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30"/>
  </p:notesMasterIdLst>
  <p:sldIdLst>
    <p:sldId id="445" r:id="rId5"/>
    <p:sldId id="446" r:id="rId6"/>
    <p:sldId id="447" r:id="rId7"/>
    <p:sldId id="448" r:id="rId8"/>
    <p:sldId id="449" r:id="rId9"/>
    <p:sldId id="450" r:id="rId10"/>
    <p:sldId id="451" r:id="rId11"/>
    <p:sldId id="452" r:id="rId12"/>
    <p:sldId id="453" r:id="rId13"/>
    <p:sldId id="454" r:id="rId14"/>
    <p:sldId id="466" r:id="rId15"/>
    <p:sldId id="468" r:id="rId16"/>
    <p:sldId id="455" r:id="rId17"/>
    <p:sldId id="456" r:id="rId18"/>
    <p:sldId id="457" r:id="rId19"/>
    <p:sldId id="458" r:id="rId20"/>
    <p:sldId id="459" r:id="rId21"/>
    <p:sldId id="481" r:id="rId22"/>
    <p:sldId id="460" r:id="rId23"/>
    <p:sldId id="461" r:id="rId24"/>
    <p:sldId id="469" r:id="rId25"/>
    <p:sldId id="462" r:id="rId26"/>
    <p:sldId id="463" r:id="rId27"/>
    <p:sldId id="464" r:id="rId28"/>
    <p:sldId id="465" r:id="rId29"/>
  </p:sldIdLst>
  <p:sldSz cx="9144000" cy="6858000" type="screen4x3"/>
  <p:notesSz cx="6858000" cy="9144000"/>
  <p:custDataLst>
    <p:tags r:id="rId34"/>
  </p:custDataLst>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vl6pPr marL="2286000" lvl="5"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6pPr>
    <a:lvl7pPr marL="2743200" lvl="6"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7pPr>
    <a:lvl8pPr marL="3200400" lvl="7"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8pPr>
    <a:lvl9pPr marL="3657600" lvl="8"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9pPr>
  </p:defaultTextStyle>
  <p:modifyVerifier cryptProviderType="rsaFull" cryptAlgorithmClass="hash" cryptAlgorithmType="typeAny" cryptAlgorithmSid="4" spinCount="100000" saltData="YOektRT8DmLUBEijMWri5Q==" hashData="W73u8SYitgjMbDUcABqnIzUZwJo="/>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EA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263"/>
    <p:restoredTop sz="94660"/>
  </p:normalViewPr>
  <p:slideViewPr>
    <p:cSldViewPr showGuides="1">
      <p:cViewPr>
        <p:scale>
          <a:sx n="100" d="100"/>
          <a:sy n="100" d="100"/>
        </p:scale>
        <p:origin x="-2312" y="-15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45004" cy="45004"/>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4" Type="http://schemas.openxmlformats.org/officeDocument/2006/relationships/tags" Target="tags/tag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notesMaster" Target="notesMasters/notesMaster1.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8674" name="页眉占位符 28673"/>
          <p:cNvSpPr>
            <a:spLocks noGrp="1"/>
          </p:cNvSpPr>
          <p:nvPr>
            <p:ph type="hdr" sz="quarter"/>
          </p:nvPr>
        </p:nvSpPr>
        <p:spPr>
          <a:xfrm>
            <a:off x="0" y="0"/>
            <a:ext cx="2971800" cy="457200"/>
          </a:xfrm>
          <a:prstGeom prst="rect">
            <a:avLst/>
          </a:prstGeom>
          <a:noFill/>
          <a:ln w="9525">
            <a:noFill/>
          </a:ln>
        </p:spPr>
        <p:txBody>
          <a:bodyPr/>
          <a:p>
            <a:pPr lvl="0" fontAlgn="base"/>
            <a:endParaRPr lang="en-US" sz="1200" strike="noStrike" noProof="1" dirty="0"/>
          </a:p>
        </p:txBody>
      </p:sp>
      <p:sp>
        <p:nvSpPr>
          <p:cNvPr id="28675" name="日期占位符 28674"/>
          <p:cNvSpPr>
            <a:spLocks noGrp="1"/>
          </p:cNvSpPr>
          <p:nvPr>
            <p:ph type="dt" idx="1"/>
          </p:nvPr>
        </p:nvSpPr>
        <p:spPr>
          <a:xfrm>
            <a:off x="3886200" y="0"/>
            <a:ext cx="2971800" cy="457200"/>
          </a:xfrm>
          <a:prstGeom prst="rect">
            <a:avLst/>
          </a:prstGeom>
          <a:noFill/>
          <a:ln w="9525">
            <a:noFill/>
          </a:ln>
        </p:spPr>
        <p:txBody>
          <a:bodyPr/>
          <a:p>
            <a:pPr lvl="0" algn="r" fontAlgn="base"/>
            <a:endParaRPr lang="en-US" sz="1200" strike="noStrike" noProof="1" dirty="0"/>
          </a:p>
        </p:txBody>
      </p:sp>
      <p:sp>
        <p:nvSpPr>
          <p:cNvPr id="7172" name="幻灯片图像占位符 28675"/>
          <p:cNvSpPr>
            <a:spLocks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7173" name="文本占位符 28676"/>
          <p:cNvSpPr>
            <a:spLocks noGrp="1"/>
          </p:cNvSpPr>
          <p:nvPr>
            <p:ph type="body" sz="quarter"/>
          </p:nvPr>
        </p:nvSpPr>
        <p:spPr>
          <a:xfrm>
            <a:off x="914400" y="4343400"/>
            <a:ext cx="5029200" cy="4114800"/>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8678" name="页脚占位符 28677"/>
          <p:cNvSpPr>
            <a:spLocks noGrp="1"/>
          </p:cNvSpPr>
          <p:nvPr>
            <p:ph type="ftr" sz="quarter" idx="4"/>
          </p:nvPr>
        </p:nvSpPr>
        <p:spPr>
          <a:xfrm>
            <a:off x="0" y="8686800"/>
            <a:ext cx="2971800" cy="457200"/>
          </a:xfrm>
          <a:prstGeom prst="rect">
            <a:avLst/>
          </a:prstGeom>
          <a:noFill/>
          <a:ln w="9525">
            <a:noFill/>
          </a:ln>
        </p:spPr>
        <p:txBody>
          <a:bodyPr anchor="b"/>
          <a:p>
            <a:pPr lvl="0" fontAlgn="base"/>
            <a:endParaRPr lang="en-US" sz="1200" strike="noStrike" noProof="1" dirty="0"/>
          </a:p>
        </p:txBody>
      </p:sp>
      <p:sp>
        <p:nvSpPr>
          <p:cNvPr id="28679" name="灯片编号占位符 28678"/>
          <p:cNvSpPr>
            <a:spLocks noGrp="1"/>
          </p:cNvSpPr>
          <p:nvPr>
            <p:ph type="sldNum" sz="quarter" idx="5"/>
          </p:nvPr>
        </p:nvSpPr>
        <p:spPr>
          <a:xfrm>
            <a:off x="3886200" y="8686800"/>
            <a:ext cx="2971800" cy="457200"/>
          </a:xfrm>
          <a:prstGeom prst="rect">
            <a:avLst/>
          </a:prstGeom>
          <a:noFill/>
          <a:ln w="9525">
            <a:noFill/>
          </a:ln>
        </p:spPr>
        <p:txBody>
          <a:bodyPr anchor="b"/>
          <a:p>
            <a:pPr lvl="0" algn="r" fontAlgn="base"/>
            <a:fld id="{9A0DB2DC-4C9A-4742-B13C-FB6460FD3503}" type="slidenum">
              <a:rPr lang="en-US" sz="1200" strike="noStrike" noProof="1" dirty="0">
                <a:latin typeface="Arial" panose="020B0604020202020204" pitchFamily="34" charset="0"/>
                <a:ea typeface="MS PGothic" panose="020B0600070205080204" pitchFamily="-128" charset="-128"/>
                <a:cs typeface="+mn-cs"/>
              </a:rPr>
            </a:fld>
            <a:endParaRPr lang="en-US"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4098" name="组合 6145"/>
          <p:cNvGrpSpPr/>
          <p:nvPr/>
        </p:nvGrpSpPr>
        <p:grpSpPr>
          <a:xfrm>
            <a:off x="-3175" y="0"/>
            <a:ext cx="9147175" cy="6867525"/>
            <a:chOff x="-2" y="0"/>
            <a:chExt cx="5762" cy="4326"/>
          </a:xfrm>
        </p:grpSpPr>
        <p:grpSp>
          <p:nvGrpSpPr>
            <p:cNvPr id="4099" name="组合 6146"/>
            <p:cNvGrpSpPr/>
            <p:nvPr userDrawn="1"/>
          </p:nvGrpSpPr>
          <p:grpSpPr>
            <a:xfrm>
              <a:off x="-2" y="0"/>
              <a:ext cx="5712" cy="4326"/>
              <a:chOff x="-2" y="0"/>
              <a:chExt cx="5712" cy="4326"/>
            </a:xfrm>
          </p:grpSpPr>
          <p:sp>
            <p:nvSpPr>
              <p:cNvPr id="4100" name="矩形 6147"/>
              <p:cNvSpPr/>
              <p:nvPr/>
            </p:nvSpPr>
            <p:spPr>
              <a:xfrm>
                <a:off x="-2" y="0"/>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4101" name="矩形 6148"/>
              <p:cNvSpPr/>
              <p:nvPr/>
            </p:nvSpPr>
            <p:spPr>
              <a:xfrm>
                <a:off x="9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4102" name="矩形 6149"/>
              <p:cNvSpPr/>
              <p:nvPr/>
            </p:nvSpPr>
            <p:spPr>
              <a:xfrm>
                <a:off x="19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4103" name="矩形 6150"/>
              <p:cNvSpPr/>
              <p:nvPr/>
            </p:nvSpPr>
            <p:spPr>
              <a:xfrm>
                <a:off x="28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4104" name="矩形 6151"/>
              <p:cNvSpPr/>
              <p:nvPr/>
            </p:nvSpPr>
            <p:spPr>
              <a:xfrm>
                <a:off x="38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4105" name="矩形 6152"/>
              <p:cNvSpPr/>
              <p:nvPr/>
            </p:nvSpPr>
            <p:spPr>
              <a:xfrm>
                <a:off x="47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4106" name="矩形 6153"/>
              <p:cNvSpPr/>
              <p:nvPr/>
            </p:nvSpPr>
            <p:spPr>
              <a:xfrm>
                <a:off x="57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4107" name="矩形 6154"/>
              <p:cNvSpPr/>
              <p:nvPr/>
            </p:nvSpPr>
            <p:spPr>
              <a:xfrm>
                <a:off x="67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4108" name="矩形 6155"/>
              <p:cNvSpPr/>
              <p:nvPr/>
            </p:nvSpPr>
            <p:spPr>
              <a:xfrm>
                <a:off x="76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4109" name="矩形 6156"/>
              <p:cNvSpPr/>
              <p:nvPr/>
            </p:nvSpPr>
            <p:spPr>
              <a:xfrm>
                <a:off x="86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4110" name="矩形 6157"/>
              <p:cNvSpPr/>
              <p:nvPr/>
            </p:nvSpPr>
            <p:spPr>
              <a:xfrm>
                <a:off x="95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4111" name="矩形 6158"/>
              <p:cNvSpPr/>
              <p:nvPr/>
            </p:nvSpPr>
            <p:spPr>
              <a:xfrm>
                <a:off x="105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4112" name="矩形 6159"/>
              <p:cNvSpPr/>
              <p:nvPr/>
            </p:nvSpPr>
            <p:spPr>
              <a:xfrm>
                <a:off x="115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4113" name="矩形 6160"/>
              <p:cNvSpPr/>
              <p:nvPr/>
            </p:nvSpPr>
            <p:spPr>
              <a:xfrm>
                <a:off x="124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4114" name="矩形 6161"/>
              <p:cNvSpPr/>
              <p:nvPr/>
            </p:nvSpPr>
            <p:spPr>
              <a:xfrm>
                <a:off x="134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4115" name="矩形 6162"/>
              <p:cNvSpPr/>
              <p:nvPr/>
            </p:nvSpPr>
            <p:spPr>
              <a:xfrm>
                <a:off x="143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4116" name="矩形 6163"/>
              <p:cNvSpPr/>
              <p:nvPr/>
            </p:nvSpPr>
            <p:spPr>
              <a:xfrm>
                <a:off x="153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4117" name="矩形 6164"/>
              <p:cNvSpPr/>
              <p:nvPr/>
            </p:nvSpPr>
            <p:spPr>
              <a:xfrm>
                <a:off x="163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4118" name="矩形 6165"/>
              <p:cNvSpPr/>
              <p:nvPr/>
            </p:nvSpPr>
            <p:spPr>
              <a:xfrm>
                <a:off x="172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4119" name="矩形 6166"/>
              <p:cNvSpPr/>
              <p:nvPr/>
            </p:nvSpPr>
            <p:spPr>
              <a:xfrm>
                <a:off x="182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4120" name="矩形 6167"/>
              <p:cNvSpPr/>
              <p:nvPr/>
            </p:nvSpPr>
            <p:spPr>
              <a:xfrm>
                <a:off x="191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4121" name="矩形 6168"/>
              <p:cNvSpPr/>
              <p:nvPr/>
            </p:nvSpPr>
            <p:spPr>
              <a:xfrm>
                <a:off x="201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4122" name="矩形 6169"/>
              <p:cNvSpPr/>
              <p:nvPr/>
            </p:nvSpPr>
            <p:spPr>
              <a:xfrm>
                <a:off x="211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4123" name="矩形 6170"/>
              <p:cNvSpPr/>
              <p:nvPr/>
            </p:nvSpPr>
            <p:spPr>
              <a:xfrm>
                <a:off x="220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4124" name="矩形 6171"/>
              <p:cNvSpPr/>
              <p:nvPr/>
            </p:nvSpPr>
            <p:spPr>
              <a:xfrm>
                <a:off x="230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4125" name="矩形 6172"/>
              <p:cNvSpPr/>
              <p:nvPr/>
            </p:nvSpPr>
            <p:spPr>
              <a:xfrm>
                <a:off x="239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4126" name="矩形 6173"/>
              <p:cNvSpPr/>
              <p:nvPr/>
            </p:nvSpPr>
            <p:spPr>
              <a:xfrm>
                <a:off x="249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4127" name="矩形 6174"/>
              <p:cNvSpPr/>
              <p:nvPr/>
            </p:nvSpPr>
            <p:spPr>
              <a:xfrm>
                <a:off x="259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4128" name="矩形 6175"/>
              <p:cNvSpPr/>
              <p:nvPr/>
            </p:nvSpPr>
            <p:spPr>
              <a:xfrm>
                <a:off x="268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4129" name="矩形 6176"/>
              <p:cNvSpPr/>
              <p:nvPr/>
            </p:nvSpPr>
            <p:spPr>
              <a:xfrm>
                <a:off x="278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4130" name="矩形 6177"/>
              <p:cNvSpPr/>
              <p:nvPr/>
            </p:nvSpPr>
            <p:spPr>
              <a:xfrm>
                <a:off x="287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4131" name="矩形 6178"/>
              <p:cNvSpPr/>
              <p:nvPr/>
            </p:nvSpPr>
            <p:spPr>
              <a:xfrm>
                <a:off x="297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4132" name="矩形 6179"/>
              <p:cNvSpPr/>
              <p:nvPr/>
            </p:nvSpPr>
            <p:spPr>
              <a:xfrm>
                <a:off x="307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4133" name="矩形 6180"/>
              <p:cNvSpPr/>
              <p:nvPr/>
            </p:nvSpPr>
            <p:spPr>
              <a:xfrm>
                <a:off x="316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4134" name="矩形 6181"/>
              <p:cNvSpPr/>
              <p:nvPr/>
            </p:nvSpPr>
            <p:spPr>
              <a:xfrm>
                <a:off x="326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4135" name="矩形 6182"/>
              <p:cNvSpPr/>
              <p:nvPr/>
            </p:nvSpPr>
            <p:spPr>
              <a:xfrm>
                <a:off x="335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4136" name="矩形 6183"/>
              <p:cNvSpPr/>
              <p:nvPr/>
            </p:nvSpPr>
            <p:spPr>
              <a:xfrm>
                <a:off x="345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4137" name="矩形 6184"/>
              <p:cNvSpPr/>
              <p:nvPr/>
            </p:nvSpPr>
            <p:spPr>
              <a:xfrm>
                <a:off x="355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4138" name="矩形 6185"/>
              <p:cNvSpPr/>
              <p:nvPr/>
            </p:nvSpPr>
            <p:spPr>
              <a:xfrm>
                <a:off x="364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4139" name="矩形 6186"/>
              <p:cNvSpPr/>
              <p:nvPr/>
            </p:nvSpPr>
            <p:spPr>
              <a:xfrm>
                <a:off x="374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4140" name="矩形 6187"/>
              <p:cNvSpPr/>
              <p:nvPr/>
            </p:nvSpPr>
            <p:spPr>
              <a:xfrm>
                <a:off x="383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4141" name="矩形 6188"/>
              <p:cNvSpPr/>
              <p:nvPr/>
            </p:nvSpPr>
            <p:spPr>
              <a:xfrm>
                <a:off x="393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4142" name="矩形 6189"/>
              <p:cNvSpPr/>
              <p:nvPr/>
            </p:nvSpPr>
            <p:spPr>
              <a:xfrm>
                <a:off x="403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4143" name="矩形 6190"/>
              <p:cNvSpPr/>
              <p:nvPr/>
            </p:nvSpPr>
            <p:spPr>
              <a:xfrm>
                <a:off x="412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4144" name="矩形 6191"/>
              <p:cNvSpPr/>
              <p:nvPr/>
            </p:nvSpPr>
            <p:spPr>
              <a:xfrm>
                <a:off x="422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4145" name="矩形 6192"/>
              <p:cNvSpPr/>
              <p:nvPr/>
            </p:nvSpPr>
            <p:spPr>
              <a:xfrm>
                <a:off x="431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4146" name="矩形 6193"/>
              <p:cNvSpPr/>
              <p:nvPr/>
            </p:nvSpPr>
            <p:spPr>
              <a:xfrm>
                <a:off x="441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4147" name="矩形 6194"/>
              <p:cNvSpPr/>
              <p:nvPr/>
            </p:nvSpPr>
            <p:spPr>
              <a:xfrm>
                <a:off x="451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4148" name="矩形 6195"/>
              <p:cNvSpPr/>
              <p:nvPr/>
            </p:nvSpPr>
            <p:spPr>
              <a:xfrm>
                <a:off x="460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4149" name="矩形 6196"/>
              <p:cNvSpPr/>
              <p:nvPr/>
            </p:nvSpPr>
            <p:spPr>
              <a:xfrm>
                <a:off x="470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4150" name="矩形 6197"/>
              <p:cNvSpPr/>
              <p:nvPr/>
            </p:nvSpPr>
            <p:spPr>
              <a:xfrm>
                <a:off x="479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4151" name="矩形 6198"/>
              <p:cNvSpPr/>
              <p:nvPr/>
            </p:nvSpPr>
            <p:spPr>
              <a:xfrm>
                <a:off x="489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4152" name="矩形 6199"/>
              <p:cNvSpPr/>
              <p:nvPr/>
            </p:nvSpPr>
            <p:spPr>
              <a:xfrm>
                <a:off x="499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4153" name="矩形 6200"/>
              <p:cNvSpPr/>
              <p:nvPr/>
            </p:nvSpPr>
            <p:spPr>
              <a:xfrm>
                <a:off x="508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4154" name="矩形 6201"/>
              <p:cNvSpPr/>
              <p:nvPr/>
            </p:nvSpPr>
            <p:spPr>
              <a:xfrm>
                <a:off x="518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4155" name="矩形 6202"/>
              <p:cNvSpPr/>
              <p:nvPr/>
            </p:nvSpPr>
            <p:spPr>
              <a:xfrm>
                <a:off x="527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4156" name="矩形 6203"/>
              <p:cNvSpPr/>
              <p:nvPr/>
            </p:nvSpPr>
            <p:spPr>
              <a:xfrm>
                <a:off x="537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4157" name="矩形 6204"/>
              <p:cNvSpPr/>
              <p:nvPr/>
            </p:nvSpPr>
            <p:spPr>
              <a:xfrm>
                <a:off x="547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4158" name="矩形 6205"/>
              <p:cNvSpPr/>
              <p:nvPr/>
            </p:nvSpPr>
            <p:spPr>
              <a:xfrm>
                <a:off x="556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4159" name="矩形 6206"/>
              <p:cNvSpPr/>
              <p:nvPr/>
            </p:nvSpPr>
            <p:spPr>
              <a:xfrm>
                <a:off x="566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grpSp>
        <p:sp>
          <p:nvSpPr>
            <p:cNvPr id="4160" name="矩形 6207"/>
            <p:cNvSpPr/>
            <p:nvPr/>
          </p:nvSpPr>
          <p:spPr>
            <a:xfrm>
              <a:off x="429" y="0"/>
              <a:ext cx="5331" cy="4320"/>
            </a:xfrm>
            <a:prstGeom prst="rect">
              <a:avLst/>
            </a:prstGeom>
            <a:solidFill>
              <a:schemeClr val="accent1">
                <a:alpha val="50000"/>
              </a:schemeClr>
            </a:solidFill>
            <a:ln w="9525">
              <a:noFill/>
            </a:ln>
          </p:spPr>
          <p:txBody>
            <a:bodyPr anchor="t" anchorCtr="0"/>
            <a:p>
              <a:pPr lvl="0" eaLnBrk="0" hangingPunct="0"/>
              <a:endParaRPr lang="zh-CN" altLang="en-US">
                <a:latin typeface="Arial" panose="020B0604020202020204" pitchFamily="34" charset="0"/>
              </a:endParaRPr>
            </a:p>
          </p:txBody>
        </p:sp>
        <p:sp>
          <p:nvSpPr>
            <p:cNvPr id="4161" name="矩形 6208"/>
            <p:cNvSpPr/>
            <p:nvPr/>
          </p:nvSpPr>
          <p:spPr>
            <a:xfrm>
              <a:off x="0" y="0"/>
              <a:ext cx="5760" cy="321"/>
            </a:xfrm>
            <a:prstGeom prst="rect">
              <a:avLst/>
            </a:prstGeom>
            <a:solidFill>
              <a:schemeClr val="hlink">
                <a:alpha val="50000"/>
              </a:schemeClr>
            </a:solidFill>
            <a:ln w="9525">
              <a:noFill/>
            </a:ln>
          </p:spPr>
          <p:txBody>
            <a:bodyPr anchor="t" anchorCtr="0"/>
            <a:p>
              <a:pPr lvl="0" eaLnBrk="0" hangingPunct="0"/>
              <a:endParaRPr lang="zh-CN" altLang="en-US">
                <a:latin typeface="Arial" panose="020B0604020202020204" pitchFamily="34" charset="0"/>
              </a:endParaRPr>
            </a:p>
          </p:txBody>
        </p:sp>
      </p:grpSp>
      <p:sp>
        <p:nvSpPr>
          <p:cNvPr id="4162" name="矩形 6209"/>
          <p:cNvSpPr/>
          <p:nvPr/>
        </p:nvSpPr>
        <p:spPr>
          <a:xfrm>
            <a:off x="3505200" y="2590800"/>
            <a:ext cx="4892675" cy="76200"/>
          </a:xfrm>
          <a:prstGeom prst="rect">
            <a:avLst/>
          </a:prstGeom>
          <a:solidFill>
            <a:schemeClr val="hlink">
              <a:alpha val="50000"/>
            </a:schemeClr>
          </a:solidFill>
          <a:ln w="9525">
            <a:noFill/>
          </a:ln>
        </p:spPr>
        <p:txBody>
          <a:bodyPr wrap="none" anchor="ctr" anchorCtr="0"/>
          <a:p>
            <a:pPr lvl="0" algn="ctr"/>
            <a:endParaRPr lang="en-AU" altLang="x-none" dirty="0">
              <a:latin typeface="Helvetica" pitchFamily="-128" charset="0"/>
            </a:endParaRPr>
          </a:p>
        </p:txBody>
      </p:sp>
      <p:sp>
        <p:nvSpPr>
          <p:cNvPr id="6211" name="标题 6210"/>
          <p:cNvSpPr>
            <a:spLocks noGrp="1"/>
          </p:cNvSpPr>
          <p:nvPr>
            <p:ph type="ctrTitle" sz="quarter"/>
          </p:nvPr>
        </p:nvSpPr>
        <p:spPr>
          <a:xfrm>
            <a:off x="779463" y="1447800"/>
            <a:ext cx="7678737" cy="1081088"/>
          </a:xfrm>
          <a:prstGeom prst="rect">
            <a:avLst/>
          </a:prstGeom>
          <a:noFill/>
          <a:ln w="9525">
            <a:noFill/>
          </a:ln>
        </p:spPr>
        <p:txBody>
          <a:bodyPr anchor="b"/>
          <a:lstStyle>
            <a:lvl1pPr lvl="0" algn="r">
              <a:defRPr/>
            </a:lvl1pPr>
          </a:lstStyle>
          <a:p>
            <a:pPr lvl="0" fontAlgn="base"/>
            <a:r>
              <a:rPr lang="en-US" altLang="zh-CN" strike="noStrike" noProof="1" dirty="0"/>
              <a:t>Click to edit Master title style</a:t>
            </a:r>
            <a:endParaRPr lang="en-US" altLang="zh-CN" strike="noStrike" noProof="1" dirty="0"/>
          </a:p>
        </p:txBody>
      </p:sp>
      <p:sp>
        <p:nvSpPr>
          <p:cNvPr id="6212" name="副标题 6211"/>
          <p:cNvSpPr>
            <a:spLocks noGrp="1"/>
          </p:cNvSpPr>
          <p:nvPr>
            <p:ph type="subTitle" sz="quarter" idx="1"/>
          </p:nvPr>
        </p:nvSpPr>
        <p:spPr>
          <a:xfrm>
            <a:off x="4021138" y="2860675"/>
            <a:ext cx="4437062" cy="3114675"/>
          </a:xfrm>
          <a:prstGeom prst="rect">
            <a:avLst/>
          </a:prstGeom>
          <a:noFill/>
          <a:ln w="9525">
            <a:noFill/>
          </a:ln>
        </p:spPr>
        <p:txBody>
          <a:bodyPr anchor="t"/>
          <a:lstStyle>
            <a:lvl1pPr marL="0" lvl="0" indent="0">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fontAlgn="base"/>
            <a:r>
              <a:rPr lang="en-US" altLang="zh-CN" strike="noStrike" noProof="1" dirty="0"/>
              <a:t>Click to edit Master subtitle style</a:t>
            </a:r>
            <a:endParaRPr lang="en-US" altLang="zh-CN" strike="noStrike" noProof="1" dirty="0"/>
          </a:p>
        </p:txBody>
      </p:sp>
      <p:sp>
        <p:nvSpPr>
          <p:cNvPr id="6213" name="日期占位符 6212"/>
          <p:cNvSpPr>
            <a:spLocks noGrp="1"/>
          </p:cNvSpPr>
          <p:nvPr>
            <p:ph type="dt" sz="quarter" idx="2"/>
          </p:nvPr>
        </p:nvSpPr>
        <p:spPr>
          <a:xfrm>
            <a:off x="685800" y="6248400"/>
            <a:ext cx="1905000" cy="457200"/>
          </a:xfrm>
          <a:prstGeom prst="rect">
            <a:avLst/>
          </a:prstGeom>
          <a:noFill/>
          <a:ln w="9525">
            <a:noFill/>
          </a:ln>
        </p:spPr>
        <p:txBody>
          <a:bodyPr anchor="b"/>
          <a:lstStyle>
            <a:lvl1pPr>
              <a:defRPr sz="1400">
                <a:latin typeface="Helvetica" pitchFamily="-128" charset="0"/>
              </a:defRPr>
            </a:lvl1pPr>
          </a:lstStyle>
          <a:p>
            <a:pPr lvl="0" eaLnBrk="1" fontAlgn="base" hangingPunct="1"/>
            <a:endParaRPr lang="en-US" strike="noStrike" noProof="1">
              <a:latin typeface="Arial" panose="020B0604020202020204" pitchFamily="34" charset="0"/>
              <a:ea typeface="MS PGothic" panose="020B0600070205080204" pitchFamily="-128" charset="-128"/>
            </a:endParaRPr>
          </a:p>
        </p:txBody>
      </p:sp>
      <p:sp>
        <p:nvSpPr>
          <p:cNvPr id="6214" name="页脚占位符 6213"/>
          <p:cNvSpPr>
            <a:spLocks noGrp="1"/>
          </p:cNvSpPr>
          <p:nvPr>
            <p:ph type="ftr" sz="quarter" idx="3"/>
          </p:nvPr>
        </p:nvSpPr>
        <p:spPr>
          <a:xfrm>
            <a:off x="3124200" y="6248400"/>
            <a:ext cx="2895600" cy="457200"/>
          </a:xfrm>
          <a:prstGeom prst="rect">
            <a:avLst/>
          </a:prstGeom>
          <a:noFill/>
          <a:ln w="9525">
            <a:noFill/>
          </a:ln>
        </p:spPr>
        <p:txBody>
          <a:bodyPr anchor="b"/>
          <a:lstStyle>
            <a:lvl1pPr algn="ctr">
              <a:defRPr sz="1400">
                <a:latin typeface="Helvetica" pitchFamily="-128" charset="0"/>
              </a:defRPr>
            </a:lvl1pPr>
          </a:lstStyle>
          <a:p>
            <a:pPr eaLnBrk="1" fontAlgn="base" hangingPunct="1"/>
            <a:endParaRPr lang="en-US" strike="noStrike" noProof="1">
              <a:ea typeface="MS PGothic" panose="020B0600070205080204" pitchFamily="-128" charset="-128"/>
            </a:endParaRPr>
          </a:p>
        </p:txBody>
      </p:sp>
      <p:sp>
        <p:nvSpPr>
          <p:cNvPr id="6215" name="灯片编号占位符 6214"/>
          <p:cNvSpPr>
            <a:spLocks noGrp="1"/>
          </p:cNvSpPr>
          <p:nvPr>
            <p:ph type="sldNum" sz="quarter" idx="4"/>
          </p:nvPr>
        </p:nvSpPr>
        <p:spPr>
          <a:xfrm>
            <a:off x="6553200" y="6248400"/>
            <a:ext cx="1905000" cy="457200"/>
          </a:xfrm>
          <a:prstGeom prst="rect">
            <a:avLst/>
          </a:prstGeom>
          <a:noFill/>
          <a:ln w="9525">
            <a:noFill/>
          </a:ln>
        </p:spPr>
        <p:txBody>
          <a:bodyPr anchor="b"/>
          <a:lstStyle>
            <a:lvl1pPr algn="r">
              <a:defRPr sz="1400">
                <a:latin typeface="Helvetica" pitchFamily="-128" charset="0"/>
              </a:defRPr>
            </a:lvl1pPr>
          </a:lstStyle>
          <a:p>
            <a:pPr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77050" y="990600"/>
            <a:ext cx="1885950" cy="51054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219200" y="990600"/>
            <a:ext cx="5548520" cy="5105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5122" name="组合 6145"/>
          <p:cNvGrpSpPr/>
          <p:nvPr/>
        </p:nvGrpSpPr>
        <p:grpSpPr>
          <a:xfrm>
            <a:off x="-3175" y="0"/>
            <a:ext cx="9147175" cy="6867525"/>
            <a:chOff x="-2" y="0"/>
            <a:chExt cx="5762" cy="4326"/>
          </a:xfrm>
        </p:grpSpPr>
        <p:grpSp>
          <p:nvGrpSpPr>
            <p:cNvPr id="5123" name="组合 6146"/>
            <p:cNvGrpSpPr/>
            <p:nvPr userDrawn="1"/>
          </p:nvGrpSpPr>
          <p:grpSpPr>
            <a:xfrm>
              <a:off x="-2" y="0"/>
              <a:ext cx="5712" cy="4326"/>
              <a:chOff x="-2" y="0"/>
              <a:chExt cx="5712" cy="4326"/>
            </a:xfrm>
          </p:grpSpPr>
          <p:sp>
            <p:nvSpPr>
              <p:cNvPr id="5124" name="矩形 6147"/>
              <p:cNvSpPr/>
              <p:nvPr/>
            </p:nvSpPr>
            <p:spPr>
              <a:xfrm>
                <a:off x="-2" y="0"/>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25" name="矩形 6148"/>
              <p:cNvSpPr/>
              <p:nvPr/>
            </p:nvSpPr>
            <p:spPr>
              <a:xfrm>
                <a:off x="9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26" name="矩形 6149"/>
              <p:cNvSpPr/>
              <p:nvPr/>
            </p:nvSpPr>
            <p:spPr>
              <a:xfrm>
                <a:off x="19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27" name="矩形 6150"/>
              <p:cNvSpPr/>
              <p:nvPr/>
            </p:nvSpPr>
            <p:spPr>
              <a:xfrm>
                <a:off x="28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28" name="矩形 6151"/>
              <p:cNvSpPr/>
              <p:nvPr/>
            </p:nvSpPr>
            <p:spPr>
              <a:xfrm>
                <a:off x="38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29" name="矩形 6152"/>
              <p:cNvSpPr/>
              <p:nvPr/>
            </p:nvSpPr>
            <p:spPr>
              <a:xfrm>
                <a:off x="47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30" name="矩形 6153"/>
              <p:cNvSpPr/>
              <p:nvPr/>
            </p:nvSpPr>
            <p:spPr>
              <a:xfrm>
                <a:off x="57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31" name="矩形 6154"/>
              <p:cNvSpPr/>
              <p:nvPr/>
            </p:nvSpPr>
            <p:spPr>
              <a:xfrm>
                <a:off x="67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32" name="矩形 6155"/>
              <p:cNvSpPr/>
              <p:nvPr/>
            </p:nvSpPr>
            <p:spPr>
              <a:xfrm>
                <a:off x="76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33" name="矩形 6156"/>
              <p:cNvSpPr/>
              <p:nvPr/>
            </p:nvSpPr>
            <p:spPr>
              <a:xfrm>
                <a:off x="86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34" name="矩形 6157"/>
              <p:cNvSpPr/>
              <p:nvPr/>
            </p:nvSpPr>
            <p:spPr>
              <a:xfrm>
                <a:off x="95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35" name="矩形 6158"/>
              <p:cNvSpPr/>
              <p:nvPr/>
            </p:nvSpPr>
            <p:spPr>
              <a:xfrm>
                <a:off x="105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36" name="矩形 6159"/>
              <p:cNvSpPr/>
              <p:nvPr/>
            </p:nvSpPr>
            <p:spPr>
              <a:xfrm>
                <a:off x="115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37" name="矩形 6160"/>
              <p:cNvSpPr/>
              <p:nvPr/>
            </p:nvSpPr>
            <p:spPr>
              <a:xfrm>
                <a:off x="124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38" name="矩形 6161"/>
              <p:cNvSpPr/>
              <p:nvPr/>
            </p:nvSpPr>
            <p:spPr>
              <a:xfrm>
                <a:off x="134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39" name="矩形 6162"/>
              <p:cNvSpPr/>
              <p:nvPr/>
            </p:nvSpPr>
            <p:spPr>
              <a:xfrm>
                <a:off x="143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40" name="矩形 6163"/>
              <p:cNvSpPr/>
              <p:nvPr/>
            </p:nvSpPr>
            <p:spPr>
              <a:xfrm>
                <a:off x="153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41" name="矩形 6164"/>
              <p:cNvSpPr/>
              <p:nvPr/>
            </p:nvSpPr>
            <p:spPr>
              <a:xfrm>
                <a:off x="163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42" name="矩形 6165"/>
              <p:cNvSpPr/>
              <p:nvPr/>
            </p:nvSpPr>
            <p:spPr>
              <a:xfrm>
                <a:off x="172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43" name="矩形 6166"/>
              <p:cNvSpPr/>
              <p:nvPr/>
            </p:nvSpPr>
            <p:spPr>
              <a:xfrm>
                <a:off x="182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44" name="矩形 6167"/>
              <p:cNvSpPr/>
              <p:nvPr/>
            </p:nvSpPr>
            <p:spPr>
              <a:xfrm>
                <a:off x="191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45" name="矩形 6168"/>
              <p:cNvSpPr/>
              <p:nvPr/>
            </p:nvSpPr>
            <p:spPr>
              <a:xfrm>
                <a:off x="201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46" name="矩形 6169"/>
              <p:cNvSpPr/>
              <p:nvPr/>
            </p:nvSpPr>
            <p:spPr>
              <a:xfrm>
                <a:off x="211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47" name="矩形 6170"/>
              <p:cNvSpPr/>
              <p:nvPr/>
            </p:nvSpPr>
            <p:spPr>
              <a:xfrm>
                <a:off x="220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48" name="矩形 6171"/>
              <p:cNvSpPr/>
              <p:nvPr/>
            </p:nvSpPr>
            <p:spPr>
              <a:xfrm>
                <a:off x="230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49" name="矩形 6172"/>
              <p:cNvSpPr/>
              <p:nvPr/>
            </p:nvSpPr>
            <p:spPr>
              <a:xfrm>
                <a:off x="239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50" name="矩形 6173"/>
              <p:cNvSpPr/>
              <p:nvPr/>
            </p:nvSpPr>
            <p:spPr>
              <a:xfrm>
                <a:off x="249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51" name="矩形 6174"/>
              <p:cNvSpPr/>
              <p:nvPr/>
            </p:nvSpPr>
            <p:spPr>
              <a:xfrm>
                <a:off x="259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52" name="矩形 6175"/>
              <p:cNvSpPr/>
              <p:nvPr/>
            </p:nvSpPr>
            <p:spPr>
              <a:xfrm>
                <a:off x="268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53" name="矩形 6176"/>
              <p:cNvSpPr/>
              <p:nvPr/>
            </p:nvSpPr>
            <p:spPr>
              <a:xfrm>
                <a:off x="278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54" name="矩形 6177"/>
              <p:cNvSpPr/>
              <p:nvPr/>
            </p:nvSpPr>
            <p:spPr>
              <a:xfrm>
                <a:off x="287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55" name="矩形 6178"/>
              <p:cNvSpPr/>
              <p:nvPr/>
            </p:nvSpPr>
            <p:spPr>
              <a:xfrm>
                <a:off x="297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56" name="矩形 6179"/>
              <p:cNvSpPr/>
              <p:nvPr/>
            </p:nvSpPr>
            <p:spPr>
              <a:xfrm>
                <a:off x="307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57" name="矩形 6180"/>
              <p:cNvSpPr/>
              <p:nvPr/>
            </p:nvSpPr>
            <p:spPr>
              <a:xfrm>
                <a:off x="316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58" name="矩形 6181"/>
              <p:cNvSpPr/>
              <p:nvPr/>
            </p:nvSpPr>
            <p:spPr>
              <a:xfrm>
                <a:off x="326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59" name="矩形 6182"/>
              <p:cNvSpPr/>
              <p:nvPr/>
            </p:nvSpPr>
            <p:spPr>
              <a:xfrm>
                <a:off x="335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60" name="矩形 6183"/>
              <p:cNvSpPr/>
              <p:nvPr/>
            </p:nvSpPr>
            <p:spPr>
              <a:xfrm>
                <a:off x="345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61" name="矩形 6184"/>
              <p:cNvSpPr/>
              <p:nvPr/>
            </p:nvSpPr>
            <p:spPr>
              <a:xfrm>
                <a:off x="355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62" name="矩形 6185"/>
              <p:cNvSpPr/>
              <p:nvPr/>
            </p:nvSpPr>
            <p:spPr>
              <a:xfrm>
                <a:off x="364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63" name="矩形 6186"/>
              <p:cNvSpPr/>
              <p:nvPr/>
            </p:nvSpPr>
            <p:spPr>
              <a:xfrm>
                <a:off x="374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64" name="矩形 6187"/>
              <p:cNvSpPr/>
              <p:nvPr/>
            </p:nvSpPr>
            <p:spPr>
              <a:xfrm>
                <a:off x="383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65" name="矩形 6188"/>
              <p:cNvSpPr/>
              <p:nvPr/>
            </p:nvSpPr>
            <p:spPr>
              <a:xfrm>
                <a:off x="393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66" name="矩形 6189"/>
              <p:cNvSpPr/>
              <p:nvPr/>
            </p:nvSpPr>
            <p:spPr>
              <a:xfrm>
                <a:off x="403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67" name="矩形 6190"/>
              <p:cNvSpPr/>
              <p:nvPr/>
            </p:nvSpPr>
            <p:spPr>
              <a:xfrm>
                <a:off x="412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68" name="矩形 6191"/>
              <p:cNvSpPr/>
              <p:nvPr/>
            </p:nvSpPr>
            <p:spPr>
              <a:xfrm>
                <a:off x="422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69" name="矩形 6192"/>
              <p:cNvSpPr/>
              <p:nvPr/>
            </p:nvSpPr>
            <p:spPr>
              <a:xfrm>
                <a:off x="431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70" name="矩形 6193"/>
              <p:cNvSpPr/>
              <p:nvPr/>
            </p:nvSpPr>
            <p:spPr>
              <a:xfrm>
                <a:off x="441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71" name="矩形 6194"/>
              <p:cNvSpPr/>
              <p:nvPr/>
            </p:nvSpPr>
            <p:spPr>
              <a:xfrm>
                <a:off x="451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72" name="矩形 6195"/>
              <p:cNvSpPr/>
              <p:nvPr/>
            </p:nvSpPr>
            <p:spPr>
              <a:xfrm>
                <a:off x="460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73" name="矩形 6196"/>
              <p:cNvSpPr/>
              <p:nvPr/>
            </p:nvSpPr>
            <p:spPr>
              <a:xfrm>
                <a:off x="470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74" name="矩形 6197"/>
              <p:cNvSpPr/>
              <p:nvPr/>
            </p:nvSpPr>
            <p:spPr>
              <a:xfrm>
                <a:off x="479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75" name="矩形 6198"/>
              <p:cNvSpPr/>
              <p:nvPr/>
            </p:nvSpPr>
            <p:spPr>
              <a:xfrm>
                <a:off x="489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76" name="矩形 6199"/>
              <p:cNvSpPr/>
              <p:nvPr/>
            </p:nvSpPr>
            <p:spPr>
              <a:xfrm>
                <a:off x="499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77" name="矩形 6200"/>
              <p:cNvSpPr/>
              <p:nvPr/>
            </p:nvSpPr>
            <p:spPr>
              <a:xfrm>
                <a:off x="508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78" name="矩形 6201"/>
              <p:cNvSpPr/>
              <p:nvPr/>
            </p:nvSpPr>
            <p:spPr>
              <a:xfrm>
                <a:off x="518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79" name="矩形 6202"/>
              <p:cNvSpPr/>
              <p:nvPr/>
            </p:nvSpPr>
            <p:spPr>
              <a:xfrm>
                <a:off x="527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80" name="矩形 6203"/>
              <p:cNvSpPr/>
              <p:nvPr/>
            </p:nvSpPr>
            <p:spPr>
              <a:xfrm>
                <a:off x="537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81" name="矩形 6204"/>
              <p:cNvSpPr/>
              <p:nvPr/>
            </p:nvSpPr>
            <p:spPr>
              <a:xfrm>
                <a:off x="547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82" name="矩形 6205"/>
              <p:cNvSpPr/>
              <p:nvPr/>
            </p:nvSpPr>
            <p:spPr>
              <a:xfrm>
                <a:off x="556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83" name="矩形 6206"/>
              <p:cNvSpPr/>
              <p:nvPr/>
            </p:nvSpPr>
            <p:spPr>
              <a:xfrm>
                <a:off x="566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grpSp>
        <p:sp>
          <p:nvSpPr>
            <p:cNvPr id="5184" name="矩形 6207"/>
            <p:cNvSpPr/>
            <p:nvPr/>
          </p:nvSpPr>
          <p:spPr>
            <a:xfrm>
              <a:off x="429" y="0"/>
              <a:ext cx="5331" cy="4320"/>
            </a:xfrm>
            <a:prstGeom prst="rect">
              <a:avLst/>
            </a:prstGeom>
            <a:solidFill>
              <a:schemeClr val="accent1">
                <a:alpha val="50000"/>
              </a:schemeClr>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5185" name="矩形 6208"/>
            <p:cNvSpPr/>
            <p:nvPr/>
          </p:nvSpPr>
          <p:spPr>
            <a:xfrm>
              <a:off x="0" y="0"/>
              <a:ext cx="5760" cy="321"/>
            </a:xfrm>
            <a:prstGeom prst="rect">
              <a:avLst/>
            </a:prstGeom>
            <a:solidFill>
              <a:schemeClr val="hlink">
                <a:alpha val="50000"/>
              </a:schemeClr>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grpSp>
      <p:sp>
        <p:nvSpPr>
          <p:cNvPr id="5186" name="矩形 6209"/>
          <p:cNvSpPr/>
          <p:nvPr/>
        </p:nvSpPr>
        <p:spPr>
          <a:xfrm>
            <a:off x="3505200" y="2590800"/>
            <a:ext cx="4892675" cy="76200"/>
          </a:xfrm>
          <a:prstGeom prst="rect">
            <a:avLst/>
          </a:prstGeom>
          <a:solidFill>
            <a:schemeClr val="hlink">
              <a:alpha val="50000"/>
            </a:schemeClr>
          </a:solidFill>
          <a:ln w="9525">
            <a:noFill/>
          </a:ln>
        </p:spPr>
        <p:txBody>
          <a:bodyPr wrap="none" anchor="ctr" anchorCtr="0"/>
          <a:p>
            <a:pPr lvl="0" algn="ctr"/>
            <a:endParaRPr lang="en-AU" altLang="x-none" dirty="0">
              <a:latin typeface="Helvetica" pitchFamily="-128" charset="0"/>
            </a:endParaRPr>
          </a:p>
        </p:txBody>
      </p:sp>
      <p:sp>
        <p:nvSpPr>
          <p:cNvPr id="6211" name="标题 6210"/>
          <p:cNvSpPr>
            <a:spLocks noGrp="1"/>
          </p:cNvSpPr>
          <p:nvPr>
            <p:ph type="ctrTitle" sz="quarter"/>
          </p:nvPr>
        </p:nvSpPr>
        <p:spPr>
          <a:xfrm>
            <a:off x="779463" y="1447800"/>
            <a:ext cx="7678737" cy="1081088"/>
          </a:xfrm>
          <a:prstGeom prst="rect">
            <a:avLst/>
          </a:prstGeom>
          <a:noFill/>
          <a:ln w="9525">
            <a:noFill/>
          </a:ln>
        </p:spPr>
        <p:txBody>
          <a:bodyPr anchor="b"/>
          <a:lstStyle>
            <a:lvl1pPr lvl="0" algn="r">
              <a:defRPr/>
            </a:lvl1pPr>
          </a:lstStyle>
          <a:p>
            <a:pPr lvl="0" fontAlgn="base"/>
            <a:r>
              <a:rPr lang="en-US" altLang="zh-CN" strike="noStrike" noProof="1" dirty="0"/>
              <a:t>Click to edit Master title style</a:t>
            </a:r>
            <a:endParaRPr lang="en-US" altLang="zh-CN" strike="noStrike" noProof="1" dirty="0"/>
          </a:p>
        </p:txBody>
      </p:sp>
      <p:sp>
        <p:nvSpPr>
          <p:cNvPr id="6212" name="副标题 6211"/>
          <p:cNvSpPr>
            <a:spLocks noGrp="1"/>
          </p:cNvSpPr>
          <p:nvPr>
            <p:ph type="subTitle" sz="quarter" idx="1"/>
          </p:nvPr>
        </p:nvSpPr>
        <p:spPr>
          <a:xfrm>
            <a:off x="4021138" y="2860675"/>
            <a:ext cx="4437062" cy="3114675"/>
          </a:xfrm>
          <a:prstGeom prst="rect">
            <a:avLst/>
          </a:prstGeom>
          <a:noFill/>
          <a:ln w="9525">
            <a:noFill/>
          </a:ln>
        </p:spPr>
        <p:txBody>
          <a:bodyPr anchor="t"/>
          <a:lstStyle>
            <a:lvl1pPr marL="0" lvl="0" indent="0">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fontAlgn="base"/>
            <a:r>
              <a:rPr lang="en-US" altLang="zh-CN" strike="noStrike" noProof="1" dirty="0"/>
              <a:t>Click to edit Master subtitle style</a:t>
            </a:r>
            <a:endParaRPr lang="en-US" altLang="zh-CN" strike="noStrike" noProof="1" dirty="0"/>
          </a:p>
        </p:txBody>
      </p:sp>
      <p:sp>
        <p:nvSpPr>
          <p:cNvPr id="6213" name="日期占位符 6212"/>
          <p:cNvSpPr>
            <a:spLocks noGrp="1"/>
          </p:cNvSpPr>
          <p:nvPr>
            <p:ph type="dt" sz="quarter" idx="2"/>
          </p:nvPr>
        </p:nvSpPr>
        <p:spPr>
          <a:xfrm>
            <a:off x="685800" y="6248400"/>
            <a:ext cx="1905000" cy="457200"/>
          </a:xfrm>
          <a:prstGeom prst="rect">
            <a:avLst/>
          </a:prstGeom>
          <a:noFill/>
          <a:ln w="9525">
            <a:noFill/>
          </a:ln>
        </p:spPr>
        <p:txBody>
          <a:bodyPr anchor="b"/>
          <a:lstStyle>
            <a:lvl1pPr>
              <a:defRPr sz="1400">
                <a:latin typeface="Helvetica" pitchFamily="-128" charset="0"/>
              </a:defRPr>
            </a:lvl1pPr>
          </a:lstStyle>
          <a:p>
            <a:pPr lvl="0" eaLnBrk="1" fontAlgn="base" hangingPunct="1"/>
            <a:endParaRPr lang="en-US" strike="noStrike" noProof="1">
              <a:latin typeface="Arial" panose="020B0604020202020204" pitchFamily="34" charset="0"/>
              <a:ea typeface="MS PGothic" panose="020B0600070205080204" pitchFamily="-128" charset="-128"/>
            </a:endParaRPr>
          </a:p>
        </p:txBody>
      </p:sp>
      <p:sp>
        <p:nvSpPr>
          <p:cNvPr id="6214" name="页脚占位符 6213"/>
          <p:cNvSpPr>
            <a:spLocks noGrp="1"/>
          </p:cNvSpPr>
          <p:nvPr>
            <p:ph type="ftr" sz="quarter" idx="3"/>
          </p:nvPr>
        </p:nvSpPr>
        <p:spPr>
          <a:xfrm>
            <a:off x="3124200" y="6248400"/>
            <a:ext cx="2895600" cy="457200"/>
          </a:xfrm>
          <a:prstGeom prst="rect">
            <a:avLst/>
          </a:prstGeom>
          <a:noFill/>
          <a:ln w="9525">
            <a:noFill/>
          </a:ln>
        </p:spPr>
        <p:txBody>
          <a:bodyPr anchor="b"/>
          <a:lstStyle>
            <a:lvl1pPr algn="ctr">
              <a:defRPr sz="1400">
                <a:latin typeface="Helvetica" pitchFamily="-128" charset="0"/>
              </a:defRPr>
            </a:lvl1pPr>
          </a:lstStyle>
          <a:p>
            <a:pPr eaLnBrk="1" fontAlgn="base" hangingPunct="1"/>
            <a:endParaRPr lang="en-US" strike="noStrike" noProof="1">
              <a:ea typeface="MS PGothic" panose="020B0600070205080204" pitchFamily="-128" charset="-128"/>
            </a:endParaRPr>
          </a:p>
        </p:txBody>
      </p:sp>
      <p:sp>
        <p:nvSpPr>
          <p:cNvPr id="6215" name="灯片编号占位符 6214"/>
          <p:cNvSpPr>
            <a:spLocks noGrp="1"/>
          </p:cNvSpPr>
          <p:nvPr>
            <p:ph type="sldNum" sz="quarter" idx="4"/>
          </p:nvPr>
        </p:nvSpPr>
        <p:spPr>
          <a:xfrm>
            <a:off x="6553200" y="6248400"/>
            <a:ext cx="1905000" cy="457200"/>
          </a:xfrm>
          <a:prstGeom prst="rect">
            <a:avLst/>
          </a:prstGeom>
          <a:noFill/>
          <a:ln w="9525">
            <a:noFill/>
          </a:ln>
        </p:spPr>
        <p:txBody>
          <a:bodyPr anchor="b"/>
          <a:lstStyle>
            <a:lvl1pPr algn="r">
              <a:defRPr sz="1400">
                <a:latin typeface="Helvetica" pitchFamily="-128" charset="0"/>
              </a:defRPr>
            </a:lvl1pPr>
          </a:lstStyle>
          <a:p>
            <a:pPr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页脚占位符 3"/>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828800" y="1905000"/>
            <a:ext cx="3397758" cy="41910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365242" y="1905000"/>
            <a:ext cx="3397758" cy="41910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页脚占位符 6"/>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8" name="灯片编号占位符 7"/>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页脚占位符 2"/>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4" name="灯片编号占位符 3"/>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3" name="灯片编号占位符 2"/>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77050" y="990600"/>
            <a:ext cx="1885950" cy="51054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219200" y="990600"/>
            <a:ext cx="5548520" cy="5105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6146" name="组合 6145"/>
          <p:cNvGrpSpPr/>
          <p:nvPr/>
        </p:nvGrpSpPr>
        <p:grpSpPr>
          <a:xfrm>
            <a:off x="-3175" y="0"/>
            <a:ext cx="9147175" cy="6867525"/>
            <a:chOff x="-2" y="0"/>
            <a:chExt cx="5762" cy="4326"/>
          </a:xfrm>
        </p:grpSpPr>
        <p:grpSp>
          <p:nvGrpSpPr>
            <p:cNvPr id="6147" name="组合 6146"/>
            <p:cNvGrpSpPr/>
            <p:nvPr userDrawn="1"/>
          </p:nvGrpSpPr>
          <p:grpSpPr>
            <a:xfrm>
              <a:off x="-2" y="0"/>
              <a:ext cx="5712" cy="4326"/>
              <a:chOff x="-2" y="0"/>
              <a:chExt cx="5712" cy="4326"/>
            </a:xfrm>
          </p:grpSpPr>
          <p:sp>
            <p:nvSpPr>
              <p:cNvPr id="6148" name="矩形 6147"/>
              <p:cNvSpPr/>
              <p:nvPr/>
            </p:nvSpPr>
            <p:spPr>
              <a:xfrm>
                <a:off x="-2" y="0"/>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149" name="矩形 6148"/>
              <p:cNvSpPr/>
              <p:nvPr/>
            </p:nvSpPr>
            <p:spPr>
              <a:xfrm>
                <a:off x="9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150" name="矩形 6149"/>
              <p:cNvSpPr/>
              <p:nvPr/>
            </p:nvSpPr>
            <p:spPr>
              <a:xfrm>
                <a:off x="19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151" name="矩形 6150"/>
              <p:cNvSpPr/>
              <p:nvPr/>
            </p:nvSpPr>
            <p:spPr>
              <a:xfrm>
                <a:off x="28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152" name="矩形 6151"/>
              <p:cNvSpPr/>
              <p:nvPr/>
            </p:nvSpPr>
            <p:spPr>
              <a:xfrm>
                <a:off x="38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153" name="矩形 6152"/>
              <p:cNvSpPr/>
              <p:nvPr/>
            </p:nvSpPr>
            <p:spPr>
              <a:xfrm>
                <a:off x="47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154" name="矩形 6153"/>
              <p:cNvSpPr/>
              <p:nvPr/>
            </p:nvSpPr>
            <p:spPr>
              <a:xfrm>
                <a:off x="57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155" name="矩形 6154"/>
              <p:cNvSpPr/>
              <p:nvPr/>
            </p:nvSpPr>
            <p:spPr>
              <a:xfrm>
                <a:off x="67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156" name="矩形 6155"/>
              <p:cNvSpPr/>
              <p:nvPr/>
            </p:nvSpPr>
            <p:spPr>
              <a:xfrm>
                <a:off x="76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157" name="矩形 6156"/>
              <p:cNvSpPr/>
              <p:nvPr/>
            </p:nvSpPr>
            <p:spPr>
              <a:xfrm>
                <a:off x="86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158" name="矩形 6157"/>
              <p:cNvSpPr/>
              <p:nvPr/>
            </p:nvSpPr>
            <p:spPr>
              <a:xfrm>
                <a:off x="95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159" name="矩形 6158"/>
              <p:cNvSpPr/>
              <p:nvPr/>
            </p:nvSpPr>
            <p:spPr>
              <a:xfrm>
                <a:off x="105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160" name="矩形 6159"/>
              <p:cNvSpPr/>
              <p:nvPr/>
            </p:nvSpPr>
            <p:spPr>
              <a:xfrm>
                <a:off x="115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161" name="矩形 6160"/>
              <p:cNvSpPr/>
              <p:nvPr/>
            </p:nvSpPr>
            <p:spPr>
              <a:xfrm>
                <a:off x="124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162" name="矩形 6161"/>
              <p:cNvSpPr/>
              <p:nvPr/>
            </p:nvSpPr>
            <p:spPr>
              <a:xfrm>
                <a:off x="134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163" name="矩形 6162"/>
              <p:cNvSpPr/>
              <p:nvPr/>
            </p:nvSpPr>
            <p:spPr>
              <a:xfrm>
                <a:off x="143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164" name="矩形 6163"/>
              <p:cNvSpPr/>
              <p:nvPr/>
            </p:nvSpPr>
            <p:spPr>
              <a:xfrm>
                <a:off x="153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165" name="矩形 6164"/>
              <p:cNvSpPr/>
              <p:nvPr/>
            </p:nvSpPr>
            <p:spPr>
              <a:xfrm>
                <a:off x="163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166" name="矩形 6165"/>
              <p:cNvSpPr/>
              <p:nvPr/>
            </p:nvSpPr>
            <p:spPr>
              <a:xfrm>
                <a:off x="172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167" name="矩形 6166"/>
              <p:cNvSpPr/>
              <p:nvPr/>
            </p:nvSpPr>
            <p:spPr>
              <a:xfrm>
                <a:off x="182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168" name="矩形 6167"/>
              <p:cNvSpPr/>
              <p:nvPr/>
            </p:nvSpPr>
            <p:spPr>
              <a:xfrm>
                <a:off x="191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169" name="矩形 6168"/>
              <p:cNvSpPr/>
              <p:nvPr/>
            </p:nvSpPr>
            <p:spPr>
              <a:xfrm>
                <a:off x="201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170" name="矩形 6169"/>
              <p:cNvSpPr/>
              <p:nvPr/>
            </p:nvSpPr>
            <p:spPr>
              <a:xfrm>
                <a:off x="211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171" name="矩形 6170"/>
              <p:cNvSpPr/>
              <p:nvPr/>
            </p:nvSpPr>
            <p:spPr>
              <a:xfrm>
                <a:off x="220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172" name="矩形 6171"/>
              <p:cNvSpPr/>
              <p:nvPr/>
            </p:nvSpPr>
            <p:spPr>
              <a:xfrm>
                <a:off x="230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173" name="矩形 6172"/>
              <p:cNvSpPr/>
              <p:nvPr/>
            </p:nvSpPr>
            <p:spPr>
              <a:xfrm>
                <a:off x="239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174" name="矩形 6173"/>
              <p:cNvSpPr/>
              <p:nvPr/>
            </p:nvSpPr>
            <p:spPr>
              <a:xfrm>
                <a:off x="249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175" name="矩形 6174"/>
              <p:cNvSpPr/>
              <p:nvPr/>
            </p:nvSpPr>
            <p:spPr>
              <a:xfrm>
                <a:off x="259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176" name="矩形 6175"/>
              <p:cNvSpPr/>
              <p:nvPr/>
            </p:nvSpPr>
            <p:spPr>
              <a:xfrm>
                <a:off x="268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177" name="矩形 6176"/>
              <p:cNvSpPr/>
              <p:nvPr/>
            </p:nvSpPr>
            <p:spPr>
              <a:xfrm>
                <a:off x="278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178" name="矩形 6177"/>
              <p:cNvSpPr/>
              <p:nvPr/>
            </p:nvSpPr>
            <p:spPr>
              <a:xfrm>
                <a:off x="287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179" name="矩形 6178"/>
              <p:cNvSpPr/>
              <p:nvPr/>
            </p:nvSpPr>
            <p:spPr>
              <a:xfrm>
                <a:off x="297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180" name="矩形 6179"/>
              <p:cNvSpPr/>
              <p:nvPr/>
            </p:nvSpPr>
            <p:spPr>
              <a:xfrm>
                <a:off x="307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181" name="矩形 6180"/>
              <p:cNvSpPr/>
              <p:nvPr/>
            </p:nvSpPr>
            <p:spPr>
              <a:xfrm>
                <a:off x="316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182" name="矩形 6181"/>
              <p:cNvSpPr/>
              <p:nvPr/>
            </p:nvSpPr>
            <p:spPr>
              <a:xfrm>
                <a:off x="326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183" name="矩形 6182"/>
              <p:cNvSpPr/>
              <p:nvPr/>
            </p:nvSpPr>
            <p:spPr>
              <a:xfrm>
                <a:off x="335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184" name="矩形 6183"/>
              <p:cNvSpPr/>
              <p:nvPr/>
            </p:nvSpPr>
            <p:spPr>
              <a:xfrm>
                <a:off x="345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185" name="矩形 6184"/>
              <p:cNvSpPr/>
              <p:nvPr/>
            </p:nvSpPr>
            <p:spPr>
              <a:xfrm>
                <a:off x="355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186" name="矩形 6185"/>
              <p:cNvSpPr/>
              <p:nvPr/>
            </p:nvSpPr>
            <p:spPr>
              <a:xfrm>
                <a:off x="364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187" name="矩形 6186"/>
              <p:cNvSpPr/>
              <p:nvPr/>
            </p:nvSpPr>
            <p:spPr>
              <a:xfrm>
                <a:off x="374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188" name="矩形 6187"/>
              <p:cNvSpPr/>
              <p:nvPr/>
            </p:nvSpPr>
            <p:spPr>
              <a:xfrm>
                <a:off x="383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189" name="矩形 6188"/>
              <p:cNvSpPr/>
              <p:nvPr/>
            </p:nvSpPr>
            <p:spPr>
              <a:xfrm>
                <a:off x="393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190" name="矩形 6189"/>
              <p:cNvSpPr/>
              <p:nvPr/>
            </p:nvSpPr>
            <p:spPr>
              <a:xfrm>
                <a:off x="403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191" name="矩形 6190"/>
              <p:cNvSpPr/>
              <p:nvPr/>
            </p:nvSpPr>
            <p:spPr>
              <a:xfrm>
                <a:off x="412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192" name="矩形 6191"/>
              <p:cNvSpPr/>
              <p:nvPr/>
            </p:nvSpPr>
            <p:spPr>
              <a:xfrm>
                <a:off x="422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193" name="矩形 6192"/>
              <p:cNvSpPr/>
              <p:nvPr/>
            </p:nvSpPr>
            <p:spPr>
              <a:xfrm>
                <a:off x="431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194" name="矩形 6193"/>
              <p:cNvSpPr/>
              <p:nvPr/>
            </p:nvSpPr>
            <p:spPr>
              <a:xfrm>
                <a:off x="441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195" name="矩形 6194"/>
              <p:cNvSpPr/>
              <p:nvPr/>
            </p:nvSpPr>
            <p:spPr>
              <a:xfrm>
                <a:off x="451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196" name="矩形 6195"/>
              <p:cNvSpPr/>
              <p:nvPr/>
            </p:nvSpPr>
            <p:spPr>
              <a:xfrm>
                <a:off x="460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197" name="矩形 6196"/>
              <p:cNvSpPr/>
              <p:nvPr/>
            </p:nvSpPr>
            <p:spPr>
              <a:xfrm>
                <a:off x="470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198" name="矩形 6197"/>
              <p:cNvSpPr/>
              <p:nvPr/>
            </p:nvSpPr>
            <p:spPr>
              <a:xfrm>
                <a:off x="479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199" name="矩形 6198"/>
              <p:cNvSpPr/>
              <p:nvPr/>
            </p:nvSpPr>
            <p:spPr>
              <a:xfrm>
                <a:off x="489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200" name="矩形 6199"/>
              <p:cNvSpPr/>
              <p:nvPr/>
            </p:nvSpPr>
            <p:spPr>
              <a:xfrm>
                <a:off x="499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201" name="矩形 6200"/>
              <p:cNvSpPr/>
              <p:nvPr/>
            </p:nvSpPr>
            <p:spPr>
              <a:xfrm>
                <a:off x="508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202" name="矩形 6201"/>
              <p:cNvSpPr/>
              <p:nvPr/>
            </p:nvSpPr>
            <p:spPr>
              <a:xfrm>
                <a:off x="518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203" name="矩形 6202"/>
              <p:cNvSpPr/>
              <p:nvPr/>
            </p:nvSpPr>
            <p:spPr>
              <a:xfrm>
                <a:off x="527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204" name="矩形 6203"/>
              <p:cNvSpPr/>
              <p:nvPr/>
            </p:nvSpPr>
            <p:spPr>
              <a:xfrm>
                <a:off x="537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205" name="矩形 6204"/>
              <p:cNvSpPr/>
              <p:nvPr/>
            </p:nvSpPr>
            <p:spPr>
              <a:xfrm>
                <a:off x="547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206" name="矩形 6205"/>
              <p:cNvSpPr/>
              <p:nvPr/>
            </p:nvSpPr>
            <p:spPr>
              <a:xfrm>
                <a:off x="556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207" name="矩形 6206"/>
              <p:cNvSpPr/>
              <p:nvPr/>
            </p:nvSpPr>
            <p:spPr>
              <a:xfrm>
                <a:off x="566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grpSp>
        <p:sp>
          <p:nvSpPr>
            <p:cNvPr id="6208" name="矩形 6207"/>
            <p:cNvSpPr/>
            <p:nvPr/>
          </p:nvSpPr>
          <p:spPr>
            <a:xfrm>
              <a:off x="429" y="0"/>
              <a:ext cx="5331" cy="4320"/>
            </a:xfrm>
            <a:prstGeom prst="rect">
              <a:avLst/>
            </a:prstGeom>
            <a:solidFill>
              <a:schemeClr val="accent1">
                <a:alpha val="50000"/>
              </a:schemeClr>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6209" name="矩形 6208"/>
            <p:cNvSpPr/>
            <p:nvPr/>
          </p:nvSpPr>
          <p:spPr>
            <a:xfrm>
              <a:off x="0" y="0"/>
              <a:ext cx="5760" cy="321"/>
            </a:xfrm>
            <a:prstGeom prst="rect">
              <a:avLst/>
            </a:prstGeom>
            <a:solidFill>
              <a:schemeClr val="hlink">
                <a:alpha val="50000"/>
              </a:schemeClr>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grpSp>
      <p:sp>
        <p:nvSpPr>
          <p:cNvPr id="6210" name="矩形 6209"/>
          <p:cNvSpPr/>
          <p:nvPr/>
        </p:nvSpPr>
        <p:spPr>
          <a:xfrm>
            <a:off x="3505200" y="2590800"/>
            <a:ext cx="4892675" cy="76200"/>
          </a:xfrm>
          <a:prstGeom prst="rect">
            <a:avLst/>
          </a:prstGeom>
          <a:solidFill>
            <a:schemeClr val="hlink">
              <a:alpha val="50000"/>
            </a:schemeClr>
          </a:solidFill>
          <a:ln w="9525">
            <a:noFill/>
          </a:ln>
        </p:spPr>
        <p:txBody>
          <a:bodyPr wrap="none" anchor="ctr" anchorCtr="0"/>
          <a:p>
            <a:pPr lvl="0" algn="ctr"/>
            <a:endParaRPr lang="en-AU" altLang="x-none" dirty="0">
              <a:latin typeface="Helvetica" pitchFamily="-128" charset="0"/>
            </a:endParaRPr>
          </a:p>
        </p:txBody>
      </p:sp>
      <p:sp>
        <p:nvSpPr>
          <p:cNvPr id="6211" name="标题 6210"/>
          <p:cNvSpPr>
            <a:spLocks noGrp="1"/>
          </p:cNvSpPr>
          <p:nvPr>
            <p:ph type="ctrTitle" sz="quarter"/>
          </p:nvPr>
        </p:nvSpPr>
        <p:spPr>
          <a:xfrm>
            <a:off x="779463" y="1447800"/>
            <a:ext cx="7678737" cy="1081088"/>
          </a:xfrm>
          <a:prstGeom prst="rect">
            <a:avLst/>
          </a:prstGeom>
          <a:noFill/>
          <a:ln w="9525">
            <a:noFill/>
          </a:ln>
        </p:spPr>
        <p:txBody>
          <a:bodyPr anchor="b"/>
          <a:lstStyle>
            <a:lvl1pPr lvl="0" algn="r">
              <a:defRPr/>
            </a:lvl1pPr>
          </a:lstStyle>
          <a:p>
            <a:pPr lvl="0" fontAlgn="base"/>
            <a:r>
              <a:rPr lang="en-US" altLang="zh-CN" strike="noStrike" noProof="1" dirty="0"/>
              <a:t>Click to edit Master title style</a:t>
            </a:r>
            <a:endParaRPr lang="en-US" altLang="zh-CN" strike="noStrike" noProof="1" dirty="0"/>
          </a:p>
        </p:txBody>
      </p:sp>
      <p:sp>
        <p:nvSpPr>
          <p:cNvPr id="6212" name="副标题 6211"/>
          <p:cNvSpPr>
            <a:spLocks noGrp="1"/>
          </p:cNvSpPr>
          <p:nvPr>
            <p:ph type="subTitle" sz="quarter" idx="1"/>
          </p:nvPr>
        </p:nvSpPr>
        <p:spPr>
          <a:xfrm>
            <a:off x="4021138" y="2860675"/>
            <a:ext cx="4437062" cy="3114675"/>
          </a:xfrm>
          <a:prstGeom prst="rect">
            <a:avLst/>
          </a:prstGeom>
          <a:noFill/>
          <a:ln w="9525">
            <a:noFill/>
          </a:ln>
        </p:spPr>
        <p:txBody>
          <a:bodyPr anchor="t"/>
          <a:lstStyle>
            <a:lvl1pPr marL="0" lvl="0" indent="0">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fontAlgn="base"/>
            <a:r>
              <a:rPr lang="en-US" altLang="zh-CN" strike="noStrike" noProof="1" dirty="0"/>
              <a:t>Click to edit Master subtitle style</a:t>
            </a:r>
            <a:endParaRPr lang="en-US" altLang="zh-CN" strike="noStrike" noProof="1" dirty="0"/>
          </a:p>
        </p:txBody>
      </p:sp>
      <p:sp>
        <p:nvSpPr>
          <p:cNvPr id="6213" name="日期占位符 6212"/>
          <p:cNvSpPr>
            <a:spLocks noGrp="1"/>
          </p:cNvSpPr>
          <p:nvPr>
            <p:ph type="dt" sz="quarter" idx="2"/>
          </p:nvPr>
        </p:nvSpPr>
        <p:spPr>
          <a:xfrm>
            <a:off x="685800" y="6248400"/>
            <a:ext cx="1905000" cy="457200"/>
          </a:xfrm>
          <a:prstGeom prst="rect">
            <a:avLst/>
          </a:prstGeom>
          <a:noFill/>
          <a:ln w="9525">
            <a:noFill/>
          </a:ln>
        </p:spPr>
        <p:txBody>
          <a:bodyPr anchor="b"/>
          <a:lstStyle>
            <a:lvl1pPr>
              <a:defRPr sz="1400">
                <a:latin typeface="Helvetica" pitchFamily="-128" charset="0"/>
              </a:defRPr>
            </a:lvl1pPr>
          </a:lstStyle>
          <a:p>
            <a:pPr lvl="0" eaLnBrk="1" fontAlgn="base" hangingPunct="1"/>
            <a:endParaRPr lang="en-US" strike="noStrike" noProof="1">
              <a:latin typeface="Arial" panose="020B0604020202020204" pitchFamily="34" charset="0"/>
              <a:ea typeface="MS PGothic" panose="020B0600070205080204" pitchFamily="-128" charset="-128"/>
            </a:endParaRPr>
          </a:p>
        </p:txBody>
      </p:sp>
      <p:sp>
        <p:nvSpPr>
          <p:cNvPr id="6214" name="页脚占位符 6213"/>
          <p:cNvSpPr>
            <a:spLocks noGrp="1"/>
          </p:cNvSpPr>
          <p:nvPr>
            <p:ph type="ftr" sz="quarter" idx="3"/>
          </p:nvPr>
        </p:nvSpPr>
        <p:spPr>
          <a:xfrm>
            <a:off x="3124200" y="6248400"/>
            <a:ext cx="2895600" cy="457200"/>
          </a:xfrm>
          <a:prstGeom prst="rect">
            <a:avLst/>
          </a:prstGeom>
          <a:noFill/>
          <a:ln w="9525">
            <a:noFill/>
          </a:ln>
        </p:spPr>
        <p:txBody>
          <a:bodyPr anchor="b"/>
          <a:lstStyle>
            <a:lvl1pPr algn="ctr">
              <a:defRPr sz="1400">
                <a:latin typeface="Helvetica" pitchFamily="-128" charset="0"/>
              </a:defRPr>
            </a:lvl1pPr>
          </a:lstStyle>
          <a:p>
            <a:pPr eaLnBrk="1" fontAlgn="base" hangingPunct="1"/>
            <a:endParaRPr lang="en-US" strike="noStrike" noProof="1">
              <a:ea typeface="MS PGothic" panose="020B0600070205080204" pitchFamily="-128" charset="-128"/>
            </a:endParaRPr>
          </a:p>
        </p:txBody>
      </p:sp>
      <p:sp>
        <p:nvSpPr>
          <p:cNvPr id="6215" name="灯片编号占位符 6214"/>
          <p:cNvSpPr>
            <a:spLocks noGrp="1"/>
          </p:cNvSpPr>
          <p:nvPr>
            <p:ph type="sldNum" sz="quarter" idx="4"/>
          </p:nvPr>
        </p:nvSpPr>
        <p:spPr>
          <a:xfrm>
            <a:off x="6553200" y="6248400"/>
            <a:ext cx="1905000" cy="457200"/>
          </a:xfrm>
          <a:prstGeom prst="rect">
            <a:avLst/>
          </a:prstGeom>
          <a:noFill/>
          <a:ln w="9525">
            <a:noFill/>
          </a:ln>
        </p:spPr>
        <p:txBody>
          <a:bodyPr anchor="b"/>
          <a:lstStyle>
            <a:lvl1pPr algn="r">
              <a:defRPr sz="1400">
                <a:latin typeface="Helvetica" pitchFamily="-128" charset="0"/>
              </a:defRPr>
            </a:lvl1pPr>
          </a:lstStyle>
          <a:p>
            <a:pPr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页脚占位符 3"/>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828800" y="1905000"/>
            <a:ext cx="3397758" cy="41910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365242" y="1905000"/>
            <a:ext cx="3397758" cy="41910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页脚占位符 6"/>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8" name="灯片编号占位符 7"/>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页脚占位符 2"/>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4" name="灯片编号占位符 3"/>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3" name="灯片编号占位符 2"/>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页脚占位符 3"/>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77050" y="990600"/>
            <a:ext cx="1885950" cy="51054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219200" y="990600"/>
            <a:ext cx="5548520" cy="5105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828800" y="1905000"/>
            <a:ext cx="3397758" cy="41910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365242" y="1905000"/>
            <a:ext cx="3397758" cy="41910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页脚占位符 6"/>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8" name="灯片编号占位符 7"/>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页脚占位符 2"/>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4" name="灯片编号占位符 3"/>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3" name="灯片编号占位符 2"/>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5121"/>
          <p:cNvGrpSpPr/>
          <p:nvPr/>
        </p:nvGrpSpPr>
        <p:grpSpPr>
          <a:xfrm>
            <a:off x="1219200" y="-9525"/>
            <a:ext cx="7924800" cy="6867525"/>
            <a:chOff x="0" y="0"/>
            <a:chExt cx="5762" cy="4326"/>
          </a:xfrm>
        </p:grpSpPr>
        <p:sp>
          <p:nvSpPr>
            <p:cNvPr id="1027" name="矩形 5122"/>
            <p:cNvSpPr/>
            <p:nvPr/>
          </p:nvSpPr>
          <p:spPr>
            <a:xfrm>
              <a:off x="0" y="0"/>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28" name="矩形 5123"/>
            <p:cNvSpPr/>
            <p:nvPr/>
          </p:nvSpPr>
          <p:spPr>
            <a:xfrm>
              <a:off x="9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29" name="矩形 5124"/>
            <p:cNvSpPr/>
            <p:nvPr/>
          </p:nvSpPr>
          <p:spPr>
            <a:xfrm>
              <a:off x="19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0" name="矩形 5125"/>
            <p:cNvSpPr/>
            <p:nvPr/>
          </p:nvSpPr>
          <p:spPr>
            <a:xfrm>
              <a:off x="28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1" name="矩形 5126"/>
            <p:cNvSpPr/>
            <p:nvPr/>
          </p:nvSpPr>
          <p:spPr>
            <a:xfrm>
              <a:off x="38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2" name="矩形 5127"/>
            <p:cNvSpPr/>
            <p:nvPr/>
          </p:nvSpPr>
          <p:spPr>
            <a:xfrm>
              <a:off x="48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3" name="矩形 5128"/>
            <p:cNvSpPr/>
            <p:nvPr/>
          </p:nvSpPr>
          <p:spPr>
            <a:xfrm>
              <a:off x="57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4" name="矩形 5129"/>
            <p:cNvSpPr/>
            <p:nvPr/>
          </p:nvSpPr>
          <p:spPr>
            <a:xfrm>
              <a:off x="67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5" name="矩形 5130"/>
            <p:cNvSpPr/>
            <p:nvPr/>
          </p:nvSpPr>
          <p:spPr>
            <a:xfrm>
              <a:off x="76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6" name="矩形 5131"/>
            <p:cNvSpPr/>
            <p:nvPr/>
          </p:nvSpPr>
          <p:spPr>
            <a:xfrm>
              <a:off x="86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7" name="矩形 5132"/>
            <p:cNvSpPr/>
            <p:nvPr/>
          </p:nvSpPr>
          <p:spPr>
            <a:xfrm>
              <a:off x="96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8" name="矩形 5133"/>
            <p:cNvSpPr/>
            <p:nvPr/>
          </p:nvSpPr>
          <p:spPr>
            <a:xfrm>
              <a:off x="105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9" name="矩形 5134"/>
            <p:cNvSpPr/>
            <p:nvPr/>
          </p:nvSpPr>
          <p:spPr>
            <a:xfrm>
              <a:off x="115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0" name="矩形 5135"/>
            <p:cNvSpPr/>
            <p:nvPr/>
          </p:nvSpPr>
          <p:spPr>
            <a:xfrm>
              <a:off x="124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1" name="矩形 5136"/>
            <p:cNvSpPr/>
            <p:nvPr/>
          </p:nvSpPr>
          <p:spPr>
            <a:xfrm>
              <a:off x="134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2" name="矩形 5137"/>
            <p:cNvSpPr/>
            <p:nvPr/>
          </p:nvSpPr>
          <p:spPr>
            <a:xfrm>
              <a:off x="144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3" name="矩形 5138"/>
            <p:cNvSpPr/>
            <p:nvPr/>
          </p:nvSpPr>
          <p:spPr>
            <a:xfrm>
              <a:off x="153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4" name="矩形 5139"/>
            <p:cNvSpPr/>
            <p:nvPr/>
          </p:nvSpPr>
          <p:spPr>
            <a:xfrm>
              <a:off x="163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5" name="矩形 5140"/>
            <p:cNvSpPr/>
            <p:nvPr/>
          </p:nvSpPr>
          <p:spPr>
            <a:xfrm>
              <a:off x="172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6" name="矩形 5141"/>
            <p:cNvSpPr/>
            <p:nvPr/>
          </p:nvSpPr>
          <p:spPr>
            <a:xfrm>
              <a:off x="182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7" name="矩形 5142"/>
            <p:cNvSpPr/>
            <p:nvPr/>
          </p:nvSpPr>
          <p:spPr>
            <a:xfrm>
              <a:off x="192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8" name="矩形 5143"/>
            <p:cNvSpPr/>
            <p:nvPr/>
          </p:nvSpPr>
          <p:spPr>
            <a:xfrm>
              <a:off x="201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9" name="矩形 5144"/>
            <p:cNvSpPr/>
            <p:nvPr/>
          </p:nvSpPr>
          <p:spPr>
            <a:xfrm>
              <a:off x="211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0" name="矩形 5145"/>
            <p:cNvSpPr/>
            <p:nvPr/>
          </p:nvSpPr>
          <p:spPr>
            <a:xfrm>
              <a:off x="220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1" name="矩形 5146"/>
            <p:cNvSpPr/>
            <p:nvPr/>
          </p:nvSpPr>
          <p:spPr>
            <a:xfrm>
              <a:off x="230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2" name="矩形 5147"/>
            <p:cNvSpPr/>
            <p:nvPr/>
          </p:nvSpPr>
          <p:spPr>
            <a:xfrm>
              <a:off x="240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3" name="矩形 5148"/>
            <p:cNvSpPr/>
            <p:nvPr/>
          </p:nvSpPr>
          <p:spPr>
            <a:xfrm>
              <a:off x="249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4" name="矩形 5149"/>
            <p:cNvSpPr/>
            <p:nvPr/>
          </p:nvSpPr>
          <p:spPr>
            <a:xfrm>
              <a:off x="259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5" name="矩形 5150"/>
            <p:cNvSpPr/>
            <p:nvPr/>
          </p:nvSpPr>
          <p:spPr>
            <a:xfrm>
              <a:off x="268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6" name="矩形 5151"/>
            <p:cNvSpPr/>
            <p:nvPr/>
          </p:nvSpPr>
          <p:spPr>
            <a:xfrm>
              <a:off x="278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7" name="矩形 5152"/>
            <p:cNvSpPr/>
            <p:nvPr/>
          </p:nvSpPr>
          <p:spPr>
            <a:xfrm>
              <a:off x="288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8" name="矩形 5153"/>
            <p:cNvSpPr/>
            <p:nvPr/>
          </p:nvSpPr>
          <p:spPr>
            <a:xfrm>
              <a:off x="297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9" name="矩形 5154"/>
            <p:cNvSpPr/>
            <p:nvPr/>
          </p:nvSpPr>
          <p:spPr>
            <a:xfrm>
              <a:off x="307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0" name="矩形 5155"/>
            <p:cNvSpPr/>
            <p:nvPr/>
          </p:nvSpPr>
          <p:spPr>
            <a:xfrm>
              <a:off x="316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1" name="矩形 5156"/>
            <p:cNvSpPr/>
            <p:nvPr/>
          </p:nvSpPr>
          <p:spPr>
            <a:xfrm>
              <a:off x="326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2" name="矩形 5157"/>
            <p:cNvSpPr/>
            <p:nvPr/>
          </p:nvSpPr>
          <p:spPr>
            <a:xfrm>
              <a:off x="336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3" name="矩形 5158"/>
            <p:cNvSpPr/>
            <p:nvPr/>
          </p:nvSpPr>
          <p:spPr>
            <a:xfrm>
              <a:off x="345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4" name="矩形 5159"/>
            <p:cNvSpPr/>
            <p:nvPr/>
          </p:nvSpPr>
          <p:spPr>
            <a:xfrm>
              <a:off x="355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5" name="矩形 5160"/>
            <p:cNvSpPr/>
            <p:nvPr/>
          </p:nvSpPr>
          <p:spPr>
            <a:xfrm>
              <a:off x="364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6" name="矩形 5161"/>
            <p:cNvSpPr/>
            <p:nvPr/>
          </p:nvSpPr>
          <p:spPr>
            <a:xfrm>
              <a:off x="374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7" name="矩形 5162"/>
            <p:cNvSpPr/>
            <p:nvPr/>
          </p:nvSpPr>
          <p:spPr>
            <a:xfrm>
              <a:off x="384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8" name="矩形 5163"/>
            <p:cNvSpPr/>
            <p:nvPr/>
          </p:nvSpPr>
          <p:spPr>
            <a:xfrm>
              <a:off x="393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9" name="矩形 5164"/>
            <p:cNvSpPr/>
            <p:nvPr/>
          </p:nvSpPr>
          <p:spPr>
            <a:xfrm>
              <a:off x="403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0" name="矩形 5165"/>
            <p:cNvSpPr/>
            <p:nvPr/>
          </p:nvSpPr>
          <p:spPr>
            <a:xfrm>
              <a:off x="412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1" name="矩形 5166"/>
            <p:cNvSpPr/>
            <p:nvPr/>
          </p:nvSpPr>
          <p:spPr>
            <a:xfrm>
              <a:off x="422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2" name="矩形 5167"/>
            <p:cNvSpPr/>
            <p:nvPr/>
          </p:nvSpPr>
          <p:spPr>
            <a:xfrm>
              <a:off x="432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3" name="矩形 5168"/>
            <p:cNvSpPr/>
            <p:nvPr/>
          </p:nvSpPr>
          <p:spPr>
            <a:xfrm>
              <a:off x="441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4" name="矩形 5169"/>
            <p:cNvSpPr/>
            <p:nvPr/>
          </p:nvSpPr>
          <p:spPr>
            <a:xfrm>
              <a:off x="451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5" name="矩形 5170"/>
            <p:cNvSpPr/>
            <p:nvPr/>
          </p:nvSpPr>
          <p:spPr>
            <a:xfrm>
              <a:off x="460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6" name="矩形 5171"/>
            <p:cNvSpPr/>
            <p:nvPr/>
          </p:nvSpPr>
          <p:spPr>
            <a:xfrm>
              <a:off x="470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7" name="矩形 5172"/>
            <p:cNvSpPr/>
            <p:nvPr/>
          </p:nvSpPr>
          <p:spPr>
            <a:xfrm>
              <a:off x="480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8" name="矩形 5173"/>
            <p:cNvSpPr/>
            <p:nvPr/>
          </p:nvSpPr>
          <p:spPr>
            <a:xfrm>
              <a:off x="489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9" name="矩形 5174"/>
            <p:cNvSpPr/>
            <p:nvPr/>
          </p:nvSpPr>
          <p:spPr>
            <a:xfrm>
              <a:off x="499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0" name="矩形 5175"/>
            <p:cNvSpPr/>
            <p:nvPr/>
          </p:nvSpPr>
          <p:spPr>
            <a:xfrm>
              <a:off x="508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1" name="矩形 5176"/>
            <p:cNvSpPr/>
            <p:nvPr/>
          </p:nvSpPr>
          <p:spPr>
            <a:xfrm>
              <a:off x="518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2" name="矩形 5177"/>
            <p:cNvSpPr/>
            <p:nvPr/>
          </p:nvSpPr>
          <p:spPr>
            <a:xfrm>
              <a:off x="528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3" name="矩形 5178"/>
            <p:cNvSpPr/>
            <p:nvPr/>
          </p:nvSpPr>
          <p:spPr>
            <a:xfrm>
              <a:off x="537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4" name="矩形 5179"/>
            <p:cNvSpPr/>
            <p:nvPr/>
          </p:nvSpPr>
          <p:spPr>
            <a:xfrm>
              <a:off x="547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5" name="矩形 5180"/>
            <p:cNvSpPr/>
            <p:nvPr/>
          </p:nvSpPr>
          <p:spPr>
            <a:xfrm>
              <a:off x="556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6" name="矩形 5181"/>
            <p:cNvSpPr/>
            <p:nvPr/>
          </p:nvSpPr>
          <p:spPr>
            <a:xfrm>
              <a:off x="566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7" name="矩形 5182"/>
            <p:cNvSpPr/>
            <p:nvPr/>
          </p:nvSpPr>
          <p:spPr>
            <a:xfrm>
              <a:off x="431" y="0"/>
              <a:ext cx="5331" cy="4320"/>
            </a:xfrm>
            <a:prstGeom prst="rect">
              <a:avLst/>
            </a:prstGeom>
            <a:solidFill>
              <a:schemeClr val="accent1">
                <a:alpha val="50000"/>
              </a:schemeClr>
            </a:solidFill>
            <a:ln w="9525">
              <a:noFill/>
            </a:ln>
          </p:spPr>
          <p:txBody>
            <a:bodyPr anchor="t" anchorCtr="0"/>
            <a:p>
              <a:pPr lvl="0" eaLnBrk="0" hangingPunct="0"/>
              <a:endParaRPr lang="zh-CN" altLang="en-US">
                <a:latin typeface="Arial" panose="020B0604020202020204" pitchFamily="34" charset="0"/>
              </a:endParaRPr>
            </a:p>
          </p:txBody>
        </p:sp>
        <p:sp>
          <p:nvSpPr>
            <p:cNvPr id="1088" name="矩形 5183"/>
            <p:cNvSpPr/>
            <p:nvPr/>
          </p:nvSpPr>
          <p:spPr>
            <a:xfrm>
              <a:off x="0" y="1081"/>
              <a:ext cx="4378" cy="47"/>
            </a:xfrm>
            <a:prstGeom prst="rect">
              <a:avLst/>
            </a:prstGeom>
            <a:solidFill>
              <a:schemeClr val="hlink">
                <a:alpha val="50000"/>
              </a:schemeClr>
            </a:solidFill>
            <a:ln w="9525">
              <a:noFill/>
            </a:ln>
          </p:spPr>
          <p:txBody>
            <a:bodyPr anchor="t" anchorCtr="0"/>
            <a:p>
              <a:pPr lvl="0" eaLnBrk="0" hangingPunct="0"/>
              <a:endParaRPr lang="zh-CN" altLang="en-US">
                <a:latin typeface="Arial" panose="020B0604020202020204" pitchFamily="34" charset="0"/>
              </a:endParaRPr>
            </a:p>
          </p:txBody>
        </p:sp>
      </p:grpSp>
      <p:sp>
        <p:nvSpPr>
          <p:cNvPr id="1089" name="标题 5184"/>
          <p:cNvSpPr>
            <a:spLocks noGrp="1"/>
          </p:cNvSpPr>
          <p:nvPr>
            <p:ph type="title"/>
          </p:nvPr>
        </p:nvSpPr>
        <p:spPr>
          <a:xfrm>
            <a:off x="1219200" y="990600"/>
            <a:ext cx="6705600" cy="633413"/>
          </a:xfrm>
          <a:prstGeom prst="rect">
            <a:avLst/>
          </a:prstGeom>
          <a:noFill/>
          <a:ln w="9525">
            <a:noFill/>
          </a:ln>
        </p:spPr>
        <p:txBody>
          <a:bodyPr anchor="b" anchorCtr="0"/>
          <a:p>
            <a:pPr lvl="0"/>
            <a:r>
              <a:rPr lang="en-US" altLang="zh-CN" dirty="0"/>
              <a:t>Click to edit Master title style</a:t>
            </a:r>
            <a:endParaRPr lang="en-US" altLang="zh-CN" dirty="0"/>
          </a:p>
        </p:txBody>
      </p:sp>
      <p:sp>
        <p:nvSpPr>
          <p:cNvPr id="1090" name="文本占位符 5185"/>
          <p:cNvSpPr>
            <a:spLocks noGrp="1"/>
          </p:cNvSpPr>
          <p:nvPr>
            <p:ph type="body"/>
          </p:nvPr>
        </p:nvSpPr>
        <p:spPr>
          <a:xfrm>
            <a:off x="1828800" y="1905000"/>
            <a:ext cx="6934200" cy="4191000"/>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5188" name="页脚占位符 5187"/>
          <p:cNvSpPr>
            <a:spLocks noGrp="1"/>
          </p:cNvSpPr>
          <p:nvPr>
            <p:ph type="ftr" sz="quarter" idx="3"/>
          </p:nvPr>
        </p:nvSpPr>
        <p:spPr>
          <a:xfrm>
            <a:off x="1219200" y="6248400"/>
            <a:ext cx="5486400" cy="457200"/>
          </a:xfrm>
          <a:prstGeom prst="rect">
            <a:avLst/>
          </a:prstGeom>
          <a:noFill/>
          <a:ln w="9525">
            <a:noFill/>
          </a:ln>
        </p:spPr>
        <p:txBody>
          <a:bodyPr anchor="b"/>
          <a:lstStyle>
            <a:lvl1pPr>
              <a:defRPr sz="1000">
                <a:latin typeface="Helvetica" pitchFamily="-128" charset="0"/>
              </a:defRPr>
            </a:lvl1pPr>
          </a:lstStyle>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189" name="灯片编号占位符 5188"/>
          <p:cNvSpPr>
            <a:spLocks noGrp="1"/>
          </p:cNvSpPr>
          <p:nvPr>
            <p:ph type="sldNum" sz="quarter" idx="4"/>
          </p:nvPr>
        </p:nvSpPr>
        <p:spPr>
          <a:xfrm>
            <a:off x="7543800" y="6248400"/>
            <a:ext cx="1295400" cy="457200"/>
          </a:xfrm>
          <a:prstGeom prst="rect">
            <a:avLst/>
          </a:prstGeom>
          <a:noFill/>
          <a:ln w="9525">
            <a:noFill/>
          </a:ln>
        </p:spPr>
        <p:txBody>
          <a:bodyPr anchor="b"/>
          <a:lstStyle>
            <a:lvl1pPr algn="r">
              <a:defRPr sz="1000">
                <a:latin typeface="Helvetica" pitchFamily="-128" charset="0"/>
              </a:defRPr>
            </a:lvl1pPr>
          </a:lstStyle>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40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Char char="n"/>
        <a:defRPr sz="24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folHlink"/>
        </a:buClr>
        <a:buSzPct val="70000"/>
        <a:buFont typeface="Wingdings" panose="05000000000000000000" pitchFamily="2" charset="2"/>
        <a:buChar char="n"/>
        <a:defRPr sz="20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8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6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9pPr>
    </p:bodyStyle>
    <p:other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2050" name="组合 5121"/>
          <p:cNvGrpSpPr/>
          <p:nvPr/>
        </p:nvGrpSpPr>
        <p:grpSpPr>
          <a:xfrm>
            <a:off x="1219200" y="-9525"/>
            <a:ext cx="7924800" cy="6867525"/>
            <a:chOff x="0" y="0"/>
            <a:chExt cx="5762" cy="4326"/>
          </a:xfrm>
        </p:grpSpPr>
        <p:sp>
          <p:nvSpPr>
            <p:cNvPr id="2051" name="矩形 5122"/>
            <p:cNvSpPr/>
            <p:nvPr/>
          </p:nvSpPr>
          <p:spPr>
            <a:xfrm>
              <a:off x="0" y="0"/>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52" name="矩形 5123"/>
            <p:cNvSpPr/>
            <p:nvPr/>
          </p:nvSpPr>
          <p:spPr>
            <a:xfrm>
              <a:off x="9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53" name="矩形 5124"/>
            <p:cNvSpPr/>
            <p:nvPr/>
          </p:nvSpPr>
          <p:spPr>
            <a:xfrm>
              <a:off x="19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54" name="矩形 5125"/>
            <p:cNvSpPr/>
            <p:nvPr/>
          </p:nvSpPr>
          <p:spPr>
            <a:xfrm>
              <a:off x="28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55" name="矩形 5126"/>
            <p:cNvSpPr/>
            <p:nvPr/>
          </p:nvSpPr>
          <p:spPr>
            <a:xfrm>
              <a:off x="38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56" name="矩形 5127"/>
            <p:cNvSpPr/>
            <p:nvPr/>
          </p:nvSpPr>
          <p:spPr>
            <a:xfrm>
              <a:off x="48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57" name="矩形 5128"/>
            <p:cNvSpPr/>
            <p:nvPr/>
          </p:nvSpPr>
          <p:spPr>
            <a:xfrm>
              <a:off x="57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58" name="矩形 5129"/>
            <p:cNvSpPr/>
            <p:nvPr/>
          </p:nvSpPr>
          <p:spPr>
            <a:xfrm>
              <a:off x="67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59" name="矩形 5130"/>
            <p:cNvSpPr/>
            <p:nvPr/>
          </p:nvSpPr>
          <p:spPr>
            <a:xfrm>
              <a:off x="76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60" name="矩形 5131"/>
            <p:cNvSpPr/>
            <p:nvPr/>
          </p:nvSpPr>
          <p:spPr>
            <a:xfrm>
              <a:off x="86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61" name="矩形 5132"/>
            <p:cNvSpPr/>
            <p:nvPr/>
          </p:nvSpPr>
          <p:spPr>
            <a:xfrm>
              <a:off x="96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62" name="矩形 5133"/>
            <p:cNvSpPr/>
            <p:nvPr/>
          </p:nvSpPr>
          <p:spPr>
            <a:xfrm>
              <a:off x="105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63" name="矩形 5134"/>
            <p:cNvSpPr/>
            <p:nvPr/>
          </p:nvSpPr>
          <p:spPr>
            <a:xfrm>
              <a:off x="115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64" name="矩形 5135"/>
            <p:cNvSpPr/>
            <p:nvPr/>
          </p:nvSpPr>
          <p:spPr>
            <a:xfrm>
              <a:off x="124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65" name="矩形 5136"/>
            <p:cNvSpPr/>
            <p:nvPr/>
          </p:nvSpPr>
          <p:spPr>
            <a:xfrm>
              <a:off x="134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66" name="矩形 5137"/>
            <p:cNvSpPr/>
            <p:nvPr/>
          </p:nvSpPr>
          <p:spPr>
            <a:xfrm>
              <a:off x="144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67" name="矩形 5138"/>
            <p:cNvSpPr/>
            <p:nvPr/>
          </p:nvSpPr>
          <p:spPr>
            <a:xfrm>
              <a:off x="153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68" name="矩形 5139"/>
            <p:cNvSpPr/>
            <p:nvPr/>
          </p:nvSpPr>
          <p:spPr>
            <a:xfrm>
              <a:off x="163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69" name="矩形 5140"/>
            <p:cNvSpPr/>
            <p:nvPr/>
          </p:nvSpPr>
          <p:spPr>
            <a:xfrm>
              <a:off x="172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70" name="矩形 5141"/>
            <p:cNvSpPr/>
            <p:nvPr/>
          </p:nvSpPr>
          <p:spPr>
            <a:xfrm>
              <a:off x="182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71" name="矩形 5142"/>
            <p:cNvSpPr/>
            <p:nvPr/>
          </p:nvSpPr>
          <p:spPr>
            <a:xfrm>
              <a:off x="192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72" name="矩形 5143"/>
            <p:cNvSpPr/>
            <p:nvPr/>
          </p:nvSpPr>
          <p:spPr>
            <a:xfrm>
              <a:off x="201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73" name="矩形 5144"/>
            <p:cNvSpPr/>
            <p:nvPr/>
          </p:nvSpPr>
          <p:spPr>
            <a:xfrm>
              <a:off x="211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74" name="矩形 5145"/>
            <p:cNvSpPr/>
            <p:nvPr/>
          </p:nvSpPr>
          <p:spPr>
            <a:xfrm>
              <a:off x="220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75" name="矩形 5146"/>
            <p:cNvSpPr/>
            <p:nvPr/>
          </p:nvSpPr>
          <p:spPr>
            <a:xfrm>
              <a:off x="230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76" name="矩形 5147"/>
            <p:cNvSpPr/>
            <p:nvPr/>
          </p:nvSpPr>
          <p:spPr>
            <a:xfrm>
              <a:off x="240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77" name="矩形 5148"/>
            <p:cNvSpPr/>
            <p:nvPr/>
          </p:nvSpPr>
          <p:spPr>
            <a:xfrm>
              <a:off x="249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78" name="矩形 5149"/>
            <p:cNvSpPr/>
            <p:nvPr/>
          </p:nvSpPr>
          <p:spPr>
            <a:xfrm>
              <a:off x="259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79" name="矩形 5150"/>
            <p:cNvSpPr/>
            <p:nvPr/>
          </p:nvSpPr>
          <p:spPr>
            <a:xfrm>
              <a:off x="268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80" name="矩形 5151"/>
            <p:cNvSpPr/>
            <p:nvPr/>
          </p:nvSpPr>
          <p:spPr>
            <a:xfrm>
              <a:off x="278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81" name="矩形 5152"/>
            <p:cNvSpPr/>
            <p:nvPr/>
          </p:nvSpPr>
          <p:spPr>
            <a:xfrm>
              <a:off x="288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82" name="矩形 5153"/>
            <p:cNvSpPr/>
            <p:nvPr/>
          </p:nvSpPr>
          <p:spPr>
            <a:xfrm>
              <a:off x="297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83" name="矩形 5154"/>
            <p:cNvSpPr/>
            <p:nvPr/>
          </p:nvSpPr>
          <p:spPr>
            <a:xfrm>
              <a:off x="307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84" name="矩形 5155"/>
            <p:cNvSpPr/>
            <p:nvPr/>
          </p:nvSpPr>
          <p:spPr>
            <a:xfrm>
              <a:off x="316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85" name="矩形 5156"/>
            <p:cNvSpPr/>
            <p:nvPr/>
          </p:nvSpPr>
          <p:spPr>
            <a:xfrm>
              <a:off x="326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86" name="矩形 5157"/>
            <p:cNvSpPr/>
            <p:nvPr/>
          </p:nvSpPr>
          <p:spPr>
            <a:xfrm>
              <a:off x="336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87" name="矩形 5158"/>
            <p:cNvSpPr/>
            <p:nvPr/>
          </p:nvSpPr>
          <p:spPr>
            <a:xfrm>
              <a:off x="345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88" name="矩形 5159"/>
            <p:cNvSpPr/>
            <p:nvPr/>
          </p:nvSpPr>
          <p:spPr>
            <a:xfrm>
              <a:off x="355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89" name="矩形 5160"/>
            <p:cNvSpPr/>
            <p:nvPr/>
          </p:nvSpPr>
          <p:spPr>
            <a:xfrm>
              <a:off x="364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90" name="矩形 5161"/>
            <p:cNvSpPr/>
            <p:nvPr/>
          </p:nvSpPr>
          <p:spPr>
            <a:xfrm>
              <a:off x="374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91" name="矩形 5162"/>
            <p:cNvSpPr/>
            <p:nvPr/>
          </p:nvSpPr>
          <p:spPr>
            <a:xfrm>
              <a:off x="384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92" name="矩形 5163"/>
            <p:cNvSpPr/>
            <p:nvPr/>
          </p:nvSpPr>
          <p:spPr>
            <a:xfrm>
              <a:off x="393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93" name="矩形 5164"/>
            <p:cNvSpPr/>
            <p:nvPr/>
          </p:nvSpPr>
          <p:spPr>
            <a:xfrm>
              <a:off x="403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94" name="矩形 5165"/>
            <p:cNvSpPr/>
            <p:nvPr/>
          </p:nvSpPr>
          <p:spPr>
            <a:xfrm>
              <a:off x="412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95" name="矩形 5166"/>
            <p:cNvSpPr/>
            <p:nvPr/>
          </p:nvSpPr>
          <p:spPr>
            <a:xfrm>
              <a:off x="422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96" name="矩形 5167"/>
            <p:cNvSpPr/>
            <p:nvPr/>
          </p:nvSpPr>
          <p:spPr>
            <a:xfrm>
              <a:off x="432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97" name="矩形 5168"/>
            <p:cNvSpPr/>
            <p:nvPr/>
          </p:nvSpPr>
          <p:spPr>
            <a:xfrm>
              <a:off x="441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98" name="矩形 5169"/>
            <p:cNvSpPr/>
            <p:nvPr/>
          </p:nvSpPr>
          <p:spPr>
            <a:xfrm>
              <a:off x="451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099" name="矩形 5170"/>
            <p:cNvSpPr/>
            <p:nvPr/>
          </p:nvSpPr>
          <p:spPr>
            <a:xfrm>
              <a:off x="460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100" name="矩形 5171"/>
            <p:cNvSpPr/>
            <p:nvPr/>
          </p:nvSpPr>
          <p:spPr>
            <a:xfrm>
              <a:off x="470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101" name="矩形 5172"/>
            <p:cNvSpPr/>
            <p:nvPr/>
          </p:nvSpPr>
          <p:spPr>
            <a:xfrm>
              <a:off x="480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102" name="矩形 5173"/>
            <p:cNvSpPr/>
            <p:nvPr/>
          </p:nvSpPr>
          <p:spPr>
            <a:xfrm>
              <a:off x="489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103" name="矩形 5174"/>
            <p:cNvSpPr/>
            <p:nvPr/>
          </p:nvSpPr>
          <p:spPr>
            <a:xfrm>
              <a:off x="499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104" name="矩形 5175"/>
            <p:cNvSpPr/>
            <p:nvPr/>
          </p:nvSpPr>
          <p:spPr>
            <a:xfrm>
              <a:off x="508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105" name="矩形 5176"/>
            <p:cNvSpPr/>
            <p:nvPr/>
          </p:nvSpPr>
          <p:spPr>
            <a:xfrm>
              <a:off x="518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106" name="矩形 5177"/>
            <p:cNvSpPr/>
            <p:nvPr/>
          </p:nvSpPr>
          <p:spPr>
            <a:xfrm>
              <a:off x="528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107" name="矩形 5178"/>
            <p:cNvSpPr/>
            <p:nvPr/>
          </p:nvSpPr>
          <p:spPr>
            <a:xfrm>
              <a:off x="537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108" name="矩形 5179"/>
            <p:cNvSpPr/>
            <p:nvPr/>
          </p:nvSpPr>
          <p:spPr>
            <a:xfrm>
              <a:off x="547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109" name="矩形 5180"/>
            <p:cNvSpPr/>
            <p:nvPr/>
          </p:nvSpPr>
          <p:spPr>
            <a:xfrm>
              <a:off x="556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110" name="矩形 5181"/>
            <p:cNvSpPr/>
            <p:nvPr/>
          </p:nvSpPr>
          <p:spPr>
            <a:xfrm>
              <a:off x="566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111" name="矩形 5182"/>
            <p:cNvSpPr/>
            <p:nvPr/>
          </p:nvSpPr>
          <p:spPr>
            <a:xfrm>
              <a:off x="431" y="0"/>
              <a:ext cx="5331" cy="4320"/>
            </a:xfrm>
            <a:prstGeom prst="rect">
              <a:avLst/>
            </a:prstGeom>
            <a:solidFill>
              <a:schemeClr val="accent1">
                <a:alpha val="50000"/>
              </a:schemeClr>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2112" name="矩形 5183"/>
            <p:cNvSpPr/>
            <p:nvPr/>
          </p:nvSpPr>
          <p:spPr>
            <a:xfrm>
              <a:off x="0" y="1081"/>
              <a:ext cx="4378" cy="47"/>
            </a:xfrm>
            <a:prstGeom prst="rect">
              <a:avLst/>
            </a:prstGeom>
            <a:solidFill>
              <a:schemeClr val="hlink">
                <a:alpha val="50000"/>
              </a:schemeClr>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grpSp>
      <p:sp>
        <p:nvSpPr>
          <p:cNvPr id="2113" name="标题 5184"/>
          <p:cNvSpPr>
            <a:spLocks noGrp="1"/>
          </p:cNvSpPr>
          <p:nvPr>
            <p:ph type="title"/>
          </p:nvPr>
        </p:nvSpPr>
        <p:spPr>
          <a:xfrm>
            <a:off x="1219200" y="990600"/>
            <a:ext cx="6705600" cy="633413"/>
          </a:xfrm>
          <a:prstGeom prst="rect">
            <a:avLst/>
          </a:prstGeom>
          <a:noFill/>
          <a:ln w="9525">
            <a:noFill/>
          </a:ln>
        </p:spPr>
        <p:txBody>
          <a:bodyPr anchor="b" anchorCtr="0"/>
          <a:p>
            <a:pPr lvl="0"/>
            <a:r>
              <a:rPr lang="en-US" altLang="zh-CN" dirty="0"/>
              <a:t>Click to edit Master title style</a:t>
            </a:r>
            <a:endParaRPr lang="en-US" altLang="zh-CN" dirty="0"/>
          </a:p>
        </p:txBody>
      </p:sp>
      <p:sp>
        <p:nvSpPr>
          <p:cNvPr id="2114" name="文本占位符 5185"/>
          <p:cNvSpPr>
            <a:spLocks noGrp="1"/>
          </p:cNvSpPr>
          <p:nvPr>
            <p:ph type="body"/>
          </p:nvPr>
        </p:nvSpPr>
        <p:spPr>
          <a:xfrm>
            <a:off x="1828800" y="1905000"/>
            <a:ext cx="6934200" cy="4191000"/>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5188" name="页脚占位符 5187"/>
          <p:cNvSpPr>
            <a:spLocks noGrp="1"/>
          </p:cNvSpPr>
          <p:nvPr>
            <p:ph type="ftr" sz="quarter" idx="3"/>
          </p:nvPr>
        </p:nvSpPr>
        <p:spPr>
          <a:xfrm>
            <a:off x="1219200" y="6248400"/>
            <a:ext cx="5486400" cy="457200"/>
          </a:xfrm>
          <a:prstGeom prst="rect">
            <a:avLst/>
          </a:prstGeom>
          <a:noFill/>
          <a:ln w="9525">
            <a:noFill/>
          </a:ln>
        </p:spPr>
        <p:txBody>
          <a:bodyPr anchor="b"/>
          <a:lstStyle>
            <a:lvl1pPr>
              <a:defRPr sz="1000">
                <a:latin typeface="Helvetica" pitchFamily="-128" charset="0"/>
              </a:defRPr>
            </a:lvl1pPr>
          </a:lstStyle>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189" name="灯片编号占位符 5188"/>
          <p:cNvSpPr>
            <a:spLocks noGrp="1"/>
          </p:cNvSpPr>
          <p:nvPr>
            <p:ph type="sldNum" sz="quarter" idx="4"/>
          </p:nvPr>
        </p:nvSpPr>
        <p:spPr>
          <a:xfrm>
            <a:off x="7543800" y="6248400"/>
            <a:ext cx="1295400" cy="457200"/>
          </a:xfrm>
          <a:prstGeom prst="rect">
            <a:avLst/>
          </a:prstGeom>
          <a:noFill/>
          <a:ln w="9525">
            <a:noFill/>
          </a:ln>
        </p:spPr>
        <p:txBody>
          <a:bodyPr anchor="b"/>
          <a:lstStyle>
            <a:lvl1pPr algn="r">
              <a:defRPr sz="1000">
                <a:latin typeface="Helvetica" pitchFamily="-128" charset="0"/>
              </a:defRPr>
            </a:lvl1pPr>
          </a:lstStyle>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40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Char char="n"/>
        <a:defRPr sz="24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folHlink"/>
        </a:buClr>
        <a:buSzPct val="70000"/>
        <a:buFont typeface="Wingdings" panose="05000000000000000000" pitchFamily="2" charset="2"/>
        <a:buChar char="n"/>
        <a:defRPr sz="20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8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6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9pPr>
    </p:bodyStyle>
    <p:other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3074" name="组合 5121"/>
          <p:cNvGrpSpPr/>
          <p:nvPr/>
        </p:nvGrpSpPr>
        <p:grpSpPr>
          <a:xfrm>
            <a:off x="1219200" y="-9525"/>
            <a:ext cx="7924800" cy="6867525"/>
            <a:chOff x="0" y="0"/>
            <a:chExt cx="5762" cy="4326"/>
          </a:xfrm>
        </p:grpSpPr>
        <p:sp>
          <p:nvSpPr>
            <p:cNvPr id="3075" name="矩形 5122"/>
            <p:cNvSpPr/>
            <p:nvPr/>
          </p:nvSpPr>
          <p:spPr>
            <a:xfrm>
              <a:off x="0" y="0"/>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076" name="矩形 5123"/>
            <p:cNvSpPr/>
            <p:nvPr/>
          </p:nvSpPr>
          <p:spPr>
            <a:xfrm>
              <a:off x="9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077" name="矩形 5124"/>
            <p:cNvSpPr/>
            <p:nvPr/>
          </p:nvSpPr>
          <p:spPr>
            <a:xfrm>
              <a:off x="19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078" name="矩形 5125"/>
            <p:cNvSpPr/>
            <p:nvPr/>
          </p:nvSpPr>
          <p:spPr>
            <a:xfrm>
              <a:off x="28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079" name="矩形 5126"/>
            <p:cNvSpPr/>
            <p:nvPr/>
          </p:nvSpPr>
          <p:spPr>
            <a:xfrm>
              <a:off x="38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080" name="矩形 5127"/>
            <p:cNvSpPr/>
            <p:nvPr/>
          </p:nvSpPr>
          <p:spPr>
            <a:xfrm>
              <a:off x="48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081" name="矩形 5128"/>
            <p:cNvSpPr/>
            <p:nvPr/>
          </p:nvSpPr>
          <p:spPr>
            <a:xfrm>
              <a:off x="57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082" name="矩形 5129"/>
            <p:cNvSpPr/>
            <p:nvPr/>
          </p:nvSpPr>
          <p:spPr>
            <a:xfrm>
              <a:off x="67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083" name="矩形 5130"/>
            <p:cNvSpPr/>
            <p:nvPr/>
          </p:nvSpPr>
          <p:spPr>
            <a:xfrm>
              <a:off x="76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084" name="矩形 5131"/>
            <p:cNvSpPr/>
            <p:nvPr/>
          </p:nvSpPr>
          <p:spPr>
            <a:xfrm>
              <a:off x="86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085" name="矩形 5132"/>
            <p:cNvSpPr/>
            <p:nvPr/>
          </p:nvSpPr>
          <p:spPr>
            <a:xfrm>
              <a:off x="96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086" name="矩形 5133"/>
            <p:cNvSpPr/>
            <p:nvPr/>
          </p:nvSpPr>
          <p:spPr>
            <a:xfrm>
              <a:off x="105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087" name="矩形 5134"/>
            <p:cNvSpPr/>
            <p:nvPr/>
          </p:nvSpPr>
          <p:spPr>
            <a:xfrm>
              <a:off x="115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088" name="矩形 5135"/>
            <p:cNvSpPr/>
            <p:nvPr/>
          </p:nvSpPr>
          <p:spPr>
            <a:xfrm>
              <a:off x="124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089" name="矩形 5136"/>
            <p:cNvSpPr/>
            <p:nvPr/>
          </p:nvSpPr>
          <p:spPr>
            <a:xfrm>
              <a:off x="134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090" name="矩形 5137"/>
            <p:cNvSpPr/>
            <p:nvPr/>
          </p:nvSpPr>
          <p:spPr>
            <a:xfrm>
              <a:off x="144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091" name="矩形 5138"/>
            <p:cNvSpPr/>
            <p:nvPr/>
          </p:nvSpPr>
          <p:spPr>
            <a:xfrm>
              <a:off x="153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092" name="矩形 5139"/>
            <p:cNvSpPr/>
            <p:nvPr/>
          </p:nvSpPr>
          <p:spPr>
            <a:xfrm>
              <a:off x="163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093" name="矩形 5140"/>
            <p:cNvSpPr/>
            <p:nvPr/>
          </p:nvSpPr>
          <p:spPr>
            <a:xfrm>
              <a:off x="172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094" name="矩形 5141"/>
            <p:cNvSpPr/>
            <p:nvPr/>
          </p:nvSpPr>
          <p:spPr>
            <a:xfrm>
              <a:off x="182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095" name="矩形 5142"/>
            <p:cNvSpPr/>
            <p:nvPr/>
          </p:nvSpPr>
          <p:spPr>
            <a:xfrm>
              <a:off x="192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096" name="矩形 5143"/>
            <p:cNvSpPr/>
            <p:nvPr/>
          </p:nvSpPr>
          <p:spPr>
            <a:xfrm>
              <a:off x="201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097" name="矩形 5144"/>
            <p:cNvSpPr/>
            <p:nvPr/>
          </p:nvSpPr>
          <p:spPr>
            <a:xfrm>
              <a:off x="211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098" name="矩形 5145"/>
            <p:cNvSpPr/>
            <p:nvPr/>
          </p:nvSpPr>
          <p:spPr>
            <a:xfrm>
              <a:off x="220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099" name="矩形 5146"/>
            <p:cNvSpPr/>
            <p:nvPr/>
          </p:nvSpPr>
          <p:spPr>
            <a:xfrm>
              <a:off x="230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100" name="矩形 5147"/>
            <p:cNvSpPr/>
            <p:nvPr/>
          </p:nvSpPr>
          <p:spPr>
            <a:xfrm>
              <a:off x="240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101" name="矩形 5148"/>
            <p:cNvSpPr/>
            <p:nvPr/>
          </p:nvSpPr>
          <p:spPr>
            <a:xfrm>
              <a:off x="249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102" name="矩形 5149"/>
            <p:cNvSpPr/>
            <p:nvPr/>
          </p:nvSpPr>
          <p:spPr>
            <a:xfrm>
              <a:off x="259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103" name="矩形 5150"/>
            <p:cNvSpPr/>
            <p:nvPr/>
          </p:nvSpPr>
          <p:spPr>
            <a:xfrm>
              <a:off x="268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104" name="矩形 5151"/>
            <p:cNvSpPr/>
            <p:nvPr/>
          </p:nvSpPr>
          <p:spPr>
            <a:xfrm>
              <a:off x="278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105" name="矩形 5152"/>
            <p:cNvSpPr/>
            <p:nvPr/>
          </p:nvSpPr>
          <p:spPr>
            <a:xfrm>
              <a:off x="288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106" name="矩形 5153"/>
            <p:cNvSpPr/>
            <p:nvPr/>
          </p:nvSpPr>
          <p:spPr>
            <a:xfrm>
              <a:off x="297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107" name="矩形 5154"/>
            <p:cNvSpPr/>
            <p:nvPr/>
          </p:nvSpPr>
          <p:spPr>
            <a:xfrm>
              <a:off x="307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108" name="矩形 5155"/>
            <p:cNvSpPr/>
            <p:nvPr/>
          </p:nvSpPr>
          <p:spPr>
            <a:xfrm>
              <a:off x="316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109" name="矩形 5156"/>
            <p:cNvSpPr/>
            <p:nvPr/>
          </p:nvSpPr>
          <p:spPr>
            <a:xfrm>
              <a:off x="326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110" name="矩形 5157"/>
            <p:cNvSpPr/>
            <p:nvPr/>
          </p:nvSpPr>
          <p:spPr>
            <a:xfrm>
              <a:off x="336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111" name="矩形 5158"/>
            <p:cNvSpPr/>
            <p:nvPr/>
          </p:nvSpPr>
          <p:spPr>
            <a:xfrm>
              <a:off x="345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112" name="矩形 5159"/>
            <p:cNvSpPr/>
            <p:nvPr/>
          </p:nvSpPr>
          <p:spPr>
            <a:xfrm>
              <a:off x="355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113" name="矩形 5160"/>
            <p:cNvSpPr/>
            <p:nvPr/>
          </p:nvSpPr>
          <p:spPr>
            <a:xfrm>
              <a:off x="364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114" name="矩形 5161"/>
            <p:cNvSpPr/>
            <p:nvPr/>
          </p:nvSpPr>
          <p:spPr>
            <a:xfrm>
              <a:off x="374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115" name="矩形 5162"/>
            <p:cNvSpPr/>
            <p:nvPr/>
          </p:nvSpPr>
          <p:spPr>
            <a:xfrm>
              <a:off x="384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116" name="矩形 5163"/>
            <p:cNvSpPr/>
            <p:nvPr/>
          </p:nvSpPr>
          <p:spPr>
            <a:xfrm>
              <a:off x="393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117" name="矩形 5164"/>
            <p:cNvSpPr/>
            <p:nvPr/>
          </p:nvSpPr>
          <p:spPr>
            <a:xfrm>
              <a:off x="403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118" name="矩形 5165"/>
            <p:cNvSpPr/>
            <p:nvPr/>
          </p:nvSpPr>
          <p:spPr>
            <a:xfrm>
              <a:off x="412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119" name="矩形 5166"/>
            <p:cNvSpPr/>
            <p:nvPr/>
          </p:nvSpPr>
          <p:spPr>
            <a:xfrm>
              <a:off x="422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120" name="矩形 5167"/>
            <p:cNvSpPr/>
            <p:nvPr/>
          </p:nvSpPr>
          <p:spPr>
            <a:xfrm>
              <a:off x="432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121" name="矩形 5168"/>
            <p:cNvSpPr/>
            <p:nvPr/>
          </p:nvSpPr>
          <p:spPr>
            <a:xfrm>
              <a:off x="441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122" name="矩形 5169"/>
            <p:cNvSpPr/>
            <p:nvPr/>
          </p:nvSpPr>
          <p:spPr>
            <a:xfrm>
              <a:off x="451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123" name="矩形 5170"/>
            <p:cNvSpPr/>
            <p:nvPr/>
          </p:nvSpPr>
          <p:spPr>
            <a:xfrm>
              <a:off x="460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124" name="矩形 5171"/>
            <p:cNvSpPr/>
            <p:nvPr/>
          </p:nvSpPr>
          <p:spPr>
            <a:xfrm>
              <a:off x="470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125" name="矩形 5172"/>
            <p:cNvSpPr/>
            <p:nvPr/>
          </p:nvSpPr>
          <p:spPr>
            <a:xfrm>
              <a:off x="480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126" name="矩形 5173"/>
            <p:cNvSpPr/>
            <p:nvPr/>
          </p:nvSpPr>
          <p:spPr>
            <a:xfrm>
              <a:off x="489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127" name="矩形 5174"/>
            <p:cNvSpPr/>
            <p:nvPr/>
          </p:nvSpPr>
          <p:spPr>
            <a:xfrm>
              <a:off x="499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128" name="矩形 5175"/>
            <p:cNvSpPr/>
            <p:nvPr/>
          </p:nvSpPr>
          <p:spPr>
            <a:xfrm>
              <a:off x="508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129" name="矩形 5176"/>
            <p:cNvSpPr/>
            <p:nvPr/>
          </p:nvSpPr>
          <p:spPr>
            <a:xfrm>
              <a:off x="518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130" name="矩形 5177"/>
            <p:cNvSpPr/>
            <p:nvPr/>
          </p:nvSpPr>
          <p:spPr>
            <a:xfrm>
              <a:off x="528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131" name="矩形 5178"/>
            <p:cNvSpPr/>
            <p:nvPr/>
          </p:nvSpPr>
          <p:spPr>
            <a:xfrm>
              <a:off x="537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132" name="矩形 5179"/>
            <p:cNvSpPr/>
            <p:nvPr/>
          </p:nvSpPr>
          <p:spPr>
            <a:xfrm>
              <a:off x="547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133" name="矩形 5180"/>
            <p:cNvSpPr/>
            <p:nvPr/>
          </p:nvSpPr>
          <p:spPr>
            <a:xfrm>
              <a:off x="556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134" name="矩形 5181"/>
            <p:cNvSpPr/>
            <p:nvPr/>
          </p:nvSpPr>
          <p:spPr>
            <a:xfrm>
              <a:off x="566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135" name="矩形 5182"/>
            <p:cNvSpPr/>
            <p:nvPr/>
          </p:nvSpPr>
          <p:spPr>
            <a:xfrm>
              <a:off x="431" y="0"/>
              <a:ext cx="5331" cy="4320"/>
            </a:xfrm>
            <a:prstGeom prst="rect">
              <a:avLst/>
            </a:prstGeom>
            <a:solidFill>
              <a:schemeClr val="accent1">
                <a:alpha val="50000"/>
              </a:schemeClr>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sp>
          <p:nvSpPr>
            <p:cNvPr id="3136" name="矩形 5183"/>
            <p:cNvSpPr/>
            <p:nvPr/>
          </p:nvSpPr>
          <p:spPr>
            <a:xfrm>
              <a:off x="0" y="1081"/>
              <a:ext cx="4378" cy="47"/>
            </a:xfrm>
            <a:prstGeom prst="rect">
              <a:avLst/>
            </a:prstGeom>
            <a:solidFill>
              <a:schemeClr val="hlink">
                <a:alpha val="50000"/>
              </a:schemeClr>
            </a:solidFill>
            <a:ln w="9525">
              <a:noFill/>
            </a:ln>
          </p:spPr>
          <p:txBody>
            <a:bodyPr anchor="t" anchorCtr="0"/>
            <a:p>
              <a:pPr lvl="0" eaLnBrk="0" hangingPunct="0"/>
              <a:endParaRPr lang="zh-CN" altLang="en-US">
                <a:latin typeface="Arial" panose="020B0604020202020204" pitchFamily="34" charset="0"/>
                <a:ea typeface="MS PGothic" panose="020B0600070205080204" pitchFamily="-128" charset="-128"/>
              </a:endParaRPr>
            </a:p>
          </p:txBody>
        </p:sp>
      </p:grpSp>
      <p:sp>
        <p:nvSpPr>
          <p:cNvPr id="3137" name="标题 5184"/>
          <p:cNvSpPr>
            <a:spLocks noGrp="1"/>
          </p:cNvSpPr>
          <p:nvPr>
            <p:ph type="title"/>
          </p:nvPr>
        </p:nvSpPr>
        <p:spPr>
          <a:xfrm>
            <a:off x="1219200" y="990600"/>
            <a:ext cx="6705600" cy="633413"/>
          </a:xfrm>
          <a:prstGeom prst="rect">
            <a:avLst/>
          </a:prstGeom>
          <a:noFill/>
          <a:ln w="9525">
            <a:noFill/>
          </a:ln>
        </p:spPr>
        <p:txBody>
          <a:bodyPr anchor="b" anchorCtr="0"/>
          <a:p>
            <a:pPr lvl="0"/>
            <a:r>
              <a:rPr lang="en-US" altLang="zh-CN" dirty="0"/>
              <a:t>Click to edit Master title style</a:t>
            </a:r>
            <a:endParaRPr lang="en-US" altLang="zh-CN" dirty="0"/>
          </a:p>
        </p:txBody>
      </p:sp>
      <p:sp>
        <p:nvSpPr>
          <p:cNvPr id="3138" name="文本占位符 5185"/>
          <p:cNvSpPr>
            <a:spLocks noGrp="1"/>
          </p:cNvSpPr>
          <p:nvPr>
            <p:ph type="body"/>
          </p:nvPr>
        </p:nvSpPr>
        <p:spPr>
          <a:xfrm>
            <a:off x="1828800" y="1905000"/>
            <a:ext cx="6934200" cy="4191000"/>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5188" name="页脚占位符 5187"/>
          <p:cNvSpPr>
            <a:spLocks noGrp="1"/>
          </p:cNvSpPr>
          <p:nvPr>
            <p:ph type="ftr" sz="quarter" idx="3"/>
          </p:nvPr>
        </p:nvSpPr>
        <p:spPr>
          <a:xfrm>
            <a:off x="1219200" y="6248400"/>
            <a:ext cx="5486400" cy="457200"/>
          </a:xfrm>
          <a:prstGeom prst="rect">
            <a:avLst/>
          </a:prstGeom>
          <a:noFill/>
          <a:ln w="9525">
            <a:noFill/>
          </a:ln>
        </p:spPr>
        <p:txBody>
          <a:bodyPr anchor="b"/>
          <a:lstStyle>
            <a:lvl1pPr>
              <a:defRPr sz="1000">
                <a:latin typeface="Helvetica" pitchFamily="-128" charset="0"/>
              </a:defRPr>
            </a:lvl1pPr>
          </a:lstStyle>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189" name="灯片编号占位符 5188"/>
          <p:cNvSpPr>
            <a:spLocks noGrp="1"/>
          </p:cNvSpPr>
          <p:nvPr>
            <p:ph type="sldNum" sz="quarter" idx="4"/>
          </p:nvPr>
        </p:nvSpPr>
        <p:spPr>
          <a:xfrm>
            <a:off x="7543800" y="6248400"/>
            <a:ext cx="1295400" cy="457200"/>
          </a:xfrm>
          <a:prstGeom prst="rect">
            <a:avLst/>
          </a:prstGeom>
          <a:noFill/>
          <a:ln w="9525">
            <a:noFill/>
          </a:ln>
        </p:spPr>
        <p:txBody>
          <a:bodyPr anchor="b"/>
          <a:lstStyle>
            <a:lvl1pPr algn="r">
              <a:defRPr sz="1000">
                <a:latin typeface="Helvetica" pitchFamily="-128" charset="0"/>
              </a:defRPr>
            </a:lvl1pPr>
          </a:lstStyle>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40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Char char="n"/>
        <a:defRPr sz="24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folHlink"/>
        </a:buClr>
        <a:buSzPct val="70000"/>
        <a:buFont typeface="Wingdings" panose="05000000000000000000" pitchFamily="2" charset="2"/>
        <a:buChar char="n"/>
        <a:defRPr sz="20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8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6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9pPr>
    </p:bodyStyle>
    <p:other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149505"/>
          <p:cNvSpPr>
            <a:spLocks noGrp="1"/>
          </p:cNvSpPr>
          <p:nvPr>
            <p:ph type="title"/>
          </p:nvPr>
        </p:nvSpPr>
        <p:spPr>
          <a:ln/>
        </p:spPr>
        <p:txBody>
          <a:bodyPr anchor="b" anchorCtr="0"/>
          <a:p>
            <a:r>
              <a:rPr lang="en-US" altLang="zh-CN"/>
              <a:t>Chapter 8 </a:t>
            </a:r>
            <a:r>
              <a:rPr lang="en-US" altLang="zh-CN" sz="2800" b="1">
                <a:solidFill>
                  <a:schemeClr val="folHlink"/>
                </a:solidFill>
                <a:latin typeface="Arial" panose="020B0604020202020204" pitchFamily="34" charset="0"/>
              </a:rPr>
              <a:t>UNDERSTANDING</a:t>
            </a:r>
            <a:br>
              <a:rPr lang="en-US" altLang="zh-CN" sz="2800" b="1">
                <a:solidFill>
                  <a:schemeClr val="folHlink"/>
                </a:solidFill>
                <a:latin typeface="Arial" panose="020B0604020202020204" pitchFamily="34" charset="0"/>
              </a:rPr>
            </a:br>
            <a:r>
              <a:rPr lang="en-US" altLang="zh-CN" sz="2800" b="1">
                <a:solidFill>
                  <a:schemeClr val="folHlink"/>
                </a:solidFill>
                <a:latin typeface="Arial" panose="020B0604020202020204" pitchFamily="34" charset="0"/>
              </a:rPr>
              <a:t>REQUIREMENTS</a:t>
            </a:r>
            <a:endParaRPr lang="en-US" altLang="zh-CN" sz="2800" b="1">
              <a:solidFill>
                <a:schemeClr val="folHlink"/>
              </a:solidFill>
              <a:latin typeface="Arial" panose="020B0604020202020204" pitchFamily="34" charset="0"/>
            </a:endParaRPr>
          </a:p>
        </p:txBody>
      </p:sp>
      <p:sp>
        <p:nvSpPr>
          <p:cNvPr id="8194" name="文本占位符 149506"/>
          <p:cNvSpPr>
            <a:spLocks noGrp="1"/>
          </p:cNvSpPr>
          <p:nvPr>
            <p:ph idx="1"/>
          </p:nvPr>
        </p:nvSpPr>
        <p:spPr>
          <a:xfrm>
            <a:off x="574675" y="1771650"/>
            <a:ext cx="8405813" cy="4432300"/>
          </a:xfrm>
          <a:ln/>
        </p:spPr>
        <p:txBody>
          <a:bodyPr anchor="t" anchorCtr="0"/>
          <a:p>
            <a:pPr marL="0" indent="0">
              <a:spcBef>
                <a:spcPts val="600"/>
              </a:spcBef>
              <a:buFont typeface="MS PGothic" panose="020B0600070205080204" pitchFamily="-128" charset="-128"/>
              <a:buNone/>
            </a:pPr>
            <a:r>
              <a:rPr lang="en-US" altLang="zh-CN" sz="2000" b="1">
                <a:solidFill>
                  <a:srgbClr val="0A85FF"/>
                </a:solidFill>
                <a:latin typeface="Arial" panose="020B0604020202020204" pitchFamily="34" charset="0"/>
              </a:rPr>
              <a:t>8.1 REQUIREMENTS ENGINEERING</a:t>
            </a:r>
            <a:endParaRPr lang="en-US" altLang="zh-CN" sz="2000" b="1">
              <a:solidFill>
                <a:srgbClr val="0A85FF"/>
              </a:solidFill>
              <a:latin typeface="Arial" panose="020B0604020202020204" pitchFamily="34" charset="0"/>
            </a:endParaRPr>
          </a:p>
          <a:p>
            <a:pPr marL="0" indent="0">
              <a:spcBef>
                <a:spcPts val="600"/>
              </a:spcBef>
              <a:buFont typeface="MS PGothic" panose="020B0600070205080204" pitchFamily="-128" charset="-128"/>
              <a:buNone/>
            </a:pPr>
            <a:r>
              <a:rPr lang="en-US" altLang="zh-CN" sz="2000" b="1">
                <a:latin typeface="Arial" panose="020B0604020202020204" pitchFamily="34" charset="0"/>
              </a:rPr>
              <a:t>The broad spectrum of tasks and techniques that lead to an understanding of requirements is called requirements engineering. From a software process perspective,requirements engineering is a major </a:t>
            </a:r>
            <a:r>
              <a:rPr lang="en-US" altLang="zh-CN" sz="2000" b="1">
                <a:solidFill>
                  <a:srgbClr val="FF0000"/>
                </a:solidFill>
                <a:latin typeface="Arial" panose="020B0604020202020204" pitchFamily="34" charset="0"/>
              </a:rPr>
              <a:t>software engineering action that begins during the communication activity and continues into the modeling activity</a:t>
            </a:r>
            <a:r>
              <a:rPr lang="en-US" altLang="zh-CN" sz="2000" b="1">
                <a:latin typeface="Arial" panose="020B0604020202020204" pitchFamily="34" charset="0"/>
              </a:rPr>
              <a:t>. It must be adapted to the needs of the process, the project, the product, and the people doing the work.</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Requirements engineering encompasses seven distinct tasks: </a:t>
            </a:r>
            <a:r>
              <a:rPr lang="en-US" altLang="zh-CN" sz="2000" b="1">
                <a:latin typeface="Arial" panose="020B0604020202020204" pitchFamily="34" charset="0"/>
              </a:rPr>
              <a:t>inception, elicitation,elaboration, negotiation, specification, validation, and management. It is important to note that some of these tasks occur </a:t>
            </a:r>
            <a:r>
              <a:rPr lang="en-US" altLang="zh-CN" sz="2000" b="1">
                <a:solidFill>
                  <a:srgbClr val="FF0000"/>
                </a:solidFill>
                <a:latin typeface="Arial" panose="020B0604020202020204" pitchFamily="34" charset="0"/>
              </a:rPr>
              <a:t>in parallel</a:t>
            </a:r>
            <a:r>
              <a:rPr lang="en-US" altLang="zh-CN" sz="2000" b="1">
                <a:latin typeface="Arial" panose="020B0604020202020204" pitchFamily="34" charset="0"/>
              </a:rPr>
              <a:t> and all are adapted to the needs of the project.</a:t>
            </a:r>
            <a:endParaRPr lang="en-US" altLang="zh-CN" sz="2000" b="1">
              <a:latin typeface="Arial" panose="020B0604020202020204" pitchFamily="34" charset="0"/>
            </a:endParaRPr>
          </a:p>
        </p:txBody>
      </p:sp>
      <p:sp>
        <p:nvSpPr>
          <p:cNvPr id="8195"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49505"/>
          <p:cNvSpPr>
            <a:spLocks noGrp="1"/>
          </p:cNvSpPr>
          <p:nvPr>
            <p:ph type="title"/>
          </p:nvPr>
        </p:nvSpPr>
        <p:spPr>
          <a:ln/>
        </p:spPr>
        <p:txBody>
          <a:bodyPr anchor="b" anchorCtr="0"/>
          <a:p>
            <a:r>
              <a:rPr lang="en-US" altLang="zh-CN"/>
              <a:t>Chapter 8 </a:t>
            </a:r>
            <a:r>
              <a:rPr lang="en-US" altLang="zh-CN" sz="2800" b="1">
                <a:solidFill>
                  <a:schemeClr val="folHlink"/>
                </a:solidFill>
                <a:latin typeface="Arial" panose="020B0604020202020204" pitchFamily="34" charset="0"/>
              </a:rPr>
              <a:t>UNDERSTANDING</a:t>
            </a:r>
            <a:br>
              <a:rPr lang="en-US" altLang="zh-CN" sz="2800" b="1">
                <a:solidFill>
                  <a:schemeClr val="folHlink"/>
                </a:solidFill>
                <a:latin typeface="Arial" panose="020B0604020202020204" pitchFamily="34" charset="0"/>
              </a:rPr>
            </a:br>
            <a:r>
              <a:rPr lang="en-US" altLang="zh-CN" sz="2800" b="1">
                <a:solidFill>
                  <a:schemeClr val="folHlink"/>
                </a:solidFill>
                <a:latin typeface="Arial" panose="020B0604020202020204" pitchFamily="34" charset="0"/>
              </a:rPr>
              <a:t>REQUIREMENTS</a:t>
            </a:r>
            <a:endParaRPr lang="en-US" altLang="zh-CN" sz="2800" b="1">
              <a:solidFill>
                <a:schemeClr val="folHlink"/>
              </a:solidFill>
              <a:latin typeface="Arial" panose="020B0604020202020204" pitchFamily="34" charset="0"/>
            </a:endParaRPr>
          </a:p>
        </p:txBody>
      </p:sp>
      <p:sp>
        <p:nvSpPr>
          <p:cNvPr id="17410" name="文本占位符 149506"/>
          <p:cNvSpPr>
            <a:spLocks noGrp="1"/>
          </p:cNvSpPr>
          <p:nvPr>
            <p:ph idx="1"/>
          </p:nvPr>
        </p:nvSpPr>
        <p:spPr>
          <a:xfrm>
            <a:off x="574675" y="1727200"/>
            <a:ext cx="8405813" cy="4432300"/>
          </a:xfrm>
          <a:ln/>
        </p:spPr>
        <p:txBody>
          <a:bodyPr anchor="t" anchorCtr="0"/>
          <a:p>
            <a:pPr marL="0" indent="0">
              <a:spcBef>
                <a:spcPts val="600"/>
              </a:spcBef>
              <a:buFont typeface="宋体" panose="02010600030101010101" pitchFamily="2" charset="-122"/>
              <a:buNone/>
            </a:pPr>
            <a:r>
              <a:rPr lang="en-US" altLang="zh-CN" sz="2000" b="1">
                <a:latin typeface="Arial" panose="020B0604020202020204" pitchFamily="34" charset="0"/>
              </a:rPr>
              <a:t>In many cases, an object or service described on a list will require further explanation to develop mini-specifications. For example:</a:t>
            </a:r>
            <a:endParaRPr lang="en-US" altLang="zh-CN" sz="2000" b="1">
              <a:latin typeface="Arial" panose="020B0604020202020204" pitchFamily="34" charset="0"/>
            </a:endParaRPr>
          </a:p>
          <a:p>
            <a:pPr marL="0" indent="0">
              <a:spcBef>
                <a:spcPts val="600"/>
              </a:spcBef>
              <a:buFont typeface="宋体" panose="02010600030101010101" pitchFamily="2" charset="-122"/>
              <a:buNone/>
            </a:pPr>
            <a:r>
              <a:rPr lang="en-US" altLang="zh-CN" sz="1800" b="1">
                <a:solidFill>
                  <a:srgbClr val="0A85FF"/>
                </a:solidFill>
                <a:latin typeface="Arial" panose="020B0604020202020204" pitchFamily="34" charset="0"/>
              </a:rPr>
              <a:t>Our research indicates that the market for home management systems is growing at a rate of 40 percent per year. The first SafeHome function we bring to market should be the home security function. Most people are familiar with “alarm systems” so this would be an easy sell.</a:t>
            </a:r>
            <a:endParaRPr lang="en-US" altLang="zh-CN" sz="1800" b="1">
              <a:solidFill>
                <a:srgbClr val="0A85FF"/>
              </a:solidFill>
              <a:latin typeface="Arial" panose="020B0604020202020204" pitchFamily="34" charset="0"/>
            </a:endParaRPr>
          </a:p>
          <a:p>
            <a:pPr marL="0" indent="0">
              <a:spcBef>
                <a:spcPts val="600"/>
              </a:spcBef>
              <a:buFont typeface="宋体" panose="02010600030101010101" pitchFamily="2" charset="-122"/>
              <a:buNone/>
            </a:pPr>
            <a:r>
              <a:rPr lang="en-US" altLang="zh-CN" sz="1800" b="1">
                <a:solidFill>
                  <a:srgbClr val="0A85FF"/>
                </a:solidFill>
                <a:latin typeface="Arial" panose="020B0604020202020204" pitchFamily="34" charset="0"/>
              </a:rPr>
              <a:t>The home security function would protect against and/or recognize a variety of undesirable “situations” such as illegal entry, fire, flooding, carbon monoxide levels, and others. It’ll use our wireless sensors to detect each situation, can be programmed by the homeowner, and will automatically telephone a monitoring agency when a situation is detected.</a:t>
            </a:r>
            <a:endParaRPr lang="en-US" altLang="zh-CN" sz="1800" b="1">
              <a:solidFill>
                <a:srgbClr val="0A85FF"/>
              </a:solidFill>
              <a:latin typeface="Arial" panose="020B0604020202020204" pitchFamily="34" charset="0"/>
            </a:endParaRPr>
          </a:p>
        </p:txBody>
      </p:sp>
      <p:sp>
        <p:nvSpPr>
          <p:cNvPr id="17411"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149505"/>
          <p:cNvSpPr>
            <a:spLocks noGrp="1"/>
          </p:cNvSpPr>
          <p:nvPr>
            <p:ph type="title"/>
          </p:nvPr>
        </p:nvSpPr>
        <p:spPr>
          <a:ln/>
        </p:spPr>
        <p:txBody>
          <a:bodyPr anchor="b" anchorCtr="0"/>
          <a:p>
            <a:r>
              <a:rPr lang="en-US" altLang="zh-CN"/>
              <a:t>Chapter 8 </a:t>
            </a:r>
            <a:r>
              <a:rPr lang="en-US" altLang="zh-CN" sz="2800" b="1">
                <a:solidFill>
                  <a:schemeClr val="folHlink"/>
                </a:solidFill>
                <a:latin typeface="Arial" panose="020B0604020202020204" pitchFamily="34" charset="0"/>
              </a:rPr>
              <a:t>UNDERSTANDING</a:t>
            </a:r>
            <a:br>
              <a:rPr lang="en-US" altLang="zh-CN" sz="2800" b="1">
                <a:solidFill>
                  <a:schemeClr val="folHlink"/>
                </a:solidFill>
                <a:latin typeface="Arial" panose="020B0604020202020204" pitchFamily="34" charset="0"/>
              </a:rPr>
            </a:br>
            <a:r>
              <a:rPr lang="en-US" altLang="zh-CN" sz="2800" b="1">
                <a:solidFill>
                  <a:schemeClr val="folHlink"/>
                </a:solidFill>
                <a:latin typeface="Arial" panose="020B0604020202020204" pitchFamily="34" charset="0"/>
              </a:rPr>
              <a:t>REQUIREMENTS</a:t>
            </a:r>
            <a:endParaRPr lang="en-US" altLang="zh-CN" sz="2800" b="1">
              <a:solidFill>
                <a:schemeClr val="folHlink"/>
              </a:solidFill>
              <a:latin typeface="Arial" panose="020B0604020202020204" pitchFamily="34" charset="0"/>
            </a:endParaRPr>
          </a:p>
        </p:txBody>
      </p:sp>
      <p:sp>
        <p:nvSpPr>
          <p:cNvPr id="18434" name="文本占位符 149506"/>
          <p:cNvSpPr>
            <a:spLocks noGrp="1"/>
          </p:cNvSpPr>
          <p:nvPr>
            <p:ph idx="1"/>
          </p:nvPr>
        </p:nvSpPr>
        <p:spPr>
          <a:xfrm>
            <a:off x="574675" y="1727200"/>
            <a:ext cx="8405813" cy="4432300"/>
          </a:xfrm>
          <a:ln/>
        </p:spPr>
        <p:txBody>
          <a:bodyPr anchor="t" anchorCtr="0"/>
          <a:p>
            <a:pPr marL="0" indent="0">
              <a:spcBef>
                <a:spcPts val="600"/>
              </a:spcBef>
              <a:buFont typeface="宋体" panose="02010600030101010101" pitchFamily="2" charset="-122"/>
              <a:buNone/>
            </a:pPr>
            <a:r>
              <a:rPr lang="en-US" altLang="zh-CN" sz="2000" b="1">
                <a:solidFill>
                  <a:srgbClr val="0A85FF"/>
                </a:solidFill>
                <a:latin typeface="Arial" panose="020B0604020202020204" pitchFamily="34" charset="0"/>
              </a:rPr>
              <a:t>8.3.2 Quality Function Deployment(read it by yourself)</a:t>
            </a:r>
            <a:endParaRPr lang="en-US" altLang="zh-CN" sz="2000" b="1">
              <a:solidFill>
                <a:srgbClr val="0A85FF"/>
              </a:solidFill>
              <a:latin typeface="Arial" panose="020B0604020202020204" pitchFamily="34" charset="0"/>
            </a:endParaRPr>
          </a:p>
          <a:p>
            <a:pPr marL="0" indent="0">
              <a:spcBef>
                <a:spcPts val="600"/>
              </a:spcBef>
              <a:buFont typeface="宋体" panose="02010600030101010101" pitchFamily="2" charset="-122"/>
              <a:buNone/>
            </a:pPr>
            <a:r>
              <a:rPr lang="en-US" altLang="zh-CN" sz="2000" b="1">
                <a:latin typeface="Arial" panose="020B0604020202020204" pitchFamily="34" charset="0"/>
              </a:rPr>
              <a:t>QFD is a quality management technique that translates the needs of the customer into technical requirements for software. QFD “concentrates on maximizing customer satisfaction from the software engineering process”. To accomplish this, QFD </a:t>
            </a:r>
            <a:r>
              <a:rPr lang="en-US" altLang="zh-CN" sz="2000" b="1">
                <a:solidFill>
                  <a:srgbClr val="FF0000"/>
                </a:solidFill>
                <a:latin typeface="Arial" panose="020B0604020202020204" pitchFamily="34" charset="0"/>
              </a:rPr>
              <a:t>emphasizes an understanding of what is valuable to the customer </a:t>
            </a:r>
            <a:r>
              <a:rPr lang="en-US" altLang="zh-CN" sz="2000" b="1">
                <a:latin typeface="Arial" panose="020B0604020202020204" pitchFamily="34" charset="0"/>
              </a:rPr>
              <a:t>and then deploys these values throughout the engineering process.</a:t>
            </a:r>
            <a:endParaRPr lang="en-US" altLang="zh-CN" sz="2000" b="1">
              <a:latin typeface="Arial" panose="020B0604020202020204" pitchFamily="34" charset="0"/>
            </a:endParaRPr>
          </a:p>
          <a:p>
            <a:pPr marL="0" indent="0">
              <a:spcBef>
                <a:spcPts val="600"/>
              </a:spcBef>
              <a:buFont typeface="宋体" panose="02010600030101010101" pitchFamily="2" charset="-122"/>
              <a:buNone/>
            </a:pPr>
            <a:r>
              <a:rPr lang="en-US" altLang="zh-CN" sz="2000" b="1">
                <a:latin typeface="Arial" panose="020B0604020202020204" pitchFamily="34" charset="0"/>
              </a:rPr>
              <a:t>Within the context of QFD , </a:t>
            </a:r>
            <a:r>
              <a:rPr lang="en-US" altLang="zh-CN" sz="2000" b="1">
                <a:solidFill>
                  <a:srgbClr val="FF0000"/>
                </a:solidFill>
                <a:latin typeface="Arial" panose="020B0604020202020204" pitchFamily="34" charset="0"/>
              </a:rPr>
              <a:t>normal requirements</a:t>
            </a:r>
            <a:r>
              <a:rPr lang="en-US" altLang="zh-CN" sz="2000" b="1">
                <a:latin typeface="Arial" panose="020B0604020202020204" pitchFamily="34" charset="0"/>
              </a:rPr>
              <a:t> identify the objectives and goals that are stated for a product or system during meetings with the customer.If these requirements are present, the customer is satisfied. </a:t>
            </a:r>
            <a:r>
              <a:rPr lang="en-US" altLang="zh-CN" sz="2000" b="1">
                <a:solidFill>
                  <a:srgbClr val="FF0000"/>
                </a:solidFill>
                <a:latin typeface="Arial" panose="020B0604020202020204" pitchFamily="34" charset="0"/>
              </a:rPr>
              <a:t>Expected requirements</a:t>
            </a:r>
            <a:r>
              <a:rPr lang="en-US" altLang="zh-CN" sz="2000" b="1">
                <a:latin typeface="Arial" panose="020B0604020202020204" pitchFamily="34" charset="0"/>
              </a:rPr>
              <a:t> are implicit to the product or system and may be so fundamental that the customer does not explicitly state them. Their absence will be a cause for significant dissatisfaction. </a:t>
            </a:r>
            <a:r>
              <a:rPr lang="en-US" altLang="zh-CN" sz="2000" b="1">
                <a:solidFill>
                  <a:srgbClr val="FF0000"/>
                </a:solidFill>
                <a:latin typeface="Arial" panose="020B0604020202020204" pitchFamily="34" charset="0"/>
              </a:rPr>
              <a:t>Exciting requirements</a:t>
            </a:r>
            <a:r>
              <a:rPr lang="en-US" altLang="zh-CN" sz="2000" b="1">
                <a:latin typeface="Arial" panose="020B0604020202020204" pitchFamily="34" charset="0"/>
              </a:rPr>
              <a:t> go beyond the customer’s expectations and prove to be very satisfying when present.</a:t>
            </a:r>
            <a:endParaRPr lang="en-US" altLang="zh-CN" sz="2000" b="1">
              <a:latin typeface="Arial" panose="020B0604020202020204" pitchFamily="34" charset="0"/>
            </a:endParaRPr>
          </a:p>
        </p:txBody>
      </p:sp>
      <p:sp>
        <p:nvSpPr>
          <p:cNvPr id="18435"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149505"/>
          <p:cNvSpPr>
            <a:spLocks noGrp="1"/>
          </p:cNvSpPr>
          <p:nvPr>
            <p:ph type="title"/>
          </p:nvPr>
        </p:nvSpPr>
        <p:spPr>
          <a:ln/>
        </p:spPr>
        <p:txBody>
          <a:bodyPr anchor="b" anchorCtr="0"/>
          <a:p>
            <a:r>
              <a:rPr lang="en-US" altLang="zh-CN"/>
              <a:t>Chapter 8 </a:t>
            </a:r>
            <a:r>
              <a:rPr lang="en-US" altLang="zh-CN" sz="2800" b="1">
                <a:solidFill>
                  <a:schemeClr val="folHlink"/>
                </a:solidFill>
                <a:latin typeface="Arial" panose="020B0604020202020204" pitchFamily="34" charset="0"/>
              </a:rPr>
              <a:t>UNDERSTANDING</a:t>
            </a:r>
            <a:br>
              <a:rPr lang="en-US" altLang="zh-CN" sz="2800" b="1">
                <a:solidFill>
                  <a:schemeClr val="folHlink"/>
                </a:solidFill>
                <a:latin typeface="Arial" panose="020B0604020202020204" pitchFamily="34" charset="0"/>
              </a:rPr>
            </a:br>
            <a:r>
              <a:rPr lang="en-US" altLang="zh-CN" sz="2800" b="1">
                <a:solidFill>
                  <a:schemeClr val="folHlink"/>
                </a:solidFill>
                <a:latin typeface="Arial" panose="020B0604020202020204" pitchFamily="34" charset="0"/>
              </a:rPr>
              <a:t>REQUIREMENTS</a:t>
            </a:r>
            <a:endParaRPr lang="en-US" altLang="zh-CN" sz="2800" b="1">
              <a:solidFill>
                <a:schemeClr val="folHlink"/>
              </a:solidFill>
              <a:latin typeface="Arial" panose="020B0604020202020204" pitchFamily="34" charset="0"/>
            </a:endParaRPr>
          </a:p>
        </p:txBody>
      </p:sp>
      <p:sp>
        <p:nvSpPr>
          <p:cNvPr id="19458" name="文本占位符 149506"/>
          <p:cNvSpPr>
            <a:spLocks noGrp="1"/>
          </p:cNvSpPr>
          <p:nvPr>
            <p:ph idx="1"/>
          </p:nvPr>
        </p:nvSpPr>
        <p:spPr>
          <a:xfrm>
            <a:off x="574675" y="1727200"/>
            <a:ext cx="8405813" cy="4432300"/>
          </a:xfrm>
          <a:ln/>
        </p:spPr>
        <p:txBody>
          <a:bodyPr anchor="t" anchorCtr="0"/>
          <a:p>
            <a:pPr marL="0" indent="0">
              <a:spcBef>
                <a:spcPts val="600"/>
              </a:spcBef>
              <a:buFont typeface="宋体" panose="02010600030101010101" pitchFamily="2" charset="-122"/>
              <a:buNone/>
            </a:pPr>
            <a:r>
              <a:rPr lang="en-US" altLang="zh-CN" sz="2000" b="1">
                <a:latin typeface="Arial" panose="020B0604020202020204" pitchFamily="34" charset="0"/>
              </a:rPr>
              <a:t>Although QFD concepts can be applied across the entire software process; </a:t>
            </a:r>
            <a:r>
              <a:rPr lang="en-US" altLang="zh-CN" sz="2000" b="1">
                <a:solidFill>
                  <a:srgbClr val="FF0000"/>
                </a:solidFill>
                <a:latin typeface="Arial" panose="020B0604020202020204" pitchFamily="34" charset="0"/>
              </a:rPr>
              <a:t>specific QFD techniques are applicable to the requirements elicitation activity.</a:t>
            </a:r>
            <a:r>
              <a:rPr lang="en-US" altLang="zh-CN" sz="2000" b="1">
                <a:latin typeface="Arial" panose="020B0604020202020204" pitchFamily="34" charset="0"/>
              </a:rPr>
              <a:t> QFD uses customer interviews and observation, surveys, and examination of historical data (e.g., problem reports) as raw data for the requirements gathering activity. These data are then translated into a table of requirements—</a:t>
            </a:r>
            <a:r>
              <a:rPr lang="en-US" altLang="zh-CN" sz="2000" b="1">
                <a:solidFill>
                  <a:srgbClr val="FF0000"/>
                </a:solidFill>
                <a:latin typeface="Arial" panose="020B0604020202020204" pitchFamily="34" charset="0"/>
              </a:rPr>
              <a:t>called the customer voice table</a:t>
            </a:r>
            <a:r>
              <a:rPr lang="en-US" altLang="zh-CN" sz="2000" b="1">
                <a:latin typeface="Arial" panose="020B0604020202020204" pitchFamily="34" charset="0"/>
              </a:rPr>
              <a:t> —that is reviewed with the customer and other stakeholders. A variety of diagrams, matrices, and evaluation methods are then used to extract expected requirements and to attempt to derive exciting requirements.</a:t>
            </a:r>
            <a:endParaRPr lang="en-US" altLang="zh-CN" sz="2000" b="1">
              <a:latin typeface="Arial" panose="020B0604020202020204" pitchFamily="34" charset="0"/>
            </a:endParaRPr>
          </a:p>
        </p:txBody>
      </p:sp>
      <p:sp>
        <p:nvSpPr>
          <p:cNvPr id="19459"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标题 149505"/>
          <p:cNvSpPr>
            <a:spLocks noGrp="1"/>
          </p:cNvSpPr>
          <p:nvPr>
            <p:ph type="title"/>
          </p:nvPr>
        </p:nvSpPr>
        <p:spPr>
          <a:ln/>
        </p:spPr>
        <p:txBody>
          <a:bodyPr anchor="b" anchorCtr="0"/>
          <a:p>
            <a:r>
              <a:rPr lang="en-US" altLang="zh-CN"/>
              <a:t>Chapter 8 </a:t>
            </a:r>
            <a:r>
              <a:rPr lang="en-US" altLang="zh-CN" sz="2800" b="1">
                <a:solidFill>
                  <a:schemeClr val="folHlink"/>
                </a:solidFill>
                <a:latin typeface="Arial" panose="020B0604020202020204" pitchFamily="34" charset="0"/>
              </a:rPr>
              <a:t>UNDERSTANDING</a:t>
            </a:r>
            <a:br>
              <a:rPr lang="en-US" altLang="zh-CN" sz="2800" b="1">
                <a:solidFill>
                  <a:schemeClr val="folHlink"/>
                </a:solidFill>
                <a:latin typeface="Arial" panose="020B0604020202020204" pitchFamily="34" charset="0"/>
              </a:rPr>
            </a:br>
            <a:r>
              <a:rPr lang="en-US" altLang="zh-CN" sz="2800" b="1">
                <a:solidFill>
                  <a:schemeClr val="folHlink"/>
                </a:solidFill>
                <a:latin typeface="Arial" panose="020B0604020202020204" pitchFamily="34" charset="0"/>
              </a:rPr>
              <a:t>REQUIREMENTS</a:t>
            </a:r>
            <a:endParaRPr lang="en-US" altLang="zh-CN" sz="2800" b="1">
              <a:solidFill>
                <a:schemeClr val="folHlink"/>
              </a:solidFill>
              <a:latin typeface="Arial" panose="020B0604020202020204" pitchFamily="34" charset="0"/>
            </a:endParaRPr>
          </a:p>
        </p:txBody>
      </p:sp>
      <p:sp>
        <p:nvSpPr>
          <p:cNvPr id="20482" name="文本占位符 149506"/>
          <p:cNvSpPr>
            <a:spLocks noGrp="1"/>
          </p:cNvSpPr>
          <p:nvPr>
            <p:ph idx="1"/>
          </p:nvPr>
        </p:nvSpPr>
        <p:spPr>
          <a:xfrm>
            <a:off x="574675" y="1727200"/>
            <a:ext cx="8405813" cy="4432300"/>
          </a:xfrm>
          <a:ln/>
        </p:spPr>
        <p:txBody>
          <a:bodyPr anchor="t" anchorCtr="0"/>
          <a:p>
            <a:pPr marL="0" indent="0">
              <a:spcBef>
                <a:spcPts val="600"/>
              </a:spcBef>
              <a:buFont typeface="宋体" panose="02010600030101010101" pitchFamily="2" charset="-122"/>
              <a:buNone/>
            </a:pPr>
            <a:r>
              <a:rPr lang="en-US" altLang="zh-CN" sz="2000" b="1">
                <a:solidFill>
                  <a:srgbClr val="0A85FF"/>
                </a:solidFill>
                <a:latin typeface="Arial" panose="020B0604020202020204" pitchFamily="34" charset="0"/>
              </a:rPr>
              <a:t>8.3.3 Usage Scenarios</a:t>
            </a:r>
            <a:r>
              <a:rPr lang="en-US" altLang="zh-CN" sz="2000" b="1">
                <a:solidFill>
                  <a:srgbClr val="FF0000"/>
                </a:solidFill>
                <a:latin typeface="Arial" panose="020B0604020202020204" pitchFamily="34" charset="0"/>
              </a:rPr>
              <a:t>(Developing a Preliminary User Scenario(use case diagram))</a:t>
            </a:r>
            <a:endParaRPr lang="en-US" altLang="zh-CN" sz="2000" b="1">
              <a:solidFill>
                <a:srgbClr val="FF0000"/>
              </a:solidFill>
              <a:latin typeface="Arial" panose="020B0604020202020204" pitchFamily="34" charset="0"/>
            </a:endParaRPr>
          </a:p>
          <a:p>
            <a:pPr marL="0" indent="0">
              <a:spcBef>
                <a:spcPts val="600"/>
              </a:spcBef>
              <a:buFont typeface="宋体" panose="02010600030101010101" pitchFamily="2" charset="-122"/>
              <a:buNone/>
            </a:pPr>
            <a:r>
              <a:rPr lang="en-US" altLang="zh-CN" sz="2000" b="1">
                <a:latin typeface="Arial" panose="020B0604020202020204" pitchFamily="34" charset="0"/>
              </a:rPr>
              <a:t>As requirements are gathered, it is difficult to move into more technical software engineering activities until you understand how these functions and features will be used by different classes of end users. To accomplish this, developers and users can create a set of scenarios that identify a thread of usage for the system to be constructed. Use cases are discussed in greater detail in Section 8.4.</a:t>
            </a:r>
            <a:endParaRPr lang="en-US" altLang="zh-CN" sz="2000" b="1">
              <a:latin typeface="Arial" panose="020B0604020202020204" pitchFamily="34" charset="0"/>
            </a:endParaRPr>
          </a:p>
        </p:txBody>
      </p:sp>
      <p:sp>
        <p:nvSpPr>
          <p:cNvPr id="20483"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49505"/>
          <p:cNvSpPr>
            <a:spLocks noGrp="1"/>
          </p:cNvSpPr>
          <p:nvPr>
            <p:ph type="title"/>
          </p:nvPr>
        </p:nvSpPr>
        <p:spPr>
          <a:ln/>
        </p:spPr>
        <p:txBody>
          <a:bodyPr anchor="b" anchorCtr="0"/>
          <a:p>
            <a:r>
              <a:rPr lang="en-US" altLang="zh-CN"/>
              <a:t>Chapter 8 </a:t>
            </a:r>
            <a:r>
              <a:rPr lang="en-US" altLang="zh-CN" sz="2800" b="1">
                <a:solidFill>
                  <a:schemeClr val="folHlink"/>
                </a:solidFill>
                <a:latin typeface="Arial" panose="020B0604020202020204" pitchFamily="34" charset="0"/>
              </a:rPr>
              <a:t>UNDERSTANDING</a:t>
            </a:r>
            <a:br>
              <a:rPr lang="en-US" altLang="zh-CN" sz="2800" b="1">
                <a:solidFill>
                  <a:schemeClr val="folHlink"/>
                </a:solidFill>
                <a:latin typeface="Arial" panose="020B0604020202020204" pitchFamily="34" charset="0"/>
              </a:rPr>
            </a:br>
            <a:r>
              <a:rPr lang="en-US" altLang="zh-CN" sz="2800" b="1">
                <a:solidFill>
                  <a:schemeClr val="folHlink"/>
                </a:solidFill>
                <a:latin typeface="Arial" panose="020B0604020202020204" pitchFamily="34" charset="0"/>
              </a:rPr>
              <a:t>REQUIREMENTS</a:t>
            </a:r>
            <a:endParaRPr lang="en-US" altLang="zh-CN" sz="2800" b="1">
              <a:solidFill>
                <a:schemeClr val="folHlink"/>
              </a:solidFill>
              <a:latin typeface="Arial" panose="020B0604020202020204" pitchFamily="34" charset="0"/>
            </a:endParaRPr>
          </a:p>
        </p:txBody>
      </p:sp>
      <p:sp>
        <p:nvSpPr>
          <p:cNvPr id="21506" name="文本占位符 149506"/>
          <p:cNvSpPr>
            <a:spLocks noGrp="1"/>
          </p:cNvSpPr>
          <p:nvPr>
            <p:ph idx="1"/>
          </p:nvPr>
        </p:nvSpPr>
        <p:spPr>
          <a:xfrm>
            <a:off x="574675" y="1727200"/>
            <a:ext cx="8405813" cy="4432300"/>
          </a:xfrm>
          <a:ln/>
        </p:spPr>
        <p:txBody>
          <a:bodyPr anchor="t" anchorCtr="0"/>
          <a:p>
            <a:pPr marL="0" indent="0">
              <a:spcBef>
                <a:spcPts val="600"/>
              </a:spcBef>
              <a:buFont typeface="宋体" panose="02010600030101010101" pitchFamily="2" charset="-122"/>
              <a:buNone/>
            </a:pPr>
            <a:r>
              <a:rPr lang="en-US" altLang="zh-CN" sz="2000" b="1">
                <a:solidFill>
                  <a:srgbClr val="0A85FF"/>
                </a:solidFill>
                <a:latin typeface="Arial" panose="020B0604020202020204" pitchFamily="34" charset="0"/>
              </a:rPr>
              <a:t>8.3.4 Elicitation Work Products(</a:t>
            </a:r>
            <a:r>
              <a:rPr lang="en-US" altLang="zh-CN" sz="2000" b="1">
                <a:solidFill>
                  <a:srgbClr val="FF0000"/>
                </a:solidFill>
                <a:latin typeface="Arial" panose="020B0604020202020204" pitchFamily="34" charset="0"/>
              </a:rPr>
              <a:t>requirement specification</a:t>
            </a:r>
            <a:r>
              <a:rPr lang="en-US" altLang="zh-CN" sz="2000" b="1">
                <a:solidFill>
                  <a:srgbClr val="0A85FF"/>
                </a:solidFill>
                <a:latin typeface="Arial" panose="020B0604020202020204" pitchFamily="34" charset="0"/>
              </a:rPr>
              <a:t>)</a:t>
            </a:r>
            <a:endParaRPr lang="en-US" altLang="zh-CN" sz="2000" b="1">
              <a:solidFill>
                <a:srgbClr val="0A85FF"/>
              </a:solidFill>
              <a:latin typeface="Arial" panose="020B0604020202020204" pitchFamily="34" charset="0"/>
            </a:endParaRPr>
          </a:p>
          <a:p>
            <a:pPr marL="0" indent="0">
              <a:spcBef>
                <a:spcPts val="600"/>
              </a:spcBef>
              <a:buFont typeface="宋体" panose="02010600030101010101" pitchFamily="2" charset="-122"/>
              <a:buNone/>
            </a:pPr>
            <a:r>
              <a:rPr lang="en-US" altLang="zh-CN" sz="2000" b="1">
                <a:latin typeface="Arial" panose="020B0604020202020204" pitchFamily="34" charset="0"/>
              </a:rPr>
              <a:t>The work products produced as a consequence of requirements elicitation will vary</a:t>
            </a:r>
            <a:r>
              <a:rPr lang="en-US" altLang="zh-CN" sz="2000" b="1">
                <a:solidFill>
                  <a:srgbClr val="FF0000"/>
                </a:solidFill>
                <a:latin typeface="Arial" panose="020B0604020202020204" pitchFamily="34" charset="0"/>
              </a:rPr>
              <a:t> depending on the size of the system or product to be built.</a:t>
            </a:r>
            <a:r>
              <a:rPr lang="en-US" altLang="zh-CN" sz="2000" b="1">
                <a:latin typeface="Arial" panose="020B0604020202020204" pitchFamily="34" charset="0"/>
              </a:rPr>
              <a:t> For most systems,the work products include: (1) a statement of need and feasibility, (2) a bounded statement of scope for the system or product, (3) a list of customers, users, and other stakeholders who participated in requirements elicitation, (4) a description of the system’s technical environment, (5) a list of requirements (preferably organized by function) and the domain constraints that applies to each, (6) a set of usage scenarios that provide insight into the use of the system or product under different operating conditions, and (7) any prototypes developed to better define requirements. Each of these work products is reviewed by all people who have participated in requirements elicitation.</a:t>
            </a:r>
            <a:endParaRPr lang="en-US" altLang="zh-CN" sz="2000" b="1">
              <a:latin typeface="Arial" panose="020B0604020202020204" pitchFamily="34" charset="0"/>
            </a:endParaRPr>
          </a:p>
        </p:txBody>
      </p:sp>
      <p:sp>
        <p:nvSpPr>
          <p:cNvPr id="21507"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标题 149505"/>
          <p:cNvSpPr>
            <a:spLocks noGrp="1"/>
          </p:cNvSpPr>
          <p:nvPr>
            <p:ph type="title"/>
          </p:nvPr>
        </p:nvSpPr>
        <p:spPr>
          <a:ln/>
        </p:spPr>
        <p:txBody>
          <a:bodyPr anchor="b" anchorCtr="0"/>
          <a:p>
            <a:r>
              <a:rPr lang="en-US" altLang="zh-CN"/>
              <a:t>Chapter 8 </a:t>
            </a:r>
            <a:r>
              <a:rPr lang="en-US" altLang="zh-CN" sz="2800" b="1">
                <a:solidFill>
                  <a:schemeClr val="folHlink"/>
                </a:solidFill>
                <a:latin typeface="Arial" panose="020B0604020202020204" pitchFamily="34" charset="0"/>
              </a:rPr>
              <a:t>UNDERSTANDING</a:t>
            </a:r>
            <a:br>
              <a:rPr lang="en-US" altLang="zh-CN" sz="2800" b="1">
                <a:solidFill>
                  <a:schemeClr val="folHlink"/>
                </a:solidFill>
                <a:latin typeface="Arial" panose="020B0604020202020204" pitchFamily="34" charset="0"/>
              </a:rPr>
            </a:br>
            <a:r>
              <a:rPr lang="en-US" altLang="zh-CN" sz="2800" b="1">
                <a:solidFill>
                  <a:schemeClr val="folHlink"/>
                </a:solidFill>
                <a:latin typeface="Arial" panose="020B0604020202020204" pitchFamily="34" charset="0"/>
              </a:rPr>
              <a:t>REQUIREMENTS</a:t>
            </a:r>
            <a:endParaRPr lang="en-US" altLang="zh-CN" sz="2800" b="1">
              <a:solidFill>
                <a:schemeClr val="folHlink"/>
              </a:solidFill>
              <a:latin typeface="Arial" panose="020B0604020202020204" pitchFamily="34" charset="0"/>
            </a:endParaRPr>
          </a:p>
        </p:txBody>
      </p:sp>
      <p:sp>
        <p:nvSpPr>
          <p:cNvPr id="22530" name="文本占位符 149506"/>
          <p:cNvSpPr>
            <a:spLocks noGrp="1"/>
          </p:cNvSpPr>
          <p:nvPr>
            <p:ph idx="1"/>
          </p:nvPr>
        </p:nvSpPr>
        <p:spPr>
          <a:xfrm>
            <a:off x="574675" y="1727200"/>
            <a:ext cx="8405813" cy="4432300"/>
          </a:xfrm>
          <a:ln/>
        </p:spPr>
        <p:txBody>
          <a:bodyPr anchor="t" anchorCtr="0"/>
          <a:p>
            <a:pPr marL="0" indent="0">
              <a:spcBef>
                <a:spcPts val="600"/>
              </a:spcBef>
              <a:buFont typeface="宋体" panose="02010600030101010101" pitchFamily="2" charset="-122"/>
              <a:buNone/>
            </a:pPr>
            <a:r>
              <a:rPr lang="en-US" altLang="zh-CN" sz="2000" b="1">
                <a:solidFill>
                  <a:srgbClr val="0A85FF"/>
                </a:solidFill>
                <a:latin typeface="Arial" panose="020B0604020202020204" pitchFamily="34" charset="0"/>
              </a:rPr>
              <a:t>8.3.5 Agile Requirements Elicitation(read it by yourself)</a:t>
            </a:r>
            <a:endParaRPr lang="en-US" altLang="zh-CN" sz="2000" b="1">
              <a:solidFill>
                <a:srgbClr val="0A85FF"/>
              </a:solidFill>
              <a:latin typeface="Arial" panose="020B0604020202020204" pitchFamily="34" charset="0"/>
            </a:endParaRPr>
          </a:p>
          <a:p>
            <a:pPr marL="0" indent="0">
              <a:spcBef>
                <a:spcPts val="600"/>
              </a:spcBef>
              <a:buFont typeface="宋体" panose="02010600030101010101" pitchFamily="2" charset="-122"/>
              <a:buNone/>
            </a:pPr>
            <a:r>
              <a:rPr lang="en-US" altLang="zh-CN" sz="2000" b="1">
                <a:latin typeface="Arial" panose="020B0604020202020204" pitchFamily="34" charset="0"/>
              </a:rPr>
              <a:t>Within the context of an agile process, requirements are elicited by asking all stakeholders to create user stories . Each user story describes a simple system requirement written from the user’s perspective. User stories can be written on small note cards, </a:t>
            </a:r>
            <a:r>
              <a:rPr lang="en-US" altLang="zh-CN" sz="2000" b="1">
                <a:solidFill>
                  <a:srgbClr val="FF0000"/>
                </a:solidFill>
                <a:latin typeface="Arial" panose="020B0604020202020204" pitchFamily="34" charset="0"/>
              </a:rPr>
              <a:t>making it easy for developers to select and manage a subset of requirements to implement for the next product increment.</a:t>
            </a:r>
            <a:endParaRPr lang="en-US" altLang="zh-CN" sz="2000" b="1">
              <a:latin typeface="Arial" panose="020B0604020202020204" pitchFamily="34" charset="0"/>
            </a:endParaRPr>
          </a:p>
          <a:p>
            <a:pPr marL="0" indent="0">
              <a:spcBef>
                <a:spcPts val="600"/>
              </a:spcBef>
              <a:buFont typeface="宋体" panose="02010600030101010101" pitchFamily="2" charset="-122"/>
              <a:buNone/>
            </a:pPr>
            <a:r>
              <a:rPr lang="en-US" altLang="zh-CN" sz="2000" b="1">
                <a:latin typeface="Arial" panose="020B0604020202020204" pitchFamily="34" charset="0"/>
              </a:rPr>
              <a:t>Although the agile approach to requirements elicitation is attractive for many software teams, critics argue that a consideration of overall business goals and nonfunctional requirements is often lacking.</a:t>
            </a:r>
            <a:endParaRPr lang="en-US" altLang="zh-CN" sz="2000" b="1">
              <a:latin typeface="Arial" panose="020B0604020202020204" pitchFamily="34" charset="0"/>
            </a:endParaRPr>
          </a:p>
          <a:p>
            <a:pPr marL="0" indent="0">
              <a:spcBef>
                <a:spcPts val="600"/>
              </a:spcBef>
              <a:buFont typeface="宋体" panose="02010600030101010101" pitchFamily="2" charset="-122"/>
              <a:buNone/>
            </a:pPr>
            <a:r>
              <a:rPr lang="en-US" altLang="zh-CN" sz="2000" b="1">
                <a:solidFill>
                  <a:srgbClr val="0A85FF"/>
                </a:solidFill>
                <a:latin typeface="Arial" panose="020B0604020202020204" pitchFamily="34" charset="0"/>
              </a:rPr>
              <a:t>8.3.6 Service-Oriented Methods(read it by yourself)</a:t>
            </a:r>
            <a:endParaRPr lang="en-US" altLang="zh-CN" sz="2000" b="1">
              <a:solidFill>
                <a:srgbClr val="0A85FF"/>
              </a:solidFill>
              <a:latin typeface="Arial" panose="020B0604020202020204" pitchFamily="34" charset="0"/>
            </a:endParaRPr>
          </a:p>
          <a:p>
            <a:pPr marL="0" indent="0">
              <a:spcBef>
                <a:spcPts val="600"/>
              </a:spcBef>
              <a:buFont typeface="宋体" panose="02010600030101010101" pitchFamily="2" charset="-122"/>
              <a:buNone/>
            </a:pPr>
            <a:r>
              <a:rPr lang="en-US" altLang="zh-CN" sz="2000" b="1">
                <a:latin typeface="Arial" panose="020B0604020202020204" pitchFamily="34" charset="0"/>
              </a:rPr>
              <a:t>Requirements elicitation in service-oriented development focuses on the definition of services to be rendered by an application.</a:t>
            </a:r>
            <a:endParaRPr lang="en-US" altLang="zh-CN" sz="2000" b="1">
              <a:latin typeface="Arial" panose="020B0604020202020204" pitchFamily="34" charset="0"/>
            </a:endParaRPr>
          </a:p>
        </p:txBody>
      </p:sp>
      <p:sp>
        <p:nvSpPr>
          <p:cNvPr id="22531"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标题 149505"/>
          <p:cNvSpPr>
            <a:spLocks noGrp="1"/>
          </p:cNvSpPr>
          <p:nvPr>
            <p:ph type="title"/>
          </p:nvPr>
        </p:nvSpPr>
        <p:spPr>
          <a:ln/>
        </p:spPr>
        <p:txBody>
          <a:bodyPr anchor="b" anchorCtr="0"/>
          <a:p>
            <a:r>
              <a:rPr lang="en-US" altLang="zh-CN"/>
              <a:t>Chapter 8 </a:t>
            </a:r>
            <a:r>
              <a:rPr lang="en-US" altLang="zh-CN" sz="2800" b="1">
                <a:solidFill>
                  <a:schemeClr val="folHlink"/>
                </a:solidFill>
                <a:latin typeface="Arial" panose="020B0604020202020204" pitchFamily="34" charset="0"/>
              </a:rPr>
              <a:t>UNDERSTANDING</a:t>
            </a:r>
            <a:br>
              <a:rPr lang="en-US" altLang="zh-CN" sz="2800" b="1">
                <a:solidFill>
                  <a:schemeClr val="folHlink"/>
                </a:solidFill>
                <a:latin typeface="Arial" panose="020B0604020202020204" pitchFamily="34" charset="0"/>
              </a:rPr>
            </a:br>
            <a:r>
              <a:rPr lang="en-US" altLang="zh-CN" sz="2800" b="1">
                <a:solidFill>
                  <a:schemeClr val="folHlink"/>
                </a:solidFill>
                <a:latin typeface="Arial" panose="020B0604020202020204" pitchFamily="34" charset="0"/>
              </a:rPr>
              <a:t>REQUIREMENTS</a:t>
            </a:r>
            <a:endParaRPr lang="en-US" altLang="zh-CN" sz="2800" b="1">
              <a:solidFill>
                <a:schemeClr val="folHlink"/>
              </a:solidFill>
              <a:latin typeface="Arial" panose="020B0604020202020204" pitchFamily="34" charset="0"/>
            </a:endParaRPr>
          </a:p>
        </p:txBody>
      </p:sp>
      <p:sp>
        <p:nvSpPr>
          <p:cNvPr id="33794" name="文本占位符 149506"/>
          <p:cNvSpPr>
            <a:spLocks noGrp="1"/>
          </p:cNvSpPr>
          <p:nvPr>
            <p:ph idx="1"/>
          </p:nvPr>
        </p:nvSpPr>
        <p:spPr>
          <a:xfrm>
            <a:off x="574675" y="1727200"/>
            <a:ext cx="8405813" cy="4432300"/>
          </a:xfrm>
        </p:spPr>
        <p:txBody>
          <a:bodyPr anchor="t"/>
          <a:p>
            <a:pPr marL="0" marR="0" indent="0" algn="l" defTabSz="914400" rtl="0" eaLnBrk="1" fontAlgn="base" latinLnBrk="0" hangingPunct="1">
              <a:lnSpc>
                <a:spcPct val="100000"/>
              </a:lnSpc>
              <a:spcBef>
                <a:spcPts val="600"/>
              </a:spcBef>
              <a:spcAft>
                <a:spcPct val="0"/>
              </a:spcAft>
              <a:buClr>
                <a:schemeClr val="folHlink"/>
              </a:buClr>
              <a:buSzPct val="75000"/>
              <a:buFont typeface="宋体" panose="02010600030101010101" pitchFamily="2" charset="-122"/>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8.4 DEVELOPING USE CASES</a:t>
            </a:r>
            <a:r>
              <a:rPr kumimoji="0" lang="en-US" altLang="zh-CN" sz="2000" b="1" i="0" u="none" strike="noStrike" kern="1200" cap="none" spc="0" normalizeH="0" baseline="0" noProof="1">
                <a:solidFill>
                  <a:srgbClr val="0A85FF"/>
                </a:solidFill>
                <a:latin typeface="Arial" panose="020B0604020202020204" pitchFamily="34" charset="0"/>
                <a:ea typeface="+mn-ea"/>
                <a:cs typeface="+mn-cs"/>
                <a:sym typeface="+mn-ea"/>
              </a:rPr>
              <a:t>(</a:t>
            </a:r>
            <a:r>
              <a:rPr kumimoji="0" lang="en-US" altLang="zh-CN" sz="2000" b="1" i="0" u="none" strike="noStrike" kern="1200" cap="none" spc="0" normalizeH="0" baseline="0" noProof="1">
                <a:solidFill>
                  <a:srgbClr val="FF0000"/>
                </a:solidFill>
                <a:latin typeface="Arial" panose="020B0604020202020204" pitchFamily="34" charset="0"/>
                <a:ea typeface="+mn-ea"/>
                <a:cs typeface="+mn-cs"/>
                <a:sym typeface="+mn-ea"/>
              </a:rPr>
              <a:t>how to develop use case diagram</a:t>
            </a:r>
            <a:r>
              <a:rPr kumimoji="0" lang="en-US" altLang="zh-CN" sz="2000" b="1" i="0" u="none" strike="noStrike" kern="1200" cap="none" spc="0" normalizeH="0" baseline="0" noProof="1">
                <a:solidFill>
                  <a:srgbClr val="0A85FF"/>
                </a:solidFill>
                <a:latin typeface="Arial" panose="020B0604020202020204" pitchFamily="34" charset="0"/>
                <a:ea typeface="+mn-ea"/>
                <a:cs typeface="+mn-cs"/>
                <a:sym typeface="+mn-ea"/>
              </a:rPr>
              <a:t>)</a:t>
            </a:r>
            <a:endPar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宋体" panose="02010600030101010101" pitchFamily="2" charset="-122"/>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A use case tells a stylized story about how an end user (playing one of a number of possible roles) interacts with the system under a specific set of circumstances.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BatangChe" panose="02030609000101010101" charset="-127"/>
              <a:buChar char="*"/>
            </a:pPr>
            <a:r>
              <a:rPr kumimoji="0" lang="en-US" altLang="zh-CN" sz="2000" b="1" i="1" u="none" strike="noStrike" kern="1200" cap="none" spc="0" normalizeH="0" baseline="0" noProof="1">
                <a:solidFill>
                  <a:schemeClr val="tx1"/>
                </a:solidFill>
                <a:latin typeface="Arial" panose="020B0604020202020204" pitchFamily="34" charset="0"/>
                <a:ea typeface="+mn-ea"/>
                <a:cs typeface="+mn-cs"/>
              </a:rPr>
              <a:t>actor,primary actor,secondary actor</a:t>
            </a:r>
            <a:endParaRPr kumimoji="0" lang="en-US" altLang="zh-CN" sz="2000" b="1" i="1" u="none" strike="noStrike" kern="1200" cap="none" spc="0" normalizeH="0" baseline="0" noProof="1">
              <a:solidFill>
                <a:schemeClr val="tx1"/>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BatangChe" panose="02030609000101010101" charset="-127"/>
              <a:buChar char="*"/>
            </a:pPr>
            <a:r>
              <a:rPr kumimoji="0" lang="en-US" altLang="zh-CN" sz="2000" b="1" i="1" u="none" strike="noStrike" kern="1200" cap="none" spc="0" normalizeH="0" baseline="0" noProof="1">
                <a:solidFill>
                  <a:schemeClr val="tx1"/>
                </a:solidFill>
                <a:latin typeface="Arial" panose="020B0604020202020204" pitchFamily="34" charset="0"/>
                <a:ea typeface="+mn-ea"/>
                <a:cs typeface="+mn-cs"/>
              </a:rPr>
              <a:t>user(end user)</a:t>
            </a:r>
            <a:endParaRPr kumimoji="0" lang="en-US" altLang="zh-CN" sz="2000" b="1" i="1"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BatangChe" panose="02030609000101010101" charset="-127"/>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Once actors have been identified, use cases can be developed. Jacobson suggests a number of questions that should be answered by a use case:</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BatangChe" panose="02030609000101010101" charset="-127"/>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Who is the primary actor, the secondary actor(s)?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BatangChe" panose="02030609000101010101" charset="-127"/>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What are the actor’s goals?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BatangChe" panose="02030609000101010101" charset="-127"/>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What preconditions should exist before the story begins?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23555"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标题 149505"/>
          <p:cNvSpPr>
            <a:spLocks noGrp="1"/>
          </p:cNvSpPr>
          <p:nvPr>
            <p:ph type="title"/>
          </p:nvPr>
        </p:nvSpPr>
        <p:spPr>
          <a:ln/>
        </p:spPr>
        <p:txBody>
          <a:bodyPr anchor="b" anchorCtr="0"/>
          <a:p>
            <a:r>
              <a:rPr lang="en-US" altLang="zh-CN"/>
              <a:t>Chapter 8 </a:t>
            </a:r>
            <a:r>
              <a:rPr lang="en-US" altLang="zh-CN" sz="2800" b="1">
                <a:solidFill>
                  <a:schemeClr val="folHlink"/>
                </a:solidFill>
                <a:latin typeface="Arial" panose="020B0604020202020204" pitchFamily="34" charset="0"/>
              </a:rPr>
              <a:t>UNDERSTANDING</a:t>
            </a:r>
            <a:br>
              <a:rPr lang="en-US" altLang="zh-CN" sz="2800" b="1">
                <a:solidFill>
                  <a:schemeClr val="folHlink"/>
                </a:solidFill>
                <a:latin typeface="Arial" panose="020B0604020202020204" pitchFamily="34" charset="0"/>
              </a:rPr>
            </a:br>
            <a:r>
              <a:rPr lang="en-US" altLang="zh-CN" sz="2800" b="1">
                <a:solidFill>
                  <a:schemeClr val="folHlink"/>
                </a:solidFill>
                <a:latin typeface="Arial" panose="020B0604020202020204" pitchFamily="34" charset="0"/>
              </a:rPr>
              <a:t>REQUIREMENTS</a:t>
            </a:r>
            <a:endParaRPr lang="en-US" altLang="zh-CN" sz="2800" b="1">
              <a:solidFill>
                <a:schemeClr val="folHlink"/>
              </a:solidFill>
              <a:latin typeface="Arial" panose="020B0604020202020204" pitchFamily="34" charset="0"/>
            </a:endParaRPr>
          </a:p>
        </p:txBody>
      </p:sp>
      <p:sp>
        <p:nvSpPr>
          <p:cNvPr id="24578" name="文本占位符 149506"/>
          <p:cNvSpPr>
            <a:spLocks noGrp="1"/>
          </p:cNvSpPr>
          <p:nvPr>
            <p:ph idx="1"/>
          </p:nvPr>
        </p:nvSpPr>
        <p:spPr>
          <a:xfrm>
            <a:off x="574675" y="1727200"/>
            <a:ext cx="8405813" cy="4432300"/>
          </a:xfrm>
          <a:ln/>
        </p:spPr>
        <p:txBody>
          <a:bodyPr anchor="t" anchorCtr="0"/>
          <a:p>
            <a:pPr marL="0" indent="0">
              <a:spcBef>
                <a:spcPts val="600"/>
              </a:spcBef>
              <a:buFont typeface="宋体" panose="02010600030101010101" pitchFamily="2" charset="-122"/>
              <a:buNone/>
            </a:pPr>
            <a:r>
              <a:rPr lang="en-US" altLang="zh-CN" sz="2000" b="1">
                <a:latin typeface="Arial" panose="020B0604020202020204" pitchFamily="34" charset="0"/>
              </a:rPr>
              <a:t>• What main tasks or functions are performed by the actor?</a:t>
            </a:r>
            <a:endParaRPr lang="en-US" altLang="zh-CN" sz="2000" b="1">
              <a:latin typeface="Arial" panose="020B0604020202020204" pitchFamily="34" charset="0"/>
            </a:endParaRPr>
          </a:p>
          <a:p>
            <a:pPr marL="0" indent="0">
              <a:spcBef>
                <a:spcPts val="600"/>
              </a:spcBef>
              <a:buFont typeface="BatangChe" panose="02030609000101010101" charset="-127"/>
              <a:buNone/>
            </a:pPr>
            <a:r>
              <a:rPr lang="en-US" altLang="zh-CN" sz="2000" b="1">
                <a:latin typeface="Arial" panose="020B0604020202020204" pitchFamily="34" charset="0"/>
              </a:rPr>
              <a:t>• What exceptions might be considered as the story is described?</a:t>
            </a:r>
            <a:endParaRPr lang="en-US" altLang="zh-CN" sz="2000" b="1">
              <a:latin typeface="Arial" panose="020B0604020202020204" pitchFamily="34" charset="0"/>
            </a:endParaRPr>
          </a:p>
          <a:p>
            <a:pPr marL="0" indent="0">
              <a:spcBef>
                <a:spcPts val="600"/>
              </a:spcBef>
              <a:buFont typeface="BatangChe" panose="02030609000101010101" charset="-127"/>
              <a:buNone/>
            </a:pPr>
            <a:r>
              <a:rPr lang="en-US" altLang="zh-CN" sz="2000" b="1">
                <a:latin typeface="Arial" panose="020B0604020202020204" pitchFamily="34" charset="0"/>
              </a:rPr>
              <a:t>• What variations in the actor’s interaction are possible?</a:t>
            </a:r>
            <a:endParaRPr lang="en-US" altLang="zh-CN" sz="2000" b="1">
              <a:latin typeface="Arial" panose="020B0604020202020204" pitchFamily="34" charset="0"/>
            </a:endParaRPr>
          </a:p>
          <a:p>
            <a:pPr marL="0" indent="0">
              <a:spcBef>
                <a:spcPts val="600"/>
              </a:spcBef>
              <a:buFont typeface="BatangChe" panose="02030609000101010101" charset="-127"/>
              <a:buNone/>
            </a:pPr>
            <a:r>
              <a:rPr lang="en-US" altLang="zh-CN" sz="2000" b="1">
                <a:latin typeface="Arial" panose="020B0604020202020204" pitchFamily="34" charset="0"/>
              </a:rPr>
              <a:t>• What system information will the actor acquire, produce, or change?</a:t>
            </a:r>
            <a:endParaRPr lang="en-US" altLang="zh-CN" sz="2000" b="1">
              <a:latin typeface="Arial" panose="020B0604020202020204" pitchFamily="34" charset="0"/>
            </a:endParaRPr>
          </a:p>
          <a:p>
            <a:pPr marL="0" indent="0">
              <a:spcBef>
                <a:spcPts val="600"/>
              </a:spcBef>
              <a:buFont typeface="BatangChe" panose="02030609000101010101" charset="-127"/>
              <a:buNone/>
            </a:pPr>
            <a:r>
              <a:rPr lang="en-US" altLang="zh-CN" sz="2000" b="1">
                <a:latin typeface="Arial" panose="020B0604020202020204" pitchFamily="34" charset="0"/>
              </a:rPr>
              <a:t>• Will the actor have to inform the system about changes in the external environment?</a:t>
            </a:r>
            <a:endParaRPr lang="en-US" altLang="zh-CN" sz="2000" b="1">
              <a:latin typeface="Arial" panose="020B0604020202020204" pitchFamily="34" charset="0"/>
            </a:endParaRPr>
          </a:p>
          <a:p>
            <a:pPr marL="0" indent="0">
              <a:spcBef>
                <a:spcPts val="600"/>
              </a:spcBef>
              <a:buFont typeface="BatangChe" panose="02030609000101010101" charset="-127"/>
              <a:buNone/>
            </a:pPr>
            <a:r>
              <a:rPr lang="en-US" altLang="zh-CN" sz="2000" b="1">
                <a:latin typeface="Arial" panose="020B0604020202020204" pitchFamily="34" charset="0"/>
              </a:rPr>
              <a:t>• What information does the actor desire from the system?</a:t>
            </a:r>
            <a:endParaRPr lang="en-US" altLang="zh-CN" sz="2000" b="1">
              <a:latin typeface="Arial" panose="020B0604020202020204" pitchFamily="34" charset="0"/>
            </a:endParaRPr>
          </a:p>
          <a:p>
            <a:pPr marL="0" indent="0">
              <a:spcBef>
                <a:spcPts val="600"/>
              </a:spcBef>
              <a:buFont typeface="BatangChe" panose="02030609000101010101" charset="-127"/>
              <a:buNone/>
            </a:pPr>
            <a:r>
              <a:rPr lang="en-US" altLang="zh-CN" sz="2000" b="1">
                <a:latin typeface="Arial" panose="020B0604020202020204" pitchFamily="34" charset="0"/>
              </a:rPr>
              <a:t>• Does the actor wish to be informed about unexpected changes?</a:t>
            </a:r>
            <a:endParaRPr lang="en-US" altLang="zh-CN" sz="2000" b="1">
              <a:latin typeface="Arial" panose="020B0604020202020204" pitchFamily="34" charset="0"/>
            </a:endParaRPr>
          </a:p>
          <a:p>
            <a:pPr marL="0" indent="0">
              <a:spcBef>
                <a:spcPts val="600"/>
              </a:spcBef>
              <a:buFont typeface="BatangChe" panose="02030609000101010101" charset="-127"/>
              <a:buNone/>
            </a:pPr>
            <a:r>
              <a:rPr lang="en-US" altLang="zh-CN" sz="2000" b="1">
                <a:solidFill>
                  <a:srgbClr val="FF0000"/>
                </a:solidFill>
                <a:latin typeface="Arial" panose="020B0604020202020204" pitchFamily="34" charset="0"/>
              </a:rPr>
              <a:t>Give an example: 8</a:t>
            </a:r>
            <a:r>
              <a:rPr lang="zh-CN" altLang="en-US" sz="2000" b="1">
                <a:solidFill>
                  <a:srgbClr val="FF0000"/>
                </a:solidFill>
                <a:latin typeface="Arial" panose="020B0604020202020204" pitchFamily="34" charset="0"/>
                <a:ea typeface="宋体" panose="02010600030101010101" pitchFamily="2" charset="-122"/>
              </a:rPr>
              <a:t>章</a:t>
            </a:r>
            <a:r>
              <a:rPr lang="zh-CN" altLang="zh-CN" sz="2000" b="1">
                <a:solidFill>
                  <a:srgbClr val="FF0000"/>
                </a:solidFill>
                <a:latin typeface="Arial" panose="020B0604020202020204" pitchFamily="34" charset="0"/>
                <a:ea typeface="宋体" panose="02010600030101010101" pitchFamily="2" charset="-122"/>
              </a:rPr>
              <a:t>附件</a:t>
            </a:r>
            <a:r>
              <a:rPr lang="en-US" altLang="zh-CN" sz="2000" b="1">
                <a:solidFill>
                  <a:srgbClr val="FF0000"/>
                </a:solidFill>
                <a:latin typeface="Arial" panose="020B0604020202020204" pitchFamily="34" charset="0"/>
                <a:ea typeface="宋体" panose="02010600030101010101" pitchFamily="2" charset="-122"/>
              </a:rPr>
              <a:t>1-</a:t>
            </a:r>
            <a:r>
              <a:rPr lang="zh-CN" altLang="en-US" sz="2000" b="1">
                <a:solidFill>
                  <a:srgbClr val="FF0000"/>
                </a:solidFill>
                <a:latin typeface="Arial" panose="020B0604020202020204" pitchFamily="34" charset="0"/>
                <a:ea typeface="宋体" panose="02010600030101010101" pitchFamily="2" charset="-122"/>
              </a:rPr>
              <a:t>图书馆借阅管理系统</a:t>
            </a:r>
            <a:r>
              <a:rPr lang="en-US" altLang="zh-CN" sz="2000" b="1">
                <a:solidFill>
                  <a:srgbClr val="FF0000"/>
                </a:solidFill>
                <a:latin typeface="Arial" panose="020B0604020202020204" pitchFamily="34" charset="0"/>
                <a:ea typeface="宋体" panose="02010600030101010101" pitchFamily="2" charset="-122"/>
              </a:rPr>
              <a:t>.doc</a:t>
            </a:r>
            <a:endParaRPr lang="en-US" altLang="zh-CN" sz="2000" b="1">
              <a:latin typeface="Arial" panose="020B0604020202020204" pitchFamily="34" charset="0"/>
            </a:endParaRPr>
          </a:p>
          <a:p>
            <a:pPr marL="0" indent="0">
              <a:spcBef>
                <a:spcPts val="600"/>
              </a:spcBef>
              <a:buFont typeface="BatangChe" panose="02030609000101010101" charset="-127"/>
              <a:buNone/>
            </a:pPr>
            <a:r>
              <a:rPr lang="en-US" altLang="zh-CN" sz="2000" b="1" i="1">
                <a:solidFill>
                  <a:srgbClr val="FF0000"/>
                </a:solidFill>
                <a:latin typeface="Arial" panose="020B0604020202020204" pitchFamily="34" charset="0"/>
              </a:rPr>
              <a:t>Exercise:</a:t>
            </a:r>
            <a:r>
              <a:rPr lang="en-US" altLang="zh-CN" sz="2000" b="1" i="1">
                <a:solidFill>
                  <a:srgbClr val="0A85FF"/>
                </a:solidFill>
                <a:latin typeface="Arial" panose="020B0604020202020204" pitchFamily="34" charset="0"/>
              </a:rPr>
              <a:t>Pls reanalyze the use case diagram for SafeHome home security function.</a:t>
            </a:r>
            <a:endParaRPr lang="en-US" altLang="zh-CN" sz="2000" b="1" i="1">
              <a:solidFill>
                <a:srgbClr val="0A85FF"/>
              </a:solidFill>
              <a:latin typeface="Arial" panose="020B0604020202020204" pitchFamily="34" charset="0"/>
            </a:endParaRPr>
          </a:p>
        </p:txBody>
      </p:sp>
      <p:sp>
        <p:nvSpPr>
          <p:cNvPr id="24579"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149505"/>
          <p:cNvSpPr>
            <a:spLocks noGrp="1"/>
          </p:cNvSpPr>
          <p:nvPr>
            <p:ph type="title"/>
          </p:nvPr>
        </p:nvSpPr>
        <p:spPr>
          <a:ln/>
        </p:spPr>
        <p:txBody>
          <a:bodyPr anchor="b" anchorCtr="0"/>
          <a:p>
            <a:r>
              <a:rPr lang="en-US" altLang="zh-CN"/>
              <a:t>Chapter 8 </a:t>
            </a:r>
            <a:r>
              <a:rPr lang="en-US" altLang="zh-CN" sz="2800" b="1">
                <a:solidFill>
                  <a:schemeClr val="folHlink"/>
                </a:solidFill>
                <a:latin typeface="Arial" panose="020B0604020202020204" pitchFamily="34" charset="0"/>
              </a:rPr>
              <a:t>UNDERSTANDING</a:t>
            </a:r>
            <a:br>
              <a:rPr lang="en-US" altLang="zh-CN" sz="2800" b="1">
                <a:solidFill>
                  <a:schemeClr val="folHlink"/>
                </a:solidFill>
                <a:latin typeface="Arial" panose="020B0604020202020204" pitchFamily="34" charset="0"/>
              </a:rPr>
            </a:br>
            <a:r>
              <a:rPr lang="en-US" altLang="zh-CN" sz="2800" b="1">
                <a:solidFill>
                  <a:schemeClr val="folHlink"/>
                </a:solidFill>
                <a:latin typeface="Arial" panose="020B0604020202020204" pitchFamily="34" charset="0"/>
              </a:rPr>
              <a:t>REQUIREMENTS</a:t>
            </a:r>
            <a:endParaRPr lang="en-US" altLang="zh-CN" sz="2800" b="1">
              <a:solidFill>
                <a:schemeClr val="folHlink"/>
              </a:solidFill>
              <a:latin typeface="Arial" panose="020B0604020202020204" pitchFamily="34" charset="0"/>
            </a:endParaRPr>
          </a:p>
        </p:txBody>
      </p:sp>
      <p:sp>
        <p:nvSpPr>
          <p:cNvPr id="25602"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pic>
        <p:nvPicPr>
          <p:cNvPr id="25603" name="内容占位符 1"/>
          <p:cNvPicPr>
            <a:picLocks noGrp="1" noChangeAspect="1"/>
          </p:cNvPicPr>
          <p:nvPr>
            <p:ph idx="1"/>
          </p:nvPr>
        </p:nvPicPr>
        <p:blipFill>
          <a:blip r:embed="rId1"/>
          <a:stretch>
            <a:fillRect/>
          </a:stretch>
        </p:blipFill>
        <p:spPr>
          <a:xfrm>
            <a:off x="641350" y="1624013"/>
            <a:ext cx="8197850" cy="4913312"/>
          </a:xfr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149505"/>
          <p:cNvSpPr>
            <a:spLocks noGrp="1"/>
          </p:cNvSpPr>
          <p:nvPr>
            <p:ph type="title"/>
          </p:nvPr>
        </p:nvSpPr>
        <p:spPr>
          <a:ln/>
        </p:spPr>
        <p:txBody>
          <a:bodyPr anchor="b" anchorCtr="0"/>
          <a:p>
            <a:r>
              <a:rPr lang="en-US" altLang="zh-CN"/>
              <a:t>Chapter 8 </a:t>
            </a:r>
            <a:r>
              <a:rPr lang="en-US" altLang="zh-CN" sz="2800" b="1">
                <a:solidFill>
                  <a:schemeClr val="folHlink"/>
                </a:solidFill>
                <a:latin typeface="Arial" panose="020B0604020202020204" pitchFamily="34" charset="0"/>
              </a:rPr>
              <a:t>UNDERSTANDING</a:t>
            </a:r>
            <a:br>
              <a:rPr lang="en-US" altLang="zh-CN" sz="2800" b="1">
                <a:solidFill>
                  <a:schemeClr val="folHlink"/>
                </a:solidFill>
                <a:latin typeface="Arial" panose="020B0604020202020204" pitchFamily="34" charset="0"/>
              </a:rPr>
            </a:br>
            <a:r>
              <a:rPr lang="en-US" altLang="zh-CN" sz="2800" b="1">
                <a:solidFill>
                  <a:schemeClr val="folHlink"/>
                </a:solidFill>
                <a:latin typeface="Arial" panose="020B0604020202020204" pitchFamily="34" charset="0"/>
              </a:rPr>
              <a:t>REQUIREMENTS</a:t>
            </a:r>
            <a:endParaRPr lang="en-US" altLang="zh-CN" sz="2800" b="1">
              <a:solidFill>
                <a:schemeClr val="folHlink"/>
              </a:solidFill>
              <a:latin typeface="Arial" panose="020B0604020202020204" pitchFamily="34" charset="0"/>
            </a:endParaRPr>
          </a:p>
        </p:txBody>
      </p:sp>
      <p:sp>
        <p:nvSpPr>
          <p:cNvPr id="26626" name="文本占位符 149506"/>
          <p:cNvSpPr>
            <a:spLocks noGrp="1"/>
          </p:cNvSpPr>
          <p:nvPr>
            <p:ph idx="1"/>
          </p:nvPr>
        </p:nvSpPr>
        <p:spPr>
          <a:xfrm>
            <a:off x="574675" y="1727200"/>
            <a:ext cx="8405813" cy="4432300"/>
          </a:xfrm>
        </p:spPr>
        <p:txBody>
          <a:bodyPr anchor="t"/>
          <a:p>
            <a:pPr marL="0" marR="0" indent="0" algn="l" defTabSz="914400" rtl="0" eaLnBrk="1" fontAlgn="base" latinLnBrk="0" hangingPunct="1">
              <a:lnSpc>
                <a:spcPct val="100000"/>
              </a:lnSpc>
              <a:spcBef>
                <a:spcPts val="600"/>
              </a:spcBef>
              <a:spcAft>
                <a:spcPct val="0"/>
              </a:spcAft>
              <a:buClr>
                <a:schemeClr val="folHlink"/>
              </a:buClr>
              <a:buSzPct val="75000"/>
              <a:buFont typeface="宋体" panose="02010600030101010101" pitchFamily="2" charset="-122"/>
              <a:buNone/>
            </a:pPr>
            <a:r>
              <a:rPr kumimoji="0" lang="en-US" altLang="zh-CN" sz="2000" b="1" i="0" u="none" strike="noStrike" kern="1200" cap="none" spc="0" normalizeH="0" baseline="0" noProof="1">
                <a:solidFill>
                  <a:srgbClr val="0A85FF"/>
                </a:solidFill>
                <a:latin typeface="Arial" panose="020B0604020202020204" pitchFamily="34" charset="0"/>
                <a:ea typeface="+mn-ea"/>
                <a:cs typeface="+mn-cs"/>
              </a:rPr>
              <a:t>8.5 BUILDING THE ANALYSIS MODEL</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(elaboration)</a:t>
            </a:r>
            <a:endParaRPr kumimoji="0" lang="en-US" altLang="zh-CN" sz="2000" b="1" i="0" u="none" strike="noStrike" kern="1200" cap="none" spc="0" normalizeH="0" baseline="0" noProof="1">
              <a:solidFill>
                <a:srgbClr val="0A85FF"/>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宋体" panose="02010600030101010101" pitchFamily="2" charset="-122"/>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The intent of the analysis model is to provide a description of the required informational, functional, and behavioral domains for a computer-based system.</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宋体" panose="02010600030101010101" pitchFamily="2" charset="-122"/>
              <a:buNone/>
            </a:pPr>
            <a:r>
              <a:rPr kumimoji="0" lang="en-US" altLang="zh-CN" sz="2000" b="1" i="0" u="none" strike="noStrike" kern="1200" cap="none" spc="0" normalizeH="0" baseline="0" noProof="1">
                <a:solidFill>
                  <a:srgbClr val="0A85FF"/>
                </a:solidFill>
                <a:latin typeface="Arial" panose="020B0604020202020204" pitchFamily="34" charset="0"/>
                <a:ea typeface="+mn-ea"/>
                <a:cs typeface="+mn-cs"/>
              </a:rPr>
              <a:t>8.5.1 Elements of the Analysis Model</a:t>
            </a:r>
            <a:endParaRPr kumimoji="0" lang="en-US" altLang="zh-CN" sz="2000" b="1" i="0" u="none" strike="noStrike" kern="1200" cap="none" spc="0" normalizeH="0" baseline="0" noProof="1">
              <a:solidFill>
                <a:srgbClr val="0A85FF"/>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宋体" panose="02010600030101010101" pitchFamily="2" charset="-122"/>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Different modes of representation force you to consider requirements from different viewpoints—an approach that has a higher probability of uncovering omissions, inconsistencies, and ambiguity. A set of generic elements is common to most analysis models.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宋体" panose="02010600030101010101" pitchFamily="2" charset="-122"/>
              <a:buNone/>
            </a:pPr>
            <a:r>
              <a:rPr kumimoji="0" lang="en-US" altLang="zh-CN" sz="2000" b="1" i="0" u="none" strike="noStrike" kern="1200" cap="none" spc="0" normalizeH="0" baseline="0" noProof="1">
                <a:solidFill>
                  <a:srgbClr val="0A85FF"/>
                </a:solidFill>
                <a:latin typeface="Arial" panose="020B0604020202020204" pitchFamily="34" charset="0"/>
                <a:ea typeface="+mn-ea"/>
                <a:cs typeface="+mn-cs"/>
              </a:rPr>
              <a:t>Scenario-based elements:</a:t>
            </a:r>
            <a:endParaRPr kumimoji="0" lang="en-US" altLang="zh-CN" sz="2000" b="1" i="0" u="none" strike="noStrike" kern="1200" cap="none" spc="0" normalizeH="0" baseline="0" noProof="1">
              <a:solidFill>
                <a:srgbClr val="0A85FF"/>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宋体" panose="02010600030101010101" pitchFamily="2" charset="-122"/>
              <a:buNone/>
            </a:pPr>
            <a:r>
              <a:rPr kumimoji="0" lang="en-US" altLang="zh-CN" sz="2000" b="1" i="1" u="none" strike="noStrike" kern="1200" cap="none" spc="0" normalizeH="0" baseline="0" noProof="1">
                <a:solidFill>
                  <a:schemeClr val="tx1"/>
                </a:solidFill>
                <a:latin typeface="Arial" panose="020B0604020202020204" pitchFamily="34" charset="0"/>
                <a:ea typeface="+mn-ea"/>
                <a:cs typeface="+mn-cs"/>
              </a:rPr>
              <a:t>use case diagram</a:t>
            </a:r>
            <a:endParaRPr kumimoji="0" lang="en-US" altLang="zh-CN" sz="2000" b="1" i="1" u="none" strike="noStrike" kern="1200" cap="none" spc="0" normalizeH="0" baseline="0" noProof="1">
              <a:solidFill>
                <a:schemeClr val="tx1"/>
              </a:solidFill>
              <a:latin typeface="Arial" panose="020B0604020202020204" pitchFamily="34" charset="0"/>
              <a:ea typeface="+mn-ea"/>
              <a:cs typeface="+mn-cs"/>
            </a:endParaRPr>
          </a:p>
          <a:p>
            <a:pPr marL="0" marR="0" indent="-342900" algn="l" defTabSz="914400" rtl="0" eaLnBrk="1" fontAlgn="base" latinLnBrk="0" hangingPunct="1">
              <a:lnSpc>
                <a:spcPct val="100000"/>
              </a:lnSpc>
              <a:spcBef>
                <a:spcPts val="600"/>
              </a:spcBef>
              <a:spcAft>
                <a:spcPct val="0"/>
              </a:spcAft>
              <a:buClr>
                <a:schemeClr val="folHlink"/>
              </a:buClr>
              <a:buSzPct val="75000"/>
              <a:buFont typeface="宋体" panose="02010600030101010101" pitchFamily="2" charset="-122"/>
              <a:buNone/>
            </a:pPr>
            <a:r>
              <a:rPr kumimoji="0" lang="en-US" altLang="zh-CN" sz="2000" b="1" i="0" u="none" strike="noStrike" kern="1200" cap="none" spc="0" normalizeH="0" baseline="0" noProof="1">
                <a:solidFill>
                  <a:srgbClr val="0A85FF"/>
                </a:solidFill>
                <a:latin typeface="Arial" panose="020B0604020202020204" pitchFamily="34" charset="0"/>
                <a:ea typeface="+mn-ea"/>
                <a:cs typeface="+mn-cs"/>
              </a:rPr>
              <a:t>function elements</a:t>
            </a:r>
            <a:endParaRPr kumimoji="0" lang="en-US" altLang="zh-CN" sz="2000" b="1" i="0" u="none" strike="noStrike" kern="1200" cap="none" spc="0" normalizeH="0" baseline="0" noProof="1">
              <a:solidFill>
                <a:srgbClr val="0A85FF"/>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宋体" panose="02010600030101010101" pitchFamily="2" charset="-122"/>
              <a:buNone/>
            </a:pPr>
            <a:r>
              <a:rPr kumimoji="0" lang="en-US" altLang="zh-CN" sz="2000" b="1" i="1" u="none" strike="noStrike" kern="1200" cap="none" spc="0" normalizeH="0" baseline="0" noProof="1">
                <a:solidFill>
                  <a:schemeClr val="tx1"/>
                </a:solidFill>
                <a:latin typeface="Arial" panose="020B0604020202020204" pitchFamily="34" charset="0"/>
                <a:ea typeface="+mn-ea"/>
                <a:cs typeface="+mn-cs"/>
              </a:rPr>
              <a:t>activity diagram(function model, depicts the business logic for each use case ).</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宋体" panose="02010600030101010101" pitchFamily="2" charset="-122"/>
              <a:buNone/>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26627"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 149505"/>
          <p:cNvSpPr>
            <a:spLocks noGrp="1"/>
          </p:cNvSpPr>
          <p:nvPr>
            <p:ph type="title"/>
          </p:nvPr>
        </p:nvSpPr>
        <p:spPr>
          <a:xfrm>
            <a:off x="1219200" y="998538"/>
            <a:ext cx="6705600" cy="633412"/>
          </a:xfrm>
          <a:ln/>
        </p:spPr>
        <p:txBody>
          <a:bodyPr anchor="b" anchorCtr="0"/>
          <a:p>
            <a:r>
              <a:rPr lang="en-US" altLang="zh-CN"/>
              <a:t>Chapter 8 </a:t>
            </a:r>
            <a:r>
              <a:rPr lang="en-US" altLang="zh-CN" sz="2800" b="1">
                <a:solidFill>
                  <a:schemeClr val="folHlink"/>
                </a:solidFill>
                <a:latin typeface="Arial" panose="020B0604020202020204" pitchFamily="34" charset="0"/>
              </a:rPr>
              <a:t>UNDERSTANDING</a:t>
            </a:r>
            <a:br>
              <a:rPr lang="en-US" altLang="zh-CN" sz="2800" b="1">
                <a:solidFill>
                  <a:schemeClr val="folHlink"/>
                </a:solidFill>
                <a:latin typeface="Arial" panose="020B0604020202020204" pitchFamily="34" charset="0"/>
              </a:rPr>
            </a:br>
            <a:r>
              <a:rPr lang="en-US" altLang="zh-CN" sz="2800" b="1">
                <a:solidFill>
                  <a:schemeClr val="folHlink"/>
                </a:solidFill>
                <a:latin typeface="Arial" panose="020B0604020202020204" pitchFamily="34" charset="0"/>
              </a:rPr>
              <a:t>REQUIREMENTS</a:t>
            </a:r>
            <a:endParaRPr lang="en-US" altLang="zh-CN" sz="2800" b="1">
              <a:solidFill>
                <a:schemeClr val="folHlink"/>
              </a:solidFill>
              <a:latin typeface="Arial" panose="020B0604020202020204" pitchFamily="34" charset="0"/>
            </a:endParaRPr>
          </a:p>
        </p:txBody>
      </p:sp>
      <p:sp>
        <p:nvSpPr>
          <p:cNvPr id="22530" name="文本占位符 149506"/>
          <p:cNvSpPr>
            <a:spLocks noGrp="1"/>
          </p:cNvSpPr>
          <p:nvPr>
            <p:ph idx="1"/>
          </p:nvPr>
        </p:nvSpPr>
        <p:spPr>
          <a:xfrm>
            <a:off x="574675" y="1771650"/>
            <a:ext cx="8405813" cy="4432300"/>
          </a:xfrm>
        </p:spPr>
        <p:txBody>
          <a:bodyPr anchor="t"/>
          <a:p>
            <a:pPr marL="457200" marR="0" indent="-457200" algn="l" defTabSz="914400" rtl="0" eaLnBrk="1" fontAlgn="base" latinLnBrk="0" hangingPunct="1">
              <a:lnSpc>
                <a:spcPct val="100000"/>
              </a:lnSpc>
              <a:spcBef>
                <a:spcPts val="600"/>
              </a:spcBef>
              <a:spcAft>
                <a:spcPct val="0"/>
              </a:spcAft>
              <a:buClr>
                <a:schemeClr val="folHlink"/>
              </a:buClr>
              <a:buSzPct val="75000"/>
              <a:buFont typeface="+mj-lt"/>
              <a:buAutoNum type="arabicPeriod"/>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Inception:</a:t>
            </a:r>
            <a:endPar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lt"/>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At project inception, you establish a basic understanding of the problem,the people who want a solution, the nature of the solution that is desired, and the effectiveness of preliminary communication and collaboration between the other stakeholders and the software team.</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lt"/>
              <a:buAutoNum type="arabicPeriod" startAt="2"/>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Elicitation:</a:t>
            </a:r>
            <a:endPar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lt"/>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An important part of elicitation is to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establish business goals</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Your job is to engage stakeholders and to encourage them to share their goals honestly. Once the goals have been captured, a prioritization mechanism should be established,and a design rationale for a potential architecture (that meets stakeholder goals</a:t>
            </a:r>
            <a:r>
              <a:rPr kumimoji="0" lang="zh-CN" altLang="en-US" sz="2000" b="1"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t>，</a:t>
            </a:r>
            <a:r>
              <a:rPr kumimoji="0" lang="zh-CN" altLang="en-US" sz="1600" b="1" i="0" u="none" strike="noStrike" kern="1200" cap="none" spc="0" normalizeH="0" baseline="0" noProof="1">
                <a:solidFill>
                  <a:schemeClr val="tx1"/>
                </a:solidFill>
                <a:latin typeface="Arial" panose="020B0604020202020204" pitchFamily="34" charset="0"/>
                <a:ea typeface="宋体" panose="02010600030101010101" pitchFamily="2" charset="-122"/>
                <a:cs typeface="+mn-cs"/>
              </a:rPr>
              <a:t>如，软件系统架构2.jpg</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can be created. Christel and Kang identify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a number of problems</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that are encountered as elicitation occurs.</a:t>
            </a:r>
            <a:endParaRPr kumimoji="0" lang="zh-CN" altLang="en-US" sz="2000" b="1" i="0" u="none" strike="noStrike" kern="1200" cap="none" spc="0" normalizeH="0" baseline="0" noProof="1">
              <a:solidFill>
                <a:schemeClr val="tx1"/>
              </a:solidFill>
              <a:latin typeface="Arial" panose="020B0604020202020204" pitchFamily="34" charset="0"/>
              <a:ea typeface="宋体" panose="02010600030101010101" pitchFamily="2" charset="-122"/>
              <a:cs typeface="+mn-cs"/>
            </a:endParaRPr>
          </a:p>
        </p:txBody>
      </p:sp>
      <p:sp>
        <p:nvSpPr>
          <p:cNvPr id="9219"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149505"/>
          <p:cNvSpPr>
            <a:spLocks noGrp="1"/>
          </p:cNvSpPr>
          <p:nvPr>
            <p:ph type="title"/>
          </p:nvPr>
        </p:nvSpPr>
        <p:spPr>
          <a:ln/>
        </p:spPr>
        <p:txBody>
          <a:bodyPr anchor="b" anchorCtr="0"/>
          <a:p>
            <a:r>
              <a:rPr lang="en-US" altLang="zh-CN"/>
              <a:t>Chapter 8 </a:t>
            </a:r>
            <a:r>
              <a:rPr lang="en-US" altLang="zh-CN" sz="2800" b="1">
                <a:solidFill>
                  <a:schemeClr val="folHlink"/>
                </a:solidFill>
                <a:latin typeface="Arial" panose="020B0604020202020204" pitchFamily="34" charset="0"/>
              </a:rPr>
              <a:t>UNDERSTANDING</a:t>
            </a:r>
            <a:br>
              <a:rPr lang="en-US" altLang="zh-CN" sz="2800" b="1">
                <a:solidFill>
                  <a:schemeClr val="folHlink"/>
                </a:solidFill>
                <a:latin typeface="Arial" panose="020B0604020202020204" pitchFamily="34" charset="0"/>
              </a:rPr>
            </a:br>
            <a:r>
              <a:rPr lang="en-US" altLang="zh-CN" sz="2800" b="1">
                <a:solidFill>
                  <a:schemeClr val="folHlink"/>
                </a:solidFill>
                <a:latin typeface="Arial" panose="020B0604020202020204" pitchFamily="34" charset="0"/>
              </a:rPr>
              <a:t>REQUIREMENTS</a:t>
            </a:r>
            <a:endParaRPr lang="en-US" altLang="zh-CN" sz="2800" b="1">
              <a:solidFill>
                <a:schemeClr val="folHlink"/>
              </a:solidFill>
              <a:latin typeface="Arial" panose="020B0604020202020204" pitchFamily="34" charset="0"/>
            </a:endParaRPr>
          </a:p>
        </p:txBody>
      </p:sp>
      <p:sp>
        <p:nvSpPr>
          <p:cNvPr id="20482" name="文本占位符 149506"/>
          <p:cNvSpPr>
            <a:spLocks noGrp="1"/>
          </p:cNvSpPr>
          <p:nvPr>
            <p:ph idx="1"/>
          </p:nvPr>
        </p:nvSpPr>
        <p:spPr>
          <a:xfrm>
            <a:off x="574675" y="1727200"/>
            <a:ext cx="8405813" cy="4432300"/>
          </a:xfrm>
        </p:spPr>
        <p:txBody>
          <a:bodyPr anchor="t"/>
          <a:p>
            <a:pPr marL="0" marR="0" indent="0" algn="l" defTabSz="914400" rtl="0" eaLnBrk="1" fontAlgn="base" latinLnBrk="0" hangingPunct="1">
              <a:lnSpc>
                <a:spcPct val="100000"/>
              </a:lnSpc>
              <a:spcBef>
                <a:spcPts val="600"/>
              </a:spcBef>
              <a:spcAft>
                <a:spcPct val="0"/>
              </a:spcAft>
              <a:buClr>
                <a:schemeClr val="folHlink"/>
              </a:buClr>
              <a:buSzPct val="75000"/>
              <a:buFont typeface="宋体" panose="02010600030101010101" pitchFamily="2" charset="-122"/>
              <a:buNone/>
            </a:pPr>
            <a:r>
              <a:rPr kumimoji="0" lang="en-US" altLang="zh-CN" sz="2000" b="1" i="0" u="none" strike="noStrike" kern="1200" cap="none" spc="0" normalizeH="0" baseline="0" noProof="1">
                <a:solidFill>
                  <a:srgbClr val="0A85FF"/>
                </a:solidFill>
                <a:latin typeface="Arial" panose="020B0604020202020204" pitchFamily="34" charset="0"/>
                <a:ea typeface="+mn-ea"/>
                <a:cs typeface="+mn-cs"/>
              </a:rPr>
              <a:t>Class-based elements</a:t>
            </a:r>
            <a:r>
              <a:rPr kumimoji="0" lang="zh-CN" altLang="en-US" sz="2000" b="1" i="0" u="none" strike="noStrike" kern="1200" cap="none" spc="0" normalizeH="0" baseline="0" noProof="1">
                <a:solidFill>
                  <a:srgbClr val="0A85FF"/>
                </a:solidFill>
                <a:latin typeface="Arial" panose="020B0604020202020204" pitchFamily="34" charset="0"/>
                <a:ea typeface="宋体" panose="02010600030101010101" pitchFamily="2" charset="-122"/>
                <a:cs typeface="+mn-cs"/>
              </a:rPr>
              <a:t>（</a:t>
            </a:r>
            <a:r>
              <a:rPr kumimoji="0" lang="en-US" altLang="zh-CN" sz="2000" b="1" i="0" u="none" strike="noStrike" kern="1200" cap="none" spc="0" normalizeH="0" baseline="0" noProof="1">
                <a:solidFill>
                  <a:srgbClr val="0A85FF"/>
                </a:solidFill>
                <a:latin typeface="Arial" panose="020B0604020202020204" pitchFamily="34" charset="0"/>
                <a:ea typeface="宋体" panose="02010600030101010101" pitchFamily="2" charset="-122"/>
                <a:cs typeface="+mn-cs"/>
              </a:rPr>
              <a:t>information or data elements</a:t>
            </a:r>
            <a:r>
              <a:rPr kumimoji="0" lang="zh-CN" altLang="en-US" sz="2000" b="1" i="0" u="none" strike="noStrike" kern="1200" cap="none" spc="0" normalizeH="0" baseline="0" noProof="1">
                <a:solidFill>
                  <a:srgbClr val="0A85FF"/>
                </a:solidFill>
                <a:latin typeface="Arial" panose="020B0604020202020204" pitchFamily="34" charset="0"/>
                <a:ea typeface="宋体" panose="02010600030101010101" pitchFamily="2" charset="-122"/>
                <a:cs typeface="+mn-cs"/>
              </a:rPr>
              <a:t>）</a:t>
            </a:r>
            <a:r>
              <a:rPr kumimoji="0" lang="en-US" altLang="zh-CN" sz="2000" b="1" i="0" u="none" strike="noStrike" kern="1200" cap="none" spc="0" normalizeH="0" baseline="0" noProof="1">
                <a:solidFill>
                  <a:srgbClr val="0A85FF"/>
                </a:solidFill>
                <a:latin typeface="Arial" panose="020B0604020202020204" pitchFamily="34" charset="0"/>
                <a:ea typeface="+mn-ea"/>
                <a:cs typeface="+mn-cs"/>
              </a:rPr>
              <a:t>:</a:t>
            </a:r>
            <a:endParaRPr kumimoji="0" lang="en-US" altLang="zh-CN" sz="2000" b="1" i="0" u="none" strike="noStrike" kern="1200" cap="none" spc="0" normalizeH="0" baseline="0" noProof="1">
              <a:solidFill>
                <a:srgbClr val="0A85FF"/>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宋体" panose="02010600030101010101" pitchFamily="2" charset="-122"/>
              <a:buNone/>
            </a:pPr>
            <a:r>
              <a:rPr kumimoji="0" lang="en-US" altLang="zh-CN" sz="2000" b="1" i="1" u="none" strike="noStrike" kern="1200" cap="none" spc="0" normalizeH="0" baseline="0" noProof="1">
                <a:solidFill>
                  <a:schemeClr val="tx1"/>
                </a:solidFill>
                <a:latin typeface="Arial" panose="020B0604020202020204" pitchFamily="34" charset="0"/>
                <a:ea typeface="+mn-ea"/>
                <a:cs typeface="+mn-cs"/>
              </a:rPr>
              <a:t>class diagram(information model).</a:t>
            </a:r>
            <a:endParaRPr kumimoji="0" lang="en-US" altLang="zh-CN" sz="2000" b="1" i="1"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宋体" panose="02010600030101010101" pitchFamily="2" charset="-122"/>
              <a:buNone/>
            </a:pPr>
            <a:r>
              <a:rPr kumimoji="0" lang="en-US" altLang="zh-CN" sz="2000" b="1" i="0" u="none" strike="noStrike" kern="1200" cap="none" spc="0" normalizeH="0" baseline="0" noProof="1">
                <a:solidFill>
                  <a:srgbClr val="0A85FF"/>
                </a:solidFill>
                <a:latin typeface="Arial" panose="020B0604020202020204" pitchFamily="34" charset="0"/>
                <a:ea typeface="+mn-ea"/>
                <a:cs typeface="+mn-cs"/>
              </a:rPr>
              <a:t>Behavioral elements:</a:t>
            </a:r>
            <a:endParaRPr kumimoji="0" lang="en-US" altLang="zh-CN" sz="2000" b="1" i="0" u="none" strike="noStrike" kern="1200" cap="none" spc="0" normalizeH="0" baseline="0" noProof="1">
              <a:solidFill>
                <a:srgbClr val="0A85FF"/>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宋体" panose="02010600030101010101" pitchFamily="2" charset="-122"/>
              <a:buNone/>
            </a:pPr>
            <a:r>
              <a:rPr kumimoji="0" lang="en-US" altLang="zh-CN" sz="2000" b="1" i="1" u="none" strike="noStrike" kern="1200" cap="none" spc="0" normalizeH="0" baseline="0" noProof="1">
                <a:solidFill>
                  <a:schemeClr val="tx1"/>
                </a:solidFill>
                <a:latin typeface="Arial" panose="020B0604020202020204" pitchFamily="34" charset="0"/>
                <a:ea typeface="+mn-ea"/>
                <a:cs typeface="+mn-cs"/>
              </a:rPr>
              <a:t>state diagram and sequence diagram.</a:t>
            </a:r>
            <a:endParaRPr kumimoji="0" lang="en-US" altLang="zh-CN" sz="2000" b="1" i="1"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The behavior of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a computer-based system</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can have a profound effect on the design that is chosen and the implementation approach that is applied. Therefore, the requirements model must provide modeling elements that depict behavior. The state diagram is one method for representing the behavior of a system by depicting its states and the events that cause the system to change state. A state is any observable mode of behavior. In addition, the state diagram indicates what actions (e.g., process activation) are taken as a consequence of a particular event.</a:t>
            </a:r>
            <a:endParaRPr kumimoji="0" lang="en-US" altLang="zh-CN" sz="2000" b="1" i="1"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宋体" panose="02010600030101010101" pitchFamily="2" charset="-122"/>
              <a:buNone/>
            </a:pPr>
            <a:endParaRPr kumimoji="0" lang="en-US" altLang="zh-CN" sz="2000" b="1" i="0" u="none" strike="noStrike" kern="1200" cap="none" spc="0" normalizeH="0" baseline="0" noProof="1">
              <a:solidFill>
                <a:srgbClr val="0A85FF"/>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宋体" panose="02010600030101010101" pitchFamily="2" charset="-122"/>
              <a:buNone/>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宋体" panose="02010600030101010101" pitchFamily="2" charset="-122"/>
              <a:buNone/>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27651"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标题 149505"/>
          <p:cNvSpPr>
            <a:spLocks noGrp="1"/>
          </p:cNvSpPr>
          <p:nvPr>
            <p:ph type="title"/>
          </p:nvPr>
        </p:nvSpPr>
        <p:spPr>
          <a:ln/>
        </p:spPr>
        <p:txBody>
          <a:bodyPr anchor="b" anchorCtr="0"/>
          <a:p>
            <a:r>
              <a:rPr lang="en-US" altLang="zh-CN"/>
              <a:t>Chapter 8 </a:t>
            </a:r>
            <a:r>
              <a:rPr lang="en-US" altLang="zh-CN" sz="2800" b="1">
                <a:solidFill>
                  <a:schemeClr val="folHlink"/>
                </a:solidFill>
                <a:latin typeface="Arial" panose="020B0604020202020204" pitchFamily="34" charset="0"/>
              </a:rPr>
              <a:t>UNDERSTANDING</a:t>
            </a:r>
            <a:br>
              <a:rPr lang="en-US" altLang="zh-CN" sz="2800" b="1">
                <a:solidFill>
                  <a:schemeClr val="folHlink"/>
                </a:solidFill>
                <a:latin typeface="Arial" panose="020B0604020202020204" pitchFamily="34" charset="0"/>
              </a:rPr>
            </a:br>
            <a:r>
              <a:rPr lang="en-US" altLang="zh-CN" sz="2800" b="1">
                <a:solidFill>
                  <a:schemeClr val="folHlink"/>
                </a:solidFill>
                <a:latin typeface="Arial" panose="020B0604020202020204" pitchFamily="34" charset="0"/>
              </a:rPr>
              <a:t>REQUIREMENTS</a:t>
            </a:r>
            <a:endParaRPr lang="en-US" altLang="zh-CN" sz="2800" b="1">
              <a:solidFill>
                <a:schemeClr val="folHlink"/>
              </a:solidFill>
              <a:latin typeface="Arial" panose="020B0604020202020204" pitchFamily="34" charset="0"/>
            </a:endParaRPr>
          </a:p>
        </p:txBody>
      </p:sp>
      <p:sp>
        <p:nvSpPr>
          <p:cNvPr id="20482" name="文本占位符 149506"/>
          <p:cNvSpPr>
            <a:spLocks noGrp="1"/>
          </p:cNvSpPr>
          <p:nvPr>
            <p:ph idx="1"/>
          </p:nvPr>
        </p:nvSpPr>
        <p:spPr>
          <a:xfrm>
            <a:off x="574675" y="1727200"/>
            <a:ext cx="8405813" cy="4432300"/>
          </a:xfrm>
        </p:spPr>
        <p:txBody>
          <a:bodyPr anchor="t"/>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2"/>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In addition to behavioral representations of the system as a whole,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the behavior of individual classes can also be modeled and represent the call relationships among different methods</a:t>
            </a:r>
            <a:r>
              <a:rPr kumimoji="0" lang="zh-CN" altLang="en-US" sz="2000" b="1" i="0" u="none" strike="noStrike" kern="1200" cap="none" spc="0" normalizeH="0" baseline="0" noProof="1">
                <a:solidFill>
                  <a:srgbClr val="FF0000"/>
                </a:solidFill>
                <a:latin typeface="Arial" panose="020B0604020202020204" pitchFamily="34" charset="0"/>
                <a:ea typeface="宋体" panose="02010600030101010101" pitchFamily="2" charset="-122"/>
                <a:cs typeface="+mn-cs"/>
              </a:rPr>
              <a:t>（</a:t>
            </a:r>
            <a:r>
              <a:rPr kumimoji="0" lang="en-US" altLang="zh-CN" sz="2000" b="1" i="0" u="none" strike="noStrike" kern="1200" cap="none" spc="0" normalizeH="0" baseline="0" noProof="1">
                <a:solidFill>
                  <a:srgbClr val="FF0000"/>
                </a:solidFill>
                <a:latin typeface="Arial" panose="020B0604020202020204" pitchFamily="34" charset="0"/>
                <a:ea typeface="宋体" panose="02010600030101010101" pitchFamily="2" charset="-122"/>
                <a:cs typeface="+mn-cs"/>
              </a:rPr>
              <a:t>StudentGrade class-initgra(),addgra(),delegra(),inqgra(),modgra(),sendgra()</a:t>
            </a:r>
            <a:r>
              <a:rPr kumimoji="0" lang="zh-CN" altLang="en-US" sz="2000" b="1" i="0" u="none" strike="noStrike" kern="1200" cap="none" spc="0" normalizeH="0" baseline="0" noProof="1">
                <a:solidFill>
                  <a:srgbClr val="FF0000"/>
                </a:solidFill>
                <a:latin typeface="Arial" panose="020B0604020202020204" pitchFamily="34" charset="0"/>
                <a:ea typeface="宋体" panose="02010600030101010101" pitchFamily="2" charset="-122"/>
                <a:cs typeface="+mn-cs"/>
              </a:rPr>
              <a:t>）</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Sequence diagram is one type of behavoiral model.</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宋体" panose="02010600030101010101" pitchFamily="2" charset="-122"/>
              <a:buNone/>
            </a:pPr>
            <a:r>
              <a:rPr kumimoji="0" lang="en-US" altLang="zh-CN" sz="2000" b="1" i="0" u="none" strike="noStrike" kern="1200" cap="none" spc="0" normalizeH="0" baseline="0" noProof="1">
                <a:solidFill>
                  <a:srgbClr val="0A85FF"/>
                </a:solidFill>
                <a:latin typeface="Arial" panose="020B0604020202020204" pitchFamily="34" charset="0"/>
                <a:ea typeface="+mn-ea"/>
                <a:cs typeface="+mn-cs"/>
              </a:rPr>
              <a:t>8.5.2 Analysis Patterns</a:t>
            </a:r>
            <a:r>
              <a:rPr kumimoji="0" lang="en-US" altLang="zh-CN" sz="2000" b="1" i="0" u="none" strike="noStrike" kern="1200" cap="none" spc="0" normalizeH="0" baseline="0" noProof="1">
                <a:solidFill>
                  <a:srgbClr val="0A85FF"/>
                </a:solidFill>
                <a:latin typeface="Arial" panose="020B0604020202020204" pitchFamily="34" charset="0"/>
                <a:ea typeface="+mn-ea"/>
                <a:cs typeface="+mn-cs"/>
                <a:sym typeface="+mn-ea"/>
              </a:rPr>
              <a:t>(read it by yourself)</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宋体" panose="02010600030101010101" pitchFamily="2" charset="-122"/>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Anyone who has done requirements engineering on more than a few software projects begins to notice that certain problems reoccur across all projects within a specific application domain.These analysis patterns suggest solutions (e.g., a class, a function, a behavior) within the application domain that can be reused when modeling many applications.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宋体" panose="02010600030101010101" pitchFamily="2" charset="-122"/>
              <a:buNone/>
            </a:pPr>
            <a:r>
              <a:rPr kumimoji="0" lang="en-US" altLang="zh-CN" sz="2000" b="1" i="0" u="none" strike="noStrike" kern="1200" cap="none" spc="0" normalizeH="0" baseline="0" noProof="1">
                <a:solidFill>
                  <a:srgbClr val="0A85FF"/>
                </a:solidFill>
                <a:latin typeface="Arial" panose="020B0604020202020204" pitchFamily="34" charset="0"/>
                <a:ea typeface="+mn-ea"/>
                <a:cs typeface="+mn-cs"/>
              </a:rPr>
              <a:t>8.5.3~8.5.4(read it by yourself)</a:t>
            </a:r>
            <a:endParaRPr kumimoji="0" lang="en-US" altLang="zh-CN" sz="2000" b="1" i="0" u="none" strike="noStrike" kern="1200" cap="none" spc="0" normalizeH="0" baseline="0" noProof="1">
              <a:solidFill>
                <a:srgbClr val="0A85FF"/>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宋体" panose="02010600030101010101" pitchFamily="2" charset="-122"/>
              <a:buNone/>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宋体" panose="02010600030101010101" pitchFamily="2" charset="-122"/>
              <a:buNone/>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28675"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标题 149505"/>
          <p:cNvSpPr>
            <a:spLocks noGrp="1"/>
          </p:cNvSpPr>
          <p:nvPr>
            <p:ph type="title"/>
          </p:nvPr>
        </p:nvSpPr>
        <p:spPr>
          <a:ln/>
        </p:spPr>
        <p:txBody>
          <a:bodyPr anchor="b" anchorCtr="0"/>
          <a:p>
            <a:r>
              <a:rPr lang="en-US" altLang="zh-CN"/>
              <a:t>Chapter 8 </a:t>
            </a:r>
            <a:r>
              <a:rPr lang="en-US" altLang="zh-CN" sz="2800" b="1">
                <a:solidFill>
                  <a:schemeClr val="folHlink"/>
                </a:solidFill>
                <a:latin typeface="Arial" panose="020B0604020202020204" pitchFamily="34" charset="0"/>
              </a:rPr>
              <a:t>UNDERSTANDING</a:t>
            </a:r>
            <a:br>
              <a:rPr lang="en-US" altLang="zh-CN" sz="2800" b="1">
                <a:solidFill>
                  <a:schemeClr val="folHlink"/>
                </a:solidFill>
                <a:latin typeface="Arial" panose="020B0604020202020204" pitchFamily="34" charset="0"/>
              </a:rPr>
            </a:br>
            <a:r>
              <a:rPr lang="en-US" altLang="zh-CN" sz="2800" b="1">
                <a:solidFill>
                  <a:schemeClr val="folHlink"/>
                </a:solidFill>
                <a:latin typeface="Arial" panose="020B0604020202020204" pitchFamily="34" charset="0"/>
              </a:rPr>
              <a:t>REQUIREMENTS</a:t>
            </a:r>
            <a:endParaRPr lang="en-US" altLang="zh-CN" sz="2800" b="1">
              <a:solidFill>
                <a:schemeClr val="folHlink"/>
              </a:solidFill>
              <a:latin typeface="Arial" panose="020B0604020202020204" pitchFamily="34" charset="0"/>
            </a:endParaRPr>
          </a:p>
        </p:txBody>
      </p:sp>
      <p:sp>
        <p:nvSpPr>
          <p:cNvPr id="33794" name="文本占位符 149506"/>
          <p:cNvSpPr>
            <a:spLocks noGrp="1"/>
          </p:cNvSpPr>
          <p:nvPr>
            <p:ph idx="1"/>
          </p:nvPr>
        </p:nvSpPr>
        <p:spPr>
          <a:xfrm>
            <a:off x="574675" y="1727200"/>
            <a:ext cx="8405813" cy="4432300"/>
          </a:xfrm>
        </p:spPr>
        <p:txBody>
          <a:bodyPr anchor="t"/>
          <a:p>
            <a:pPr marL="0" marR="0" indent="0" algn="l" defTabSz="914400" rtl="0" eaLnBrk="1" fontAlgn="base" latinLnBrk="0" hangingPunct="1">
              <a:lnSpc>
                <a:spcPct val="100000"/>
              </a:lnSpc>
              <a:spcBef>
                <a:spcPts val="600"/>
              </a:spcBef>
              <a:spcAft>
                <a:spcPct val="0"/>
              </a:spcAft>
              <a:buClr>
                <a:schemeClr val="folHlink"/>
              </a:buClr>
              <a:buSzPct val="75000"/>
              <a:buFont typeface="宋体" panose="02010600030101010101" pitchFamily="2" charset="-122"/>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8.6 NEGOTIATING REQUIREMENTS</a:t>
            </a:r>
            <a:r>
              <a:rPr kumimoji="0" lang="en-US" altLang="zh-CN" sz="2000" b="1" i="0" u="none" strike="noStrike" kern="1200" cap="none" spc="0" normalizeH="0" baseline="0" noProof="1">
                <a:solidFill>
                  <a:srgbClr val="FF0000"/>
                </a:solidFill>
                <a:latin typeface="Arial" panose="020B0604020202020204" pitchFamily="34" charset="0"/>
                <a:ea typeface="+mn-ea"/>
                <a:cs typeface="+mn-cs"/>
                <a:sym typeface="+mn-ea"/>
              </a:rPr>
              <a:t>(negotiation)</a:t>
            </a:r>
            <a:endPar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宋体" panose="02010600030101010101" pitchFamily="2" charset="-122"/>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Boehm defines a set of negotiation activities: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Identification of the system or subsystem’s key stakeholders.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Determination of the stakeholders’ “win conditions.”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Negotiation of the stakeholders’ win conditions to reconcile them into a set of win-win conditions for all concerned (including the software team).</a:t>
            </a:r>
            <a:endPar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宋体" panose="02010600030101010101" pitchFamily="2" charset="-122"/>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8.7 REQUIREMENTS MONITORING</a:t>
            </a:r>
            <a:r>
              <a:rPr kumimoji="0" lang="en-US" altLang="zh-CN" sz="2000" b="1" i="0" u="none" strike="noStrike" kern="1200" cap="none" spc="0" normalizeH="0" baseline="0" noProof="1">
                <a:solidFill>
                  <a:srgbClr val="0A85FF"/>
                </a:solidFill>
                <a:latin typeface="Arial" panose="020B0604020202020204" pitchFamily="34" charset="0"/>
                <a:ea typeface="+mn-ea"/>
                <a:cs typeface="+mn-cs"/>
                <a:sym typeface="+mn-ea"/>
              </a:rPr>
              <a:t>(read it by yourself)</a:t>
            </a:r>
            <a:endParaRPr kumimoji="0" lang="en-US" altLang="zh-CN" sz="2000" b="1" i="0" u="none" strike="noStrike" kern="1200" cap="none" spc="0" normalizeH="0" baseline="0" noProof="1">
              <a:solidFill>
                <a:srgbClr val="0A85FF"/>
              </a:solidFill>
              <a:latin typeface="Arial" panose="020B0604020202020204" pitchFamily="34" charset="0"/>
              <a:ea typeface="+mn-ea"/>
              <a:cs typeface="+mn-cs"/>
              <a:sym typeface="+mn-ea"/>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宋体" panose="02010600030101010101" pitchFamily="2" charset="-122"/>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Today, incremental development is commonplace. This means that use cases evolve, new test cases are developed for each new software increment, and continuous integration of source code occurs throughout a project. Requirements monitoring can be extremely useful when incremental development is used. It </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29699"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标题 149505"/>
          <p:cNvSpPr>
            <a:spLocks noGrp="1"/>
          </p:cNvSpPr>
          <p:nvPr>
            <p:ph type="title"/>
          </p:nvPr>
        </p:nvSpPr>
        <p:spPr>
          <a:ln/>
        </p:spPr>
        <p:txBody>
          <a:bodyPr anchor="b" anchorCtr="0"/>
          <a:p>
            <a:r>
              <a:rPr lang="en-US" altLang="zh-CN"/>
              <a:t>Chapter 8 </a:t>
            </a:r>
            <a:r>
              <a:rPr lang="en-US" altLang="zh-CN" sz="2800" b="1">
                <a:solidFill>
                  <a:schemeClr val="folHlink"/>
                </a:solidFill>
                <a:latin typeface="Arial" panose="020B0604020202020204" pitchFamily="34" charset="0"/>
              </a:rPr>
              <a:t>UNDERSTANDING</a:t>
            </a:r>
            <a:br>
              <a:rPr lang="en-US" altLang="zh-CN" sz="2800" b="1">
                <a:solidFill>
                  <a:schemeClr val="folHlink"/>
                </a:solidFill>
                <a:latin typeface="Arial" panose="020B0604020202020204" pitchFamily="34" charset="0"/>
              </a:rPr>
            </a:br>
            <a:r>
              <a:rPr lang="en-US" altLang="zh-CN" sz="2800" b="1">
                <a:solidFill>
                  <a:schemeClr val="folHlink"/>
                </a:solidFill>
                <a:latin typeface="Arial" panose="020B0604020202020204" pitchFamily="34" charset="0"/>
              </a:rPr>
              <a:t>REQUIREMENTS</a:t>
            </a:r>
            <a:endParaRPr lang="en-US" altLang="zh-CN" sz="2800" b="1">
              <a:solidFill>
                <a:schemeClr val="folHlink"/>
              </a:solidFill>
              <a:latin typeface="Arial" panose="020B0604020202020204" pitchFamily="34" charset="0"/>
            </a:endParaRPr>
          </a:p>
        </p:txBody>
      </p:sp>
      <p:sp>
        <p:nvSpPr>
          <p:cNvPr id="33794" name="文本占位符 149506"/>
          <p:cNvSpPr>
            <a:spLocks noGrp="1"/>
          </p:cNvSpPr>
          <p:nvPr>
            <p:ph idx="1"/>
          </p:nvPr>
        </p:nvSpPr>
        <p:spPr>
          <a:xfrm>
            <a:off x="574675" y="1727200"/>
            <a:ext cx="8405813" cy="4432300"/>
          </a:xfrm>
        </p:spPr>
        <p:txBody>
          <a:bodyPr anchor="t"/>
          <a:p>
            <a:pPr marL="0" marR="0" indent="0" algn="l" defTabSz="914400" rtl="0" eaLnBrk="1" fontAlgn="base" latinLnBrk="0" hangingPunct="1">
              <a:lnSpc>
                <a:spcPct val="100000"/>
              </a:lnSpc>
              <a:spcBef>
                <a:spcPts val="600"/>
              </a:spcBef>
              <a:spcAft>
                <a:spcPct val="0"/>
              </a:spcAft>
              <a:buClr>
                <a:schemeClr val="folHlink"/>
              </a:buClr>
              <a:buSzPct val="75000"/>
              <a:buFont typeface="宋体" panose="02010600030101010101" pitchFamily="2" charset="-122"/>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sym typeface="+mn-ea"/>
              </a:rPr>
              <a:t>encompasses five tasks: (1) distributed debugging uncovers errors and determines their cause, (2) run-time verification determines whether software matches its specification, (3) run-time validation assesses whether the evolving software meets user goals, (4) business activity monitoring evaluates whether a system satisfies business goals, and (5) evolution and codesign provides information to stakeholders as the system evolves.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宋体" panose="02010600030101010101" pitchFamily="2" charset="-122"/>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8.8 VALIDATING REQUIREMENTS</a:t>
            </a:r>
            <a:r>
              <a:rPr kumimoji="0" lang="en-US" altLang="zh-CN" sz="2000" b="1" i="0" u="none" strike="noStrike" kern="1200" cap="none" spc="0" normalizeH="0" baseline="0" noProof="1">
                <a:solidFill>
                  <a:srgbClr val="FF0000"/>
                </a:solidFill>
                <a:latin typeface="Arial" panose="020B0604020202020204" pitchFamily="34" charset="0"/>
                <a:ea typeface="+mn-ea"/>
                <a:cs typeface="+mn-cs"/>
                <a:sym typeface="+mn-ea"/>
              </a:rPr>
              <a:t>(validation)</a:t>
            </a:r>
            <a:endPar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宋体" panose="02010600030101010101" pitchFamily="2" charset="-122"/>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As each element of the requirements model is created,A review of the requirements model addresses the following questions: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Is each requirement consistent with the overall objectives for the system or product?</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Have all requirements been specified at the proper level of abstraction? That is, do some requirements provide a level of technical detail that is inappropriate at this stage?</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宋体" panose="02010600030101010101" pitchFamily="2" charset="-122"/>
              <a:buNone/>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30723"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标题 149505"/>
          <p:cNvSpPr>
            <a:spLocks noGrp="1"/>
          </p:cNvSpPr>
          <p:nvPr>
            <p:ph type="title"/>
          </p:nvPr>
        </p:nvSpPr>
        <p:spPr>
          <a:ln/>
        </p:spPr>
        <p:txBody>
          <a:bodyPr anchor="b" anchorCtr="0"/>
          <a:p>
            <a:r>
              <a:rPr lang="en-US" altLang="zh-CN"/>
              <a:t>Chapter 8 </a:t>
            </a:r>
            <a:r>
              <a:rPr lang="en-US" altLang="zh-CN" sz="2800" b="1">
                <a:solidFill>
                  <a:schemeClr val="folHlink"/>
                </a:solidFill>
                <a:latin typeface="Arial" panose="020B0604020202020204" pitchFamily="34" charset="0"/>
              </a:rPr>
              <a:t>UNDERSTANDING</a:t>
            </a:r>
            <a:br>
              <a:rPr lang="en-US" altLang="zh-CN" sz="2800" b="1">
                <a:solidFill>
                  <a:schemeClr val="folHlink"/>
                </a:solidFill>
                <a:latin typeface="Arial" panose="020B0604020202020204" pitchFamily="34" charset="0"/>
              </a:rPr>
            </a:br>
            <a:r>
              <a:rPr lang="en-US" altLang="zh-CN" sz="2800" b="1">
                <a:solidFill>
                  <a:schemeClr val="folHlink"/>
                </a:solidFill>
                <a:latin typeface="Arial" panose="020B0604020202020204" pitchFamily="34" charset="0"/>
              </a:rPr>
              <a:t>REQUIREMENTS</a:t>
            </a:r>
            <a:endParaRPr lang="en-US" altLang="zh-CN" sz="2800" b="1">
              <a:solidFill>
                <a:schemeClr val="folHlink"/>
              </a:solidFill>
              <a:latin typeface="Arial" panose="020B0604020202020204" pitchFamily="34" charset="0"/>
            </a:endParaRPr>
          </a:p>
        </p:txBody>
      </p:sp>
      <p:sp>
        <p:nvSpPr>
          <p:cNvPr id="33794" name="文本占位符 149506"/>
          <p:cNvSpPr>
            <a:spLocks noGrp="1"/>
          </p:cNvSpPr>
          <p:nvPr>
            <p:ph idx="1"/>
          </p:nvPr>
        </p:nvSpPr>
        <p:spPr>
          <a:xfrm>
            <a:off x="574675" y="1727200"/>
            <a:ext cx="8405813" cy="4432300"/>
          </a:xfrm>
        </p:spPr>
        <p:txBody>
          <a:bodyPr anchor="t"/>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Is the requirement really necessary or does it represent an add-on feature that may not be essential to the objective of the system?</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Is each requirement bounded and unambiguous?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Does each requirement have attribution? That is, is a source (generally, a specific individual) noted for each requirement?</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Do any requirements conflict with other requirements?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Is each requirement achievable in the technical environment that will house the system or product?</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Is each requirement testable, once implemented?</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Does the requirements model properly reflect the information, function, and behavior of the system to be built?</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宋体" panose="02010600030101010101" pitchFamily="2" charset="-122"/>
              <a:buNone/>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31747"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标题 149505"/>
          <p:cNvSpPr>
            <a:spLocks noGrp="1"/>
          </p:cNvSpPr>
          <p:nvPr>
            <p:ph type="title"/>
          </p:nvPr>
        </p:nvSpPr>
        <p:spPr>
          <a:ln/>
        </p:spPr>
        <p:txBody>
          <a:bodyPr anchor="b" anchorCtr="0"/>
          <a:p>
            <a:r>
              <a:rPr lang="en-US" altLang="zh-CN"/>
              <a:t>Chapter 8 </a:t>
            </a:r>
            <a:r>
              <a:rPr lang="en-US" altLang="zh-CN" sz="2800" b="1">
                <a:solidFill>
                  <a:schemeClr val="folHlink"/>
                </a:solidFill>
                <a:latin typeface="Arial" panose="020B0604020202020204" pitchFamily="34" charset="0"/>
              </a:rPr>
              <a:t>UNDERSTANDING</a:t>
            </a:r>
            <a:br>
              <a:rPr lang="en-US" altLang="zh-CN" sz="2800" b="1">
                <a:solidFill>
                  <a:schemeClr val="folHlink"/>
                </a:solidFill>
                <a:latin typeface="Arial" panose="020B0604020202020204" pitchFamily="34" charset="0"/>
              </a:rPr>
            </a:br>
            <a:r>
              <a:rPr lang="en-US" altLang="zh-CN" sz="2800" b="1">
                <a:solidFill>
                  <a:schemeClr val="folHlink"/>
                </a:solidFill>
                <a:latin typeface="Arial" panose="020B0604020202020204" pitchFamily="34" charset="0"/>
              </a:rPr>
              <a:t>REQUIREMENTS</a:t>
            </a:r>
            <a:endParaRPr lang="en-US" altLang="zh-CN" sz="2800" b="1">
              <a:solidFill>
                <a:schemeClr val="folHlink"/>
              </a:solidFill>
              <a:latin typeface="Arial" panose="020B0604020202020204" pitchFamily="34" charset="0"/>
            </a:endParaRPr>
          </a:p>
        </p:txBody>
      </p:sp>
      <p:sp>
        <p:nvSpPr>
          <p:cNvPr id="33794" name="文本占位符 149506"/>
          <p:cNvSpPr>
            <a:spLocks noGrp="1"/>
          </p:cNvSpPr>
          <p:nvPr>
            <p:ph idx="1"/>
          </p:nvPr>
        </p:nvSpPr>
        <p:spPr>
          <a:xfrm>
            <a:off x="574675" y="1727200"/>
            <a:ext cx="8405813" cy="4432300"/>
          </a:xfrm>
        </p:spPr>
        <p:txBody>
          <a:bodyPr anchor="t"/>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Has the requirements model been “partitioned” in a way that exposes progressively more detailed information about the system?</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342900" marR="0" indent="-342900" algn="l" defTabSz="914400" rtl="0" eaLnBrk="1" fontAlgn="base" latinLnBrk="0" hangingPunct="1">
              <a:lnSpc>
                <a:spcPct val="100000"/>
              </a:lnSpc>
              <a:spcBef>
                <a:spcPts val="600"/>
              </a:spcBef>
              <a:spcAft>
                <a:spcPct val="0"/>
              </a:spcAft>
              <a:buClr>
                <a:schemeClr val="folHlink"/>
              </a:buClr>
              <a:buSzPct val="75000"/>
              <a:buFont typeface="Wingdings" panose="05000000000000000000" charset="0"/>
              <a:buChar char="l"/>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Have requirements patterns been used to simplify the requirements model? Have all patterns been properly validated? Are all patterns consistent with customer requirements?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宋体" panose="02010600030101010101" pitchFamily="2" charset="-122"/>
              <a:buNone/>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32771"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标题 149505"/>
          <p:cNvSpPr>
            <a:spLocks noGrp="1"/>
          </p:cNvSpPr>
          <p:nvPr>
            <p:ph type="title"/>
          </p:nvPr>
        </p:nvSpPr>
        <p:spPr>
          <a:ln/>
        </p:spPr>
        <p:txBody>
          <a:bodyPr anchor="b" anchorCtr="0"/>
          <a:p>
            <a:r>
              <a:rPr lang="en-US" altLang="zh-CN"/>
              <a:t>Chapter 8 </a:t>
            </a:r>
            <a:r>
              <a:rPr lang="en-US" altLang="zh-CN" sz="2800" b="1">
                <a:solidFill>
                  <a:schemeClr val="folHlink"/>
                </a:solidFill>
                <a:latin typeface="Arial" panose="020B0604020202020204" pitchFamily="34" charset="0"/>
              </a:rPr>
              <a:t>UNDERSTANDING</a:t>
            </a:r>
            <a:br>
              <a:rPr lang="en-US" altLang="zh-CN" sz="2800" b="1">
                <a:solidFill>
                  <a:schemeClr val="folHlink"/>
                </a:solidFill>
                <a:latin typeface="Arial" panose="020B0604020202020204" pitchFamily="34" charset="0"/>
              </a:rPr>
            </a:br>
            <a:r>
              <a:rPr lang="en-US" altLang="zh-CN" sz="2800" b="1">
                <a:solidFill>
                  <a:schemeClr val="folHlink"/>
                </a:solidFill>
                <a:latin typeface="Arial" panose="020B0604020202020204" pitchFamily="34" charset="0"/>
              </a:rPr>
              <a:t>REQUIREMENTS</a:t>
            </a:r>
            <a:endParaRPr lang="en-US" altLang="zh-CN" sz="2800" b="1">
              <a:solidFill>
                <a:schemeClr val="folHlink"/>
              </a:solidFill>
              <a:latin typeface="Arial" panose="020B0604020202020204" pitchFamily="34" charset="0"/>
            </a:endParaRPr>
          </a:p>
        </p:txBody>
      </p:sp>
      <p:sp>
        <p:nvSpPr>
          <p:cNvPr id="22530" name="文本占位符 149506"/>
          <p:cNvSpPr>
            <a:spLocks noGrp="1"/>
          </p:cNvSpPr>
          <p:nvPr>
            <p:ph idx="1"/>
          </p:nvPr>
        </p:nvSpPr>
        <p:spPr>
          <a:xfrm>
            <a:off x="574675" y="1771650"/>
            <a:ext cx="8405813" cy="4432300"/>
          </a:xfrm>
        </p:spPr>
        <p:txBody>
          <a:bodyPr anchor="t"/>
          <a:p>
            <a:pPr marL="0" marR="0" indent="0" algn="l" defTabSz="914400" rtl="0" eaLnBrk="1" fontAlgn="base" latinLnBrk="0" hangingPunct="1">
              <a:lnSpc>
                <a:spcPct val="100000"/>
              </a:lnSpc>
              <a:spcBef>
                <a:spcPts val="600"/>
              </a:spcBef>
              <a:spcAft>
                <a:spcPct val="0"/>
              </a:spcAft>
              <a:buClr>
                <a:schemeClr val="folHlink"/>
              </a:buClr>
              <a:buSzPct val="75000"/>
              <a:buFont typeface="+mj-lt"/>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Christel and Kang identify a number of problems that are encountered as elicitation occurs: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lt"/>
              <a:buNone/>
            </a:pPr>
            <a:r>
              <a:rPr kumimoji="0" lang="en-US" altLang="zh-CN" sz="2000" b="1" i="1" u="none" strike="noStrike" kern="1200" cap="none" spc="0" normalizeH="0" baseline="0" noProof="1">
                <a:solidFill>
                  <a:schemeClr val="tx1"/>
                </a:solidFill>
                <a:latin typeface="Arial" panose="020B0604020202020204" pitchFamily="34" charset="0"/>
                <a:ea typeface="+mn-ea"/>
                <a:cs typeface="+mn-cs"/>
              </a:rPr>
              <a:t>  Problems of scope,</a:t>
            </a:r>
            <a:endParaRPr kumimoji="0" lang="en-US" altLang="zh-CN" sz="2000" b="1" i="1"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lt"/>
              <a:buNone/>
            </a:pPr>
            <a:r>
              <a:rPr kumimoji="0" lang="en-US" altLang="zh-CN" sz="2000" b="1" i="1" u="none" strike="noStrike" kern="1200" cap="none" spc="0" normalizeH="0" baseline="0" noProof="1">
                <a:solidFill>
                  <a:schemeClr val="tx1"/>
                </a:solidFill>
                <a:latin typeface="Arial" panose="020B0604020202020204" pitchFamily="34" charset="0"/>
                <a:ea typeface="+mn-ea"/>
                <a:cs typeface="+mn-cs"/>
              </a:rPr>
              <a:t>  Problems of understanding,</a:t>
            </a:r>
            <a:endParaRPr kumimoji="0" lang="en-US" altLang="zh-CN" sz="2000" b="1" i="1"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lt"/>
              <a:buNone/>
            </a:pPr>
            <a:r>
              <a:rPr kumimoji="0" lang="en-US" altLang="zh-CN" sz="2000" b="1" i="1" u="none" strike="noStrike" kern="1200" cap="none" spc="0" normalizeH="0" baseline="0" noProof="1">
                <a:solidFill>
                  <a:schemeClr val="tx1"/>
                </a:solidFill>
                <a:latin typeface="Arial" panose="020B0604020202020204" pitchFamily="34" charset="0"/>
                <a:ea typeface="+mn-ea"/>
                <a:cs typeface="+mn-cs"/>
              </a:rPr>
              <a:t>  Problems of volatility.</a:t>
            </a:r>
            <a:endParaRPr kumimoji="0" lang="en-US" altLang="zh-CN" sz="2000" b="1" i="1"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lt"/>
              <a:buAutoNum type="arabicPeriod" startAt="3"/>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Elaboration:</a:t>
            </a:r>
            <a:endPar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lt"/>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The information obtained from the customer during inception and elicitation is expanded and refined during elaboration. This task focuses on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developing a refined requirements model</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(Chapters 9 through 11) that identifies various aspects of software function, behavior, and information.</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lt"/>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Elaboration is driven by the creation and refinement of user scenarios that describe how the end user (and other actors) will </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10243"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149505"/>
          <p:cNvSpPr>
            <a:spLocks noGrp="1"/>
          </p:cNvSpPr>
          <p:nvPr>
            <p:ph type="title"/>
          </p:nvPr>
        </p:nvSpPr>
        <p:spPr>
          <a:ln/>
        </p:spPr>
        <p:txBody>
          <a:bodyPr anchor="b" anchorCtr="0"/>
          <a:p>
            <a:r>
              <a:rPr lang="en-US" altLang="zh-CN"/>
              <a:t>Chapter 8 </a:t>
            </a:r>
            <a:r>
              <a:rPr lang="en-US" altLang="zh-CN" sz="2800" b="1">
                <a:solidFill>
                  <a:schemeClr val="folHlink"/>
                </a:solidFill>
                <a:latin typeface="Arial" panose="020B0604020202020204" pitchFamily="34" charset="0"/>
              </a:rPr>
              <a:t>UNDERSTANDING</a:t>
            </a:r>
            <a:br>
              <a:rPr lang="en-US" altLang="zh-CN" sz="2800" b="1">
                <a:solidFill>
                  <a:schemeClr val="folHlink"/>
                </a:solidFill>
                <a:latin typeface="Arial" panose="020B0604020202020204" pitchFamily="34" charset="0"/>
              </a:rPr>
            </a:br>
            <a:r>
              <a:rPr lang="en-US" altLang="zh-CN" sz="2800" b="1">
                <a:solidFill>
                  <a:schemeClr val="folHlink"/>
                </a:solidFill>
                <a:latin typeface="Arial" panose="020B0604020202020204" pitchFamily="34" charset="0"/>
              </a:rPr>
              <a:t>REQUIREMENTS</a:t>
            </a:r>
            <a:endParaRPr lang="en-US" altLang="zh-CN" sz="2800" b="1">
              <a:solidFill>
                <a:schemeClr val="folHlink"/>
              </a:solidFill>
              <a:latin typeface="Arial" panose="020B0604020202020204" pitchFamily="34" charset="0"/>
            </a:endParaRPr>
          </a:p>
        </p:txBody>
      </p:sp>
      <p:sp>
        <p:nvSpPr>
          <p:cNvPr id="22530" name="文本占位符 149506"/>
          <p:cNvSpPr>
            <a:spLocks noGrp="1"/>
          </p:cNvSpPr>
          <p:nvPr>
            <p:ph idx="1"/>
          </p:nvPr>
        </p:nvSpPr>
        <p:spPr>
          <a:xfrm>
            <a:off x="574675" y="1771650"/>
            <a:ext cx="8405813" cy="4432300"/>
          </a:xfrm>
        </p:spPr>
        <p:txBody>
          <a:bodyPr anchor="t"/>
          <a:p>
            <a:pPr marL="0" marR="0" indent="0" algn="l" defTabSz="914400" rtl="0" eaLnBrk="1" fontAlgn="base" latinLnBrk="0" hangingPunct="1">
              <a:lnSpc>
                <a:spcPct val="100000"/>
              </a:lnSpc>
              <a:spcBef>
                <a:spcPts val="600"/>
              </a:spcBef>
              <a:spcAft>
                <a:spcPct val="0"/>
              </a:spcAft>
              <a:buClr>
                <a:schemeClr val="folHlink"/>
              </a:buClr>
              <a:buSzPct val="75000"/>
              <a:buFont typeface="+mj-lt"/>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sym typeface="+mn-ea"/>
              </a:rPr>
              <a:t>interact with the system. Each user scenario is parsed to extract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sym typeface="+mn-ea"/>
              </a:rPr>
              <a:t>analysis classes</a:t>
            </a:r>
            <a:r>
              <a:rPr kumimoji="0" lang="en-US" altLang="zh-CN" sz="2000" b="1" i="0" u="none" strike="noStrike" kern="1200" cap="none" spc="0" normalizeH="0" baseline="0" noProof="1">
                <a:solidFill>
                  <a:schemeClr val="tx1"/>
                </a:solidFill>
                <a:latin typeface="Arial" panose="020B0604020202020204" pitchFamily="34" charset="0"/>
                <a:ea typeface="+mn-ea"/>
                <a:cs typeface="+mn-cs"/>
                <a:sym typeface="+mn-ea"/>
              </a:rPr>
              <a:t>—business domain entities that are visible to the end user. The attributes of each analysis class are defined, and the services that are required by each class are identified. The relationships and collaboration between classes are identified, and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sym typeface="+mn-ea"/>
              </a:rPr>
              <a:t>a variety of supplementary diagrams are produced</a:t>
            </a:r>
            <a:r>
              <a:rPr kumimoji="0" lang="en-US" altLang="zh-CN" sz="2000" b="1" i="0" u="none" strike="noStrike" kern="1200" cap="none" spc="0" normalizeH="0" baseline="0" noProof="1">
                <a:solidFill>
                  <a:schemeClr val="tx1"/>
                </a:solidFill>
                <a:latin typeface="Arial" panose="020B0604020202020204" pitchFamily="34" charset="0"/>
                <a:ea typeface="+mn-ea"/>
                <a:cs typeface="+mn-cs"/>
                <a:sym typeface="+mn-ea"/>
              </a:rPr>
              <a:t>.</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sym typeface="+mn-ea"/>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lt"/>
              <a:buAutoNum type="arabicPeriod" startAt="4"/>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Negotiation:</a:t>
            </a:r>
            <a:endPar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lt"/>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You have to reconcile these conflicts through a process of negotiation. Customers, users, and other stakeholders are asked to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rank requirements and then discuss conflicts in priority</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Using an iterative approach that prioritizes requirements,assesses their cost and risk, and addresses internal conflicts, requirements are eliminated, combined, and/or modified so that each party achieves some measure of satisfaction.</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lt"/>
              <a:buNone/>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11267"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149505"/>
          <p:cNvSpPr>
            <a:spLocks noGrp="1"/>
          </p:cNvSpPr>
          <p:nvPr>
            <p:ph type="title"/>
          </p:nvPr>
        </p:nvSpPr>
        <p:spPr>
          <a:ln/>
        </p:spPr>
        <p:txBody>
          <a:bodyPr anchor="b" anchorCtr="0"/>
          <a:p>
            <a:r>
              <a:rPr lang="en-US" altLang="zh-CN"/>
              <a:t>Chapter 8 </a:t>
            </a:r>
            <a:r>
              <a:rPr lang="en-US" altLang="zh-CN" sz="2800" b="1">
                <a:solidFill>
                  <a:schemeClr val="folHlink"/>
                </a:solidFill>
                <a:latin typeface="Arial" panose="020B0604020202020204" pitchFamily="34" charset="0"/>
              </a:rPr>
              <a:t>UNDERSTANDING</a:t>
            </a:r>
            <a:br>
              <a:rPr lang="en-US" altLang="zh-CN" sz="2800" b="1">
                <a:solidFill>
                  <a:schemeClr val="folHlink"/>
                </a:solidFill>
                <a:latin typeface="Arial" panose="020B0604020202020204" pitchFamily="34" charset="0"/>
              </a:rPr>
            </a:br>
            <a:r>
              <a:rPr lang="en-US" altLang="zh-CN" sz="2800" b="1">
                <a:solidFill>
                  <a:schemeClr val="folHlink"/>
                </a:solidFill>
                <a:latin typeface="Arial" panose="020B0604020202020204" pitchFamily="34" charset="0"/>
              </a:rPr>
              <a:t>REQUIREMENTS</a:t>
            </a:r>
            <a:endParaRPr lang="en-US" altLang="zh-CN" sz="2800" b="1">
              <a:solidFill>
                <a:schemeClr val="folHlink"/>
              </a:solidFill>
              <a:latin typeface="Arial" panose="020B0604020202020204" pitchFamily="34" charset="0"/>
            </a:endParaRPr>
          </a:p>
        </p:txBody>
      </p:sp>
      <p:sp>
        <p:nvSpPr>
          <p:cNvPr id="22530" name="文本占位符 149506"/>
          <p:cNvSpPr>
            <a:spLocks noGrp="1"/>
          </p:cNvSpPr>
          <p:nvPr>
            <p:ph idx="1"/>
          </p:nvPr>
        </p:nvSpPr>
        <p:spPr>
          <a:xfrm>
            <a:off x="574675" y="1771650"/>
            <a:ext cx="8405813" cy="4432300"/>
          </a:xfrm>
        </p:spPr>
        <p:txBody>
          <a:bodyPr anchor="t"/>
          <a:p>
            <a:pPr marL="457200" marR="0" indent="-457200" algn="l" defTabSz="914400" rtl="0" eaLnBrk="1" fontAlgn="base" latinLnBrk="0" hangingPunct="1">
              <a:lnSpc>
                <a:spcPct val="100000"/>
              </a:lnSpc>
              <a:spcBef>
                <a:spcPts val="600"/>
              </a:spcBef>
              <a:spcAft>
                <a:spcPct val="0"/>
              </a:spcAft>
              <a:buClr>
                <a:schemeClr val="folHlink"/>
              </a:buClr>
              <a:buSzPct val="75000"/>
              <a:buFont typeface="+mj-lt"/>
              <a:buAutoNum type="arabicPeriod" startAt="5"/>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Specification:</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lt"/>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In the context of computer-based systems (and software), the term specification means different things to different people. A specifi cation can be a written document, a set of graphical models, a formal mathematical model,a collection of usage scenarios, a prototype, or any combination of these.</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lt"/>
              <a:buAutoNum type="arabicPeriod" startAt="6"/>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Validation:</a:t>
            </a:r>
            <a:endPar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lt"/>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The work products produced as a consequence of requirements engineering are assessed for quality during a validation step. Requirements validation examines the specification to ensure that all software requirements have been stated unambiguously; that inconsistencies, omissions, and errors have been detected and corrected; and that the work products conform to the standards established for the process, the project, and the product.</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12291"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标题 149505"/>
          <p:cNvSpPr>
            <a:spLocks noGrp="1"/>
          </p:cNvSpPr>
          <p:nvPr>
            <p:ph type="title"/>
          </p:nvPr>
        </p:nvSpPr>
        <p:spPr>
          <a:ln/>
        </p:spPr>
        <p:txBody>
          <a:bodyPr anchor="b" anchorCtr="0"/>
          <a:p>
            <a:r>
              <a:rPr lang="en-US" altLang="zh-CN"/>
              <a:t>Chapter 8 </a:t>
            </a:r>
            <a:r>
              <a:rPr lang="en-US" altLang="zh-CN" sz="2800" b="1">
                <a:solidFill>
                  <a:schemeClr val="folHlink"/>
                </a:solidFill>
                <a:latin typeface="Arial" panose="020B0604020202020204" pitchFamily="34" charset="0"/>
              </a:rPr>
              <a:t>UNDERSTANDING</a:t>
            </a:r>
            <a:br>
              <a:rPr lang="en-US" altLang="zh-CN" sz="2800" b="1">
                <a:solidFill>
                  <a:schemeClr val="folHlink"/>
                </a:solidFill>
                <a:latin typeface="Arial" panose="020B0604020202020204" pitchFamily="34" charset="0"/>
              </a:rPr>
            </a:br>
            <a:r>
              <a:rPr lang="en-US" altLang="zh-CN" sz="2800" b="1">
                <a:solidFill>
                  <a:schemeClr val="folHlink"/>
                </a:solidFill>
                <a:latin typeface="Arial" panose="020B0604020202020204" pitchFamily="34" charset="0"/>
              </a:rPr>
              <a:t>REQUIREMENTS</a:t>
            </a:r>
            <a:endParaRPr lang="en-US" altLang="zh-CN" sz="2800" b="1">
              <a:solidFill>
                <a:schemeClr val="folHlink"/>
              </a:solidFill>
              <a:latin typeface="Arial" panose="020B0604020202020204" pitchFamily="34" charset="0"/>
            </a:endParaRPr>
          </a:p>
        </p:txBody>
      </p:sp>
      <p:sp>
        <p:nvSpPr>
          <p:cNvPr id="22530" name="文本占位符 149506"/>
          <p:cNvSpPr>
            <a:spLocks noGrp="1"/>
          </p:cNvSpPr>
          <p:nvPr>
            <p:ph idx="1"/>
          </p:nvPr>
        </p:nvSpPr>
        <p:spPr>
          <a:xfrm>
            <a:off x="574675" y="1771650"/>
            <a:ext cx="8405813" cy="4432300"/>
          </a:xfrm>
        </p:spPr>
        <p:txBody>
          <a:bodyPr anchor="t"/>
          <a:p>
            <a:pPr marL="0" marR="0" indent="0" algn="l" defTabSz="914400" rtl="0" eaLnBrk="1" fontAlgn="base" latinLnBrk="0" hangingPunct="1">
              <a:lnSpc>
                <a:spcPct val="100000"/>
              </a:lnSpc>
              <a:spcBef>
                <a:spcPts val="600"/>
              </a:spcBef>
              <a:spcAft>
                <a:spcPct val="0"/>
              </a:spcAft>
              <a:buClr>
                <a:schemeClr val="folHlink"/>
              </a:buClr>
              <a:buSzPct val="75000"/>
              <a:buFont typeface="+mj-lt"/>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The primary requirements validation mechanism is the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technical review</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.The review team that validates requirements includes software engineers, customers, users, and other stakeholders who examine the specification looking for errors in content or interpretation, areas where clarification may be required, missing information, inconsistencies (a major problem when large products or systems are engineered), conflicting requirements, or unrealistic (unachievable) requirements.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lt"/>
              <a:buAutoNum type="arabicPeriod" startAt="7"/>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Requirements management:</a:t>
            </a:r>
            <a:endPar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lt"/>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Requirements for computer-based systems change,and the desire to change requirements persists throughout the life of the system.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Requirements management is a set of activities that help the project team identify,control, and track requirements and changes to requirements at any time as the project proceeds</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Many of these </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13315"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标题 149505"/>
          <p:cNvSpPr>
            <a:spLocks noGrp="1"/>
          </p:cNvSpPr>
          <p:nvPr>
            <p:ph type="title"/>
          </p:nvPr>
        </p:nvSpPr>
        <p:spPr>
          <a:ln/>
        </p:spPr>
        <p:txBody>
          <a:bodyPr anchor="b" anchorCtr="0"/>
          <a:p>
            <a:r>
              <a:rPr lang="en-US" altLang="zh-CN"/>
              <a:t>Chapter 8 </a:t>
            </a:r>
            <a:r>
              <a:rPr lang="en-US" altLang="zh-CN" sz="2800" b="1">
                <a:solidFill>
                  <a:schemeClr val="folHlink"/>
                </a:solidFill>
                <a:latin typeface="Arial" panose="020B0604020202020204" pitchFamily="34" charset="0"/>
              </a:rPr>
              <a:t>UNDERSTANDING</a:t>
            </a:r>
            <a:br>
              <a:rPr lang="en-US" altLang="zh-CN" sz="2800" b="1">
                <a:solidFill>
                  <a:schemeClr val="folHlink"/>
                </a:solidFill>
                <a:latin typeface="Arial" panose="020B0604020202020204" pitchFamily="34" charset="0"/>
              </a:rPr>
            </a:br>
            <a:r>
              <a:rPr lang="en-US" altLang="zh-CN" sz="2800" b="1">
                <a:solidFill>
                  <a:schemeClr val="folHlink"/>
                </a:solidFill>
                <a:latin typeface="Arial" panose="020B0604020202020204" pitchFamily="34" charset="0"/>
              </a:rPr>
              <a:t>REQUIREMENTS</a:t>
            </a:r>
            <a:endParaRPr lang="en-US" altLang="zh-CN" sz="2800" b="1">
              <a:solidFill>
                <a:schemeClr val="folHlink"/>
              </a:solidFill>
              <a:latin typeface="Arial" panose="020B0604020202020204" pitchFamily="34" charset="0"/>
            </a:endParaRPr>
          </a:p>
        </p:txBody>
      </p:sp>
      <p:sp>
        <p:nvSpPr>
          <p:cNvPr id="14338" name="文本占位符 149506"/>
          <p:cNvSpPr>
            <a:spLocks noGrp="1"/>
          </p:cNvSpPr>
          <p:nvPr>
            <p:ph idx="1"/>
          </p:nvPr>
        </p:nvSpPr>
        <p:spPr>
          <a:xfrm>
            <a:off x="574675" y="1771650"/>
            <a:ext cx="8405813" cy="4432300"/>
          </a:xfrm>
          <a:ln/>
        </p:spPr>
        <p:txBody>
          <a:bodyPr anchor="t" anchorCtr="0"/>
          <a:p>
            <a:pPr marL="0" indent="0">
              <a:spcBef>
                <a:spcPts val="600"/>
              </a:spcBef>
              <a:buFont typeface="宋体" panose="02010600030101010101" pitchFamily="2" charset="-122"/>
              <a:buNone/>
            </a:pPr>
            <a:r>
              <a:rPr lang="en-US" altLang="zh-CN" sz="2000" b="1">
                <a:latin typeface="Arial" panose="020B0604020202020204" pitchFamily="34" charset="0"/>
              </a:rPr>
              <a:t> activities are identical to the software configuration management (SCM) techniques.</a:t>
            </a:r>
            <a:endParaRPr lang="en-US" altLang="zh-CN" sz="2000" b="1">
              <a:latin typeface="Arial" panose="020B0604020202020204" pitchFamily="34" charset="0"/>
            </a:endParaRPr>
          </a:p>
          <a:p>
            <a:pPr marL="0" indent="0">
              <a:spcBef>
                <a:spcPts val="600"/>
              </a:spcBef>
              <a:buFont typeface="宋体" panose="02010600030101010101" pitchFamily="2" charset="-122"/>
              <a:buNone/>
            </a:pPr>
            <a:r>
              <a:rPr lang="en-US" altLang="zh-CN" sz="2000" b="1">
                <a:solidFill>
                  <a:srgbClr val="0A85FF"/>
                </a:solidFill>
                <a:latin typeface="Arial" panose="020B0604020202020204" pitchFamily="34" charset="0"/>
              </a:rPr>
              <a:t>8.2 ESTABLISHING THE GROUNDWORK</a:t>
            </a:r>
            <a:r>
              <a:rPr lang="en-US" altLang="zh-CN" sz="2000" b="1">
                <a:solidFill>
                  <a:srgbClr val="FF0000"/>
                </a:solidFill>
                <a:latin typeface="Arial" panose="020B0604020202020204" pitchFamily="34" charset="0"/>
              </a:rPr>
              <a:t>(Inception)</a:t>
            </a:r>
            <a:endParaRPr lang="en-US" altLang="zh-CN" sz="2000" b="1">
              <a:solidFill>
                <a:srgbClr val="0A85FF"/>
              </a:solidFill>
              <a:latin typeface="Arial" panose="020B0604020202020204" pitchFamily="34" charset="0"/>
            </a:endParaRPr>
          </a:p>
          <a:p>
            <a:pPr marL="0" indent="0">
              <a:spcBef>
                <a:spcPts val="600"/>
              </a:spcBef>
              <a:buFont typeface="宋体" panose="02010600030101010101" pitchFamily="2" charset="-122"/>
              <a:buNone/>
            </a:pPr>
            <a:r>
              <a:rPr lang="en-US" altLang="zh-CN" sz="2000" b="1">
                <a:solidFill>
                  <a:srgbClr val="0A85FF"/>
                </a:solidFill>
                <a:latin typeface="Arial" panose="020B0604020202020204" pitchFamily="34" charset="0"/>
              </a:rPr>
              <a:t>8.2.1 Identifying Stakeholders</a:t>
            </a:r>
            <a:endParaRPr lang="en-US" altLang="zh-CN" sz="2000" b="1">
              <a:solidFill>
                <a:srgbClr val="0A85FF"/>
              </a:solidFill>
              <a:latin typeface="Arial" panose="020B0604020202020204" pitchFamily="34" charset="0"/>
            </a:endParaRPr>
          </a:p>
          <a:p>
            <a:pPr marL="0" indent="0">
              <a:spcBef>
                <a:spcPts val="600"/>
              </a:spcBef>
              <a:buFont typeface="宋体" panose="02010600030101010101" pitchFamily="2" charset="-122"/>
              <a:buNone/>
            </a:pPr>
            <a:r>
              <a:rPr lang="en-US" altLang="zh-CN" sz="2000" b="1">
                <a:solidFill>
                  <a:srgbClr val="0A85FF"/>
                </a:solidFill>
                <a:latin typeface="Arial" panose="020B0604020202020204" pitchFamily="34" charset="0"/>
              </a:rPr>
              <a:t>8.2.2 Recognizing Multiple Viewpoints</a:t>
            </a:r>
            <a:endParaRPr lang="en-US" altLang="zh-CN" sz="2000" b="1">
              <a:solidFill>
                <a:srgbClr val="0A85FF"/>
              </a:solidFill>
              <a:latin typeface="Arial" panose="020B0604020202020204" pitchFamily="34" charset="0"/>
            </a:endParaRPr>
          </a:p>
          <a:p>
            <a:pPr marL="0" indent="0">
              <a:spcBef>
                <a:spcPts val="600"/>
              </a:spcBef>
              <a:buFont typeface="宋体" panose="02010600030101010101" pitchFamily="2" charset="-122"/>
              <a:buNone/>
            </a:pPr>
            <a:r>
              <a:rPr lang="en-US" altLang="zh-CN" sz="2000" b="1">
                <a:solidFill>
                  <a:srgbClr val="0A85FF"/>
                </a:solidFill>
                <a:latin typeface="Arial" panose="020B0604020202020204" pitchFamily="34" charset="0"/>
              </a:rPr>
              <a:t>8.2.3 Working toward Collaboration</a:t>
            </a:r>
            <a:endParaRPr lang="en-US" altLang="zh-CN" sz="2000" b="1">
              <a:solidFill>
                <a:srgbClr val="0A85FF"/>
              </a:solidFill>
              <a:latin typeface="Arial" panose="020B0604020202020204" pitchFamily="34" charset="0"/>
            </a:endParaRPr>
          </a:p>
          <a:p>
            <a:pPr marL="0" indent="0">
              <a:spcBef>
                <a:spcPts val="600"/>
              </a:spcBef>
              <a:buFont typeface="宋体" panose="02010600030101010101" pitchFamily="2" charset="-122"/>
              <a:buNone/>
            </a:pPr>
            <a:r>
              <a:rPr lang="en-US" altLang="zh-CN" sz="2000" b="1">
                <a:solidFill>
                  <a:srgbClr val="0A85FF"/>
                </a:solidFill>
                <a:latin typeface="Arial" panose="020B0604020202020204" pitchFamily="34" charset="0"/>
              </a:rPr>
              <a:t>8.2.4 Asking the First Questions</a:t>
            </a:r>
            <a:endParaRPr lang="en-US" altLang="zh-CN" sz="2000" b="1">
              <a:solidFill>
                <a:srgbClr val="0A85FF"/>
              </a:solidFill>
              <a:latin typeface="Arial" panose="020B0604020202020204" pitchFamily="34" charset="0"/>
            </a:endParaRPr>
          </a:p>
          <a:p>
            <a:pPr marL="0" indent="0">
              <a:spcBef>
                <a:spcPts val="600"/>
              </a:spcBef>
              <a:buFont typeface="宋体" panose="02010600030101010101" pitchFamily="2" charset="-122"/>
              <a:buNone/>
            </a:pPr>
            <a:r>
              <a:rPr lang="en-US" altLang="zh-CN" sz="2000" b="1">
                <a:solidFill>
                  <a:srgbClr val="0A85FF"/>
                </a:solidFill>
                <a:latin typeface="Arial" panose="020B0604020202020204" pitchFamily="34" charset="0"/>
              </a:rPr>
              <a:t>8.2.5 Nonfunctional Requirements</a:t>
            </a:r>
            <a:endParaRPr lang="en-US" altLang="zh-CN" sz="2000" b="1">
              <a:solidFill>
                <a:srgbClr val="0A85FF"/>
              </a:solidFill>
              <a:latin typeface="Arial" panose="020B0604020202020204" pitchFamily="34" charset="0"/>
            </a:endParaRPr>
          </a:p>
          <a:p>
            <a:pPr marL="0" indent="0">
              <a:spcBef>
                <a:spcPts val="600"/>
              </a:spcBef>
              <a:buFont typeface="宋体" panose="02010600030101010101" pitchFamily="2" charset="-122"/>
              <a:buNone/>
            </a:pPr>
            <a:r>
              <a:rPr lang="en-US" altLang="zh-CN" sz="2000" b="1">
                <a:latin typeface="Arial" panose="020B0604020202020204" pitchFamily="34" charset="0"/>
              </a:rPr>
              <a:t>A nonfunctional requirement (NFR) can be described as a quality attribute, a performance attribute, a security attribute...,(In Section 8.3.2),Quality function deployment (QFD) attempts to translate unspoken customer needs or goals into system requirements. Nonfunctional requirements are often listed separately in a software requirements specification.</a:t>
            </a:r>
            <a:endParaRPr lang="en-US" altLang="zh-CN" sz="2000" b="1">
              <a:solidFill>
                <a:srgbClr val="0A85FF"/>
              </a:solidFill>
              <a:latin typeface="Arial" panose="020B0604020202020204" pitchFamily="34" charset="0"/>
            </a:endParaRPr>
          </a:p>
        </p:txBody>
      </p:sp>
      <p:sp>
        <p:nvSpPr>
          <p:cNvPr id="14339"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标题 149505"/>
          <p:cNvSpPr>
            <a:spLocks noGrp="1"/>
          </p:cNvSpPr>
          <p:nvPr>
            <p:ph type="title"/>
          </p:nvPr>
        </p:nvSpPr>
        <p:spPr>
          <a:ln/>
        </p:spPr>
        <p:txBody>
          <a:bodyPr anchor="b" anchorCtr="0"/>
          <a:p>
            <a:r>
              <a:rPr lang="en-US" altLang="zh-CN"/>
              <a:t>Chapter 8 </a:t>
            </a:r>
            <a:r>
              <a:rPr lang="en-US" altLang="zh-CN" sz="2800" b="1">
                <a:solidFill>
                  <a:schemeClr val="folHlink"/>
                </a:solidFill>
                <a:latin typeface="Arial" panose="020B0604020202020204" pitchFamily="34" charset="0"/>
              </a:rPr>
              <a:t>UNDERSTANDING</a:t>
            </a:r>
            <a:br>
              <a:rPr lang="en-US" altLang="zh-CN" sz="2800" b="1">
                <a:solidFill>
                  <a:schemeClr val="folHlink"/>
                </a:solidFill>
                <a:latin typeface="Arial" panose="020B0604020202020204" pitchFamily="34" charset="0"/>
              </a:rPr>
            </a:br>
            <a:r>
              <a:rPr lang="en-US" altLang="zh-CN" sz="2800" b="1">
                <a:solidFill>
                  <a:schemeClr val="folHlink"/>
                </a:solidFill>
                <a:latin typeface="Arial" panose="020B0604020202020204" pitchFamily="34" charset="0"/>
              </a:rPr>
              <a:t>REQUIREMENTS</a:t>
            </a:r>
            <a:endParaRPr lang="en-US" altLang="zh-CN" sz="2800" b="1">
              <a:solidFill>
                <a:schemeClr val="folHlink"/>
              </a:solidFill>
              <a:latin typeface="Arial" panose="020B0604020202020204" pitchFamily="34" charset="0"/>
            </a:endParaRPr>
          </a:p>
        </p:txBody>
      </p:sp>
      <p:sp>
        <p:nvSpPr>
          <p:cNvPr id="15362" name="文本占位符 149506"/>
          <p:cNvSpPr>
            <a:spLocks noGrp="1"/>
          </p:cNvSpPr>
          <p:nvPr>
            <p:ph idx="1"/>
          </p:nvPr>
        </p:nvSpPr>
        <p:spPr>
          <a:xfrm>
            <a:off x="574675" y="1771650"/>
            <a:ext cx="8405813" cy="4432300"/>
          </a:xfrm>
          <a:ln/>
        </p:spPr>
        <p:txBody>
          <a:bodyPr anchor="t" anchorCtr="0"/>
          <a:p>
            <a:pPr marL="0" indent="0">
              <a:spcBef>
                <a:spcPts val="600"/>
              </a:spcBef>
              <a:buFont typeface="宋体" panose="02010600030101010101" pitchFamily="2" charset="-122"/>
              <a:buNone/>
            </a:pPr>
            <a:r>
              <a:rPr lang="en-US" altLang="zh-CN" sz="2000" b="1">
                <a:solidFill>
                  <a:srgbClr val="0A85FF"/>
                </a:solidFill>
                <a:latin typeface="Arial" panose="020B0604020202020204" pitchFamily="34" charset="0"/>
              </a:rPr>
              <a:t>8.2.6 Traceability(read it by yourself)</a:t>
            </a:r>
            <a:endParaRPr lang="en-US" altLang="zh-CN" sz="2000" b="1">
              <a:solidFill>
                <a:srgbClr val="0A85FF"/>
              </a:solidFill>
              <a:latin typeface="Arial" panose="020B0604020202020204" pitchFamily="34" charset="0"/>
            </a:endParaRPr>
          </a:p>
          <a:p>
            <a:pPr marL="0" indent="0">
              <a:spcBef>
                <a:spcPts val="600"/>
              </a:spcBef>
              <a:buFont typeface="宋体" panose="02010600030101010101" pitchFamily="2" charset="-122"/>
              <a:buNone/>
            </a:pPr>
            <a:r>
              <a:rPr lang="en-US" altLang="zh-CN" sz="2000" b="1">
                <a:latin typeface="Arial" panose="020B0604020202020204" pitchFamily="34" charset="0"/>
              </a:rPr>
              <a:t>Traceability is a software engineering term that refers to documented links between software engineering work products (e.g.,</a:t>
            </a:r>
            <a:r>
              <a:rPr lang="en-US" altLang="zh-CN" sz="2000" b="1">
                <a:solidFill>
                  <a:srgbClr val="FF0000"/>
                </a:solidFill>
                <a:latin typeface="Arial" panose="020B0604020202020204" pitchFamily="34" charset="0"/>
              </a:rPr>
              <a:t> requirements and test cases</a:t>
            </a:r>
            <a:r>
              <a:rPr lang="en-US" altLang="zh-CN" sz="2000" b="1">
                <a:latin typeface="Arial" panose="020B0604020202020204" pitchFamily="34" charset="0"/>
              </a:rPr>
              <a:t>).A traceability matrix allows a requirements engineer to represent the relationship between requirements and other software engineering work products.</a:t>
            </a:r>
            <a:endParaRPr lang="en-US" altLang="zh-CN" sz="2000" b="1">
              <a:latin typeface="Arial" panose="020B0604020202020204" pitchFamily="34" charset="0"/>
            </a:endParaRPr>
          </a:p>
          <a:p>
            <a:pPr marL="0" indent="0">
              <a:spcBef>
                <a:spcPts val="600"/>
              </a:spcBef>
              <a:buFont typeface="宋体" panose="02010600030101010101" pitchFamily="2" charset="-122"/>
              <a:buNone/>
            </a:pPr>
            <a:r>
              <a:rPr lang="en-US" altLang="zh-CN" sz="2000" b="1">
                <a:solidFill>
                  <a:srgbClr val="FF0000"/>
                </a:solidFill>
                <a:latin typeface="Arial" panose="020B0604020202020204" pitchFamily="34" charset="0"/>
              </a:rPr>
              <a:t>The traceability matrices can support a variety of engineering development activities</a:t>
            </a:r>
            <a:r>
              <a:rPr lang="en-US" altLang="zh-CN" sz="2000" b="1">
                <a:latin typeface="Arial" panose="020B0604020202020204" pitchFamily="34" charset="0"/>
              </a:rPr>
              <a:t>. They can provide continuity for developers as a project moves from one project phase to another, regardless of the process model being used. Traceability matrices often can be used to ensure the engineering work products have taken all requirements into account.</a:t>
            </a:r>
            <a:endParaRPr lang="en-US" altLang="zh-CN" sz="2000" b="1">
              <a:latin typeface="Arial" panose="020B0604020202020204" pitchFamily="34" charset="0"/>
            </a:endParaRPr>
          </a:p>
        </p:txBody>
      </p:sp>
      <p:sp>
        <p:nvSpPr>
          <p:cNvPr id="15363"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标题 149505"/>
          <p:cNvSpPr>
            <a:spLocks noGrp="1"/>
          </p:cNvSpPr>
          <p:nvPr>
            <p:ph type="title"/>
          </p:nvPr>
        </p:nvSpPr>
        <p:spPr>
          <a:ln/>
        </p:spPr>
        <p:txBody>
          <a:bodyPr anchor="b" anchorCtr="0"/>
          <a:p>
            <a:r>
              <a:rPr lang="en-US" altLang="zh-CN"/>
              <a:t>Chapter 8 </a:t>
            </a:r>
            <a:r>
              <a:rPr lang="en-US" altLang="zh-CN" sz="2800" b="1">
                <a:solidFill>
                  <a:schemeClr val="folHlink"/>
                </a:solidFill>
                <a:latin typeface="Arial" panose="020B0604020202020204" pitchFamily="34" charset="0"/>
              </a:rPr>
              <a:t>UNDERSTANDING</a:t>
            </a:r>
            <a:br>
              <a:rPr lang="en-US" altLang="zh-CN" sz="2800" b="1">
                <a:solidFill>
                  <a:schemeClr val="folHlink"/>
                </a:solidFill>
                <a:latin typeface="Arial" panose="020B0604020202020204" pitchFamily="34" charset="0"/>
              </a:rPr>
            </a:br>
            <a:r>
              <a:rPr lang="en-US" altLang="zh-CN" sz="2800" b="1">
                <a:solidFill>
                  <a:schemeClr val="folHlink"/>
                </a:solidFill>
                <a:latin typeface="Arial" panose="020B0604020202020204" pitchFamily="34" charset="0"/>
              </a:rPr>
              <a:t>REQUIREMENTS</a:t>
            </a:r>
            <a:endParaRPr lang="en-US" altLang="zh-CN" sz="2800" b="1">
              <a:solidFill>
                <a:schemeClr val="folHlink"/>
              </a:solidFill>
              <a:latin typeface="Arial" panose="020B0604020202020204" pitchFamily="34" charset="0"/>
            </a:endParaRPr>
          </a:p>
        </p:txBody>
      </p:sp>
      <p:sp>
        <p:nvSpPr>
          <p:cNvPr id="16386" name="文本占位符 149506"/>
          <p:cNvSpPr>
            <a:spLocks noGrp="1"/>
          </p:cNvSpPr>
          <p:nvPr>
            <p:ph idx="1"/>
          </p:nvPr>
        </p:nvSpPr>
        <p:spPr>
          <a:xfrm>
            <a:off x="574675" y="1727200"/>
            <a:ext cx="8405813" cy="4432300"/>
          </a:xfrm>
          <a:ln/>
        </p:spPr>
        <p:txBody>
          <a:bodyPr anchor="t" anchorCtr="0"/>
          <a:p>
            <a:pPr marL="0" indent="0">
              <a:spcBef>
                <a:spcPts val="600"/>
              </a:spcBef>
              <a:buFont typeface="宋体" panose="02010600030101010101" pitchFamily="2" charset="-122"/>
              <a:buNone/>
            </a:pPr>
            <a:r>
              <a:rPr lang="en-US" altLang="zh-CN" sz="2000" b="1">
                <a:solidFill>
                  <a:srgbClr val="0A85FF"/>
                </a:solidFill>
                <a:latin typeface="Arial" panose="020B0604020202020204" pitchFamily="34" charset="0"/>
              </a:rPr>
              <a:t>8.3 ELICITING REQUIREMENTS</a:t>
            </a:r>
            <a:r>
              <a:rPr lang="en-US" altLang="zh-CN" sz="2000" b="1">
                <a:solidFill>
                  <a:srgbClr val="FF0000"/>
                </a:solidFill>
                <a:latin typeface="Arial" panose="020B0604020202020204" pitchFamily="34" charset="0"/>
              </a:rPr>
              <a:t>(</a:t>
            </a:r>
            <a:r>
              <a:rPr lang="en-US" altLang="zh-CN" sz="2000" b="1">
                <a:solidFill>
                  <a:srgbClr val="FF0000"/>
                </a:solidFill>
                <a:latin typeface="Arial" panose="020B0604020202020204" pitchFamily="34" charset="0"/>
                <a:ea typeface="宋体" panose="02010600030101010101" pitchFamily="2" charset="-122"/>
              </a:rPr>
              <a:t>elicitation</a:t>
            </a:r>
            <a:r>
              <a:rPr lang="en-US" altLang="zh-CN" sz="2000" b="1">
                <a:solidFill>
                  <a:srgbClr val="FF0000"/>
                </a:solidFill>
                <a:latin typeface="Arial" panose="020B0604020202020204" pitchFamily="34" charset="0"/>
              </a:rPr>
              <a:t>)</a:t>
            </a:r>
            <a:endParaRPr lang="en-US" altLang="zh-CN" sz="2000" b="1">
              <a:solidFill>
                <a:srgbClr val="0A85FF"/>
              </a:solidFill>
              <a:latin typeface="Arial" panose="020B0604020202020204" pitchFamily="34" charset="0"/>
            </a:endParaRPr>
          </a:p>
          <a:p>
            <a:pPr marL="0" indent="0">
              <a:spcBef>
                <a:spcPts val="600"/>
              </a:spcBef>
              <a:buFont typeface="宋体" panose="02010600030101010101" pitchFamily="2" charset="-122"/>
              <a:buNone/>
            </a:pPr>
            <a:r>
              <a:rPr lang="en-US" altLang="zh-CN" sz="2000" b="1">
                <a:solidFill>
                  <a:srgbClr val="0A85FF"/>
                </a:solidFill>
                <a:latin typeface="Arial" panose="020B0604020202020204" pitchFamily="34" charset="0"/>
              </a:rPr>
              <a:t>8.3.1 Collaborative Requirements Gathering</a:t>
            </a:r>
            <a:endParaRPr lang="en-US" altLang="zh-CN" sz="2000" b="1">
              <a:latin typeface="Arial" panose="020B0604020202020204" pitchFamily="34" charset="0"/>
            </a:endParaRPr>
          </a:p>
          <a:p>
            <a:pPr marL="0" indent="0">
              <a:spcBef>
                <a:spcPts val="600"/>
              </a:spcBef>
              <a:buFont typeface="宋体" panose="02010600030101010101" pitchFamily="2" charset="-122"/>
              <a:buNone/>
            </a:pPr>
            <a:r>
              <a:rPr lang="en-US" altLang="zh-CN" sz="2000" b="1">
                <a:solidFill>
                  <a:srgbClr val="FF0000"/>
                </a:solidFill>
                <a:latin typeface="Arial" panose="020B0604020202020204" pitchFamily="34" charset="0"/>
              </a:rPr>
              <a:t>A one- or two-page “product request” </a:t>
            </a:r>
            <a:r>
              <a:rPr lang="en-US" altLang="zh-CN" sz="2000" b="1">
                <a:latin typeface="Arial" panose="020B0604020202020204" pitchFamily="34" charset="0"/>
              </a:rPr>
              <a:t>is generated during inception. A meeting place, time, and date are selected; a facilitator is chosen; and attendees from the software team and other stakeholder organizations are invited to participate. The product request is distributed to all attendees before the meeting date.</a:t>
            </a:r>
            <a:endParaRPr lang="en-US" altLang="zh-CN" sz="2000" b="1">
              <a:latin typeface="Arial" panose="020B0604020202020204" pitchFamily="34" charset="0"/>
            </a:endParaRPr>
          </a:p>
          <a:p>
            <a:pPr marL="0" indent="0">
              <a:spcBef>
                <a:spcPts val="600"/>
              </a:spcBef>
              <a:buFont typeface="宋体" panose="02010600030101010101" pitchFamily="2" charset="-122"/>
              <a:buNone/>
            </a:pPr>
            <a:r>
              <a:rPr lang="en-US" altLang="zh-CN" sz="2000" b="1">
                <a:latin typeface="Arial" panose="020B0604020202020204" pitchFamily="34" charset="0"/>
              </a:rPr>
              <a:t>Before the meeting, each attendee is asked to make:</a:t>
            </a:r>
            <a:endParaRPr lang="en-US" altLang="zh-CN" sz="2000" b="1">
              <a:latin typeface="Arial" panose="020B0604020202020204" pitchFamily="34" charset="0"/>
            </a:endParaRPr>
          </a:p>
          <a:p>
            <a:pPr marL="0" indent="0">
              <a:spcBef>
                <a:spcPts val="600"/>
              </a:spcBef>
              <a:buFont typeface="宋体" panose="02010600030101010101" pitchFamily="2" charset="-122"/>
              <a:buNone/>
            </a:pPr>
            <a:r>
              <a:rPr lang="en-US" altLang="zh-CN" sz="2000" b="1">
                <a:latin typeface="Arial" panose="020B0604020202020204" pitchFamily="34" charset="0"/>
              </a:rPr>
              <a:t>a list of objects,</a:t>
            </a:r>
            <a:endParaRPr lang="en-US" altLang="zh-CN" sz="2000" b="1">
              <a:latin typeface="Arial" panose="020B0604020202020204" pitchFamily="34" charset="0"/>
            </a:endParaRPr>
          </a:p>
          <a:p>
            <a:pPr marL="0" indent="0">
              <a:spcBef>
                <a:spcPts val="600"/>
              </a:spcBef>
              <a:buFont typeface="宋体" panose="02010600030101010101" pitchFamily="2" charset="-122"/>
              <a:buNone/>
            </a:pPr>
            <a:r>
              <a:rPr lang="en-US" altLang="zh-CN" sz="2000" b="1">
                <a:latin typeface="Arial" panose="020B0604020202020204" pitchFamily="34" charset="0"/>
              </a:rPr>
              <a:t>a list of services (processes or functions),</a:t>
            </a:r>
            <a:endParaRPr lang="en-US" altLang="zh-CN" sz="2000" b="1">
              <a:latin typeface="Arial" panose="020B0604020202020204" pitchFamily="34" charset="0"/>
            </a:endParaRPr>
          </a:p>
          <a:p>
            <a:pPr marL="0" indent="0">
              <a:spcBef>
                <a:spcPts val="600"/>
              </a:spcBef>
              <a:buFont typeface="宋体" panose="02010600030101010101" pitchFamily="2" charset="-122"/>
              <a:buNone/>
            </a:pPr>
            <a:r>
              <a:rPr lang="en-US" altLang="zh-CN" sz="2000" b="1">
                <a:latin typeface="Arial" panose="020B0604020202020204" pitchFamily="34" charset="0"/>
              </a:rPr>
              <a:t>a list of constraints (e.g., cost, size,business rules),</a:t>
            </a:r>
            <a:endParaRPr lang="en-US" altLang="zh-CN" sz="2000" b="1">
              <a:latin typeface="Arial" panose="020B0604020202020204" pitchFamily="34" charset="0"/>
            </a:endParaRPr>
          </a:p>
          <a:p>
            <a:pPr marL="0" indent="0">
              <a:spcBef>
                <a:spcPts val="600"/>
              </a:spcBef>
              <a:buFont typeface="宋体" panose="02010600030101010101" pitchFamily="2" charset="-122"/>
              <a:buNone/>
            </a:pPr>
            <a:r>
              <a:rPr lang="en-US" altLang="zh-CN" sz="2000" b="1">
                <a:latin typeface="Arial" panose="020B0604020202020204" pitchFamily="34" charset="0"/>
              </a:rPr>
              <a:t>performance and other nonfunction requirements(e.g., speed, accuracy).</a:t>
            </a:r>
            <a:endParaRPr lang="en-US" altLang="zh-CN" sz="2000" b="1">
              <a:latin typeface="Arial" panose="020B0604020202020204" pitchFamily="34" charset="0"/>
            </a:endParaRPr>
          </a:p>
        </p:txBody>
      </p:sp>
      <p:sp>
        <p:nvSpPr>
          <p:cNvPr id="16387" name="灯片编号占位符 2"/>
          <p:cNvSpPr/>
          <p:nvPr>
            <p:ph type="sldNum" sz="quarter" idx="11"/>
          </p:nvPr>
        </p:nvSpPr>
        <p:spPr>
          <a:ln/>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Tree>
  </p:cSld>
  <p:clrMapOvr>
    <a:masterClrMapping/>
  </p:clrMapOvr>
</p:sld>
</file>

<file path=ppt/tags/tag1.xml><?xml version="1.0" encoding="utf-8"?>
<p:tagLst xmlns:p="http://schemas.openxmlformats.org/presentationml/2006/main">
  <p:tag name="KSO_WPP_MARK_KEY" val="91fe4174-c7d6-47ef-b887-6b2ce3a08a41"/>
  <p:tag name="COMMONDATA" val="eyJoZGlkIjoiZThiNDk4OTkzNDU4ODJjYWFlZjc1NjFmYmY4YWExYWMifQ=="/>
</p:tagLst>
</file>

<file path=ppt/theme/theme1.xml><?xml version="1.0" encoding="utf-8"?>
<a:theme xmlns:a="http://schemas.openxmlformats.org/drawingml/2006/main" name="1_Bold Stripes">
  <a:themeElements>
    <a:clrScheme name="">
      <a:dk1>
        <a:srgbClr val="000000"/>
      </a:dk1>
      <a:lt1>
        <a:srgbClr val="EAEAEA"/>
      </a:lt1>
      <a:dk2>
        <a:srgbClr val="003366"/>
      </a:dk2>
      <a:lt2>
        <a:srgbClr val="EAEAEA"/>
      </a:lt2>
      <a:accent1>
        <a:srgbClr val="FFFFFF"/>
      </a:accent1>
      <a:accent2>
        <a:srgbClr val="DDDDDD"/>
      </a:accent2>
      <a:accent3>
        <a:srgbClr val="F2F2F2"/>
      </a:accent3>
      <a:accent4>
        <a:srgbClr val="000000"/>
      </a:accent4>
      <a:accent5>
        <a:srgbClr val="FFFFFF"/>
      </a:accent5>
      <a:accent6>
        <a:srgbClr val="C6C6C6"/>
      </a:accent6>
      <a:hlink>
        <a:srgbClr val="336699"/>
      </a:hlink>
      <a:folHlink>
        <a:srgbClr val="9A0000"/>
      </a:folHlink>
    </a:clrScheme>
    <a:fontScheme name="">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3E798E"/>
        </a:lt1>
        <a:dk2>
          <a:srgbClr val="FFFFCC"/>
        </a:dk2>
        <a:lt2>
          <a:srgbClr val="356677"/>
        </a:lt2>
        <a:accent1>
          <a:srgbClr val="7FA0B1"/>
        </a:accent1>
        <a:accent2>
          <a:srgbClr val="3A7184"/>
        </a:accent2>
        <a:accent3>
          <a:srgbClr val="AFBEC6"/>
        </a:accent3>
        <a:accent4>
          <a:srgbClr val="DCDCDC"/>
        </a:accent4>
        <a:accent5>
          <a:srgbClr val="C0CDD4"/>
        </a:accent5>
        <a:accent6>
          <a:srgbClr val="336576"/>
        </a:accent6>
        <a:hlink>
          <a:srgbClr val="FFBF0B"/>
        </a:hlink>
        <a:folHlink>
          <a:srgbClr val="CC9900"/>
        </a:folHlink>
      </a:clrScheme>
      <a:clrMap bg1="lt1" tx1="dk1" bg2="lt2" tx2="dk2" accent1="accent1" accent2="accent2" accent3="accent3" accent4="accent4" accent5="accent5" accent6="accent6" hlink="hlink" folHlink="folHlink"/>
    </a:extraClrScheme>
    <a:extraClrScheme>
      <a:clrScheme name="">
        <a:dk1>
          <a:srgbClr val="000000"/>
        </a:dk1>
        <a:lt1>
          <a:srgbClr val="EAEAEA"/>
        </a:lt1>
        <a:dk2>
          <a:srgbClr val="003366"/>
        </a:dk2>
        <a:lt2>
          <a:srgbClr val="EAEAEA"/>
        </a:lt2>
        <a:accent1>
          <a:srgbClr val="FFFFFF"/>
        </a:accent1>
        <a:accent2>
          <a:srgbClr val="DDDDDD"/>
        </a:accent2>
        <a:accent3>
          <a:srgbClr val="F2F2F2"/>
        </a:accent3>
        <a:accent4>
          <a:srgbClr val="000000"/>
        </a:accent4>
        <a:accent5>
          <a:srgbClr val="FFFFFF"/>
        </a:accent5>
        <a:accent6>
          <a:srgbClr val="C6C6C6"/>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
        <a:dk1>
          <a:srgbClr val="000000"/>
        </a:dk1>
        <a:lt1>
          <a:srgbClr val="EAEAEA"/>
        </a:lt1>
        <a:dk2>
          <a:srgbClr val="000000"/>
        </a:dk2>
        <a:lt2>
          <a:srgbClr val="EAEAEA"/>
        </a:lt2>
        <a:accent1>
          <a:srgbClr val="FFFFFF"/>
        </a:accent1>
        <a:accent2>
          <a:srgbClr val="DDDDDD"/>
        </a:accent2>
        <a:accent3>
          <a:srgbClr val="F2F2F2"/>
        </a:accent3>
        <a:accent4>
          <a:srgbClr val="000000"/>
        </a:accent4>
        <a:accent5>
          <a:srgbClr val="FFFFFF"/>
        </a:accent5>
        <a:accent6>
          <a:srgbClr val="C6C6C6"/>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
        <a:dk1>
          <a:srgbClr val="492417"/>
        </a:dk1>
        <a:lt1>
          <a:srgbClr val="D4D5C3"/>
        </a:lt1>
        <a:dk2>
          <a:srgbClr val="6E4900"/>
        </a:dk2>
        <a:lt2>
          <a:srgbClr val="B9BA9C"/>
        </a:lt2>
        <a:accent1>
          <a:srgbClr val="DBD8CF"/>
        </a:accent1>
        <a:accent2>
          <a:srgbClr val="C7C8B0"/>
        </a:accent2>
        <a:accent3>
          <a:srgbClr val="E6E6DD"/>
        </a:accent3>
        <a:accent4>
          <a:srgbClr val="3E1D12"/>
        </a:accent4>
        <a:accent5>
          <a:srgbClr val="EAE8E3"/>
        </a:accent5>
        <a:accent6>
          <a:srgbClr val="B2B39D"/>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Bold Stripes">
  <a:themeElements>
    <a:clrScheme name="">
      <a:dk1>
        <a:srgbClr val="000000"/>
      </a:dk1>
      <a:lt1>
        <a:srgbClr val="EAEAEA"/>
      </a:lt1>
      <a:dk2>
        <a:srgbClr val="003366"/>
      </a:dk2>
      <a:lt2>
        <a:srgbClr val="EAEAEA"/>
      </a:lt2>
      <a:accent1>
        <a:srgbClr val="FFFFFF"/>
      </a:accent1>
      <a:accent2>
        <a:srgbClr val="DDDDDD"/>
      </a:accent2>
      <a:accent3>
        <a:srgbClr val="F2F2F2"/>
      </a:accent3>
      <a:accent4>
        <a:srgbClr val="000000"/>
      </a:accent4>
      <a:accent5>
        <a:srgbClr val="FFFFFF"/>
      </a:accent5>
      <a:accent6>
        <a:srgbClr val="C6C6C6"/>
      </a:accent6>
      <a:hlink>
        <a:srgbClr val="336699"/>
      </a:hlink>
      <a:folHlink>
        <a:srgbClr val="9A0000"/>
      </a:folHlink>
    </a:clrScheme>
    <a:fontScheme name="">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3E798E"/>
        </a:lt1>
        <a:dk2>
          <a:srgbClr val="FFFFCC"/>
        </a:dk2>
        <a:lt2>
          <a:srgbClr val="356677"/>
        </a:lt2>
        <a:accent1>
          <a:srgbClr val="7FA0B1"/>
        </a:accent1>
        <a:accent2>
          <a:srgbClr val="3A7184"/>
        </a:accent2>
        <a:accent3>
          <a:srgbClr val="AFBEC6"/>
        </a:accent3>
        <a:accent4>
          <a:srgbClr val="DCDCDC"/>
        </a:accent4>
        <a:accent5>
          <a:srgbClr val="C0CDD4"/>
        </a:accent5>
        <a:accent6>
          <a:srgbClr val="336576"/>
        </a:accent6>
        <a:hlink>
          <a:srgbClr val="FFBF0B"/>
        </a:hlink>
        <a:folHlink>
          <a:srgbClr val="CC9900"/>
        </a:folHlink>
      </a:clrScheme>
      <a:clrMap bg1="lt1" tx1="dk1" bg2="lt2" tx2="dk2" accent1="accent1" accent2="accent2" accent3="accent3" accent4="accent4" accent5="accent5" accent6="accent6" hlink="hlink" folHlink="folHlink"/>
    </a:extraClrScheme>
    <a:extraClrScheme>
      <a:clrScheme name="">
        <a:dk1>
          <a:srgbClr val="000000"/>
        </a:dk1>
        <a:lt1>
          <a:srgbClr val="EAEAEA"/>
        </a:lt1>
        <a:dk2>
          <a:srgbClr val="003366"/>
        </a:dk2>
        <a:lt2>
          <a:srgbClr val="EAEAEA"/>
        </a:lt2>
        <a:accent1>
          <a:srgbClr val="FFFFFF"/>
        </a:accent1>
        <a:accent2>
          <a:srgbClr val="DDDDDD"/>
        </a:accent2>
        <a:accent3>
          <a:srgbClr val="F2F2F2"/>
        </a:accent3>
        <a:accent4>
          <a:srgbClr val="000000"/>
        </a:accent4>
        <a:accent5>
          <a:srgbClr val="FFFFFF"/>
        </a:accent5>
        <a:accent6>
          <a:srgbClr val="C6C6C6"/>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
        <a:dk1>
          <a:srgbClr val="000000"/>
        </a:dk1>
        <a:lt1>
          <a:srgbClr val="EAEAEA"/>
        </a:lt1>
        <a:dk2>
          <a:srgbClr val="000000"/>
        </a:dk2>
        <a:lt2>
          <a:srgbClr val="EAEAEA"/>
        </a:lt2>
        <a:accent1>
          <a:srgbClr val="FFFFFF"/>
        </a:accent1>
        <a:accent2>
          <a:srgbClr val="DDDDDD"/>
        </a:accent2>
        <a:accent3>
          <a:srgbClr val="F2F2F2"/>
        </a:accent3>
        <a:accent4>
          <a:srgbClr val="000000"/>
        </a:accent4>
        <a:accent5>
          <a:srgbClr val="FFFFFF"/>
        </a:accent5>
        <a:accent6>
          <a:srgbClr val="C6C6C6"/>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
        <a:dk1>
          <a:srgbClr val="492417"/>
        </a:dk1>
        <a:lt1>
          <a:srgbClr val="D4D5C3"/>
        </a:lt1>
        <a:dk2>
          <a:srgbClr val="6E4900"/>
        </a:dk2>
        <a:lt2>
          <a:srgbClr val="B9BA9C"/>
        </a:lt2>
        <a:accent1>
          <a:srgbClr val="DBD8CF"/>
        </a:accent1>
        <a:accent2>
          <a:srgbClr val="C7C8B0"/>
        </a:accent2>
        <a:accent3>
          <a:srgbClr val="E6E6DD"/>
        </a:accent3>
        <a:accent4>
          <a:srgbClr val="3E1D12"/>
        </a:accent4>
        <a:accent5>
          <a:srgbClr val="EAE8E3"/>
        </a:accent5>
        <a:accent6>
          <a:srgbClr val="B2B39D"/>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Bold Stripes">
  <a:themeElements>
    <a:clrScheme name="">
      <a:dk1>
        <a:srgbClr val="000000"/>
      </a:dk1>
      <a:lt1>
        <a:srgbClr val="EAEAEA"/>
      </a:lt1>
      <a:dk2>
        <a:srgbClr val="003366"/>
      </a:dk2>
      <a:lt2>
        <a:srgbClr val="EAEAEA"/>
      </a:lt2>
      <a:accent1>
        <a:srgbClr val="FFFFFF"/>
      </a:accent1>
      <a:accent2>
        <a:srgbClr val="DDDDDD"/>
      </a:accent2>
      <a:accent3>
        <a:srgbClr val="F2F2F2"/>
      </a:accent3>
      <a:accent4>
        <a:srgbClr val="000000"/>
      </a:accent4>
      <a:accent5>
        <a:srgbClr val="FFFFFF"/>
      </a:accent5>
      <a:accent6>
        <a:srgbClr val="C6C6C6"/>
      </a:accent6>
      <a:hlink>
        <a:srgbClr val="336699"/>
      </a:hlink>
      <a:folHlink>
        <a:srgbClr val="9A0000"/>
      </a:folHlink>
    </a:clrScheme>
    <a:fontScheme name="">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3E798E"/>
        </a:lt1>
        <a:dk2>
          <a:srgbClr val="FFFFCC"/>
        </a:dk2>
        <a:lt2>
          <a:srgbClr val="356677"/>
        </a:lt2>
        <a:accent1>
          <a:srgbClr val="7FA0B1"/>
        </a:accent1>
        <a:accent2>
          <a:srgbClr val="3A7184"/>
        </a:accent2>
        <a:accent3>
          <a:srgbClr val="AFBEC6"/>
        </a:accent3>
        <a:accent4>
          <a:srgbClr val="DCDCDC"/>
        </a:accent4>
        <a:accent5>
          <a:srgbClr val="C0CDD4"/>
        </a:accent5>
        <a:accent6>
          <a:srgbClr val="336576"/>
        </a:accent6>
        <a:hlink>
          <a:srgbClr val="FFBF0B"/>
        </a:hlink>
        <a:folHlink>
          <a:srgbClr val="CC9900"/>
        </a:folHlink>
      </a:clrScheme>
      <a:clrMap bg1="lt1" tx1="dk1" bg2="lt2" tx2="dk2" accent1="accent1" accent2="accent2" accent3="accent3" accent4="accent4" accent5="accent5" accent6="accent6" hlink="hlink" folHlink="folHlink"/>
    </a:extraClrScheme>
    <a:extraClrScheme>
      <a:clrScheme name="">
        <a:dk1>
          <a:srgbClr val="000000"/>
        </a:dk1>
        <a:lt1>
          <a:srgbClr val="EAEAEA"/>
        </a:lt1>
        <a:dk2>
          <a:srgbClr val="003366"/>
        </a:dk2>
        <a:lt2>
          <a:srgbClr val="EAEAEA"/>
        </a:lt2>
        <a:accent1>
          <a:srgbClr val="FFFFFF"/>
        </a:accent1>
        <a:accent2>
          <a:srgbClr val="DDDDDD"/>
        </a:accent2>
        <a:accent3>
          <a:srgbClr val="F2F2F2"/>
        </a:accent3>
        <a:accent4>
          <a:srgbClr val="000000"/>
        </a:accent4>
        <a:accent5>
          <a:srgbClr val="FFFFFF"/>
        </a:accent5>
        <a:accent6>
          <a:srgbClr val="C6C6C6"/>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
        <a:dk1>
          <a:srgbClr val="000000"/>
        </a:dk1>
        <a:lt1>
          <a:srgbClr val="EAEAEA"/>
        </a:lt1>
        <a:dk2>
          <a:srgbClr val="000000"/>
        </a:dk2>
        <a:lt2>
          <a:srgbClr val="EAEAEA"/>
        </a:lt2>
        <a:accent1>
          <a:srgbClr val="FFFFFF"/>
        </a:accent1>
        <a:accent2>
          <a:srgbClr val="DDDDDD"/>
        </a:accent2>
        <a:accent3>
          <a:srgbClr val="F2F2F2"/>
        </a:accent3>
        <a:accent4>
          <a:srgbClr val="000000"/>
        </a:accent4>
        <a:accent5>
          <a:srgbClr val="FFFFFF"/>
        </a:accent5>
        <a:accent6>
          <a:srgbClr val="C6C6C6"/>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
        <a:dk1>
          <a:srgbClr val="492417"/>
        </a:dk1>
        <a:lt1>
          <a:srgbClr val="D4D5C3"/>
        </a:lt1>
        <a:dk2>
          <a:srgbClr val="6E4900"/>
        </a:dk2>
        <a:lt2>
          <a:srgbClr val="B9BA9C"/>
        </a:lt2>
        <a:accent1>
          <a:srgbClr val="DBD8CF"/>
        </a:accent1>
        <a:accent2>
          <a:srgbClr val="C7C8B0"/>
        </a:accent2>
        <a:accent3>
          <a:srgbClr val="E6E6DD"/>
        </a:accent3>
        <a:accent4>
          <a:srgbClr val="3E1D12"/>
        </a:accent4>
        <a:accent5>
          <a:srgbClr val="EAE8E3"/>
        </a:accent5>
        <a:accent6>
          <a:srgbClr val="B2B39D"/>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2004:Templates:Presentations:Designs:Bold Stripes</Template>
  <TotalTime>0</TotalTime>
  <Words>17492</Words>
  <Application>WPS 演示</Application>
  <PresentationFormat/>
  <Paragraphs>249</Paragraphs>
  <Slides>25</Slides>
  <Notes>0</Notes>
  <HiddenSlides>0</HiddenSlides>
  <MMClips>0</MMClips>
  <ScaleCrop>false</ScaleCrop>
  <HeadingPairs>
    <vt:vector size="6" baseType="variant">
      <vt:variant>
        <vt:lpstr>已用的字体</vt:lpstr>
      </vt:variant>
      <vt:variant>
        <vt:i4>14</vt:i4>
      </vt:variant>
      <vt:variant>
        <vt:lpstr>主题</vt:lpstr>
      </vt:variant>
      <vt:variant>
        <vt:i4>3</vt:i4>
      </vt:variant>
      <vt:variant>
        <vt:lpstr>幻灯片标题</vt:lpstr>
      </vt:variant>
      <vt:variant>
        <vt:i4>25</vt:i4>
      </vt:variant>
    </vt:vector>
  </HeadingPairs>
  <TitlesOfParts>
    <vt:vector size="42" baseType="lpstr">
      <vt:lpstr>Arial</vt:lpstr>
      <vt:lpstr>宋体</vt:lpstr>
      <vt:lpstr>Wingdings</vt:lpstr>
      <vt:lpstr>MS PGothic</vt:lpstr>
      <vt:lpstr>Helvetica</vt:lpstr>
      <vt:lpstr>Times</vt:lpstr>
      <vt:lpstr>Times New Roman</vt:lpstr>
      <vt:lpstr>Symbol</vt:lpstr>
      <vt:lpstr>Palatino</vt:lpstr>
      <vt:lpstr>Palatino Linotype</vt:lpstr>
      <vt:lpstr>微软雅黑</vt:lpstr>
      <vt:lpstr>Arial Unicode MS</vt:lpstr>
      <vt:lpstr>Wingdings</vt:lpstr>
      <vt:lpstr>BatangChe</vt:lpstr>
      <vt:lpstr>1_Bold Stripes</vt:lpstr>
      <vt:lpstr>2_Bold Stripes</vt:lpstr>
      <vt:lpstr>3_Bold Stripes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Set to accompany Web Engineering: A Practitioner Approach</dc:title>
  <dc:creator>Roger Pressman</dc:creator>
  <cp:lastModifiedBy>杜庆峰</cp:lastModifiedBy>
  <cp:revision>229</cp:revision>
  <dcterms:created xsi:type="dcterms:W3CDTF">2008-02-08T18:09:54Z</dcterms:created>
  <dcterms:modified xsi:type="dcterms:W3CDTF">2022-10-25T09:20:28Z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2052-11.1.0.12598</vt:lpwstr>
  </property>
  <property fmtid="{D5CDD505-2E9C-101B-9397-08002B2CF9AE}" pid="3" name="ICV">
    <vt:lpwstr>39544B9BF2C64E02B47BD024903646CB</vt:lpwstr>
  </property>
</Properties>
</file>