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6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60C0C-2B70-4954-BDDD-7D610A2646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3C7D135-0D21-49A3-A42B-F33E66CF4839}">
      <dgm:prSet phldrT="[文本]" custT="1"/>
      <dgm:spPr/>
      <dgm:t>
        <a:bodyPr/>
        <a:lstStyle/>
        <a:p>
          <a:r>
            <a:rPr lang="en-US" altLang="zh-CN" sz="2400" smtClean="0"/>
            <a:t>Products</a:t>
          </a:r>
          <a:endParaRPr lang="zh-CN" altLang="en-US" sz="2400"/>
        </a:p>
      </dgm:t>
    </dgm:pt>
    <dgm:pt modelId="{66FEC689-8C4B-4B4F-9C7F-8D222720C8A3}" type="parTrans" cxnId="{5D1D86C5-E224-466B-A22B-7589662DAFA1}">
      <dgm:prSet/>
      <dgm:spPr/>
      <dgm:t>
        <a:bodyPr/>
        <a:lstStyle/>
        <a:p>
          <a:endParaRPr lang="zh-CN" altLang="en-US" sz="2400"/>
        </a:p>
      </dgm:t>
    </dgm:pt>
    <dgm:pt modelId="{825C57B9-6C5F-4BCF-BFB7-592FAC3C2890}" type="sibTrans" cxnId="{5D1D86C5-E224-466B-A22B-7589662DAFA1}">
      <dgm:prSet/>
      <dgm:spPr/>
      <dgm:t>
        <a:bodyPr/>
        <a:lstStyle/>
        <a:p>
          <a:endParaRPr lang="zh-CN" altLang="en-US" sz="2400"/>
        </a:p>
      </dgm:t>
    </dgm:pt>
    <dgm:pt modelId="{0E1C4FC6-699C-488C-99E9-2D484A872003}">
      <dgm:prSet phldrT="[文本]" custT="1"/>
      <dgm:spPr/>
      <dgm:t>
        <a:bodyPr/>
        <a:lstStyle/>
        <a:p>
          <a:r>
            <a:rPr lang="en-US" altLang="zh-CN" sz="2400" smtClean="0"/>
            <a:t>Orders</a:t>
          </a:r>
          <a:endParaRPr lang="zh-CN" altLang="en-US" sz="2400"/>
        </a:p>
      </dgm:t>
    </dgm:pt>
    <dgm:pt modelId="{374BDDC4-7892-4A57-AEF2-A9FFACF6AB0B}" type="parTrans" cxnId="{D0739FDE-259C-4FF3-9F5A-2BB1B6A56870}">
      <dgm:prSet/>
      <dgm:spPr/>
      <dgm:t>
        <a:bodyPr/>
        <a:lstStyle/>
        <a:p>
          <a:endParaRPr lang="zh-CN" altLang="en-US" sz="2400"/>
        </a:p>
      </dgm:t>
    </dgm:pt>
    <dgm:pt modelId="{F5DC2E22-0DEB-4329-A60C-48B40E728AF1}" type="sibTrans" cxnId="{D0739FDE-259C-4FF3-9F5A-2BB1B6A56870}">
      <dgm:prSet/>
      <dgm:spPr/>
      <dgm:t>
        <a:bodyPr/>
        <a:lstStyle/>
        <a:p>
          <a:endParaRPr lang="zh-CN" altLang="en-US" sz="2400"/>
        </a:p>
      </dgm:t>
    </dgm:pt>
    <dgm:pt modelId="{0613815D-7AD3-4A58-9BAC-43357AF948EB}">
      <dgm:prSet phldrT="[文本]" custT="1"/>
      <dgm:spPr/>
      <dgm:t>
        <a:bodyPr/>
        <a:lstStyle/>
        <a:p>
          <a:r>
            <a:rPr lang="en-US" altLang="zh-CN" sz="2400" smtClean="0"/>
            <a:t>Users</a:t>
          </a:r>
          <a:endParaRPr lang="zh-CN" altLang="en-US" sz="2400"/>
        </a:p>
      </dgm:t>
    </dgm:pt>
    <dgm:pt modelId="{1A53AF87-9880-4FC4-AD2B-EF39B3336C2D}" type="parTrans" cxnId="{06F67B19-051A-4CB2-B5C4-694906EAD7D5}">
      <dgm:prSet/>
      <dgm:spPr/>
      <dgm:t>
        <a:bodyPr/>
        <a:lstStyle/>
        <a:p>
          <a:endParaRPr lang="zh-CN" altLang="en-US" sz="2400"/>
        </a:p>
      </dgm:t>
    </dgm:pt>
    <dgm:pt modelId="{F08B90B8-3B99-4908-9D28-D04ED62F2B7E}" type="sibTrans" cxnId="{06F67B19-051A-4CB2-B5C4-694906EAD7D5}">
      <dgm:prSet/>
      <dgm:spPr/>
      <dgm:t>
        <a:bodyPr/>
        <a:lstStyle/>
        <a:p>
          <a:endParaRPr lang="zh-CN" altLang="en-US" sz="2400"/>
        </a:p>
      </dgm:t>
    </dgm:pt>
    <dgm:pt modelId="{C8A4BEFB-36F3-45CF-86F5-711CA6FD7503}">
      <dgm:prSet phldrT="[文本]" custT="1"/>
      <dgm:spPr/>
      <dgm:t>
        <a:bodyPr/>
        <a:lstStyle/>
        <a:p>
          <a:r>
            <a:rPr lang="en-US" altLang="zh-CN" sz="2400" smtClean="0"/>
            <a:t>Payments</a:t>
          </a:r>
          <a:endParaRPr lang="zh-CN" altLang="en-US" sz="2400"/>
        </a:p>
      </dgm:t>
    </dgm:pt>
    <dgm:pt modelId="{CE55ABE1-8FDA-402C-8362-A6C0F2EFE15A}" type="parTrans" cxnId="{798C2411-1FCF-4B2B-8885-31B063FA791E}">
      <dgm:prSet/>
      <dgm:spPr/>
      <dgm:t>
        <a:bodyPr/>
        <a:lstStyle/>
        <a:p>
          <a:endParaRPr lang="zh-CN" altLang="en-US" sz="2400"/>
        </a:p>
      </dgm:t>
    </dgm:pt>
    <dgm:pt modelId="{97689A95-DD5D-4524-8735-FD746939852A}" type="sibTrans" cxnId="{798C2411-1FCF-4B2B-8885-31B063FA791E}">
      <dgm:prSet/>
      <dgm:spPr/>
      <dgm:t>
        <a:bodyPr/>
        <a:lstStyle/>
        <a:p>
          <a:endParaRPr lang="zh-CN" altLang="en-US" sz="2400"/>
        </a:p>
      </dgm:t>
    </dgm:pt>
    <dgm:pt modelId="{BD966F2D-22CE-44B6-B3FA-15C4A9AE14E5}">
      <dgm:prSet phldrT="[文本]" custT="1"/>
      <dgm:spPr/>
      <dgm:t>
        <a:bodyPr/>
        <a:lstStyle/>
        <a:p>
          <a:r>
            <a:rPr lang="en-US" altLang="zh-CN" sz="2400" smtClean="0"/>
            <a:t>Shipments</a:t>
          </a:r>
          <a:endParaRPr lang="zh-CN" altLang="en-US" sz="2400"/>
        </a:p>
      </dgm:t>
    </dgm:pt>
    <dgm:pt modelId="{E922E6E8-9944-4513-8297-5875B2E72A8A}" type="parTrans" cxnId="{42C9604F-6E5F-43FA-8259-C9B03D19EDFB}">
      <dgm:prSet/>
      <dgm:spPr/>
      <dgm:t>
        <a:bodyPr/>
        <a:lstStyle/>
        <a:p>
          <a:endParaRPr lang="zh-CN" altLang="en-US" sz="2400"/>
        </a:p>
      </dgm:t>
    </dgm:pt>
    <dgm:pt modelId="{3BE855D7-2AF2-47D5-8886-E3A313ED84CF}" type="sibTrans" cxnId="{42C9604F-6E5F-43FA-8259-C9B03D19EDFB}">
      <dgm:prSet/>
      <dgm:spPr/>
      <dgm:t>
        <a:bodyPr/>
        <a:lstStyle/>
        <a:p>
          <a:endParaRPr lang="zh-CN" altLang="en-US" sz="2400"/>
        </a:p>
      </dgm:t>
    </dgm:pt>
    <dgm:pt modelId="{56A5E12B-2600-4CDA-9854-6FAE9DAE32C7}">
      <dgm:prSet phldrT="[文本]" custT="1"/>
      <dgm:spPr/>
      <dgm:t>
        <a:bodyPr/>
        <a:lstStyle/>
        <a:p>
          <a:r>
            <a:rPr lang="en-US" altLang="zh-CN" sz="2400" smtClean="0"/>
            <a:t>Configurations</a:t>
          </a:r>
          <a:endParaRPr lang="zh-CN" altLang="en-US" sz="2400"/>
        </a:p>
      </dgm:t>
    </dgm:pt>
    <dgm:pt modelId="{72D8DFCF-0C6D-4600-A3A6-49B6C0F4FF16}" type="parTrans" cxnId="{EEE666E0-C498-4E46-8298-8351284ACD1B}">
      <dgm:prSet/>
      <dgm:spPr/>
      <dgm:t>
        <a:bodyPr/>
        <a:lstStyle/>
        <a:p>
          <a:endParaRPr lang="zh-CN" altLang="en-US" sz="2400"/>
        </a:p>
      </dgm:t>
    </dgm:pt>
    <dgm:pt modelId="{33E236D3-3E94-4071-9ADE-18F79DCA1668}" type="sibTrans" cxnId="{EEE666E0-C498-4E46-8298-8351284ACD1B}">
      <dgm:prSet/>
      <dgm:spPr/>
      <dgm:t>
        <a:bodyPr/>
        <a:lstStyle/>
        <a:p>
          <a:endParaRPr lang="zh-CN" altLang="en-US" sz="2400"/>
        </a:p>
      </dgm:t>
    </dgm:pt>
    <dgm:pt modelId="{87653DF9-FC32-4BA5-BE74-3A4576B40435}" type="pres">
      <dgm:prSet presAssocID="{99560C0C-2B70-4954-BDDD-7D610A2646D6}" presName="linear" presStyleCnt="0">
        <dgm:presLayoutVars>
          <dgm:animLvl val="lvl"/>
          <dgm:resizeHandles val="exact"/>
        </dgm:presLayoutVars>
      </dgm:prSet>
      <dgm:spPr/>
    </dgm:pt>
    <dgm:pt modelId="{4A861279-0D42-4C32-8AFA-FD144C1E528D}" type="pres">
      <dgm:prSet presAssocID="{E3C7D135-0D21-49A3-A42B-F33E66CF483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1082BD1-D7F3-4232-A18B-3FD0567B3B33}" type="pres">
      <dgm:prSet presAssocID="{825C57B9-6C5F-4BCF-BFB7-592FAC3C2890}" presName="spacer" presStyleCnt="0"/>
      <dgm:spPr/>
    </dgm:pt>
    <dgm:pt modelId="{D99055BE-1C8F-4301-8C79-1993BA583370}" type="pres">
      <dgm:prSet presAssocID="{0E1C4FC6-699C-488C-99E9-2D484A87200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AC7400E-D1F0-456E-B5DC-9468C65B7BF0}" type="pres">
      <dgm:prSet presAssocID="{F5DC2E22-0DEB-4329-A60C-48B40E728AF1}" presName="spacer" presStyleCnt="0"/>
      <dgm:spPr/>
    </dgm:pt>
    <dgm:pt modelId="{0B40B07B-F7BD-457A-96A0-7E9CE5248094}" type="pres">
      <dgm:prSet presAssocID="{0613815D-7AD3-4A58-9BAC-43357AF948E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BD24D1F-DB16-4469-B32B-FC25C6FC299C}" type="pres">
      <dgm:prSet presAssocID="{F08B90B8-3B99-4908-9D28-D04ED62F2B7E}" presName="spacer" presStyleCnt="0"/>
      <dgm:spPr/>
    </dgm:pt>
    <dgm:pt modelId="{FC724F7E-1387-4399-8AE1-D7BFC27A0782}" type="pres">
      <dgm:prSet presAssocID="{C8A4BEFB-36F3-45CF-86F5-711CA6FD750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132EC53-0205-4076-8185-33687B1FD693}" type="pres">
      <dgm:prSet presAssocID="{97689A95-DD5D-4524-8735-FD746939852A}" presName="spacer" presStyleCnt="0"/>
      <dgm:spPr/>
    </dgm:pt>
    <dgm:pt modelId="{170C0B32-3334-4B9E-B36C-40FEE4159491}" type="pres">
      <dgm:prSet presAssocID="{BD966F2D-22CE-44B6-B3FA-15C4A9AE14E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7EC9226-15AC-4F38-85B1-5396FE8C7729}" type="pres">
      <dgm:prSet presAssocID="{3BE855D7-2AF2-47D5-8886-E3A313ED84CF}" presName="spacer" presStyleCnt="0"/>
      <dgm:spPr/>
    </dgm:pt>
    <dgm:pt modelId="{1DD55047-B67E-4971-A3F4-CE0CF5C51CBF}" type="pres">
      <dgm:prSet presAssocID="{56A5E12B-2600-4CDA-9854-6FAE9DAE32C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EE666E0-C498-4E46-8298-8351284ACD1B}" srcId="{99560C0C-2B70-4954-BDDD-7D610A2646D6}" destId="{56A5E12B-2600-4CDA-9854-6FAE9DAE32C7}" srcOrd="5" destOrd="0" parTransId="{72D8DFCF-0C6D-4600-A3A6-49B6C0F4FF16}" sibTransId="{33E236D3-3E94-4071-9ADE-18F79DCA1668}"/>
    <dgm:cxn modelId="{42C9604F-6E5F-43FA-8259-C9B03D19EDFB}" srcId="{99560C0C-2B70-4954-BDDD-7D610A2646D6}" destId="{BD966F2D-22CE-44B6-B3FA-15C4A9AE14E5}" srcOrd="4" destOrd="0" parTransId="{E922E6E8-9944-4513-8297-5875B2E72A8A}" sibTransId="{3BE855D7-2AF2-47D5-8886-E3A313ED84CF}"/>
    <dgm:cxn modelId="{B35A57B4-AAB3-40A2-8E35-26095019DD2C}" type="presOf" srcId="{0613815D-7AD3-4A58-9BAC-43357AF948EB}" destId="{0B40B07B-F7BD-457A-96A0-7E9CE5248094}" srcOrd="0" destOrd="0" presId="urn:microsoft.com/office/officeart/2005/8/layout/vList2"/>
    <dgm:cxn modelId="{06F67B19-051A-4CB2-B5C4-694906EAD7D5}" srcId="{99560C0C-2B70-4954-BDDD-7D610A2646D6}" destId="{0613815D-7AD3-4A58-9BAC-43357AF948EB}" srcOrd="2" destOrd="0" parTransId="{1A53AF87-9880-4FC4-AD2B-EF39B3336C2D}" sibTransId="{F08B90B8-3B99-4908-9D28-D04ED62F2B7E}"/>
    <dgm:cxn modelId="{31AE0CF7-B6B0-4B3C-AAB2-62A224E230C7}" type="presOf" srcId="{C8A4BEFB-36F3-45CF-86F5-711CA6FD7503}" destId="{FC724F7E-1387-4399-8AE1-D7BFC27A0782}" srcOrd="0" destOrd="0" presId="urn:microsoft.com/office/officeart/2005/8/layout/vList2"/>
    <dgm:cxn modelId="{1A85EBB7-C634-48A9-9249-796CC78106EB}" type="presOf" srcId="{BD966F2D-22CE-44B6-B3FA-15C4A9AE14E5}" destId="{170C0B32-3334-4B9E-B36C-40FEE4159491}" srcOrd="0" destOrd="0" presId="urn:microsoft.com/office/officeart/2005/8/layout/vList2"/>
    <dgm:cxn modelId="{798C2411-1FCF-4B2B-8885-31B063FA791E}" srcId="{99560C0C-2B70-4954-BDDD-7D610A2646D6}" destId="{C8A4BEFB-36F3-45CF-86F5-711CA6FD7503}" srcOrd="3" destOrd="0" parTransId="{CE55ABE1-8FDA-402C-8362-A6C0F2EFE15A}" sibTransId="{97689A95-DD5D-4524-8735-FD746939852A}"/>
    <dgm:cxn modelId="{63E3F223-A45B-4580-8444-48151405828B}" type="presOf" srcId="{99560C0C-2B70-4954-BDDD-7D610A2646D6}" destId="{87653DF9-FC32-4BA5-BE74-3A4576B40435}" srcOrd="0" destOrd="0" presId="urn:microsoft.com/office/officeart/2005/8/layout/vList2"/>
    <dgm:cxn modelId="{D0739FDE-259C-4FF3-9F5A-2BB1B6A56870}" srcId="{99560C0C-2B70-4954-BDDD-7D610A2646D6}" destId="{0E1C4FC6-699C-488C-99E9-2D484A872003}" srcOrd="1" destOrd="0" parTransId="{374BDDC4-7892-4A57-AEF2-A9FFACF6AB0B}" sibTransId="{F5DC2E22-0DEB-4329-A60C-48B40E728AF1}"/>
    <dgm:cxn modelId="{5825434F-5F6B-48C3-95BA-13F060A4ADB3}" type="presOf" srcId="{0E1C4FC6-699C-488C-99E9-2D484A872003}" destId="{D99055BE-1C8F-4301-8C79-1993BA583370}" srcOrd="0" destOrd="0" presId="urn:microsoft.com/office/officeart/2005/8/layout/vList2"/>
    <dgm:cxn modelId="{5D1D86C5-E224-466B-A22B-7589662DAFA1}" srcId="{99560C0C-2B70-4954-BDDD-7D610A2646D6}" destId="{E3C7D135-0D21-49A3-A42B-F33E66CF4839}" srcOrd="0" destOrd="0" parTransId="{66FEC689-8C4B-4B4F-9C7F-8D222720C8A3}" sibTransId="{825C57B9-6C5F-4BCF-BFB7-592FAC3C2890}"/>
    <dgm:cxn modelId="{4B13FF17-B5EA-4808-B4FD-342274A05F8D}" type="presOf" srcId="{56A5E12B-2600-4CDA-9854-6FAE9DAE32C7}" destId="{1DD55047-B67E-4971-A3F4-CE0CF5C51CBF}" srcOrd="0" destOrd="0" presId="urn:microsoft.com/office/officeart/2005/8/layout/vList2"/>
    <dgm:cxn modelId="{1CFA81B7-221C-4514-BBD0-548C48FBE4BB}" type="presOf" srcId="{E3C7D135-0D21-49A3-A42B-F33E66CF4839}" destId="{4A861279-0D42-4C32-8AFA-FD144C1E528D}" srcOrd="0" destOrd="0" presId="urn:microsoft.com/office/officeart/2005/8/layout/vList2"/>
    <dgm:cxn modelId="{F64AB39E-D186-45CD-894B-C140ED96882F}" type="presParOf" srcId="{87653DF9-FC32-4BA5-BE74-3A4576B40435}" destId="{4A861279-0D42-4C32-8AFA-FD144C1E528D}" srcOrd="0" destOrd="0" presId="urn:microsoft.com/office/officeart/2005/8/layout/vList2"/>
    <dgm:cxn modelId="{AD4B27C6-B1D6-40EB-B51A-22C537DE2112}" type="presParOf" srcId="{87653DF9-FC32-4BA5-BE74-3A4576B40435}" destId="{21082BD1-D7F3-4232-A18B-3FD0567B3B33}" srcOrd="1" destOrd="0" presId="urn:microsoft.com/office/officeart/2005/8/layout/vList2"/>
    <dgm:cxn modelId="{18A43483-4DF6-45E8-BE9B-9D2AC83C8AC5}" type="presParOf" srcId="{87653DF9-FC32-4BA5-BE74-3A4576B40435}" destId="{D99055BE-1C8F-4301-8C79-1993BA583370}" srcOrd="2" destOrd="0" presId="urn:microsoft.com/office/officeart/2005/8/layout/vList2"/>
    <dgm:cxn modelId="{E27CA21D-110D-4AF7-9D62-AC991D4E25B8}" type="presParOf" srcId="{87653DF9-FC32-4BA5-BE74-3A4576B40435}" destId="{EAC7400E-D1F0-456E-B5DC-9468C65B7BF0}" srcOrd="3" destOrd="0" presId="urn:microsoft.com/office/officeart/2005/8/layout/vList2"/>
    <dgm:cxn modelId="{F1BF31D9-1AF6-450B-A00E-941EBAB9E75E}" type="presParOf" srcId="{87653DF9-FC32-4BA5-BE74-3A4576B40435}" destId="{0B40B07B-F7BD-457A-96A0-7E9CE5248094}" srcOrd="4" destOrd="0" presId="urn:microsoft.com/office/officeart/2005/8/layout/vList2"/>
    <dgm:cxn modelId="{ACC46FD1-669C-49F3-B284-D9334CE3AE7C}" type="presParOf" srcId="{87653DF9-FC32-4BA5-BE74-3A4576B40435}" destId="{ABD24D1F-DB16-4469-B32B-FC25C6FC299C}" srcOrd="5" destOrd="0" presId="urn:microsoft.com/office/officeart/2005/8/layout/vList2"/>
    <dgm:cxn modelId="{686B1488-637B-479B-8342-F874476548E7}" type="presParOf" srcId="{87653DF9-FC32-4BA5-BE74-3A4576B40435}" destId="{FC724F7E-1387-4399-8AE1-D7BFC27A0782}" srcOrd="6" destOrd="0" presId="urn:microsoft.com/office/officeart/2005/8/layout/vList2"/>
    <dgm:cxn modelId="{731CBBC0-8A42-4476-871B-11B9BDD30070}" type="presParOf" srcId="{87653DF9-FC32-4BA5-BE74-3A4576B40435}" destId="{E132EC53-0205-4076-8185-33687B1FD693}" srcOrd="7" destOrd="0" presId="urn:microsoft.com/office/officeart/2005/8/layout/vList2"/>
    <dgm:cxn modelId="{F7846AEF-9B1F-405F-8A10-F6B6FB9FCF21}" type="presParOf" srcId="{87653DF9-FC32-4BA5-BE74-3A4576B40435}" destId="{170C0B32-3334-4B9E-B36C-40FEE4159491}" srcOrd="8" destOrd="0" presId="urn:microsoft.com/office/officeart/2005/8/layout/vList2"/>
    <dgm:cxn modelId="{02D45208-FB1A-405D-825B-485F595CBC61}" type="presParOf" srcId="{87653DF9-FC32-4BA5-BE74-3A4576B40435}" destId="{57EC9226-15AC-4F38-85B1-5396FE8C7729}" srcOrd="9" destOrd="0" presId="urn:microsoft.com/office/officeart/2005/8/layout/vList2"/>
    <dgm:cxn modelId="{465C901F-0407-4DB8-AC75-D619E10B6A4B}" type="presParOf" srcId="{87653DF9-FC32-4BA5-BE74-3A4576B40435}" destId="{1DD55047-B67E-4971-A3F4-CE0CF5C51CB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861279-0D42-4C32-8AFA-FD144C1E528D}">
      <dsp:nvSpPr>
        <dsp:cNvPr id="0" name=""/>
        <dsp:cNvSpPr/>
      </dsp:nvSpPr>
      <dsp:spPr>
        <a:xfrm>
          <a:off x="0" y="4479"/>
          <a:ext cx="6096000" cy="599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Products</a:t>
          </a:r>
          <a:endParaRPr lang="zh-CN" altLang="en-US" sz="2400" kern="1200"/>
        </a:p>
      </dsp:txBody>
      <dsp:txXfrm>
        <a:off x="0" y="4479"/>
        <a:ext cx="6096000" cy="599040"/>
      </dsp:txXfrm>
    </dsp:sp>
    <dsp:sp modelId="{D99055BE-1C8F-4301-8C79-1993BA583370}">
      <dsp:nvSpPr>
        <dsp:cNvPr id="0" name=""/>
        <dsp:cNvSpPr/>
      </dsp:nvSpPr>
      <dsp:spPr>
        <a:xfrm>
          <a:off x="0" y="695679"/>
          <a:ext cx="6096000" cy="599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Orders</a:t>
          </a:r>
          <a:endParaRPr lang="zh-CN" altLang="en-US" sz="2400" kern="1200"/>
        </a:p>
      </dsp:txBody>
      <dsp:txXfrm>
        <a:off x="0" y="695679"/>
        <a:ext cx="6096000" cy="599040"/>
      </dsp:txXfrm>
    </dsp:sp>
    <dsp:sp modelId="{0B40B07B-F7BD-457A-96A0-7E9CE5248094}">
      <dsp:nvSpPr>
        <dsp:cNvPr id="0" name=""/>
        <dsp:cNvSpPr/>
      </dsp:nvSpPr>
      <dsp:spPr>
        <a:xfrm>
          <a:off x="0" y="1386879"/>
          <a:ext cx="6096000" cy="599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Users</a:t>
          </a:r>
          <a:endParaRPr lang="zh-CN" altLang="en-US" sz="2400" kern="1200"/>
        </a:p>
      </dsp:txBody>
      <dsp:txXfrm>
        <a:off x="0" y="1386879"/>
        <a:ext cx="6096000" cy="599040"/>
      </dsp:txXfrm>
    </dsp:sp>
    <dsp:sp modelId="{FC724F7E-1387-4399-8AE1-D7BFC27A0782}">
      <dsp:nvSpPr>
        <dsp:cNvPr id="0" name=""/>
        <dsp:cNvSpPr/>
      </dsp:nvSpPr>
      <dsp:spPr>
        <a:xfrm>
          <a:off x="0" y="2078079"/>
          <a:ext cx="6096000" cy="599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Payments</a:t>
          </a:r>
          <a:endParaRPr lang="zh-CN" altLang="en-US" sz="2400" kern="1200"/>
        </a:p>
      </dsp:txBody>
      <dsp:txXfrm>
        <a:off x="0" y="2078079"/>
        <a:ext cx="6096000" cy="599040"/>
      </dsp:txXfrm>
    </dsp:sp>
    <dsp:sp modelId="{170C0B32-3334-4B9E-B36C-40FEE4159491}">
      <dsp:nvSpPr>
        <dsp:cNvPr id="0" name=""/>
        <dsp:cNvSpPr/>
      </dsp:nvSpPr>
      <dsp:spPr>
        <a:xfrm>
          <a:off x="0" y="2769280"/>
          <a:ext cx="6096000" cy="599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Shipments</a:t>
          </a:r>
          <a:endParaRPr lang="zh-CN" altLang="en-US" sz="2400" kern="1200"/>
        </a:p>
      </dsp:txBody>
      <dsp:txXfrm>
        <a:off x="0" y="2769280"/>
        <a:ext cx="6096000" cy="599040"/>
      </dsp:txXfrm>
    </dsp:sp>
    <dsp:sp modelId="{1DD55047-B67E-4971-A3F4-CE0CF5C51CBF}">
      <dsp:nvSpPr>
        <dsp:cNvPr id="0" name=""/>
        <dsp:cNvSpPr/>
      </dsp:nvSpPr>
      <dsp:spPr>
        <a:xfrm>
          <a:off x="0" y="3460480"/>
          <a:ext cx="6096000" cy="599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Configurations</a:t>
          </a:r>
          <a:endParaRPr lang="zh-CN" altLang="en-US" sz="2400" kern="1200"/>
        </a:p>
      </dsp:txBody>
      <dsp:txXfrm>
        <a:off x="0" y="3460480"/>
        <a:ext cx="6096000" cy="5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6776-82DB-436F-A595-C1B36651215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A6F6-4197-444D-97D8-F1FF6D4E2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6776-82DB-436F-A595-C1B36651215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A6F6-4197-444D-97D8-F1FF6D4E2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6776-82DB-436F-A595-C1B36651215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A6F6-4197-444D-97D8-F1FF6D4E2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6776-82DB-436F-A595-C1B36651215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A6F6-4197-444D-97D8-F1FF6D4E2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6776-82DB-436F-A595-C1B36651215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A6F6-4197-444D-97D8-F1FF6D4E2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6776-82DB-436F-A595-C1B36651215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A6F6-4197-444D-97D8-F1FF6D4E2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6776-82DB-436F-A595-C1B36651215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A6F6-4197-444D-97D8-F1FF6D4E2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6776-82DB-436F-A595-C1B36651215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A6F6-4197-444D-97D8-F1FF6D4E2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6776-82DB-436F-A595-C1B36651215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A6F6-4197-444D-97D8-F1FF6D4E2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6776-82DB-436F-A595-C1B36651215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A6F6-4197-444D-97D8-F1FF6D4E2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6776-82DB-436F-A595-C1B36651215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A6F6-4197-444D-97D8-F1FF6D4E2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6776-82DB-436F-A595-C1B366512153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A6F6-4197-444D-97D8-F1FF6D4E2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示 8"/>
          <p:cNvGraphicFramePr/>
          <p:nvPr/>
        </p:nvGraphicFramePr>
        <p:xfrm>
          <a:off x="1619672" y="98072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99592" y="188640"/>
          <a:ext cx="7848872" cy="59334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Products</a:t>
                      </a:r>
                      <a:r>
                        <a:rPr lang="en-US" altLang="zh-CN" sz="1800" baseline="0" smtClean="0"/>
                        <a:t>:   </a:t>
                      </a:r>
                      <a:r>
                        <a:rPr lang="zh-CN" altLang="en-US" sz="1800" baseline="0" smtClean="0"/>
                        <a:t>在线商店中可销售的产品</a:t>
                      </a:r>
                      <a:endParaRPr lang="en-US" altLang="zh-CN" sz="18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altLang="zh-CN" sz="1200" smtClean="0"/>
                        <a:t>{</a:t>
                      </a:r>
                      <a:r>
                        <a:rPr lang="en-US" altLang="zh-CN" sz="1200" baseline="0" smtClean="0"/>
                        <a:t>        </a:t>
                      </a:r>
                      <a:r>
                        <a:rPr lang="en-US" altLang="zh-CN" sz="1200" smtClean="0"/>
                        <a:t>id:</a:t>
                      </a:r>
                      <a:r>
                        <a:rPr lang="en-US" altLang="zh-CN" sz="1200" baseline="0" smtClean="0"/>
                        <a:t>  </a:t>
                      </a:r>
                      <a:r>
                        <a:rPr lang="en-US" altLang="zh-CN" sz="1200" baseline="0" smtClean="0"/>
                        <a:t>number </a:t>
                      </a:r>
                      <a:r>
                        <a:rPr lang="zh-CN" altLang="en-US" sz="1200" baseline="0" smtClean="0"/>
                        <a:t>产品</a:t>
                      </a:r>
                      <a:r>
                        <a:rPr lang="en-US" altLang="zh-CN" sz="1200" baseline="0" smtClean="0"/>
                        <a:t>ID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name:</a:t>
                      </a:r>
                      <a:r>
                        <a:rPr lang="en-US" altLang="zh-CN" sz="1200" baseline="0" smtClean="0"/>
                        <a:t>  string </a:t>
                      </a:r>
                      <a:r>
                        <a:rPr lang="zh-CN" altLang="en-US" sz="1200" baseline="0" smtClean="0"/>
                        <a:t>产品名称</a:t>
                      </a:r>
                      <a:endParaRPr lang="zh-CN" altLang="en-US" sz="12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smtClean="0"/>
                        <a:t>description</a:t>
                      </a:r>
                      <a:r>
                        <a:rPr lang="en-US" altLang="zh-CN" sz="1200" baseline="0" smtClean="0"/>
                        <a:t> :  string </a:t>
                      </a:r>
                      <a:r>
                        <a:rPr lang="zh-CN" altLang="en-US" sz="1200" baseline="0" smtClean="0"/>
                        <a:t>产品简介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smtClean="0"/>
                        <a:t>meta_description:</a:t>
                      </a:r>
                      <a:r>
                        <a:rPr lang="en-US" altLang="zh-CN" sz="1200" baseline="0" smtClean="0"/>
                        <a:t>  string </a:t>
                      </a:r>
                      <a:r>
                        <a:rPr lang="zh-CN" altLang="en-US" sz="1200" baseline="0" smtClean="0"/>
                        <a:t>用于</a:t>
                      </a:r>
                      <a:r>
                        <a:rPr lang="en-US" altLang="zh-CN" sz="1200" baseline="0" smtClean="0"/>
                        <a:t>SEO</a:t>
                      </a:r>
                      <a:r>
                        <a:rPr lang="zh-CN" altLang="en-US" sz="1200" baseline="0" smtClean="0"/>
                        <a:t>优化时候的产品简介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smtClean="0"/>
                        <a:t>meta_keywords:  string </a:t>
                      </a:r>
                      <a:r>
                        <a:rPr lang="zh-CN" altLang="en-US" sz="1200" smtClean="0"/>
                        <a:t>由逗号分割的用于</a:t>
                      </a:r>
                      <a:r>
                        <a:rPr lang="en-US" altLang="zh-CN" sz="1200" smtClean="0"/>
                        <a:t>SEO</a:t>
                      </a:r>
                      <a:r>
                        <a:rPr lang="zh-CN" altLang="en-US" sz="1200" smtClean="0"/>
                        <a:t>优化的关键字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smtClean="0"/>
                        <a:t>slug:</a:t>
                      </a:r>
                      <a:r>
                        <a:rPr lang="en-US" altLang="zh-CN" sz="1200" baseline="0" smtClean="0"/>
                        <a:t> string 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标称， 单位的意思</a:t>
                      </a:r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slug 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指有效 </a:t>
                      </a:r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 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的一部分，能使 </a:t>
                      </a:r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 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更加清晰易懂</a:t>
                      </a:r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available_on:</a:t>
                      </a:r>
                      <a:r>
                        <a:rPr lang="en-US" altLang="zh-CN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 </a:t>
                      </a:r>
                      <a:r>
                        <a:rPr lang="zh-CN" altLang="en-US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产品第一次成为可在线销售产品的时间，如果不设定，则产品不会出现在可销售列表中</a:t>
                      </a:r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is_favorited_by_current_user:</a:t>
                      </a:r>
                      <a:r>
                        <a:rPr lang="en-US" altLang="zh-CN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boolean;  </a:t>
                      </a:r>
                      <a:r>
                        <a:rPr lang="zh-CN" altLang="en-US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是否被当前用户收藏</a:t>
                      </a:r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shipping_category_id:</a:t>
                      </a:r>
                      <a:r>
                        <a:rPr lang="en-US" altLang="zh-CN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number </a:t>
                      </a:r>
                      <a:r>
                        <a:rPr lang="zh-CN" altLang="en-US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发货类型</a:t>
                      </a:r>
                      <a:r>
                        <a:rPr lang="en-US" altLang="zh-CN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taxon_ids:</a:t>
                      </a:r>
                      <a:r>
                        <a:rPr lang="en-US" altLang="zh-CN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number[];  </a:t>
                      </a:r>
                      <a:r>
                        <a:rPr lang="zh-CN" altLang="en-US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分类</a:t>
                      </a:r>
                      <a:r>
                        <a:rPr lang="en-US" altLang="zh-CN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total_on_hand: number</a:t>
                      </a:r>
                      <a:r>
                        <a:rPr lang="en-US" altLang="zh-CN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现有总数</a:t>
                      </a:r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has_variants: boolean</a:t>
                      </a:r>
                      <a:r>
                        <a:rPr lang="en-US" altLang="zh-CN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 </a:t>
                      </a:r>
                      <a:r>
                        <a:rPr lang="zh-CN" altLang="en-US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是否有变体；变体是有不同特性的相关产品的一个关联</a:t>
                      </a:r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master: Variant; 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主变体</a:t>
                      </a:r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variants: Variant[] 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变体数组</a:t>
                      </a:r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option_types: OptionType[]; 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表示一个变体的不同选项；比如：大小，颜色等</a:t>
                      </a:r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99592" y="188640"/>
          <a:ext cx="7128792" cy="48209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128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Products</a:t>
                      </a:r>
                      <a:r>
                        <a:rPr lang="en-US" altLang="zh-CN" sz="1800" baseline="0" smtClean="0"/>
                        <a:t>:   </a:t>
                      </a:r>
                      <a:r>
                        <a:rPr lang="zh-CN" altLang="en-US" sz="1800" baseline="0" smtClean="0"/>
                        <a:t>在线商店中可销售的产品（续）</a:t>
                      </a:r>
                      <a:endParaRPr lang="en-US" altLang="zh-CN" sz="18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smtClean="0"/>
                        <a:t>product_properties:</a:t>
                      </a:r>
                      <a:r>
                        <a:rPr lang="en-US" altLang="zh-CN" sz="1200" baseline="0" smtClean="0"/>
                        <a:t> ProductProperty []  </a:t>
                      </a:r>
                      <a:r>
                        <a:rPr lang="zh-CN" altLang="en-US" sz="1200" baseline="0" smtClean="0"/>
                        <a:t>产品属性数组；跟踪单个产品的独特属性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classifications:</a:t>
                      </a:r>
                      <a:r>
                        <a:rPr lang="en-US" altLang="zh-CN" sz="1200" baseline="0" smtClean="0"/>
                        <a:t>  Classification[]  </a:t>
                      </a:r>
                      <a:r>
                        <a:rPr lang="zh-CN" altLang="en-US" sz="1200" baseline="0" smtClean="0"/>
                        <a:t>产品等级数组</a:t>
                      </a:r>
                      <a:endParaRPr lang="zh-CN" altLang="en-US" sz="12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smtClean="0"/>
                        <a:t>product_url?:</a:t>
                      </a:r>
                      <a:r>
                        <a:rPr lang="en-US" altLang="zh-CN" sz="1200" baseline="0" smtClean="0"/>
                        <a:t> string  </a:t>
                      </a:r>
                      <a:r>
                        <a:rPr lang="zh-CN" altLang="en-US" sz="1200" baseline="0" smtClean="0"/>
                        <a:t>产品</a:t>
                      </a:r>
                      <a:r>
                        <a:rPr lang="en-US" altLang="zh-CN" sz="1200" baseline="0" smtClean="0"/>
                        <a:t>url </a:t>
                      </a:r>
                      <a:r>
                        <a:rPr lang="zh-CN" altLang="en-US" sz="1200" baseline="0" smtClean="0"/>
                        <a:t>（可选）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smtClean="0"/>
                        <a:t>currency:</a:t>
                      </a:r>
                      <a:r>
                        <a:rPr lang="en-US" altLang="zh-CN" sz="1200" baseline="0" smtClean="0"/>
                        <a:t> string  </a:t>
                      </a:r>
                      <a:r>
                        <a:rPr lang="zh-CN" altLang="en-US" sz="1200" baseline="0" smtClean="0"/>
                        <a:t>货币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smtClean="0"/>
                        <a:t>selling_price:</a:t>
                      </a:r>
                      <a:r>
                        <a:rPr lang="en-US" altLang="zh-CN" sz="1200" baseline="0" smtClean="0"/>
                        <a:t> Price;  </a:t>
                      </a:r>
                      <a:r>
                        <a:rPr lang="zh-CN" altLang="en-US" sz="1200" baseline="0" smtClean="0"/>
                        <a:t>销售价格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max_retail_price:</a:t>
                      </a:r>
                      <a:r>
                        <a:rPr lang="en-US" altLang="zh-CN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Price; </a:t>
                      </a:r>
                      <a:r>
                        <a:rPr lang="zh-CN" altLang="en-US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最高零售价</a:t>
                      </a:r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options:</a:t>
                      </a:r>
                      <a:r>
                        <a:rPr lang="en-US" altLang="zh-CN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OptionValue[] 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表示一个变体的不同选项的值；比如：大，中，小号；红，黑，蓝色</a:t>
                      </a:r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images:</a:t>
                      </a:r>
                      <a:r>
                        <a:rPr lang="en-US" altLang="zh-CN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Image[];  </a:t>
                      </a:r>
                      <a:r>
                        <a:rPr lang="zh-CN" altLang="en-US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产品图片属性数组</a:t>
                      </a:r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reviews:</a:t>
                      </a:r>
                      <a:r>
                        <a:rPr lang="en-US" altLang="zh-CN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Array&lt;Review&gt;;  </a:t>
                      </a:r>
                      <a:r>
                        <a:rPr lang="zh-CN" altLang="en-US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评价数组</a:t>
                      </a:r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rating_summary:</a:t>
                      </a:r>
                      <a:r>
                        <a:rPr lang="en-US" altLang="zh-CN" sz="1200" b="0" i="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RatingSummary; </a:t>
                      </a:r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is_orderable: boolean;  </a:t>
                      </a:r>
                      <a:r>
                        <a:rPr lang="zh-CN" altLang="en-US" sz="12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是否可下单</a:t>
                      </a:r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smtClean="0"/>
                        <a:t>}</a:t>
                      </a:r>
                      <a:endParaRPr lang="zh-CN" altLang="en-US" sz="120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99592" y="188640"/>
          <a:ext cx="7848872" cy="59334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aseline="0" smtClean="0"/>
                        <a:t>Orders:   </a:t>
                      </a:r>
                      <a:r>
                        <a:rPr lang="zh-CN" altLang="en-US" sz="1800" baseline="0" smtClean="0"/>
                        <a:t>订单</a:t>
                      </a:r>
                      <a:endParaRPr lang="en-US" altLang="zh-CN" sz="18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altLang="zh-CN" sz="1200" smtClean="0"/>
                        <a:t>{</a:t>
                      </a:r>
                      <a:r>
                        <a:rPr lang="en-US" altLang="zh-CN" sz="1200" baseline="0" smtClean="0"/>
                        <a:t>        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99592" y="188640"/>
          <a:ext cx="7848872" cy="59334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aseline="0" smtClean="0"/>
                        <a:t>Users:   </a:t>
                      </a:r>
                      <a:r>
                        <a:rPr lang="zh-CN" altLang="en-US" sz="1800" baseline="0" smtClean="0"/>
                        <a:t>用户</a:t>
                      </a:r>
                      <a:endParaRPr lang="en-US" altLang="zh-CN" sz="18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altLang="zh-CN" sz="1200" smtClean="0"/>
                        <a:t>{</a:t>
                      </a:r>
                      <a:r>
                        <a:rPr lang="en-US" altLang="zh-CN" sz="1200" baseline="0" smtClean="0"/>
                        <a:t>        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99592" y="188640"/>
          <a:ext cx="7848872" cy="59334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aseline="0" smtClean="0"/>
                        <a:t>Payments: </a:t>
                      </a:r>
                      <a:r>
                        <a:rPr lang="zh-CN" altLang="en-US" sz="1800" baseline="0" smtClean="0"/>
                        <a:t>支付</a:t>
                      </a:r>
                      <a:endParaRPr lang="en-US" altLang="zh-CN" sz="18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altLang="zh-CN" sz="1200" smtClean="0"/>
                        <a:t>{</a:t>
                      </a:r>
                      <a:r>
                        <a:rPr lang="en-US" altLang="zh-CN" sz="1200" baseline="0" smtClean="0"/>
                        <a:t>        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99592" y="188640"/>
          <a:ext cx="7848872" cy="59334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aseline="0" smtClean="0"/>
                        <a:t>Shipments: </a:t>
                      </a:r>
                      <a:r>
                        <a:rPr lang="zh-CN" altLang="en-US" sz="1800" baseline="0" smtClean="0"/>
                        <a:t>物流</a:t>
                      </a:r>
                      <a:endParaRPr lang="en-US" altLang="zh-CN" sz="18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altLang="zh-CN" sz="1200" smtClean="0"/>
                        <a:t>{</a:t>
                      </a:r>
                      <a:r>
                        <a:rPr lang="en-US" altLang="zh-CN" sz="1200" baseline="0" smtClean="0"/>
                        <a:t>        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99592" y="188640"/>
          <a:ext cx="7848872" cy="59334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aseline="0" smtClean="0"/>
                        <a:t>Configrations : </a:t>
                      </a:r>
                      <a:r>
                        <a:rPr lang="zh-CN" altLang="en-US" sz="1800" baseline="0" smtClean="0"/>
                        <a:t>配置</a:t>
                      </a:r>
                      <a:endParaRPr lang="en-US" altLang="zh-CN" sz="18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altLang="zh-CN" sz="1200" smtClean="0"/>
                        <a:t>{</a:t>
                      </a:r>
                      <a:r>
                        <a:rPr lang="en-US" altLang="zh-CN" sz="1200" baseline="0" smtClean="0"/>
                        <a:t>        </a:t>
                      </a:r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altLang="zh-CN" sz="1200" b="0" i="0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xonomy 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484784"/>
            <a:ext cx="3648075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421</Words>
  <Application>Microsoft Office PowerPoint</Application>
  <PresentationFormat>全屏显示(4:3)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21</cp:revision>
  <dcterms:created xsi:type="dcterms:W3CDTF">2018-12-23T09:41:04Z</dcterms:created>
  <dcterms:modified xsi:type="dcterms:W3CDTF">2018-12-23T12:36:37Z</dcterms:modified>
</cp:coreProperties>
</file>