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F1B53AC-4070-40E8-BA26-E46D97389EE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3E04C3-5D6C-46D3-AC48-35A638AAAF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228600"/>
            <a:ext cx="7924800" cy="1761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1600" y="205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PROTOTYPE PRESENTATION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205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ELITE MINDS</a:t>
            </a:r>
            <a:endParaRPr lang="en-US" dirty="0"/>
          </a:p>
        </p:txBody>
      </p:sp>
      <p:pic>
        <p:nvPicPr>
          <p:cNvPr id="2050" name="Picture 2" descr="C:\Users\Administrator.LAB111R2C1-PC\Pictures\D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problem is that there is lack of proper management of resource used.</a:t>
            </a:r>
          </a:p>
          <a:p>
            <a:r>
              <a:rPr lang="en-US" dirty="0" smtClean="0"/>
              <a:t>Poor yields.</a:t>
            </a:r>
          </a:p>
          <a:p>
            <a:r>
              <a:rPr lang="en-US" dirty="0" smtClean="0"/>
              <a:t>Record keeping of Recourses.</a:t>
            </a:r>
          </a:p>
          <a:p>
            <a:r>
              <a:rPr lang="en-US" dirty="0" smtClean="0"/>
              <a:t>Employee management.</a:t>
            </a:r>
          </a:p>
          <a:p>
            <a:r>
              <a:rPr lang="en-US" dirty="0" smtClean="0"/>
              <a:t>  Low Returns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Tuli</a:t>
            </a:r>
            <a:r>
              <a:rPr lang="en-US" dirty="0" smtClean="0"/>
              <a:t> Block have problem with  productivity </a:t>
            </a:r>
            <a:r>
              <a:rPr lang="en-US" dirty="0" err="1" smtClean="0"/>
              <a:t>management.g</a:t>
            </a:r>
            <a:r>
              <a:rPr lang="en-US" dirty="0" smtClean="0"/>
              <a:t> carrot management</a:t>
            </a:r>
          </a:p>
          <a:p>
            <a:pPr lvl="1"/>
            <a:r>
              <a:rPr lang="en-US" dirty="0" smtClean="0"/>
              <a:t>From farm to </a:t>
            </a:r>
            <a:r>
              <a:rPr lang="en-US" dirty="0" err="1" smtClean="0"/>
              <a:t>packging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system will be used by </a:t>
            </a:r>
            <a:r>
              <a:rPr lang="en-US" dirty="0" smtClean="0"/>
              <a:t>stakeholders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E.g. Farmers</a:t>
            </a:r>
            <a:r>
              <a:rPr lang="en-US" dirty="0"/>
              <a:t> </a:t>
            </a:r>
            <a:r>
              <a:rPr lang="en-US" dirty="0" smtClean="0"/>
              <a:t>such as </a:t>
            </a:r>
            <a:r>
              <a:rPr lang="en-US" dirty="0" err="1" smtClean="0"/>
              <a:t>Tuli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The system has 2 parts  the desktop application and website.</a:t>
            </a:r>
          </a:p>
          <a:p>
            <a:r>
              <a:rPr lang="en-US" dirty="0" smtClean="0"/>
              <a:t>The Desktop side will enab</a:t>
            </a:r>
            <a:r>
              <a:rPr lang="en-US" dirty="0" smtClean="0"/>
              <a:t>le the Farmers to records yield and manage assets.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18162" r="29088" b="2471"/>
          <a:stretch/>
        </p:blipFill>
        <p:spPr bwMode="auto">
          <a:xfrm>
            <a:off x="304800" y="762000"/>
            <a:ext cx="8632371" cy="566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2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CROP MODULE</a:t>
            </a:r>
          </a:p>
          <a:p>
            <a:pPr marL="0" indent="0">
              <a:buNone/>
            </a:pPr>
            <a:r>
              <a:rPr lang="en-US" sz="1600" dirty="0" smtClean="0"/>
              <a:t>-crop planted(name, type)</a:t>
            </a:r>
          </a:p>
          <a:p>
            <a:pPr marL="0" indent="0">
              <a:buNone/>
            </a:pPr>
            <a:r>
              <a:rPr lang="en-US" sz="1600" dirty="0" smtClean="0"/>
              <a:t>-number of seedlings planted</a:t>
            </a:r>
          </a:p>
          <a:p>
            <a:pPr marL="0" indent="0">
              <a:buNone/>
            </a:pPr>
            <a:r>
              <a:rPr lang="en-US" sz="1600" dirty="0" smtClean="0"/>
              <a:t>-number of plants dead</a:t>
            </a:r>
          </a:p>
          <a:p>
            <a:pPr marL="0" indent="0">
              <a:buNone/>
            </a:pPr>
            <a:r>
              <a:rPr lang="en-US" sz="1600" dirty="0" smtClean="0"/>
              <a:t>-% yield</a:t>
            </a:r>
          </a:p>
          <a:p>
            <a:pPr marL="0" indent="0">
              <a:buNone/>
            </a:pPr>
            <a:r>
              <a:rPr lang="en-US" sz="1600" dirty="0" smtClean="0"/>
              <a:t>-duration </a:t>
            </a:r>
          </a:p>
          <a:p>
            <a:r>
              <a:rPr lang="en-US" sz="1800" dirty="0" smtClean="0"/>
              <a:t>Workers Module</a:t>
            </a:r>
          </a:p>
          <a:p>
            <a:pPr>
              <a:buFontTx/>
              <a:buChar char="-"/>
            </a:pPr>
            <a:r>
              <a:rPr lang="en-US" sz="1000" dirty="0" smtClean="0"/>
              <a:t>daily/weekly/monthly</a:t>
            </a:r>
          </a:p>
          <a:p>
            <a:pPr>
              <a:buFontTx/>
              <a:buChar char="-"/>
            </a:pPr>
            <a:r>
              <a:rPr lang="en-US" sz="1000" dirty="0" smtClean="0"/>
              <a:t>Dead seedlings</a:t>
            </a:r>
          </a:p>
          <a:p>
            <a:pPr>
              <a:buFontTx/>
              <a:buChar char="-"/>
            </a:pPr>
            <a:r>
              <a:rPr lang="en-US" sz="1000" dirty="0" smtClean="0"/>
              <a:t>Irrigation(0/1/2)</a:t>
            </a:r>
          </a:p>
          <a:p>
            <a:pPr>
              <a:buFontTx/>
              <a:buChar char="-"/>
            </a:pPr>
            <a:r>
              <a:rPr lang="en-US" sz="1000" dirty="0" smtClean="0"/>
              <a:t>Pesticides</a:t>
            </a:r>
          </a:p>
          <a:p>
            <a:pPr>
              <a:buFontTx/>
              <a:buChar char="-"/>
            </a:pPr>
            <a:r>
              <a:rPr lang="en-US" sz="1000" dirty="0" err="1" smtClean="0"/>
              <a:t>Fertilisers</a:t>
            </a:r>
            <a:endParaRPr lang="en-US" sz="1000" dirty="0" smtClean="0"/>
          </a:p>
          <a:p>
            <a:pPr>
              <a:buFontTx/>
              <a:buChar char="-"/>
            </a:pPr>
            <a:r>
              <a:rPr lang="en-US" sz="1000" dirty="0" err="1" smtClean="0"/>
              <a:t>Cultrivation</a:t>
            </a:r>
            <a:endParaRPr lang="en-US" sz="1000" dirty="0" smtClean="0"/>
          </a:p>
          <a:p>
            <a:pPr>
              <a:buFontTx/>
              <a:buChar char="-"/>
            </a:pPr>
            <a:r>
              <a:rPr lang="en-US" sz="1000" dirty="0" smtClean="0"/>
              <a:t>Diseases</a:t>
            </a:r>
          </a:p>
          <a:p>
            <a:pPr>
              <a:buFontTx/>
              <a:buChar char="-"/>
            </a:pPr>
            <a:r>
              <a:rPr lang="en-US" sz="1000" dirty="0" smtClean="0"/>
              <a:t>Other..</a:t>
            </a:r>
          </a:p>
          <a:p>
            <a:pPr algn="just"/>
            <a:r>
              <a:rPr lang="en-US" sz="1800" dirty="0"/>
              <a:t>Alert module</a:t>
            </a:r>
          </a:p>
          <a:p>
            <a:pPr marL="0" indent="0" algn="just">
              <a:buNone/>
            </a:pPr>
            <a:r>
              <a:rPr lang="en-US" sz="1800" dirty="0"/>
              <a:t>-due date for –pesticides, </a:t>
            </a:r>
            <a:r>
              <a:rPr lang="en-US" sz="1800" dirty="0" err="1"/>
              <a:t>irrigation,harvesting</a:t>
            </a:r>
            <a:endParaRPr lang="en-US" sz="1800" dirty="0"/>
          </a:p>
          <a:p>
            <a:pPr algn="just"/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 smtClean="0"/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57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7772400" cy="4038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cap="none" dirty="0" smtClean="0"/>
              <a:t>STATISTICAL MODULE</a:t>
            </a:r>
          </a:p>
          <a:p>
            <a:pPr algn="just"/>
            <a:r>
              <a:rPr lang="en-US" cap="none" dirty="0" smtClean="0"/>
              <a:t>-</a:t>
            </a:r>
            <a:r>
              <a:rPr lang="en-US" sz="1100" cap="none" dirty="0" smtClean="0"/>
              <a:t>for the owner</a:t>
            </a:r>
          </a:p>
          <a:p>
            <a:pPr algn="just"/>
            <a:r>
              <a:rPr lang="en-US" sz="1100" cap="none" dirty="0" smtClean="0"/>
              <a:t>-cost of a product</a:t>
            </a:r>
          </a:p>
          <a:p>
            <a:pPr algn="just"/>
            <a:r>
              <a:rPr lang="en-US" sz="1100" cap="none" dirty="0" smtClean="0"/>
              <a:t>-cost of machinery</a:t>
            </a:r>
          </a:p>
          <a:p>
            <a:pPr algn="just"/>
            <a:r>
              <a:rPr lang="en-US" sz="1100" cap="none" dirty="0" smtClean="0"/>
              <a:t>-selling price</a:t>
            </a:r>
          </a:p>
          <a:p>
            <a:pPr algn="just"/>
            <a:r>
              <a:rPr lang="en-US" sz="1100" cap="none" dirty="0" smtClean="0"/>
              <a:t>-harvest(amount)</a:t>
            </a:r>
          </a:p>
          <a:p>
            <a:pPr algn="just"/>
            <a:r>
              <a:rPr lang="en-US" sz="1100" cap="none" dirty="0" smtClean="0"/>
              <a:t>-disposed crops</a:t>
            </a:r>
          </a:p>
          <a:p>
            <a:pPr algn="just"/>
            <a:endParaRPr lang="en-US" sz="1100" cap="none" dirty="0"/>
          </a:p>
          <a:p>
            <a:pPr algn="just"/>
            <a:r>
              <a:rPr lang="en-US" sz="1100" cap="none" dirty="0" smtClean="0"/>
              <a:t>REPORTS MODULE</a:t>
            </a:r>
          </a:p>
          <a:p>
            <a:pPr algn="just"/>
            <a:r>
              <a:rPr lang="en-US" sz="1100" cap="none" dirty="0" smtClean="0"/>
              <a:t>-% yield</a:t>
            </a:r>
          </a:p>
          <a:p>
            <a:pPr algn="just"/>
            <a:r>
              <a:rPr lang="en-US" sz="1100" cap="none" dirty="0" smtClean="0"/>
              <a:t>-% harvested</a:t>
            </a:r>
          </a:p>
          <a:p>
            <a:pPr algn="just"/>
            <a:r>
              <a:rPr lang="en-US" sz="1100" cap="none" dirty="0" smtClean="0"/>
              <a:t>-% sold</a:t>
            </a:r>
          </a:p>
          <a:p>
            <a:pPr algn="just"/>
            <a:r>
              <a:rPr lang="en-US" sz="1100" cap="none" dirty="0" smtClean="0"/>
              <a:t>-% lost</a:t>
            </a:r>
          </a:p>
          <a:p>
            <a:pPr algn="just"/>
            <a:r>
              <a:rPr lang="en-US" sz="1100" cap="none" dirty="0" smtClean="0"/>
              <a:t>-profit/loss</a:t>
            </a:r>
          </a:p>
          <a:p>
            <a:pPr algn="just"/>
            <a:endParaRPr lang="en-US" sz="1100" cap="none" dirty="0" smtClean="0"/>
          </a:p>
          <a:p>
            <a:pPr algn="just"/>
            <a:r>
              <a:rPr lang="en-US" dirty="0" smtClean="0"/>
              <a:t>MARKETING MODULE</a:t>
            </a:r>
          </a:p>
          <a:p>
            <a:pPr algn="just"/>
            <a:r>
              <a:rPr lang="en-US" cap="none" dirty="0" smtClean="0"/>
              <a:t>-place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0668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MODULES CONTINUATION…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144</TotalTime>
  <Words>180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Slipstream</vt:lpstr>
      <vt:lpstr>PowerPoint Presentation</vt:lpstr>
      <vt:lpstr>PROBLEM STATEMENT</vt:lpstr>
      <vt:lpstr>Proposed Solution</vt:lpstr>
      <vt:lpstr>Database </vt:lpstr>
      <vt:lpstr>MODULES</vt:lpstr>
      <vt:lpstr>MODULES CONTINUATION…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ELITE MINDS</dc:title>
  <dc:creator>LAB111R2C1</dc:creator>
  <cp:lastModifiedBy>LAB111R2C1</cp:lastModifiedBy>
  <cp:revision>10</cp:revision>
  <dcterms:created xsi:type="dcterms:W3CDTF">2022-04-08T08:51:12Z</dcterms:created>
  <dcterms:modified xsi:type="dcterms:W3CDTF">2022-04-21T13:24:32Z</dcterms:modified>
</cp:coreProperties>
</file>