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F81B-AEC9-4377-95FA-AEAA7C438401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347D-4F45-450E-97CF-41E90A201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1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F81B-AEC9-4377-95FA-AEAA7C438401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347D-4F45-450E-97CF-41E90A201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2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F81B-AEC9-4377-95FA-AEAA7C438401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347D-4F45-450E-97CF-41E90A201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5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F81B-AEC9-4377-95FA-AEAA7C438401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347D-4F45-450E-97CF-41E90A201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F81B-AEC9-4377-95FA-AEAA7C438401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347D-4F45-450E-97CF-41E90A201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F81B-AEC9-4377-95FA-AEAA7C438401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347D-4F45-450E-97CF-41E90A201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F81B-AEC9-4377-95FA-AEAA7C438401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347D-4F45-450E-97CF-41E90A201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3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F81B-AEC9-4377-95FA-AEAA7C438401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347D-4F45-450E-97CF-41E90A201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7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F81B-AEC9-4377-95FA-AEAA7C438401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347D-4F45-450E-97CF-41E90A201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8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F81B-AEC9-4377-95FA-AEAA7C438401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347D-4F45-450E-97CF-41E90A201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F81B-AEC9-4377-95FA-AEAA7C438401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347D-4F45-450E-97CF-41E90A201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4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F81B-AEC9-4377-95FA-AEAA7C438401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A347D-4F45-450E-97CF-41E90A201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Model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1430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Value proposition:</a:t>
            </a:r>
          </a:p>
          <a:p>
            <a:pPr lvl="1"/>
            <a:r>
              <a:rPr lang="en-US" dirty="0" smtClean="0"/>
              <a:t>PACKAGING AND DISPLAY</a:t>
            </a:r>
          </a:p>
          <a:p>
            <a:pPr lvl="1"/>
            <a:r>
              <a:rPr lang="en-US" dirty="0" smtClean="0"/>
              <a:t> AFFORDABLE PRICING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3102428"/>
            <a:ext cx="8229600" cy="1393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Target market:</a:t>
            </a:r>
          </a:p>
          <a:p>
            <a:pPr lvl="1"/>
            <a:r>
              <a:rPr lang="en-US" dirty="0" smtClean="0"/>
              <a:t>Farmers and  customers.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1886" y="4702628"/>
            <a:ext cx="8229600" cy="1393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Competitive advantage: To improve production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Model </a:t>
            </a:r>
            <a:r>
              <a:rPr lang="en-US" dirty="0" err="1" smtClean="0"/>
              <a:t>Cont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1430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Cost structure:</a:t>
            </a:r>
          </a:p>
          <a:p>
            <a:pPr lvl="2" indent="-342900"/>
            <a:r>
              <a:rPr lang="en-US" dirty="0" smtClean="0"/>
              <a:t>machinery </a:t>
            </a:r>
          </a:p>
          <a:p>
            <a:pPr lvl="2" indent="-342900"/>
            <a:r>
              <a:rPr lang="en-US" dirty="0" smtClean="0"/>
              <a:t>packaging material</a:t>
            </a:r>
          </a:p>
          <a:p>
            <a:pPr lvl="2" indent="-342900"/>
            <a:r>
              <a:rPr lang="en-US" dirty="0" smtClean="0"/>
              <a:t>workers payments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1886" y="2971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sz="4600" dirty="0" smtClean="0"/>
              <a:t>Key metrics: </a:t>
            </a:r>
          </a:p>
          <a:p>
            <a:pPr lvl="1"/>
            <a:r>
              <a:rPr lang="en-US" dirty="0" smtClean="0"/>
              <a:t>PERCENTAGE YIELD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1886" y="4702628"/>
            <a:ext cx="8229600" cy="1393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Sustainability: small holder farmers inclusion in the markets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1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610600" cy="868362"/>
          </a:xfrm>
        </p:spPr>
        <p:txBody>
          <a:bodyPr/>
          <a:lstStyle/>
          <a:p>
            <a:r>
              <a:rPr lang="en-US" dirty="0" smtClean="0"/>
              <a:t>Revenue 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43000"/>
            <a:ext cx="308864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400852"/>
              </p:ext>
            </p:extLst>
          </p:nvPr>
        </p:nvGraphicFramePr>
        <p:xfrm>
          <a:off x="439420" y="3810000"/>
          <a:ext cx="8399779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178"/>
                <a:gridCol w="2168939"/>
                <a:gridCol w="1193306"/>
                <a:gridCol w="1679178"/>
                <a:gridCol w="1679178"/>
              </a:tblGrid>
              <a:tr h="675249">
                <a:tc>
                  <a:txBody>
                    <a:bodyPr/>
                    <a:lstStyle/>
                    <a:p>
                      <a:r>
                        <a:rPr lang="en-US" dirty="0" smtClean="0"/>
                        <a:t>Who</a:t>
                      </a:r>
                      <a:r>
                        <a:rPr lang="en-US" baseline="0" dirty="0" smtClean="0"/>
                        <a:t> pays?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What’s paid?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what is paid?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are you paid?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much is</a:t>
                      </a:r>
                      <a:r>
                        <a:rPr lang="en-US" baseline="0" dirty="0" smtClean="0"/>
                        <a:t> paid?</a:t>
                      </a:r>
                      <a:endParaRPr lang="en-US" dirty="0"/>
                    </a:p>
                  </a:txBody>
                  <a:tcPr/>
                </a:tc>
              </a:tr>
              <a:tr h="1254034">
                <a:tc>
                  <a:txBody>
                    <a:bodyPr/>
                    <a:lstStyle/>
                    <a:p>
                      <a:r>
                        <a:rPr lang="en-US" dirty="0" smtClean="0"/>
                        <a:t>Farmers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Work</a:t>
                      </a:r>
                      <a:r>
                        <a:rPr lang="en-US" baseline="0" dirty="0" smtClean="0"/>
                        <a:t> done by workers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Depends on the number</a:t>
                      </a:r>
                      <a:r>
                        <a:rPr lang="en-US" baseline="0" dirty="0" smtClean="0"/>
                        <a:t> of hours worked. </a:t>
                      </a:r>
                      <a:r>
                        <a:rPr lang="en-US" baseline="0" dirty="0" err="1" smtClean="0"/>
                        <a:t>E.g</a:t>
                      </a:r>
                      <a:r>
                        <a:rPr lang="en-US" baseline="0" dirty="0" smtClean="0"/>
                        <a:t> P15 /per </a:t>
                      </a:r>
                      <a:r>
                        <a:rPr lang="en-US" baseline="0" dirty="0" err="1" smtClean="0"/>
                        <a:t>hr</a:t>
                      </a:r>
                      <a:endParaRPr lang="en-US" dirty="0"/>
                    </a:p>
                  </a:txBody>
                  <a:tcPr/>
                </a:tc>
              </a:tr>
              <a:tr h="5091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04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96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Business Model </vt:lpstr>
      <vt:lpstr>Business Model Cont </vt:lpstr>
      <vt:lpstr>Revenue Model</vt:lpstr>
      <vt:lpstr>FEASIBILITY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</dc:title>
  <dc:creator>pc _Gotlhe</dc:creator>
  <cp:lastModifiedBy>pc _Gotlhe</cp:lastModifiedBy>
  <cp:revision>5</cp:revision>
  <dcterms:created xsi:type="dcterms:W3CDTF">2022-04-24T11:26:52Z</dcterms:created>
  <dcterms:modified xsi:type="dcterms:W3CDTF">2022-04-24T14:31:21Z</dcterms:modified>
</cp:coreProperties>
</file>