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165271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Snake Game Web Application: A Journey of Fun and Learning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9981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Welcome to the world of the Snake Game Web Application! Explore the exciting features and functionalities that make it a fun and educational experience for all.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7933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Introduction: Dive into the Snake Game Universe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860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5515" y="3427690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462338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Classic Retro Game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031694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Experience the nostalgia of the original Snake Game, loved by millions since its inception.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860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88568" y="342769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462338"/>
            <a:ext cx="2651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Enhanced Gameplay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031694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modern twists with customizable themes, power-ups, and challenging levels.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1382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96465" y="517993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214580"/>
            <a:ext cx="3208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Accessible on All Devices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78393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Enjoy the game on various platforms, including desktops, tablets, and smartphones.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382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84758" y="517993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14580"/>
            <a:ext cx="2987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Engaging Learning Tool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78393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Unleash your creativity and problem-solving skills through game development and programming concepts.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9027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Working: The Mechanics Behind the Slithering Adventure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3444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Player Controls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773097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Guide the snake by using arrow keys or swiping gestures on touch-enabled devices.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4134445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Food Collection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773097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Eat the food (represented by dots) to grow longer and gain points.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4134445"/>
            <a:ext cx="30937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Obstacle Avoidance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773097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Avoid collisions with the snake's own body or obstacles within the game area.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692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7008" y="607100"/>
            <a:ext cx="9318784" cy="1378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27"/>
              </a:lnSpc>
              <a:buNone/>
            </a:pPr>
            <a:r>
              <a:rPr lang="en-US" sz="4342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Uses: Fun and Educational Applications</a:t>
            </a:r>
            <a:endParaRPr lang="en-US" sz="4342" dirty="0"/>
          </a:p>
        </p:txBody>
      </p:sp>
      <p:sp>
        <p:nvSpPr>
          <p:cNvPr id="6" name="Shape 3"/>
          <p:cNvSpPr/>
          <p:nvPr/>
        </p:nvSpPr>
        <p:spPr>
          <a:xfrm>
            <a:off x="827008" y="2316123"/>
            <a:ext cx="9318784" cy="1386483"/>
          </a:xfrm>
          <a:prstGeom prst="roundRect">
            <a:avLst>
              <a:gd name="adj" fmla="val 7159"/>
            </a:avLst>
          </a:prstGeom>
          <a:solidFill>
            <a:srgbClr val="E1E1EA"/>
          </a:solidFill>
          <a:ln w="13692">
            <a:solidFill>
              <a:srgbClr val="C3C3D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1204" y="2550319"/>
            <a:ext cx="3787140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14"/>
              </a:lnSpc>
              <a:buNone/>
            </a:pPr>
            <a:r>
              <a:rPr lang="en-US" sz="217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Recreation and Entertainment</a:t>
            </a:r>
            <a:endParaRPr lang="en-US" sz="2171" dirty="0"/>
          </a:p>
        </p:txBody>
      </p:sp>
      <p:sp>
        <p:nvSpPr>
          <p:cNvPr id="8" name="Text 5"/>
          <p:cNvSpPr/>
          <p:nvPr/>
        </p:nvSpPr>
        <p:spPr>
          <a:xfrm>
            <a:off x="1061204" y="3115508"/>
            <a:ext cx="8850392" cy="3529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79"/>
              </a:lnSpc>
              <a:buNone/>
            </a:pPr>
            <a:r>
              <a:rPr lang="en-US" sz="1737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Enjoy leisure time with family and friends, challenging each other for the highest score.</a:t>
            </a:r>
            <a:endParaRPr lang="en-US" sz="1737" dirty="0"/>
          </a:p>
        </p:txBody>
      </p:sp>
      <p:sp>
        <p:nvSpPr>
          <p:cNvPr id="9" name="Shape 6"/>
          <p:cNvSpPr/>
          <p:nvPr/>
        </p:nvSpPr>
        <p:spPr>
          <a:xfrm>
            <a:off x="827008" y="3923109"/>
            <a:ext cx="9318784" cy="1739384"/>
          </a:xfrm>
          <a:prstGeom prst="roundRect">
            <a:avLst>
              <a:gd name="adj" fmla="val 5706"/>
            </a:avLst>
          </a:prstGeom>
          <a:solidFill>
            <a:srgbClr val="E1E1EA"/>
          </a:solidFill>
          <a:ln w="13692">
            <a:solidFill>
              <a:srgbClr val="C3C3D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61204" y="4157305"/>
            <a:ext cx="2205633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14"/>
              </a:lnSpc>
              <a:buNone/>
            </a:pPr>
            <a:r>
              <a:rPr lang="en-US" sz="217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Stress Relief</a:t>
            </a:r>
            <a:endParaRPr lang="en-US" sz="2171" dirty="0"/>
          </a:p>
        </p:txBody>
      </p:sp>
      <p:sp>
        <p:nvSpPr>
          <p:cNvPr id="11" name="Text 8"/>
          <p:cNvSpPr/>
          <p:nvPr/>
        </p:nvSpPr>
        <p:spPr>
          <a:xfrm>
            <a:off x="1061204" y="4722495"/>
            <a:ext cx="8850392" cy="705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79"/>
              </a:lnSpc>
              <a:buNone/>
            </a:pPr>
            <a:r>
              <a:rPr lang="en-US" sz="1737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Escape from daily pressures as you immerse yourself in a captivating and relaxing gaming experience.</a:t>
            </a:r>
            <a:endParaRPr lang="en-US" sz="1737" dirty="0"/>
          </a:p>
        </p:txBody>
      </p:sp>
      <p:sp>
        <p:nvSpPr>
          <p:cNvPr id="12" name="Shape 9"/>
          <p:cNvSpPr/>
          <p:nvPr/>
        </p:nvSpPr>
        <p:spPr>
          <a:xfrm>
            <a:off x="827008" y="5882997"/>
            <a:ext cx="9318784" cy="1739384"/>
          </a:xfrm>
          <a:prstGeom prst="roundRect">
            <a:avLst>
              <a:gd name="adj" fmla="val 5706"/>
            </a:avLst>
          </a:prstGeom>
          <a:solidFill>
            <a:srgbClr val="E1E1EA"/>
          </a:solidFill>
          <a:ln w="13692">
            <a:solidFill>
              <a:srgbClr val="C3C3D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1204" y="6117193"/>
            <a:ext cx="2948940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14"/>
              </a:lnSpc>
              <a:buNone/>
            </a:pPr>
            <a:r>
              <a:rPr lang="en-US" sz="217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Teaching Programming</a:t>
            </a:r>
            <a:endParaRPr lang="en-US" sz="2171" dirty="0"/>
          </a:p>
        </p:txBody>
      </p:sp>
      <p:sp>
        <p:nvSpPr>
          <p:cNvPr id="14" name="Text 11"/>
          <p:cNvSpPr/>
          <p:nvPr/>
        </p:nvSpPr>
        <p:spPr>
          <a:xfrm>
            <a:off x="1061204" y="6682383"/>
            <a:ext cx="8850392" cy="705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79"/>
              </a:lnSpc>
              <a:buNone/>
            </a:pPr>
            <a:r>
              <a:rPr lang="en-US" sz="1737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the Snake Game as an engaging tool to introduce coding concepts and logical thinking.</a:t>
            </a:r>
            <a:endParaRPr lang="en-US" sz="1737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87750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Advantages &amp; Disadvantages: Weighing the Scales of the Snake Game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7731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15515" y="5814774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8494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Advantages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641877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Enhances hand-eye coordination, concentration, and strategic thinking skills.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57731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588568" y="5814774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8148399" y="58494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Disadvantages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8148399" y="641877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Possible addiction and distraction if played excessively or in inappropriate settings.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FFFFFF">
              <a:alpha val="75000"/>
            </a:srgbClr>
          </a:solidFill>
          <a:ln w="13097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329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86527" y="576858"/>
            <a:ext cx="9399746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162"/>
              </a:lnSpc>
              <a:buNone/>
            </a:pPr>
            <a:r>
              <a:rPr lang="en-US" sz="412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Future Scope: Expanding the Snake Game Universe</a:t>
            </a:r>
            <a:endParaRPr lang="en-US" sz="4129" dirty="0"/>
          </a:p>
        </p:txBody>
      </p:sp>
      <p:sp>
        <p:nvSpPr>
          <p:cNvPr id="6" name="Shape 3"/>
          <p:cNvSpPr/>
          <p:nvPr/>
        </p:nvSpPr>
        <p:spPr>
          <a:xfrm>
            <a:off x="1080135" y="2202537"/>
            <a:ext cx="41910" cy="5453539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7" name="Shape 4"/>
          <p:cNvSpPr/>
          <p:nvPr/>
        </p:nvSpPr>
        <p:spPr>
          <a:xfrm>
            <a:off x="1337072" y="2581394"/>
            <a:ext cx="734139" cy="41910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8" name="Shape 5"/>
          <p:cNvSpPr/>
          <p:nvPr/>
        </p:nvSpPr>
        <p:spPr>
          <a:xfrm>
            <a:off x="865108" y="2366367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E1E1EA"/>
          </a:solidFill>
          <a:ln w="13097">
            <a:solidFill>
              <a:srgbClr val="C3C3D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2510" y="2405658"/>
            <a:ext cx="13716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97"/>
              </a:lnSpc>
              <a:buNone/>
            </a:pPr>
            <a:r>
              <a:rPr lang="en-US" sz="247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78" dirty="0"/>
          </a:p>
        </p:txBody>
      </p:sp>
      <p:sp>
        <p:nvSpPr>
          <p:cNvPr id="10" name="Text 7"/>
          <p:cNvSpPr/>
          <p:nvPr/>
        </p:nvSpPr>
        <p:spPr>
          <a:xfrm>
            <a:off x="2254806" y="2412206"/>
            <a:ext cx="2097643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81"/>
              </a:lnSpc>
              <a:buNone/>
            </a:pPr>
            <a:r>
              <a:rPr lang="en-US" sz="206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Multiplayer Mode</a:t>
            </a:r>
            <a:endParaRPr lang="en-US" sz="2065" dirty="0"/>
          </a:p>
        </p:txBody>
      </p:sp>
      <p:sp>
        <p:nvSpPr>
          <p:cNvPr id="11" name="Text 8"/>
          <p:cNvSpPr/>
          <p:nvPr/>
        </p:nvSpPr>
        <p:spPr>
          <a:xfrm>
            <a:off x="2254806" y="2949535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3"/>
              </a:lnSpc>
              <a:buNone/>
            </a:pPr>
            <a:r>
              <a:rPr lang="en-US" sz="165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Challenge friends online and compete for the highest rank on the global leaderboard.</a:t>
            </a:r>
            <a:endParaRPr lang="en-US" sz="1652" dirty="0"/>
          </a:p>
        </p:txBody>
      </p:sp>
      <p:sp>
        <p:nvSpPr>
          <p:cNvPr id="12" name="Shape 9"/>
          <p:cNvSpPr/>
          <p:nvPr/>
        </p:nvSpPr>
        <p:spPr>
          <a:xfrm>
            <a:off x="1337072" y="4469130"/>
            <a:ext cx="734139" cy="41910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13" name="Shape 10"/>
          <p:cNvSpPr/>
          <p:nvPr/>
        </p:nvSpPr>
        <p:spPr>
          <a:xfrm>
            <a:off x="865108" y="4254103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E1E1EA"/>
          </a:solidFill>
          <a:ln w="13097">
            <a:solidFill>
              <a:srgbClr val="C3C3D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21080" y="4293394"/>
            <a:ext cx="16002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97"/>
              </a:lnSpc>
              <a:buNone/>
            </a:pPr>
            <a:r>
              <a:rPr lang="en-US" sz="247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78" dirty="0"/>
          </a:p>
        </p:txBody>
      </p:sp>
      <p:sp>
        <p:nvSpPr>
          <p:cNvPr id="15" name="Text 12"/>
          <p:cNvSpPr/>
          <p:nvPr/>
        </p:nvSpPr>
        <p:spPr>
          <a:xfrm>
            <a:off x="2254806" y="4299942"/>
            <a:ext cx="256794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81"/>
              </a:lnSpc>
              <a:buNone/>
            </a:pPr>
            <a:r>
              <a:rPr lang="en-US" sz="206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Innovative Power-ups</a:t>
            </a:r>
            <a:endParaRPr lang="en-US" sz="2065" dirty="0"/>
          </a:p>
        </p:txBody>
      </p:sp>
      <p:sp>
        <p:nvSpPr>
          <p:cNvPr id="16" name="Text 13"/>
          <p:cNvSpPr/>
          <p:nvPr/>
        </p:nvSpPr>
        <p:spPr>
          <a:xfrm>
            <a:off x="2254806" y="4837271"/>
            <a:ext cx="7931468" cy="3356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43"/>
              </a:lnSpc>
              <a:buNone/>
            </a:pPr>
            <a:r>
              <a:rPr lang="en-US" sz="165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Introduce exciting power-ups like time freeze, speed boost, and teleportation.</a:t>
            </a:r>
            <a:endParaRPr lang="en-US" sz="1652" dirty="0"/>
          </a:p>
        </p:txBody>
      </p:sp>
      <p:sp>
        <p:nvSpPr>
          <p:cNvPr id="17" name="Shape 14"/>
          <p:cNvSpPr/>
          <p:nvPr/>
        </p:nvSpPr>
        <p:spPr>
          <a:xfrm>
            <a:off x="1337072" y="6356866"/>
            <a:ext cx="734139" cy="41910"/>
          </a:xfrm>
          <a:prstGeom prst="rect">
            <a:avLst/>
          </a:prstGeom>
          <a:solidFill>
            <a:srgbClr val="C3C3D5"/>
          </a:solidFill>
          <a:ln/>
        </p:spPr>
      </p:sp>
      <p:sp>
        <p:nvSpPr>
          <p:cNvPr id="18" name="Shape 15"/>
          <p:cNvSpPr/>
          <p:nvPr/>
        </p:nvSpPr>
        <p:spPr>
          <a:xfrm>
            <a:off x="865108" y="6141839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E1E1EA"/>
          </a:solidFill>
          <a:ln w="13097">
            <a:solidFill>
              <a:srgbClr val="C3C3D5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17270" y="6181130"/>
            <a:ext cx="16764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97"/>
              </a:lnSpc>
              <a:buNone/>
            </a:pPr>
            <a:r>
              <a:rPr lang="en-US" sz="247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78" dirty="0"/>
          </a:p>
        </p:txBody>
      </p:sp>
      <p:sp>
        <p:nvSpPr>
          <p:cNvPr id="20" name="Text 17"/>
          <p:cNvSpPr/>
          <p:nvPr/>
        </p:nvSpPr>
        <p:spPr>
          <a:xfrm>
            <a:off x="2254806" y="6187678"/>
            <a:ext cx="425196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81"/>
              </a:lnSpc>
              <a:buNone/>
            </a:pPr>
            <a:r>
              <a:rPr lang="en-US" sz="206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Advanced Graphics and Animations</a:t>
            </a:r>
            <a:endParaRPr lang="en-US" sz="2065" dirty="0"/>
          </a:p>
        </p:txBody>
      </p:sp>
      <p:sp>
        <p:nvSpPr>
          <p:cNvPr id="21" name="Text 18"/>
          <p:cNvSpPr/>
          <p:nvPr/>
        </p:nvSpPr>
        <p:spPr>
          <a:xfrm>
            <a:off x="2254806" y="6725007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3"/>
              </a:lnSpc>
              <a:buNone/>
            </a:pPr>
            <a:r>
              <a:rPr lang="en-US" sz="165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Elevate visual appeal with stunning artwork, captivating animations, and immersive effects.</a:t>
            </a:r>
            <a:endParaRPr lang="en-US" sz="1652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2023-11-30T13:16:02Z</dcterms:created>
  <dcterms:modified xsi:type="dcterms:W3CDTF">2023-11-30T13:16:02Z</dcterms:modified>
</cp:coreProperties>
</file>