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56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432146" y="4128799"/>
            <a:ext cx="12176948" cy="2079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B1B27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Snake Game Web Application: A Journey of Fun and Learning</a:t>
            </a:r>
            <a:endParaRPr lang="en-US" sz="524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32147" y="6015790"/>
            <a:ext cx="11952358" cy="1620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Welcome to the world of the Snake Game Web Application! Explore the exciting features and functionalities that make it a fun and educational experience for all.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cartoon snake with white text&#10;&#10;Description automatically generated">
            <a:extLst>
              <a:ext uri="{FF2B5EF4-FFF2-40B4-BE49-F238E27FC236}">
                <a16:creationId xmlns:a16="http://schemas.microsoft.com/office/drawing/2014/main" id="{D36151E6-CD02-8929-601A-18231CC0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6"/>
            <a:ext cx="14630400" cy="41036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793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Introduction: Dive into the Snake Game Universe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5515" y="342769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62338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Classic Retro Game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Experience the nostalgia of the original Snake Game, loved by millions since its inception.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8568" y="342769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462338"/>
            <a:ext cx="2651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Gameplay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modern twists with customizable themes, power-ups, and challenging levels.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6465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14580"/>
            <a:ext cx="3208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Accessible on All Devices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8393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Enjoy the game on various platforms, including desktops, tablets, and smartphones.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4758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14580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Engaging Learning Tool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8393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Unleash your creativity and problem-solving skills through game development and programming concepts.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027339" y="396034"/>
            <a:ext cx="1134112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Working: The Mechanics Behind the Slithering Adventure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7340" y="233489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Player Controls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027340" y="316888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Guide the snake by using arrow keys or swiping gestures on touch-enabled devices.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077557" y="233489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Food Collection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077557" y="333037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Eat the food (represented by dots) to grow longer and gain points.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74742" y="2334890"/>
            <a:ext cx="30937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Obstacle Avoidance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297828" y="304919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Avoid collisions with the snake's own body or obstacles within the game area.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E91B7-FE9B-F5EA-B56D-557DAE85ABB3}"/>
              </a:ext>
            </a:extLst>
          </p:cNvPr>
          <p:cNvSpPr txBox="1"/>
          <p:nvPr/>
        </p:nvSpPr>
        <p:spPr>
          <a:xfrm>
            <a:off x="842210" y="4893455"/>
            <a:ext cx="460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29BC76-89C2-1DC2-EE7A-B84EDCA8BFDB}"/>
              </a:ext>
            </a:extLst>
          </p:cNvPr>
          <p:cNvSpPr txBox="1"/>
          <p:nvPr/>
        </p:nvSpPr>
        <p:spPr>
          <a:xfrm>
            <a:off x="1119143" y="5754904"/>
            <a:ext cx="460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692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592812" y="607219"/>
            <a:ext cx="9318784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dirty="0">
                <a:solidFill>
                  <a:srgbClr val="1B1B27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Uses: Fun and Educational Applications</a:t>
            </a:r>
            <a:endParaRPr lang="en-US" sz="43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27008" y="2426374"/>
            <a:ext cx="8850392" cy="1386483"/>
          </a:xfrm>
          <a:prstGeom prst="roundRect">
            <a:avLst>
              <a:gd name="adj" fmla="val 7159"/>
            </a:avLst>
          </a:prstGeom>
          <a:solidFill>
            <a:srgbClr val="E1E1EA"/>
          </a:solidFill>
          <a:ln w="13692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1061204" y="2550319"/>
            <a:ext cx="3787140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Recreation and Entertainment</a:t>
            </a:r>
            <a:endParaRPr lang="en-US" sz="2171" dirty="0"/>
          </a:p>
        </p:txBody>
      </p:sp>
      <p:sp>
        <p:nvSpPr>
          <p:cNvPr id="8" name="Text 5"/>
          <p:cNvSpPr/>
          <p:nvPr/>
        </p:nvSpPr>
        <p:spPr>
          <a:xfrm>
            <a:off x="1061204" y="3115508"/>
            <a:ext cx="8850392" cy="3529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Enjoy leisure time with family and friends, challenging each other for the highest score.</a:t>
            </a:r>
            <a:endParaRPr lang="en-US" sz="1737" dirty="0"/>
          </a:p>
        </p:txBody>
      </p:sp>
      <p:sp>
        <p:nvSpPr>
          <p:cNvPr id="9" name="Shape 6"/>
          <p:cNvSpPr/>
          <p:nvPr/>
        </p:nvSpPr>
        <p:spPr>
          <a:xfrm>
            <a:off x="827008" y="3923109"/>
            <a:ext cx="8850392" cy="1739384"/>
          </a:xfrm>
          <a:prstGeom prst="roundRect">
            <a:avLst>
              <a:gd name="adj" fmla="val 5706"/>
            </a:avLst>
          </a:prstGeom>
          <a:solidFill>
            <a:srgbClr val="E1E1EA"/>
          </a:solidFill>
          <a:ln w="13692">
            <a:solidFill>
              <a:srgbClr val="C3C3D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1204" y="4157305"/>
            <a:ext cx="220563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Stress Relief</a:t>
            </a:r>
            <a:endParaRPr lang="en-US" sz="2171" dirty="0"/>
          </a:p>
        </p:txBody>
      </p:sp>
      <p:sp>
        <p:nvSpPr>
          <p:cNvPr id="11" name="Text 8"/>
          <p:cNvSpPr/>
          <p:nvPr/>
        </p:nvSpPr>
        <p:spPr>
          <a:xfrm>
            <a:off x="1061204" y="4722495"/>
            <a:ext cx="8850392" cy="705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Escape from daily pressures as you immerse yourself in a captivating and relaxing gaming experience.</a:t>
            </a:r>
            <a:endParaRPr lang="en-US" sz="1737" dirty="0"/>
          </a:p>
        </p:txBody>
      </p:sp>
      <p:sp>
        <p:nvSpPr>
          <p:cNvPr id="12" name="Shape 9"/>
          <p:cNvSpPr/>
          <p:nvPr/>
        </p:nvSpPr>
        <p:spPr>
          <a:xfrm>
            <a:off x="827008" y="5882997"/>
            <a:ext cx="8850392" cy="1739384"/>
          </a:xfrm>
          <a:prstGeom prst="roundRect">
            <a:avLst>
              <a:gd name="adj" fmla="val 5706"/>
            </a:avLst>
          </a:prstGeom>
          <a:solidFill>
            <a:srgbClr val="E1E1EA"/>
          </a:solidFill>
          <a:ln w="13692">
            <a:solidFill>
              <a:srgbClr val="C3C3D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1204" y="6117193"/>
            <a:ext cx="2948940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Teaching Programming</a:t>
            </a:r>
            <a:endParaRPr lang="en-US" sz="2171" dirty="0"/>
          </a:p>
        </p:txBody>
      </p:sp>
      <p:sp>
        <p:nvSpPr>
          <p:cNvPr id="14" name="Text 11"/>
          <p:cNvSpPr/>
          <p:nvPr/>
        </p:nvSpPr>
        <p:spPr>
          <a:xfrm>
            <a:off x="1061204" y="6682383"/>
            <a:ext cx="8850392" cy="705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the Snake Game as an engaging tool to introduce coding concepts and logical thinking.</a:t>
            </a:r>
            <a:endParaRPr lang="en-US" sz="1737" dirty="0"/>
          </a:p>
        </p:txBody>
      </p:sp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0EF7FE4D-783A-1D26-D9DC-206FAC23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058" y="0"/>
            <a:ext cx="4848342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8775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Advantages &amp; Disadvantages: Weighing the Scales of the Snake Game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037993" y="57731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15515" y="581477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8494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41877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Enhances hand-eye coordination, concentration, and strategic thinking skills.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7731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88568" y="581477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8494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Disadvantages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41877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Possible addiction and distraction if played excessively or in inappropriate settings.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>
              <a:alpha val="75000"/>
            </a:srgbClr>
          </a:solidFill>
          <a:ln w="13097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dirty="0">
                <a:solidFill>
                  <a:srgbClr val="1B1B27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Future Scope: Expanding the Snake Game Universe</a:t>
            </a:r>
            <a:endParaRPr lang="en-US" sz="41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13097">
            <a:solidFill>
              <a:srgbClr val="C3C3D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510" y="2405658"/>
            <a:ext cx="1371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Multiplayer Mode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22548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 friends online and compete for the highest rank on the global leaderboard.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13097">
            <a:solidFill>
              <a:srgbClr val="C3C3D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1080" y="4293394"/>
            <a:ext cx="1600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25679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Innovative Power-ups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2254806" y="4837271"/>
            <a:ext cx="7931468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exciting power-ups like time freeze, speed boost, and teleportation.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13097">
            <a:solidFill>
              <a:srgbClr val="C3C3D5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17270" y="6181130"/>
            <a:ext cx="16764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425196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Advanced Graphics and Animations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22548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Elevate visual appeal with stunning artwork, captivating animations, and immersive effects.</a:t>
            </a:r>
            <a:endParaRPr lang="en-US" sz="165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347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Raleway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Teja</cp:lastModifiedBy>
  <cp:revision>2</cp:revision>
  <dcterms:created xsi:type="dcterms:W3CDTF">2023-11-30T13:16:02Z</dcterms:created>
  <dcterms:modified xsi:type="dcterms:W3CDTF">2023-11-30T13:41:38Z</dcterms:modified>
</cp:coreProperties>
</file>