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94"/>
  </p:normalViewPr>
  <p:slideViewPr>
    <p:cSldViewPr snapToGrid="0">
      <p:cViewPr varScale="1">
        <p:scale>
          <a:sx n="96" d="100"/>
          <a:sy n="96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uronews.com/health/2024/08/22/second-neuralink-brain-chip-implant-patient-uses-technology-to-play-counter-strike-2" TargetMode="External"/><Relationship Id="rId2" Type="http://schemas.openxmlformats.org/officeDocument/2006/relationships/hyperlink" Target="https://www.vice.com/en/article/neuralink-brain-implant-counter-strike-video-gam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crypt.co/245875/neuralink-update-alex-counterstrike-cad-software-brain-implan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6CB7-F220-75A3-2F08-74BA78F15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153" y="2117107"/>
            <a:ext cx="8679915" cy="1322587"/>
          </a:xfrm>
        </p:spPr>
        <p:txBody>
          <a:bodyPr>
            <a:normAutofit/>
          </a:bodyPr>
          <a:lstStyle/>
          <a:p>
            <a:r>
              <a:rPr lang="en-US" sz="3200" dirty="0" err="1"/>
              <a:t>Neuralink’s</a:t>
            </a:r>
            <a:r>
              <a:rPr lang="en-US" sz="3200" dirty="0"/>
              <a:t> Brain-Computer Interface: Revolutionizing Technology and Raising Ethical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4C346-CE4F-6276-AEA1-81D8429F27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Maria Haddon</a:t>
            </a:r>
            <a:br>
              <a:rPr lang="en-US" dirty="0"/>
            </a:br>
            <a:r>
              <a:rPr lang="en-US" dirty="0"/>
              <a:t>CSCI-344</a:t>
            </a:r>
          </a:p>
        </p:txBody>
      </p:sp>
    </p:spTree>
    <p:extLst>
      <p:ext uri="{BB962C8B-B14F-4D97-AF65-F5344CB8AC3E}">
        <p14:creationId xmlns:p14="http://schemas.microsoft.com/office/powerpoint/2010/main" val="305053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7AA1-3BFB-9620-4127-4BA1B0254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237" y="2648606"/>
            <a:ext cx="2989777" cy="1272653"/>
          </a:xfrm>
        </p:spPr>
        <p:txBody>
          <a:bodyPr>
            <a:noAutofit/>
          </a:bodyPr>
          <a:lstStyle/>
          <a:p>
            <a:pPr marL="742950" marR="0" lvl="1" indent="-285750">
              <a:spcBef>
                <a:spcPts val="0"/>
              </a:spcBef>
              <a:spcAft>
                <a:spcPts val="0"/>
              </a:spcAft>
              <a:tabLst>
                <a:tab pos="800100" algn="l"/>
                <a:tab pos="914400" algn="l"/>
              </a:tabLst>
            </a:pP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E5F5D-813B-9CA1-DDA3-C3611F8D4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Neuralink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a brain technology company founded by Elon Musk.</a:t>
            </a: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Aims to create brain-computer interfaces (BCIs) that allow people with disabilities to control digital devices.</a:t>
            </a:r>
          </a:p>
          <a:p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Recent Development: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August 2024, a patient named Alex used a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Neuralink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implant to play 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Counter-Strike 2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using only his brain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​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(VICE, </a:t>
            </a:r>
            <a:r>
              <a:rPr lang="en-US" sz="1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euronews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6BF2E-229E-25A9-E31C-23B1F29FB058}"/>
              </a:ext>
            </a:extLst>
          </p:cNvPr>
          <p:cNvSpPr txBox="1"/>
          <p:nvPr/>
        </p:nvSpPr>
        <p:spPr>
          <a:xfrm>
            <a:off x="1878977" y="1734207"/>
            <a:ext cx="139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FFCC07-CB9A-167F-37D3-513372BE6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80" y="2452697"/>
            <a:ext cx="3685727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8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47C02-0F20-DC52-2705-475EA1B1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Technical Challenges and Ethical Concerns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58353-FA2B-7C8C-5935-1465ACD53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2196662"/>
            <a:ext cx="6281873" cy="3855146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</a:endParaRPr>
          </a:p>
          <a:p>
            <a:pPr marL="0">
              <a:spcBef>
                <a:spcPts val="0"/>
              </a:spcBef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Earlier trials faced issues, such as electrodes becoming detached in the first patient</a:t>
            </a:r>
            <a:r>
              <a:rPr lang="en-US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​ 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24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VICE</a:t>
            </a:r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4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euronews</a:t>
            </a:r>
            <a:r>
              <a:rPr lang="en-US" sz="24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Alex’s implant has shown improvements with more stability.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Ethical Concerns: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itchFamily="2" charset="2"/>
              <a:buChar char=""/>
              <a:tabLst>
                <a:tab pos="13716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Co-founder Benjamin Rapoport left due to safety concerns regarding the surgical procedures</a:t>
            </a:r>
            <a:r>
              <a:rPr lang="en-US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​ 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24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Decrypt</a:t>
            </a:r>
            <a:r>
              <a:rPr lang="en-US" sz="24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 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SzPts val="1000"/>
              <a:buFont typeface="Wingdings" pitchFamily="2" charset="2"/>
              <a:buChar char=""/>
              <a:tabLst>
                <a:tab pos="13716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Animal testing controversy: Over 1,500 animals reportedly died during development</a:t>
            </a:r>
            <a:r>
              <a:rPr lang="en-US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​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 </a:t>
            </a:r>
            <a:r>
              <a:rPr lang="en-US" sz="24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Decrypt</a:t>
            </a:r>
            <a:r>
              <a:rPr lang="en-US" sz="24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 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200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9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92C9C56-4F73-51A1-EED7-3DD00CD93E09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DDC9F4-E0A8-8F72-CAE1-16D010CE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3" y="1755228"/>
            <a:ext cx="5776646" cy="777764"/>
          </a:xfrm>
        </p:spPr>
        <p:txBody>
          <a:bodyPr>
            <a:normAutofit fontScale="90000"/>
          </a:bodyPr>
          <a:lstStyle/>
          <a:p>
            <a:r>
              <a:rPr lang="en-US" sz="22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Road Ahead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5B029-452A-7C1B-3F1D-6F85E1673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5443" y="2427890"/>
            <a:ext cx="5776646" cy="2391320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bg1"/>
              </a:solidFill>
              <a:effectLst/>
            </a:endParaRPr>
          </a:p>
          <a:p>
            <a:pPr marL="800100" marR="0" lvl="1" indent="-34290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Neuralink</a:t>
            </a:r>
            <a:r>
              <a:rPr lang="en-US" sz="24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developing full digital control, aiming for video game and robotic functionality</a:t>
            </a:r>
            <a:r>
              <a:rPr lang="en-US" sz="24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​</a:t>
            </a:r>
          </a:p>
          <a:p>
            <a:pPr marL="800100" marR="0" lvl="1" indent="-34290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sz="2400" dirty="0">
              <a:solidFill>
                <a:schemeClr val="bg1"/>
              </a:solidFill>
              <a:effectLst/>
            </a:endParaRPr>
          </a:p>
          <a:p>
            <a:pPr marL="800100" marR="0" lvl="1" indent="-34290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Long-term concerns include privacy and ethical implications of brain-computer integration.</a:t>
            </a:r>
          </a:p>
          <a:p>
            <a:pPr marL="800100" marR="0" lvl="1" indent="-34290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en-US" sz="24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Neuralink</a:t>
            </a:r>
            <a:r>
              <a:rPr lang="en-US" sz="24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has shown incredible potential, but challenges regarding safety and ethics must be addressed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​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6869CD-5C6B-E419-0C55-9B41138E8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190" y="1755228"/>
            <a:ext cx="3911600" cy="23588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FE9185-476E-9B25-2E8F-2A16371AF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721" y="352479"/>
            <a:ext cx="4258089" cy="106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0067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15</TotalTime>
  <Words>187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Arial</vt:lpstr>
      <vt:lpstr>Calibri Light</vt:lpstr>
      <vt:lpstr>Courier New</vt:lpstr>
      <vt:lpstr>Rockwell</vt:lpstr>
      <vt:lpstr>Wingdings</vt:lpstr>
      <vt:lpstr>Atlas</vt:lpstr>
      <vt:lpstr>Neuralink’s Brain-Computer Interface: Revolutionizing Technology and Raising Ethical Questions</vt:lpstr>
      <vt:lpstr>PowerPoint Presentation</vt:lpstr>
      <vt:lpstr>Technical Challenges and Ethical Concerns </vt:lpstr>
      <vt:lpstr>The Road Ahead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Bohan Haddon</dc:creator>
  <cp:lastModifiedBy>Maria Bohan Haddon</cp:lastModifiedBy>
  <cp:revision>1</cp:revision>
  <dcterms:created xsi:type="dcterms:W3CDTF">2024-09-04T17:13:13Z</dcterms:created>
  <dcterms:modified xsi:type="dcterms:W3CDTF">2024-09-04T17:28:37Z</dcterms:modified>
</cp:coreProperties>
</file>