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08"/>
  </p:normalViewPr>
  <p:slideViewPr>
    <p:cSldViewPr snapToGrid="0">
      <p:cViewPr varScale="1">
        <p:scale>
          <a:sx n="124" d="100"/>
          <a:sy n="124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4545-D713-C101-BDAA-2EB56C1C7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kern="0" dirty="0">
                <a:solidFill>
                  <a:srgbClr val="5C596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Happens to Privacy in the Age of AI? </a:t>
            </a:r>
            <a:br>
              <a:rPr lang="en-US" sz="1800" kern="0" dirty="0">
                <a:solidFill>
                  <a:srgbClr val="5C596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5C5962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Wall Street Journal’s podcast, The Journal</a:t>
            </a:r>
            <a:r>
              <a:rPr lang="en-US" dirty="0">
                <a:effectLst/>
              </a:rPr>
              <a:t>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AF0C-B7D1-7D7B-3665-3116567A19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Maria Haddon</a:t>
            </a:r>
          </a:p>
          <a:p>
            <a:r>
              <a:rPr lang="en-US" dirty="0"/>
              <a:t>January 31, 2024</a:t>
            </a:r>
          </a:p>
          <a:p>
            <a:r>
              <a:rPr lang="en-US" dirty="0"/>
              <a:t>CSCI 185</a:t>
            </a:r>
          </a:p>
        </p:txBody>
      </p:sp>
    </p:spTree>
    <p:extLst>
      <p:ext uri="{BB962C8B-B14F-4D97-AF65-F5344CB8AC3E}">
        <p14:creationId xmlns:p14="http://schemas.microsoft.com/office/powerpoint/2010/main" val="304827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D714-51EA-26B1-96E4-4866B538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AB38-C971-4EA8-E350-0D2739EF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06894"/>
            <a:ext cx="7729728" cy="3233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Lack of privacy</a:t>
            </a:r>
          </a:p>
          <a:p>
            <a:r>
              <a:rPr lang="en-US" sz="2400" dirty="0"/>
              <a:t>Large tech platforms rely heavily on surveillance</a:t>
            </a:r>
          </a:p>
          <a:p>
            <a:r>
              <a:rPr lang="en-US" sz="2400" dirty="0"/>
              <a:t>Companies make money by showing targeted ads based on user data gathered over time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8C75-B72C-1A83-DA4A-F70D3BB2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AI The ”New Wheel?”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0EEB-957B-0AD1-E2FB-83E5EDA7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Bigger than the printing press? ”New wheel?”</a:t>
            </a:r>
          </a:p>
          <a:p>
            <a:r>
              <a:rPr lang="en-US" sz="2400" dirty="0"/>
              <a:t>The bigger AI gets, the tech giants that are owners of this intelligence, can become even more powerful</a:t>
            </a:r>
          </a:p>
          <a:p>
            <a:r>
              <a:rPr lang="en-US" sz="2400" dirty="0"/>
              <a:t>Concentrated power among a handful of companies primarily based in the U.S.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65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17F4-2B07-804B-5A85-440540FC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3223-90A0-52E1-CE8E-5E4EC8DAF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Meredith Whitaker, President </a:t>
            </a:r>
          </a:p>
          <a:p>
            <a:r>
              <a:rPr lang="en-US" sz="2400" dirty="0"/>
              <a:t>Non-profit encrypted messaging system </a:t>
            </a:r>
          </a:p>
          <a:p>
            <a:pPr lvl="1"/>
            <a:r>
              <a:rPr lang="en-US" sz="2400" dirty="0"/>
              <a:t>End-to-end encryption		</a:t>
            </a:r>
          </a:p>
          <a:p>
            <a:r>
              <a:rPr lang="en-US" sz="2400" dirty="0"/>
              <a:t>Goes out of its way to collect no data</a:t>
            </a:r>
          </a:p>
          <a:p>
            <a:r>
              <a:rPr lang="en-US" sz="2400" dirty="0"/>
              <a:t>Private communication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578AD-D17D-0AF2-0CC8-8F75B9D3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FFC2-89CC-F711-AB8F-A9B868A3A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Sam 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Schechner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 (Host). Wall Street Journal. (2023, January 28).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What Happens to Privacy in the Age of AI (No. 42) [Audio podcast episode]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The Journal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https://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www.wsj.com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/podcasts/the-journal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Naina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, B. Perrigo, B. Time. (2023, December 6). CEO of the Year: Sam Altman.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Segoe UI" panose="020B0502040204020203" pitchFamily="34" charset="0"/>
              </a:rPr>
              <a:t>Time, 150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(1), 45-52. https://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www.time.com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/article/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sam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altman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8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ceo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-of-the-year</a:t>
            </a:r>
            <a:endParaRPr lang="en-US" dirty="0">
              <a:solidFill>
                <a:schemeClr val="tx1"/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Linebaugh, K., Knutson, R. (Hosts) with Mendoza, J. (2023, December 3).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Artificial: Episode 1, The Dream [Audio podcast episode]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Journal</a:t>
            </a:r>
            <a:r>
              <a:rPr lang="en-US" sz="18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 Wall Street Journal. </a:t>
            </a:r>
            <a:r>
              <a:rPr lang="en-US" sz="1800" u="sng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https://www.wsj.com/podcasts/the-journal</a:t>
            </a:r>
            <a:endParaRPr lang="en-US" sz="18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8395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32</TotalTime>
  <Words>276</Words>
  <Application>Microsoft Macintosh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Gill Sans MT</vt:lpstr>
      <vt:lpstr>Parcel</vt:lpstr>
      <vt:lpstr>What Happens to Privacy in the Age of AI?  the Wall Street Journal’s podcast, The Journal </vt:lpstr>
      <vt:lpstr>What are the issues?</vt:lpstr>
      <vt:lpstr>Is AI The ”New Wheel?”</vt:lpstr>
      <vt:lpstr>What is signal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Happens to Privacy in the Age of AI?  the Wall Street Journal’s podcast, The Journal </dc:title>
  <dc:creator>Maria Bohan Haddon</dc:creator>
  <cp:lastModifiedBy>Maria Bohan Haddon</cp:lastModifiedBy>
  <cp:revision>5</cp:revision>
  <dcterms:created xsi:type="dcterms:W3CDTF">2024-01-30T02:05:28Z</dcterms:created>
  <dcterms:modified xsi:type="dcterms:W3CDTF">2024-01-30T03:03:51Z</dcterms:modified>
</cp:coreProperties>
</file>