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94DD59-43DD-448F-B296-3B1D0E3F4D9C}" type="doc">
      <dgm:prSet loTypeId="urn:microsoft.com/office/officeart/2005/8/layout/hList1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1A57C38-F65A-4083-A800-D0EA3A78EC6E}">
      <dgm:prSet/>
      <dgm:spPr/>
      <dgm:t>
        <a:bodyPr/>
        <a:lstStyle/>
        <a:p>
          <a:r>
            <a:rPr lang="zh-CN" dirty="0"/>
            <a:t>利用网络图片</a:t>
          </a:r>
          <a:endParaRPr lang="en-US" dirty="0"/>
        </a:p>
      </dgm:t>
    </dgm:pt>
    <dgm:pt modelId="{2271112D-196B-471C-94EA-21775D1FC389}" type="parTrans" cxnId="{8398AA3A-FBC6-49A6-971D-B2347AEDD3EA}">
      <dgm:prSet/>
      <dgm:spPr/>
      <dgm:t>
        <a:bodyPr/>
        <a:lstStyle/>
        <a:p>
          <a:endParaRPr lang="en-US"/>
        </a:p>
      </dgm:t>
    </dgm:pt>
    <dgm:pt modelId="{63A0C9BE-C1D7-4C45-8EB1-66BCC7F37FF9}" type="sibTrans" cxnId="{8398AA3A-FBC6-49A6-971D-B2347AEDD3EA}">
      <dgm:prSet/>
      <dgm:spPr/>
      <dgm:t>
        <a:bodyPr/>
        <a:lstStyle/>
        <a:p>
          <a:endParaRPr lang="en-US"/>
        </a:p>
      </dgm:t>
    </dgm:pt>
    <dgm:pt modelId="{7C918F96-81F2-4AB0-BCE2-A5510127B61B}">
      <dgm:prSet/>
      <dgm:spPr/>
      <dgm:t>
        <a:bodyPr/>
        <a:lstStyle/>
        <a:p>
          <a:pPr>
            <a:buFont typeface="+mj-lt"/>
            <a:buAutoNum type="arabicPeriod"/>
          </a:pPr>
          <a:r>
            <a:rPr lang="zh-CN" dirty="0"/>
            <a:t>百度或</a:t>
          </a:r>
          <a:r>
            <a:rPr lang="en-US" dirty="0"/>
            <a:t>Google</a:t>
          </a:r>
          <a:r>
            <a:rPr lang="zh-CN" dirty="0"/>
            <a:t>等找到合适的图片素材</a:t>
          </a:r>
          <a:endParaRPr lang="en-US" dirty="0"/>
        </a:p>
      </dgm:t>
    </dgm:pt>
    <dgm:pt modelId="{431D53B6-E3FE-49E1-A8B8-A866D61BB283}" type="parTrans" cxnId="{E13BF5C5-F0C8-4F27-B41E-BE6A20FA1A31}">
      <dgm:prSet/>
      <dgm:spPr/>
      <dgm:t>
        <a:bodyPr/>
        <a:lstStyle/>
        <a:p>
          <a:endParaRPr lang="en-US"/>
        </a:p>
      </dgm:t>
    </dgm:pt>
    <dgm:pt modelId="{361B422F-2336-4BD5-BF23-280C8EBE1BF4}" type="sibTrans" cxnId="{E13BF5C5-F0C8-4F27-B41E-BE6A20FA1A31}">
      <dgm:prSet/>
      <dgm:spPr/>
      <dgm:t>
        <a:bodyPr/>
        <a:lstStyle/>
        <a:p>
          <a:endParaRPr lang="en-US"/>
        </a:p>
      </dgm:t>
    </dgm:pt>
    <dgm:pt modelId="{27A9C73A-9E93-4347-8411-A3AF5BAD438A}">
      <dgm:prSet/>
      <dgm:spPr/>
      <dgm:t>
        <a:bodyPr/>
        <a:lstStyle/>
        <a:p>
          <a:pPr>
            <a:buFont typeface="+mj-lt"/>
            <a:buAutoNum type="arabicPeriod"/>
          </a:pPr>
          <a:r>
            <a:rPr lang="zh-CN" dirty="0"/>
            <a:t>扣除背景</a:t>
          </a:r>
          <a:endParaRPr lang="en-US" dirty="0"/>
        </a:p>
      </dgm:t>
    </dgm:pt>
    <dgm:pt modelId="{31BFEE42-30BE-4139-825B-43F6BEDA9B7F}" type="parTrans" cxnId="{4FB18F99-D9A0-4487-87C6-F87111A5353F}">
      <dgm:prSet/>
      <dgm:spPr/>
      <dgm:t>
        <a:bodyPr/>
        <a:lstStyle/>
        <a:p>
          <a:endParaRPr lang="en-US"/>
        </a:p>
      </dgm:t>
    </dgm:pt>
    <dgm:pt modelId="{F54C7324-8D57-4678-9C3F-A2B394853F36}" type="sibTrans" cxnId="{4FB18F99-D9A0-4487-87C6-F87111A5353F}">
      <dgm:prSet/>
      <dgm:spPr/>
      <dgm:t>
        <a:bodyPr/>
        <a:lstStyle/>
        <a:p>
          <a:endParaRPr lang="en-US"/>
        </a:p>
      </dgm:t>
    </dgm:pt>
    <dgm:pt modelId="{5390784E-13AF-4F19-B6E1-D9A5FC77B504}">
      <dgm:prSet/>
      <dgm:spPr/>
      <dgm:t>
        <a:bodyPr/>
        <a:lstStyle/>
        <a:p>
          <a:pPr>
            <a:buFont typeface="+mj-lt"/>
            <a:buAutoNum type="arabicPeriod"/>
          </a:pPr>
          <a:r>
            <a:rPr lang="zh-CN" dirty="0"/>
            <a:t>用白色方框打底</a:t>
          </a:r>
          <a:endParaRPr lang="en-US" dirty="0"/>
        </a:p>
      </dgm:t>
    </dgm:pt>
    <dgm:pt modelId="{2FAB394D-CD97-4942-B8D3-A25BD3BB6718}" type="parTrans" cxnId="{284F7530-1744-453B-A74A-A6C64E3BEA90}">
      <dgm:prSet/>
      <dgm:spPr/>
      <dgm:t>
        <a:bodyPr/>
        <a:lstStyle/>
        <a:p>
          <a:endParaRPr lang="en-US"/>
        </a:p>
      </dgm:t>
    </dgm:pt>
    <dgm:pt modelId="{8B56A64C-C39A-457B-86FD-0E92B272D0B3}" type="sibTrans" cxnId="{284F7530-1744-453B-A74A-A6C64E3BEA90}">
      <dgm:prSet/>
      <dgm:spPr/>
      <dgm:t>
        <a:bodyPr/>
        <a:lstStyle/>
        <a:p>
          <a:endParaRPr lang="en-US"/>
        </a:p>
      </dgm:t>
    </dgm:pt>
    <dgm:pt modelId="{38AA7650-C157-4B05-9E13-89E81B64EAEB}">
      <dgm:prSet/>
      <dgm:spPr/>
      <dgm:t>
        <a:bodyPr/>
        <a:lstStyle/>
        <a:p>
          <a:pPr>
            <a:buFont typeface="+mj-lt"/>
            <a:buAutoNum type="arabicPeriod"/>
          </a:pPr>
          <a:r>
            <a:rPr lang="zh-CN" dirty="0"/>
            <a:t>用截屏粘贴形成白底图片</a:t>
          </a:r>
          <a:endParaRPr lang="en-US" dirty="0"/>
        </a:p>
      </dgm:t>
    </dgm:pt>
    <dgm:pt modelId="{6267EC92-8DBB-40A3-90BA-BDF75DB98A85}" type="parTrans" cxnId="{B1B11F56-9F88-4063-B77D-E59C1B523CC0}">
      <dgm:prSet/>
      <dgm:spPr/>
      <dgm:t>
        <a:bodyPr/>
        <a:lstStyle/>
        <a:p>
          <a:endParaRPr lang="en-US"/>
        </a:p>
      </dgm:t>
    </dgm:pt>
    <dgm:pt modelId="{78C384E4-E181-4542-9BE3-1BA2844819D9}" type="sibTrans" cxnId="{B1B11F56-9F88-4063-B77D-E59C1B523CC0}">
      <dgm:prSet/>
      <dgm:spPr/>
      <dgm:t>
        <a:bodyPr/>
        <a:lstStyle/>
        <a:p>
          <a:endParaRPr lang="en-US"/>
        </a:p>
      </dgm:t>
    </dgm:pt>
    <dgm:pt modelId="{6F1B1178-B2FB-426A-BAAE-0FB090364F11}">
      <dgm:prSet/>
      <dgm:spPr/>
      <dgm:t>
        <a:bodyPr/>
        <a:lstStyle/>
        <a:p>
          <a:pPr>
            <a:buFont typeface="+mj-lt"/>
            <a:buAutoNum type="arabicPeriod"/>
          </a:pPr>
          <a:r>
            <a:rPr lang="zh-CN" dirty="0"/>
            <a:t>另存为</a:t>
          </a:r>
          <a:r>
            <a:rPr lang="en-US" dirty="0"/>
            <a:t>mask.png</a:t>
          </a:r>
        </a:p>
      </dgm:t>
    </dgm:pt>
    <dgm:pt modelId="{EE708B99-77A3-4132-9C42-4540188D0E6C}" type="parTrans" cxnId="{CBC9A226-A660-40C4-9AF3-D6624E6903A4}">
      <dgm:prSet/>
      <dgm:spPr/>
      <dgm:t>
        <a:bodyPr/>
        <a:lstStyle/>
        <a:p>
          <a:endParaRPr lang="en-US"/>
        </a:p>
      </dgm:t>
    </dgm:pt>
    <dgm:pt modelId="{43A263FA-AFF3-45FE-8A66-E7DFB58C86CD}" type="sibTrans" cxnId="{CBC9A226-A660-40C4-9AF3-D6624E6903A4}">
      <dgm:prSet/>
      <dgm:spPr/>
      <dgm:t>
        <a:bodyPr/>
        <a:lstStyle/>
        <a:p>
          <a:endParaRPr lang="en-US"/>
        </a:p>
      </dgm:t>
    </dgm:pt>
    <dgm:pt modelId="{EA7CB021-7519-4991-BBF6-BE69E4A0BCC1}">
      <dgm:prSet/>
      <dgm:spPr/>
      <dgm:t>
        <a:bodyPr/>
        <a:lstStyle/>
        <a:p>
          <a:r>
            <a:rPr lang="zh-CN"/>
            <a:t>利用</a:t>
          </a:r>
          <a:r>
            <a:rPr lang="en-US"/>
            <a:t>PPT</a:t>
          </a:r>
          <a:r>
            <a:rPr lang="zh-CN"/>
            <a:t>自做</a:t>
          </a:r>
          <a:endParaRPr lang="en-US"/>
        </a:p>
      </dgm:t>
    </dgm:pt>
    <dgm:pt modelId="{97022C71-F7B1-4CE0-AFC0-B623D2961D88}" type="parTrans" cxnId="{CFEC827C-26C4-4819-9905-51375114E38E}">
      <dgm:prSet/>
      <dgm:spPr/>
      <dgm:t>
        <a:bodyPr/>
        <a:lstStyle/>
        <a:p>
          <a:endParaRPr lang="en-US"/>
        </a:p>
      </dgm:t>
    </dgm:pt>
    <dgm:pt modelId="{03FAAC96-210F-4CDD-A366-84A74A3B3D02}" type="sibTrans" cxnId="{CFEC827C-26C4-4819-9905-51375114E38E}">
      <dgm:prSet/>
      <dgm:spPr/>
      <dgm:t>
        <a:bodyPr/>
        <a:lstStyle/>
        <a:p>
          <a:endParaRPr lang="en-US"/>
        </a:p>
      </dgm:t>
    </dgm:pt>
    <dgm:pt modelId="{39D1185D-F3FD-45CA-9218-D6F5BF700808}">
      <dgm:prSet/>
      <dgm:spPr/>
      <dgm:t>
        <a:bodyPr/>
        <a:lstStyle/>
        <a:p>
          <a:pPr>
            <a:buFont typeface="+mj-lt"/>
            <a:buAutoNum type="arabicPeriod"/>
          </a:pPr>
          <a:r>
            <a:rPr lang="zh-CN" dirty="0"/>
            <a:t>画出形状</a:t>
          </a:r>
          <a:endParaRPr lang="en-US" dirty="0"/>
        </a:p>
      </dgm:t>
    </dgm:pt>
    <dgm:pt modelId="{05EC8676-6641-496E-9288-B3DDEAF5E80A}" type="parTrans" cxnId="{2BB79233-E823-4721-B23D-B481F1CCEE6A}">
      <dgm:prSet/>
      <dgm:spPr/>
      <dgm:t>
        <a:bodyPr/>
        <a:lstStyle/>
        <a:p>
          <a:endParaRPr lang="en-US"/>
        </a:p>
      </dgm:t>
    </dgm:pt>
    <dgm:pt modelId="{2A1ACE17-D39C-47B9-9711-E174B3A535EA}" type="sibTrans" cxnId="{2BB79233-E823-4721-B23D-B481F1CCEE6A}">
      <dgm:prSet/>
      <dgm:spPr/>
      <dgm:t>
        <a:bodyPr/>
        <a:lstStyle/>
        <a:p>
          <a:endParaRPr lang="en-US"/>
        </a:p>
      </dgm:t>
    </dgm:pt>
    <dgm:pt modelId="{7693B7CC-9745-4261-8698-4A526720E063}">
      <dgm:prSet/>
      <dgm:spPr/>
      <dgm:t>
        <a:bodyPr/>
        <a:lstStyle/>
        <a:p>
          <a:pPr>
            <a:buFont typeface="+mj-lt"/>
            <a:buAutoNum type="arabicPeriod"/>
          </a:pPr>
          <a:r>
            <a:rPr lang="zh-CN" dirty="0"/>
            <a:t>用白色填充背景</a:t>
          </a:r>
          <a:endParaRPr lang="en-US" dirty="0"/>
        </a:p>
      </dgm:t>
    </dgm:pt>
    <dgm:pt modelId="{FD3997FD-057E-4AC7-A16B-98FD459AA288}" type="parTrans" cxnId="{BAED3826-3E5A-49D8-8E08-78D90D465D33}">
      <dgm:prSet/>
      <dgm:spPr/>
      <dgm:t>
        <a:bodyPr/>
        <a:lstStyle/>
        <a:p>
          <a:endParaRPr lang="en-US"/>
        </a:p>
      </dgm:t>
    </dgm:pt>
    <dgm:pt modelId="{B7520F04-562C-43E3-81EB-8200B140D678}" type="sibTrans" cxnId="{BAED3826-3E5A-49D8-8E08-78D90D465D33}">
      <dgm:prSet/>
      <dgm:spPr/>
      <dgm:t>
        <a:bodyPr/>
        <a:lstStyle/>
        <a:p>
          <a:endParaRPr lang="en-US"/>
        </a:p>
      </dgm:t>
    </dgm:pt>
    <dgm:pt modelId="{284D53BB-01E7-4AB8-A880-39E0D24D1ACE}">
      <dgm:prSet/>
      <dgm:spPr/>
      <dgm:t>
        <a:bodyPr/>
        <a:lstStyle/>
        <a:p>
          <a:pPr>
            <a:buFont typeface="+mj-lt"/>
            <a:buAutoNum type="arabicPeriod"/>
          </a:pPr>
          <a:r>
            <a:rPr lang="zh-CN" dirty="0"/>
            <a:t>用截屏粘贴形成白底图片</a:t>
          </a:r>
          <a:endParaRPr lang="en-US" dirty="0"/>
        </a:p>
      </dgm:t>
    </dgm:pt>
    <dgm:pt modelId="{26C9185F-4826-42A2-90F3-529F5005B54C}" type="parTrans" cxnId="{F4AA6EA4-6700-4F02-A033-9B6E437A9E01}">
      <dgm:prSet/>
      <dgm:spPr/>
      <dgm:t>
        <a:bodyPr/>
        <a:lstStyle/>
        <a:p>
          <a:endParaRPr lang="en-US"/>
        </a:p>
      </dgm:t>
    </dgm:pt>
    <dgm:pt modelId="{031AB65A-F163-4954-B03F-F4A56B56F7FF}" type="sibTrans" cxnId="{F4AA6EA4-6700-4F02-A033-9B6E437A9E01}">
      <dgm:prSet/>
      <dgm:spPr/>
      <dgm:t>
        <a:bodyPr/>
        <a:lstStyle/>
        <a:p>
          <a:endParaRPr lang="en-US"/>
        </a:p>
      </dgm:t>
    </dgm:pt>
    <dgm:pt modelId="{BE493731-5D68-4AAC-8ABC-0964F2380E7D}">
      <dgm:prSet/>
      <dgm:spPr/>
      <dgm:t>
        <a:bodyPr/>
        <a:lstStyle/>
        <a:p>
          <a:pPr>
            <a:buFont typeface="+mj-lt"/>
            <a:buAutoNum type="arabicPeriod"/>
          </a:pPr>
          <a:r>
            <a:rPr lang="zh-CN" dirty="0"/>
            <a:t>另存为</a:t>
          </a:r>
          <a:r>
            <a:rPr lang="en-US" dirty="0"/>
            <a:t>mask.png</a:t>
          </a:r>
        </a:p>
      </dgm:t>
    </dgm:pt>
    <dgm:pt modelId="{C678D7D7-E323-47CB-9D70-1EC7742D2014}" type="parTrans" cxnId="{0F85396E-763E-40DD-B3DC-BC21AF2F0535}">
      <dgm:prSet/>
      <dgm:spPr/>
      <dgm:t>
        <a:bodyPr/>
        <a:lstStyle/>
        <a:p>
          <a:endParaRPr lang="en-US"/>
        </a:p>
      </dgm:t>
    </dgm:pt>
    <dgm:pt modelId="{EB602107-6D48-4D83-84AC-CF396DADEC2D}" type="sibTrans" cxnId="{0F85396E-763E-40DD-B3DC-BC21AF2F0535}">
      <dgm:prSet/>
      <dgm:spPr/>
      <dgm:t>
        <a:bodyPr/>
        <a:lstStyle/>
        <a:p>
          <a:endParaRPr lang="en-US"/>
        </a:p>
      </dgm:t>
    </dgm:pt>
    <dgm:pt modelId="{351A6BBE-E311-4590-8D5E-766325A13345}">
      <dgm:prSet/>
      <dgm:spPr/>
      <dgm:t>
        <a:bodyPr/>
        <a:lstStyle/>
        <a:p>
          <a:pPr>
            <a:buFont typeface="+mj-lt"/>
            <a:buNone/>
          </a:pPr>
          <a:r>
            <a:rPr lang="zh-CN" altLang="en-US" dirty="0"/>
            <a:t>*如果图片是白色背景，直接截屏即可</a:t>
          </a:r>
          <a:endParaRPr lang="en-US" dirty="0"/>
        </a:p>
      </dgm:t>
    </dgm:pt>
    <dgm:pt modelId="{56C839A7-C9B1-48B9-8DC1-D4149E01FB3D}" type="parTrans" cxnId="{558E6E95-BBC7-44FB-90BF-E0E1E032EE24}">
      <dgm:prSet/>
      <dgm:spPr/>
      <dgm:t>
        <a:bodyPr/>
        <a:lstStyle/>
        <a:p>
          <a:endParaRPr lang="zh-CN" altLang="en-US"/>
        </a:p>
      </dgm:t>
    </dgm:pt>
    <dgm:pt modelId="{3A051203-43D7-4216-9410-1BAD98457132}" type="sibTrans" cxnId="{558E6E95-BBC7-44FB-90BF-E0E1E032EE24}">
      <dgm:prSet/>
      <dgm:spPr/>
      <dgm:t>
        <a:bodyPr/>
        <a:lstStyle/>
        <a:p>
          <a:endParaRPr lang="zh-CN" altLang="en-US"/>
        </a:p>
      </dgm:t>
    </dgm:pt>
    <dgm:pt modelId="{0294B798-5CBE-434E-8743-B7FFF9308E97}">
      <dgm:prSet/>
      <dgm:spPr/>
      <dgm:t>
        <a:bodyPr/>
        <a:lstStyle/>
        <a:p>
          <a:pPr>
            <a:buFont typeface="+mj-lt"/>
            <a:buAutoNum type="arabicPeriod"/>
          </a:pPr>
          <a:endParaRPr lang="en-US" dirty="0"/>
        </a:p>
      </dgm:t>
    </dgm:pt>
    <dgm:pt modelId="{F5DF5376-6861-4914-BB2B-BFA244F1AB55}" type="parTrans" cxnId="{E8852007-A324-42D0-8D53-60D5CAE27E45}">
      <dgm:prSet/>
      <dgm:spPr/>
      <dgm:t>
        <a:bodyPr/>
        <a:lstStyle/>
        <a:p>
          <a:endParaRPr lang="zh-CN" altLang="en-US"/>
        </a:p>
      </dgm:t>
    </dgm:pt>
    <dgm:pt modelId="{F6C4B87A-E3F8-44F6-8476-DB585B47DD18}" type="sibTrans" cxnId="{E8852007-A324-42D0-8D53-60D5CAE27E45}">
      <dgm:prSet/>
      <dgm:spPr/>
      <dgm:t>
        <a:bodyPr/>
        <a:lstStyle/>
        <a:p>
          <a:endParaRPr lang="zh-CN" altLang="en-US"/>
        </a:p>
      </dgm:t>
    </dgm:pt>
    <dgm:pt modelId="{FFFF7282-EB0B-4FB4-86B2-FFFF7B6C2BB7}" type="pres">
      <dgm:prSet presAssocID="{5494DD59-43DD-448F-B296-3B1D0E3F4D9C}" presName="Name0" presStyleCnt="0">
        <dgm:presLayoutVars>
          <dgm:dir/>
          <dgm:animLvl val="lvl"/>
          <dgm:resizeHandles val="exact"/>
        </dgm:presLayoutVars>
      </dgm:prSet>
      <dgm:spPr/>
    </dgm:pt>
    <dgm:pt modelId="{562856FC-2BDB-47CE-B3C5-1C8BB4DBC656}" type="pres">
      <dgm:prSet presAssocID="{61A57C38-F65A-4083-A800-D0EA3A78EC6E}" presName="composite" presStyleCnt="0"/>
      <dgm:spPr/>
    </dgm:pt>
    <dgm:pt modelId="{6C0EFA40-22C2-439A-8461-D8A84559D20D}" type="pres">
      <dgm:prSet presAssocID="{61A57C38-F65A-4083-A800-D0EA3A78EC6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928B830-EA87-49DD-83E7-C1DE02C159E8}" type="pres">
      <dgm:prSet presAssocID="{61A57C38-F65A-4083-A800-D0EA3A78EC6E}" presName="desTx" presStyleLbl="alignAccFollowNode1" presStyleIdx="0" presStyleCnt="2">
        <dgm:presLayoutVars>
          <dgm:bulletEnabled val="1"/>
        </dgm:presLayoutVars>
      </dgm:prSet>
      <dgm:spPr/>
    </dgm:pt>
    <dgm:pt modelId="{E22AF026-3E07-41E1-BCA3-827C1D5B17BF}" type="pres">
      <dgm:prSet presAssocID="{63A0C9BE-C1D7-4C45-8EB1-66BCC7F37FF9}" presName="space" presStyleCnt="0"/>
      <dgm:spPr/>
    </dgm:pt>
    <dgm:pt modelId="{CD357FB1-2359-43AB-BE44-7FEBE0E1F4C5}" type="pres">
      <dgm:prSet presAssocID="{EA7CB021-7519-4991-BBF6-BE69E4A0BCC1}" presName="composite" presStyleCnt="0"/>
      <dgm:spPr/>
    </dgm:pt>
    <dgm:pt modelId="{3F831524-864F-47F6-9BDA-60E0542AB505}" type="pres">
      <dgm:prSet presAssocID="{EA7CB021-7519-4991-BBF6-BE69E4A0BCC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16EA16E-2A5B-45B7-A870-34D8D9E5164F}" type="pres">
      <dgm:prSet presAssocID="{EA7CB021-7519-4991-BBF6-BE69E4A0BCC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7C05506-48EF-4DC8-BAED-99000246FD0E}" type="presOf" srcId="{27A9C73A-9E93-4347-8411-A3AF5BAD438A}" destId="{0928B830-EA87-49DD-83E7-C1DE02C159E8}" srcOrd="0" destOrd="1" presId="urn:microsoft.com/office/officeart/2005/8/layout/hList1"/>
    <dgm:cxn modelId="{E8852007-A324-42D0-8D53-60D5CAE27E45}" srcId="{61A57C38-F65A-4083-A800-D0EA3A78EC6E}" destId="{0294B798-5CBE-434E-8743-B7FFF9308E97}" srcOrd="5" destOrd="0" parTransId="{F5DF5376-6861-4914-BB2B-BFA244F1AB55}" sibTransId="{F6C4B87A-E3F8-44F6-8476-DB585B47DD18}"/>
    <dgm:cxn modelId="{CAFB1121-4D00-415D-8176-6AE71AD77B2B}" type="presOf" srcId="{BE493731-5D68-4AAC-8ABC-0964F2380E7D}" destId="{A16EA16E-2A5B-45B7-A870-34D8D9E5164F}" srcOrd="0" destOrd="3" presId="urn:microsoft.com/office/officeart/2005/8/layout/hList1"/>
    <dgm:cxn modelId="{BAED3826-3E5A-49D8-8E08-78D90D465D33}" srcId="{EA7CB021-7519-4991-BBF6-BE69E4A0BCC1}" destId="{7693B7CC-9745-4261-8698-4A526720E063}" srcOrd="1" destOrd="0" parTransId="{FD3997FD-057E-4AC7-A16B-98FD459AA288}" sibTransId="{B7520F04-562C-43E3-81EB-8200B140D678}"/>
    <dgm:cxn modelId="{CBC9A226-A660-40C4-9AF3-D6624E6903A4}" srcId="{61A57C38-F65A-4083-A800-D0EA3A78EC6E}" destId="{6F1B1178-B2FB-426A-BAAE-0FB090364F11}" srcOrd="4" destOrd="0" parTransId="{EE708B99-77A3-4132-9C42-4540188D0E6C}" sibTransId="{43A263FA-AFF3-45FE-8A66-E7DFB58C86CD}"/>
    <dgm:cxn modelId="{284F7530-1744-453B-A74A-A6C64E3BEA90}" srcId="{61A57C38-F65A-4083-A800-D0EA3A78EC6E}" destId="{5390784E-13AF-4F19-B6E1-D9A5FC77B504}" srcOrd="2" destOrd="0" parTransId="{2FAB394D-CD97-4942-B8D3-A25BD3BB6718}" sibTransId="{8B56A64C-C39A-457B-86FD-0E92B272D0B3}"/>
    <dgm:cxn modelId="{2BB79233-E823-4721-B23D-B481F1CCEE6A}" srcId="{EA7CB021-7519-4991-BBF6-BE69E4A0BCC1}" destId="{39D1185D-F3FD-45CA-9218-D6F5BF700808}" srcOrd="0" destOrd="0" parTransId="{05EC8676-6641-496E-9288-B3DDEAF5E80A}" sibTransId="{2A1ACE17-D39C-47B9-9711-E174B3A535EA}"/>
    <dgm:cxn modelId="{DD508237-1717-4438-A4E0-DFE9488D2537}" type="presOf" srcId="{351A6BBE-E311-4590-8D5E-766325A13345}" destId="{0928B830-EA87-49DD-83E7-C1DE02C159E8}" srcOrd="0" destOrd="6" presId="urn:microsoft.com/office/officeart/2005/8/layout/hList1"/>
    <dgm:cxn modelId="{8398AA3A-FBC6-49A6-971D-B2347AEDD3EA}" srcId="{5494DD59-43DD-448F-B296-3B1D0E3F4D9C}" destId="{61A57C38-F65A-4083-A800-D0EA3A78EC6E}" srcOrd="0" destOrd="0" parTransId="{2271112D-196B-471C-94EA-21775D1FC389}" sibTransId="{63A0C9BE-C1D7-4C45-8EB1-66BCC7F37FF9}"/>
    <dgm:cxn modelId="{040E7F3E-7E89-41C4-B8DE-FED482F313F1}" type="presOf" srcId="{5390784E-13AF-4F19-B6E1-D9A5FC77B504}" destId="{0928B830-EA87-49DD-83E7-C1DE02C159E8}" srcOrd="0" destOrd="2" presId="urn:microsoft.com/office/officeart/2005/8/layout/hList1"/>
    <dgm:cxn modelId="{5C222B43-422D-4B5C-9DA8-0626AA45C10E}" type="presOf" srcId="{6F1B1178-B2FB-426A-BAAE-0FB090364F11}" destId="{0928B830-EA87-49DD-83E7-C1DE02C159E8}" srcOrd="0" destOrd="4" presId="urn:microsoft.com/office/officeart/2005/8/layout/hList1"/>
    <dgm:cxn modelId="{0F85396E-763E-40DD-B3DC-BC21AF2F0535}" srcId="{EA7CB021-7519-4991-BBF6-BE69E4A0BCC1}" destId="{BE493731-5D68-4AAC-8ABC-0964F2380E7D}" srcOrd="3" destOrd="0" parTransId="{C678D7D7-E323-47CB-9D70-1EC7742D2014}" sibTransId="{EB602107-6D48-4D83-84AC-CF396DADEC2D}"/>
    <dgm:cxn modelId="{3E389670-57B8-4C50-A0F9-0D96CB03510C}" type="presOf" srcId="{7693B7CC-9745-4261-8698-4A526720E063}" destId="{A16EA16E-2A5B-45B7-A870-34D8D9E5164F}" srcOrd="0" destOrd="1" presId="urn:microsoft.com/office/officeart/2005/8/layout/hList1"/>
    <dgm:cxn modelId="{B1B11F56-9F88-4063-B77D-E59C1B523CC0}" srcId="{61A57C38-F65A-4083-A800-D0EA3A78EC6E}" destId="{38AA7650-C157-4B05-9E13-89E81B64EAEB}" srcOrd="3" destOrd="0" parTransId="{6267EC92-8DBB-40A3-90BA-BDF75DB98A85}" sibTransId="{78C384E4-E181-4542-9BE3-1BA2844819D9}"/>
    <dgm:cxn modelId="{CFEC827C-26C4-4819-9905-51375114E38E}" srcId="{5494DD59-43DD-448F-B296-3B1D0E3F4D9C}" destId="{EA7CB021-7519-4991-BBF6-BE69E4A0BCC1}" srcOrd="1" destOrd="0" parTransId="{97022C71-F7B1-4CE0-AFC0-B623D2961D88}" sibTransId="{03FAAC96-210F-4CDD-A366-84A74A3B3D02}"/>
    <dgm:cxn modelId="{558E6E95-BBC7-44FB-90BF-E0E1E032EE24}" srcId="{61A57C38-F65A-4083-A800-D0EA3A78EC6E}" destId="{351A6BBE-E311-4590-8D5E-766325A13345}" srcOrd="6" destOrd="0" parTransId="{56C839A7-C9B1-48B9-8DC1-D4149E01FB3D}" sibTransId="{3A051203-43D7-4216-9410-1BAD98457132}"/>
    <dgm:cxn modelId="{FB868F95-DE68-493C-80F8-52BAC056B981}" type="presOf" srcId="{38AA7650-C157-4B05-9E13-89E81B64EAEB}" destId="{0928B830-EA87-49DD-83E7-C1DE02C159E8}" srcOrd="0" destOrd="3" presId="urn:microsoft.com/office/officeart/2005/8/layout/hList1"/>
    <dgm:cxn modelId="{FE43D995-136F-4272-A286-F91C438E2BEE}" type="presOf" srcId="{EA7CB021-7519-4991-BBF6-BE69E4A0BCC1}" destId="{3F831524-864F-47F6-9BDA-60E0542AB505}" srcOrd="0" destOrd="0" presId="urn:microsoft.com/office/officeart/2005/8/layout/hList1"/>
    <dgm:cxn modelId="{4FB18F99-D9A0-4487-87C6-F87111A5353F}" srcId="{61A57C38-F65A-4083-A800-D0EA3A78EC6E}" destId="{27A9C73A-9E93-4347-8411-A3AF5BAD438A}" srcOrd="1" destOrd="0" parTransId="{31BFEE42-30BE-4139-825B-43F6BEDA9B7F}" sibTransId="{F54C7324-8D57-4678-9C3F-A2B394853F36}"/>
    <dgm:cxn modelId="{F4AA6EA4-6700-4F02-A033-9B6E437A9E01}" srcId="{EA7CB021-7519-4991-BBF6-BE69E4A0BCC1}" destId="{284D53BB-01E7-4AB8-A880-39E0D24D1ACE}" srcOrd="2" destOrd="0" parTransId="{26C9185F-4826-42A2-90F3-529F5005B54C}" sibTransId="{031AB65A-F163-4954-B03F-F4A56B56F7FF}"/>
    <dgm:cxn modelId="{1CA068BA-A9BE-4A4B-953E-FC86713B030F}" type="presOf" srcId="{284D53BB-01E7-4AB8-A880-39E0D24D1ACE}" destId="{A16EA16E-2A5B-45B7-A870-34D8D9E5164F}" srcOrd="0" destOrd="2" presId="urn:microsoft.com/office/officeart/2005/8/layout/hList1"/>
    <dgm:cxn modelId="{740C6DC0-1124-4642-83F8-C70356482856}" type="presOf" srcId="{0294B798-5CBE-434E-8743-B7FFF9308E97}" destId="{0928B830-EA87-49DD-83E7-C1DE02C159E8}" srcOrd="0" destOrd="5" presId="urn:microsoft.com/office/officeart/2005/8/layout/hList1"/>
    <dgm:cxn modelId="{E13BF5C5-F0C8-4F27-B41E-BE6A20FA1A31}" srcId="{61A57C38-F65A-4083-A800-D0EA3A78EC6E}" destId="{7C918F96-81F2-4AB0-BCE2-A5510127B61B}" srcOrd="0" destOrd="0" parTransId="{431D53B6-E3FE-49E1-A8B8-A866D61BB283}" sibTransId="{361B422F-2336-4BD5-BF23-280C8EBE1BF4}"/>
    <dgm:cxn modelId="{FAB0F3C6-B8D2-466C-BD64-1E9AEC0EE34E}" type="presOf" srcId="{61A57C38-F65A-4083-A800-D0EA3A78EC6E}" destId="{6C0EFA40-22C2-439A-8461-D8A84559D20D}" srcOrd="0" destOrd="0" presId="urn:microsoft.com/office/officeart/2005/8/layout/hList1"/>
    <dgm:cxn modelId="{13E6EACA-3167-4887-B108-A81BE3E1FD7B}" type="presOf" srcId="{39D1185D-F3FD-45CA-9218-D6F5BF700808}" destId="{A16EA16E-2A5B-45B7-A870-34D8D9E5164F}" srcOrd="0" destOrd="0" presId="urn:microsoft.com/office/officeart/2005/8/layout/hList1"/>
    <dgm:cxn modelId="{4B73C2D6-A027-4ABE-9753-BDD35F140AF9}" type="presOf" srcId="{5494DD59-43DD-448F-B296-3B1D0E3F4D9C}" destId="{FFFF7282-EB0B-4FB4-86B2-FFFF7B6C2BB7}" srcOrd="0" destOrd="0" presId="urn:microsoft.com/office/officeart/2005/8/layout/hList1"/>
    <dgm:cxn modelId="{A301A7DF-8B7A-4BAA-AF0A-2757C2B9BAA8}" type="presOf" srcId="{7C918F96-81F2-4AB0-BCE2-A5510127B61B}" destId="{0928B830-EA87-49DD-83E7-C1DE02C159E8}" srcOrd="0" destOrd="0" presId="urn:microsoft.com/office/officeart/2005/8/layout/hList1"/>
    <dgm:cxn modelId="{D83431A2-8A3B-4142-8FEA-DFB5A9CC68B0}" type="presParOf" srcId="{FFFF7282-EB0B-4FB4-86B2-FFFF7B6C2BB7}" destId="{562856FC-2BDB-47CE-B3C5-1C8BB4DBC656}" srcOrd="0" destOrd="0" presId="urn:microsoft.com/office/officeart/2005/8/layout/hList1"/>
    <dgm:cxn modelId="{039FFF24-557A-449F-ADEB-6ADADBA84B3D}" type="presParOf" srcId="{562856FC-2BDB-47CE-B3C5-1C8BB4DBC656}" destId="{6C0EFA40-22C2-439A-8461-D8A84559D20D}" srcOrd="0" destOrd="0" presId="urn:microsoft.com/office/officeart/2005/8/layout/hList1"/>
    <dgm:cxn modelId="{BD0D56AD-F1B0-4587-9554-F770315E1B15}" type="presParOf" srcId="{562856FC-2BDB-47CE-B3C5-1C8BB4DBC656}" destId="{0928B830-EA87-49DD-83E7-C1DE02C159E8}" srcOrd="1" destOrd="0" presId="urn:microsoft.com/office/officeart/2005/8/layout/hList1"/>
    <dgm:cxn modelId="{009E5A3F-CAE9-4046-85AA-91194583D83D}" type="presParOf" srcId="{FFFF7282-EB0B-4FB4-86B2-FFFF7B6C2BB7}" destId="{E22AF026-3E07-41E1-BCA3-827C1D5B17BF}" srcOrd="1" destOrd="0" presId="urn:microsoft.com/office/officeart/2005/8/layout/hList1"/>
    <dgm:cxn modelId="{4F0982CA-FD44-4382-82C7-FFF0233C0F34}" type="presParOf" srcId="{FFFF7282-EB0B-4FB4-86B2-FFFF7B6C2BB7}" destId="{CD357FB1-2359-43AB-BE44-7FEBE0E1F4C5}" srcOrd="2" destOrd="0" presId="urn:microsoft.com/office/officeart/2005/8/layout/hList1"/>
    <dgm:cxn modelId="{E5B9A254-4D66-4A23-9490-810199F3CD67}" type="presParOf" srcId="{CD357FB1-2359-43AB-BE44-7FEBE0E1F4C5}" destId="{3F831524-864F-47F6-9BDA-60E0542AB505}" srcOrd="0" destOrd="0" presId="urn:microsoft.com/office/officeart/2005/8/layout/hList1"/>
    <dgm:cxn modelId="{260DCABE-7D2C-439E-B7D1-569FE9729C37}" type="presParOf" srcId="{CD357FB1-2359-43AB-BE44-7FEBE0E1F4C5}" destId="{A16EA16E-2A5B-45B7-A870-34D8D9E5164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0EFA40-22C2-439A-8461-D8A84559D20D}">
      <dsp:nvSpPr>
        <dsp:cNvPr id="0" name=""/>
        <dsp:cNvSpPr/>
      </dsp:nvSpPr>
      <dsp:spPr>
        <a:xfrm>
          <a:off x="51" y="32767"/>
          <a:ext cx="4913783" cy="6336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 dirty="0"/>
            <a:t>利用网络图片</a:t>
          </a:r>
          <a:endParaRPr lang="en-US" sz="2200" kern="1200" dirty="0"/>
        </a:p>
      </dsp:txBody>
      <dsp:txXfrm>
        <a:off x="51" y="32767"/>
        <a:ext cx="4913783" cy="633600"/>
      </dsp:txXfrm>
    </dsp:sp>
    <dsp:sp modelId="{0928B830-EA87-49DD-83E7-C1DE02C159E8}">
      <dsp:nvSpPr>
        <dsp:cNvPr id="0" name=""/>
        <dsp:cNvSpPr/>
      </dsp:nvSpPr>
      <dsp:spPr>
        <a:xfrm>
          <a:off x="51" y="666367"/>
          <a:ext cx="4913783" cy="338184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sz="2200" kern="1200" dirty="0"/>
            <a:t>百度或</a:t>
          </a:r>
          <a:r>
            <a:rPr lang="en-US" sz="2200" kern="1200" dirty="0"/>
            <a:t>Google</a:t>
          </a:r>
          <a:r>
            <a:rPr lang="zh-CN" sz="2200" kern="1200" dirty="0"/>
            <a:t>等找到合适的图片素材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sz="2200" kern="1200" dirty="0"/>
            <a:t>扣除背景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sz="2200" kern="1200" dirty="0"/>
            <a:t>用白色方框打底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sz="2200" kern="1200" dirty="0"/>
            <a:t>用截屏粘贴形成白底图片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sz="2200" kern="1200" dirty="0"/>
            <a:t>另存为</a:t>
          </a:r>
          <a:r>
            <a:rPr lang="en-US" sz="2200" kern="1200" dirty="0"/>
            <a:t>mask.png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zh-CN" altLang="en-US" sz="2200" kern="1200" dirty="0"/>
            <a:t>*如果图片是白色背景，直接截屏即可</a:t>
          </a:r>
          <a:endParaRPr lang="en-US" sz="2200" kern="1200" dirty="0"/>
        </a:p>
      </dsp:txBody>
      <dsp:txXfrm>
        <a:off x="51" y="666367"/>
        <a:ext cx="4913783" cy="3381840"/>
      </dsp:txXfrm>
    </dsp:sp>
    <dsp:sp modelId="{3F831524-864F-47F6-9BDA-60E0542AB505}">
      <dsp:nvSpPr>
        <dsp:cNvPr id="0" name=""/>
        <dsp:cNvSpPr/>
      </dsp:nvSpPr>
      <dsp:spPr>
        <a:xfrm>
          <a:off x="5601764" y="32767"/>
          <a:ext cx="4913783" cy="6336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利用</a:t>
          </a:r>
          <a:r>
            <a:rPr lang="en-US" sz="2200" kern="1200"/>
            <a:t>PPT</a:t>
          </a:r>
          <a:r>
            <a:rPr lang="zh-CN" sz="2200" kern="1200"/>
            <a:t>自做</a:t>
          </a:r>
          <a:endParaRPr lang="en-US" sz="2200" kern="1200"/>
        </a:p>
      </dsp:txBody>
      <dsp:txXfrm>
        <a:off x="5601764" y="32767"/>
        <a:ext cx="4913783" cy="633600"/>
      </dsp:txXfrm>
    </dsp:sp>
    <dsp:sp modelId="{A16EA16E-2A5B-45B7-A870-34D8D9E5164F}">
      <dsp:nvSpPr>
        <dsp:cNvPr id="0" name=""/>
        <dsp:cNvSpPr/>
      </dsp:nvSpPr>
      <dsp:spPr>
        <a:xfrm>
          <a:off x="5601764" y="666367"/>
          <a:ext cx="4913783" cy="338184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sz="2200" kern="1200" dirty="0"/>
            <a:t>画出形状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sz="2200" kern="1200" dirty="0"/>
            <a:t>用白色填充背景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sz="2200" kern="1200" dirty="0"/>
            <a:t>用截屏粘贴形成白底图片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sz="2200" kern="1200" dirty="0"/>
            <a:t>另存为</a:t>
          </a:r>
          <a:r>
            <a:rPr lang="en-US" sz="2200" kern="1200" dirty="0"/>
            <a:t>mask.png</a:t>
          </a:r>
        </a:p>
      </dsp:txBody>
      <dsp:txXfrm>
        <a:off x="5601764" y="666367"/>
        <a:ext cx="4913783" cy="3381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D3710-03E4-4E73-8DCE-90A7A913C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6F7297-0504-4461-B316-9E4DD1142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890390-F735-4025-8004-45A3D857C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0BBC-0AF8-4EA7-8F87-72B16741B985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3FCFC7-F82F-449D-8FA5-2079C468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D21027-EB71-4977-8FD3-7F7FBDE3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394B-2B3A-4157-8F39-62B08ACC5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29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0531D-A6C3-483F-914F-021CDC8C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4D2028-D6F3-4DA0-8B25-9891968D1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B9ED7C-D184-4266-9EB1-A3BF199B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0BBC-0AF8-4EA7-8F87-72B16741B985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E9A474-4F15-4ABC-BDF9-FDBCAB69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09D234-66B3-49C3-911A-2E8393A0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394B-2B3A-4157-8F39-62B08ACC5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48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4AF921-7B50-4052-97E6-05041E45B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4E5828-27FE-48C4-A56F-CEF84E8D6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986EFB-F7A0-47E3-A4DA-032D4D197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0BBC-0AF8-4EA7-8F87-72B16741B985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FABC60-58A8-4EF2-A49E-92B61D96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A0EA43-B9C2-4FA4-9D06-9E0E014B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394B-2B3A-4157-8F39-62B08ACC5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51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9DC9D-6D10-44CA-BC64-61329A06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4A08D5-5A6D-4D32-B908-7E8A2ED6B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225AF4-74AA-4508-A832-0BD0B31C5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0BBC-0AF8-4EA7-8F87-72B16741B985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1F93F9-4AA4-4F3D-9111-4471A2AF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B75856-B850-403D-8288-139F3B13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394B-2B3A-4157-8F39-62B08ACC5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28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7D0AF-A943-4913-B662-CE2AD769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FB553D-8B82-4C50-BDE9-896077F35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A609D-E159-402D-B404-12F621B08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0BBC-0AF8-4EA7-8F87-72B16741B985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9C2411-EEBE-44EA-B4A5-361F4D914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1C1F78-4EF7-4CFE-B6C9-1A2B83B35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394B-2B3A-4157-8F39-62B08ACC5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60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C97C8-D362-48AE-9FEE-742DFA7D9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FBD226-72B0-48E5-B84E-EBAED6CBC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C2DD0A-9A7F-471A-B982-43BD1DBE0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0A9156-993F-4E76-AAFC-1AAF81C2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0BBC-0AF8-4EA7-8F87-72B16741B985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F7D42C-C9BB-4969-ABB5-94D209AF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25114-F43C-4901-8BBC-75BDB053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394B-2B3A-4157-8F39-62B08ACC5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73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AF32E-E67A-4106-B654-4F0F129A5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0E2388-B9AF-4F01-A4A1-B5FC6AC2B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47DC82-5674-468A-9536-B9AEB976F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C5517A-EB77-49B2-B653-F79C1FAC9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346C6E-DBF1-4852-9793-5D2AE04BD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45B661-DB7B-44B0-866F-4DDB61AD1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0BBC-0AF8-4EA7-8F87-72B16741B985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EEDB58-CA6B-417D-B397-E2B5889AA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5FD610-DD47-49BA-8942-9273AF69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394B-2B3A-4157-8F39-62B08ACC5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29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B86E6-8797-4B6E-B346-C49724FE7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54CFB1-9728-4C56-93D7-44FC7DA53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0BBC-0AF8-4EA7-8F87-72B16741B985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D2E1A9-6184-4D22-8B64-E7BE54C60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4DCC68-A146-4CEC-B48E-92C444AF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394B-2B3A-4157-8F39-62B08ACC5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40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7F4CE0-12EE-4B8D-B7D2-875B00C76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0BBC-0AF8-4EA7-8F87-72B16741B985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F08F18-19BA-4F08-8539-DB69B4A0B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13188D-359C-4EA2-AD5E-794505E0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394B-2B3A-4157-8F39-62B08ACC5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03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4B595-A662-463E-BB54-1E9C12545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9DA20-575C-4349-A093-61758DE8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C420F4-4132-4EB6-9825-1117344D3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829A5D-1374-43D8-BED7-60E0F4943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0BBC-0AF8-4EA7-8F87-72B16741B985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86DE55-DA07-4BAB-B8F3-561B49167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63B2C1-9F0D-40D9-8525-71B56268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394B-2B3A-4157-8F39-62B08ACC5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50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C04CE-BB59-4DDC-8E19-CE5C10F86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B36EDC-7340-439F-A4D3-21253691F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CE60FD-FCA9-4BC3-B764-27BCE5020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D2B126-98BF-4BCB-8F96-8A9819B5A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0BBC-0AF8-4EA7-8F87-72B16741B985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5F4F5D-4875-4B33-A226-20E7E931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D39DA7-AFE6-4354-9223-AC504634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394B-2B3A-4157-8F39-62B08ACC5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61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984B38-291F-4779-B28E-991F0035E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BDC7C6-F299-4734-BE22-421CD6AF4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CEBD71-6EDD-4D37-89CF-B3685D3AA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30BBC-0AF8-4EA7-8F87-72B16741B985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A204D5-56FA-409F-B4AF-5BD7ADD04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29463F-D15E-4460-9111-AAA39CA1C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9394B-2B3A-4157-8F39-62B08ACC5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74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DB66F6E8-4D4A-4907-940A-774703A2D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F1F5A56-E82B-4FD5-9025-B72896FF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262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5DBA23EC-9159-4794-B5E4-6D60CA13CE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5057145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731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C922AFAE-9D4B-4ED8-8CDB-77A89A1A6226}"/>
              </a:ext>
            </a:extLst>
          </p:cNvPr>
          <p:cNvSpPr/>
          <p:nvPr/>
        </p:nvSpPr>
        <p:spPr>
          <a:xfrm>
            <a:off x="578498" y="3825551"/>
            <a:ext cx="4478694" cy="28458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图片包含 服装, 人员, 墙壁, 年轻&#10;&#10;已生成极高可信度的说明">
            <a:extLst>
              <a:ext uri="{FF2B5EF4-FFF2-40B4-BE49-F238E27FC236}">
                <a16:creationId xmlns:a16="http://schemas.microsoft.com/office/drawing/2014/main" id="{B1A95CF3-770C-4165-B410-A5C177265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21" b="99737" l="9704" r="89803">
                        <a14:foregroundMark x1="41776" y1="11053" x2="49013" y2="26842"/>
                        <a14:foregroundMark x1="34046" y1="3947" x2="44737" y2="5263"/>
                        <a14:foregroundMark x1="53618" y1="54737" x2="52138" y2="79474"/>
                        <a14:foregroundMark x1="43750" y1="64211" x2="42434" y2="85526"/>
                        <a14:foregroundMark x1="38487" y1="82632" x2="34704" y2="96842"/>
                        <a14:foregroundMark x1="66447" y1="95263" x2="66941" y2="99737"/>
                        <a14:foregroundMark x1="35691" y1="93158" x2="32072" y2="97632"/>
                        <a14:foregroundMark x1="36020" y1="84737" x2="34046" y2="81842"/>
                        <a14:foregroundMark x1="35197" y1="94737" x2="32730" y2="89211"/>
                        <a14:foregroundMark x1="35033" y1="75789" x2="40625" y2="58684"/>
                        <a14:foregroundMark x1="65625" y1="87368" x2="68750" y2="92895"/>
                        <a14:foregroundMark x1="36842" y1="95000" x2="45724" y2="99474"/>
                        <a14:foregroundMark x1="45724" y1="99474" x2="53618" y2="99737"/>
                        <a14:foregroundMark x1="49507" y1="25526" x2="48520" y2="75000"/>
                        <a14:foregroundMark x1="38487" y1="84737" x2="35362" y2="997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664" y="502684"/>
            <a:ext cx="3626498" cy="2266561"/>
          </a:xfrm>
          <a:prstGeom prst="rect">
            <a:avLst/>
          </a:prstGeom>
        </p:spPr>
      </p:pic>
      <p:pic>
        <p:nvPicPr>
          <p:cNvPr id="9" name="图片 8" descr="图片包含 服装, 人员, 墙壁, 年轻&#10;&#10;已生成极高可信度的说明">
            <a:extLst>
              <a:ext uri="{FF2B5EF4-FFF2-40B4-BE49-F238E27FC236}">
                <a16:creationId xmlns:a16="http://schemas.microsoft.com/office/drawing/2014/main" id="{4F63DBCE-9367-468D-A2AE-749F8914F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32" y="502685"/>
            <a:ext cx="3626498" cy="2266561"/>
          </a:xfrm>
          <a:prstGeom prst="rect">
            <a:avLst/>
          </a:prstGeom>
        </p:spPr>
      </p:pic>
      <p:pic>
        <p:nvPicPr>
          <p:cNvPr id="10" name="图片 9" descr="图片包含 服装, 人员, 墙壁, 年轻&#10;&#10;已生成极高可信度的说明">
            <a:extLst>
              <a:ext uri="{FF2B5EF4-FFF2-40B4-BE49-F238E27FC236}">
                <a16:creationId xmlns:a16="http://schemas.microsoft.com/office/drawing/2014/main" id="{B6E1A3EF-FFA3-4774-8044-ABA113E28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21" b="99737" l="9704" r="89803">
                        <a14:foregroundMark x1="41776" y1="11053" x2="49013" y2="26842"/>
                        <a14:foregroundMark x1="34046" y1="3947" x2="44737" y2="5263"/>
                        <a14:foregroundMark x1="53618" y1="54737" x2="52138" y2="79474"/>
                        <a14:foregroundMark x1="43750" y1="64211" x2="42434" y2="85526"/>
                        <a14:foregroundMark x1="38487" y1="82632" x2="34704" y2="96842"/>
                        <a14:foregroundMark x1="66447" y1="95263" x2="66941" y2="99737"/>
                        <a14:foregroundMark x1="35691" y1="93158" x2="32072" y2="97632"/>
                        <a14:foregroundMark x1="36020" y1="84737" x2="34046" y2="81842"/>
                        <a14:foregroundMark x1="35197" y1="94737" x2="32730" y2="89211"/>
                        <a14:foregroundMark x1="35033" y1="75789" x2="40625" y2="58684"/>
                        <a14:foregroundMark x1="65625" y1="87368" x2="68750" y2="92895"/>
                        <a14:foregroundMark x1="36842" y1="95000" x2="45724" y2="99474"/>
                        <a14:foregroundMark x1="45724" y1="99474" x2="53618" y2="99737"/>
                        <a14:foregroundMark x1="49507" y1="25526" x2="48520" y2="75000"/>
                        <a14:foregroundMark x1="38487" y1="84737" x2="35362" y2="997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32" y="4010932"/>
            <a:ext cx="3626498" cy="226656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B2410C2-E93F-46EC-9503-66EDA31367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0284" y="3943868"/>
            <a:ext cx="3648075" cy="233362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DCB91BB-770D-43E4-A9AA-C8F950A60241}"/>
              </a:ext>
            </a:extLst>
          </p:cNvPr>
          <p:cNvSpPr txBox="1"/>
          <p:nvPr/>
        </p:nvSpPr>
        <p:spPr>
          <a:xfrm>
            <a:off x="2221992" y="13335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原图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B9F54A-A4A4-4A61-88F1-D6F27E0B0491}"/>
              </a:ext>
            </a:extLst>
          </p:cNvPr>
          <p:cNvSpPr txBox="1"/>
          <p:nvPr/>
        </p:nvSpPr>
        <p:spPr>
          <a:xfrm>
            <a:off x="7872185" y="13335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抠图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2CB8CD1-CF73-4C90-91FA-44860FCB98BA}"/>
              </a:ext>
            </a:extLst>
          </p:cNvPr>
          <p:cNvSpPr txBox="1"/>
          <p:nvPr/>
        </p:nvSpPr>
        <p:spPr>
          <a:xfrm>
            <a:off x="1946452" y="3437931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填充白色背景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FFFE40E-38E5-43FA-9EBC-8B4CB5A4C88B}"/>
              </a:ext>
            </a:extLst>
          </p:cNvPr>
          <p:cNvSpPr txBox="1"/>
          <p:nvPr/>
        </p:nvSpPr>
        <p:spPr>
          <a:xfrm>
            <a:off x="7502928" y="3574536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剪切形成新图</a:t>
            </a:r>
          </a:p>
        </p:txBody>
      </p:sp>
    </p:spTree>
    <p:extLst>
      <p:ext uri="{BB962C8B-B14F-4D97-AF65-F5344CB8AC3E}">
        <p14:creationId xmlns:p14="http://schemas.microsoft.com/office/powerpoint/2010/main" val="1896306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809AC94-F56F-4F42-A557-D1F2096AD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90487"/>
            <a:ext cx="9925050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85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84</Words>
  <Application>Microsoft Office PowerPoint</Application>
  <PresentationFormat>宽屏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汤 怀志</dc:creator>
  <cp:lastModifiedBy>汤 怀志</cp:lastModifiedBy>
  <cp:revision>1</cp:revision>
  <dcterms:created xsi:type="dcterms:W3CDTF">2018-07-11T08:10:26Z</dcterms:created>
  <dcterms:modified xsi:type="dcterms:W3CDTF">2018-07-11T08:15:53Z</dcterms:modified>
</cp:coreProperties>
</file>