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Lst>
  <p:notesMasterIdLst>
    <p:notesMasterId r:id="rId11"/>
  </p:notesMasterIdLst>
  <p:sldIdLst>
    <p:sldId id="256" r:id="rId2"/>
    <p:sldId id="258" r:id="rId3"/>
    <p:sldId id="339" r:id="rId4"/>
    <p:sldId id="340" r:id="rId5"/>
    <p:sldId id="259" r:id="rId6"/>
    <p:sldId id="341" r:id="rId7"/>
    <p:sldId id="342" r:id="rId8"/>
    <p:sldId id="343" r:id="rId9"/>
    <p:sldId id="345" r:id="rId10"/>
  </p:sldIdLst>
  <p:sldSz cx="9144000" cy="5143500" type="screen16x9"/>
  <p:notesSz cx="6858000" cy="9144000"/>
  <p:embeddedFontLst>
    <p:embeddedFont>
      <p:font typeface="Consolas" panose="020B0609020204030204" pitchFamily="49" charset="0"/>
      <p:regular r:id="rId12"/>
      <p:bold r:id="rId13"/>
      <p:italic r:id="rId14"/>
      <p:boldItalic r:id="rId15"/>
    </p:embeddedFont>
    <p:embeddedFont>
      <p:font typeface="Dosis Medium" pitchFamily="2" charset="0"/>
      <p:regular r:id="rId16"/>
      <p:bold r:id="rId17"/>
    </p:embeddedFont>
    <p:embeddedFont>
      <p:font typeface="Fjalla One" panose="02000506040000020004" pitchFamily="2" charset="0"/>
      <p:regular r:id="rId18"/>
    </p:embeddedFont>
    <p:embeddedFont>
      <p:font typeface="Passion One" panose="020B0604020202020204" charset="0"/>
      <p:regular r:id="rId19"/>
      <p:bold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486E9D-5B38-4D43-8C57-694E7DF0054D}">
  <a:tblStyle styleId="{2D486E9D-5B38-4D43-8C57-694E7DF005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985" autoAdjust="0"/>
  </p:normalViewPr>
  <p:slideViewPr>
    <p:cSldViewPr snapToGrid="0">
      <p:cViewPr varScale="1">
        <p:scale>
          <a:sx n="90" d="100"/>
          <a:sy n="90" d="100"/>
        </p:scale>
        <p:origin x="14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Bonjour, dans le cursus de développeur frontend proposé par open </a:t>
            </a:r>
            <a:r>
              <a:rPr lang="fr-FR" dirty="0" err="1"/>
              <a:t>classrooms</a:t>
            </a:r>
            <a:r>
              <a:rPr lang="fr-FR" dirty="0"/>
              <a:t>, je vais vous présenter le projet n°7 qui est l’implémentation d’un moteur de recherche en javascript pour un site de recettes de cuisine. Afin d’être attentif à la performance des programmes, on va coder deux algorithmes différents et faire différents tests pour mesurer l’efficacité de ces codes.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8cfc3a3635_0_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8cfc3a3635_0_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Au cours de cette présentation, je vais d’abord faire un point sur la maquette et la problématique proposée, puis me pencher sur le choix de </a:t>
            </a:r>
            <a:r>
              <a:rPr lang="fr-FR" dirty="0" err="1"/>
              <a:t>framework</a:t>
            </a:r>
            <a:r>
              <a:rPr lang="fr-FR" dirty="0"/>
              <a:t> pour le rendu de la page html et </a:t>
            </a:r>
            <a:r>
              <a:rPr lang="fr-FR" dirty="0" err="1"/>
              <a:t>css</a:t>
            </a:r>
            <a:r>
              <a:rPr lang="fr-FR" dirty="0"/>
              <a:t>.</a:t>
            </a:r>
          </a:p>
          <a:p>
            <a:pPr marL="0" lvl="0" indent="0" algn="l" rtl="0">
              <a:spcBef>
                <a:spcPts val="0"/>
              </a:spcBef>
              <a:spcAft>
                <a:spcPts val="0"/>
              </a:spcAft>
              <a:buNone/>
            </a:pPr>
            <a:r>
              <a:rPr lang="fr-FR" dirty="0"/>
              <a:t>Dans un second temps, je vais analyser en détail la fonctionnalité de recherche, avec la mise en opposition des deux algorithmes et la présentation des différents tests et des résultats chiffrés. Enfin, pour conclure, je présenterai le code le plus performant avant de passer au rendu définitif du site.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b2322fe8b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b2322fe8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Selon la maquette et le texte de présentation, le site « les petits plats » doit présenter le plus rapidement possible les recettes de la base de donnée correspondant à la recherche utilisateur. </a:t>
            </a:r>
          </a:p>
          <a:p>
            <a:pPr marL="0" lvl="0" indent="0" algn="l" rtl="0">
              <a:spcBef>
                <a:spcPts val="0"/>
              </a:spcBef>
              <a:spcAft>
                <a:spcPts val="0"/>
              </a:spcAft>
              <a:buNone/>
            </a:pPr>
            <a:r>
              <a:rPr lang="fr-FR" dirty="0"/>
              <a:t>Les données sont présentées sous forme d’une liste d’objets, contenant des éléments, des objets, des listes ou des chaînes de caractères. Certaines données seront à extraire par le moteur de recherche, d’autre seront utilisées pour le </a:t>
            </a:r>
            <a:r>
              <a:rPr lang="fr-FR" dirty="0" err="1"/>
              <a:t>factory</a:t>
            </a:r>
            <a:r>
              <a:rPr lang="fr-FR" dirty="0"/>
              <a:t> d’affichage.</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La maquette est simple elle comporte une barre de recherche pour la saisie clavier, 3 zones de recherche avancées, une zone pour l’apparition des tags qui peuvent être supprimés par l’utilisateur, et enfin la zone d’affichage des fiches recettes.</a:t>
            </a:r>
          </a:p>
          <a:p>
            <a:pPr marL="0" lvl="0" indent="0" algn="l" rtl="0">
              <a:spcBef>
                <a:spcPts val="0"/>
              </a:spcBef>
              <a:spcAft>
                <a:spcPts val="0"/>
              </a:spcAft>
              <a:buNone/>
            </a:pPr>
            <a:r>
              <a:rPr lang="fr-FR" dirty="0"/>
              <a:t>Au cours de la recherche, les résultats doivent être une intersection des différentes fiches contenant les mots recherchés (par exemple si l’utilisateur recherche lait puis œuf, les résultats doivent contenir à la fois œuf et lait). Cette recherche doit prendre le moins de temps possible pour une bonne expérience utilisateur.</a:t>
            </a:r>
            <a:endParaRPr dirty="0"/>
          </a:p>
        </p:txBody>
      </p:sp>
    </p:spTree>
    <p:extLst>
      <p:ext uri="{BB962C8B-B14F-4D97-AF65-F5344CB8AC3E}">
        <p14:creationId xmlns:p14="http://schemas.microsoft.com/office/powerpoint/2010/main" val="791631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8ecb12ac0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8ecb12ac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L’implémentation de l’interface peut se faire avec ou sans le </a:t>
            </a:r>
            <a:r>
              <a:rPr lang="fr-FR" dirty="0" err="1"/>
              <a:t>framework</a:t>
            </a:r>
            <a:r>
              <a:rPr lang="fr-FR" dirty="0"/>
              <a:t> </a:t>
            </a:r>
            <a:r>
              <a:rPr lang="fr-FR" dirty="0" err="1"/>
              <a:t>bootstrap</a:t>
            </a:r>
            <a:r>
              <a:rPr lang="fr-FR" dirty="0"/>
              <a:t>. </a:t>
            </a:r>
          </a:p>
          <a:p>
            <a:pPr marL="0" lvl="0" indent="0" algn="l" rtl="0">
              <a:spcBef>
                <a:spcPts val="0"/>
              </a:spcBef>
              <a:spcAft>
                <a:spcPts val="0"/>
              </a:spcAft>
              <a:buNone/>
            </a:pPr>
            <a:r>
              <a:rPr lang="fr-FR" dirty="0"/>
              <a:t>Les avantages de </a:t>
            </a:r>
            <a:r>
              <a:rPr lang="fr-FR" dirty="0" err="1"/>
              <a:t>bootstrap</a:t>
            </a:r>
            <a:r>
              <a:rPr lang="fr-FR" dirty="0"/>
              <a:t> sont une conception en mobile first, avec une bonne faculté de responsivité aux différentes tailles d’écran. C’est un </a:t>
            </a:r>
            <a:r>
              <a:rPr lang="fr-FR" dirty="0" err="1"/>
              <a:t>framework</a:t>
            </a:r>
            <a:r>
              <a:rPr lang="fr-FR" dirty="0"/>
              <a:t> développé par twitter et très connu en frontend, donc la lecture des classes est usuelle pour les développeurs frontend.</a:t>
            </a:r>
          </a:p>
          <a:p>
            <a:pPr marL="0" lvl="0" indent="0" algn="l" rtl="0">
              <a:spcBef>
                <a:spcPts val="0"/>
              </a:spcBef>
              <a:spcAft>
                <a:spcPts val="0"/>
              </a:spcAft>
              <a:buNone/>
            </a:pPr>
            <a:r>
              <a:rPr lang="fr-FR" dirty="0"/>
              <a:t>D’un autre côté, </a:t>
            </a:r>
            <a:r>
              <a:rPr lang="fr-FR" dirty="0" err="1"/>
              <a:t>bootstrap</a:t>
            </a:r>
            <a:r>
              <a:rPr lang="fr-FR" dirty="0"/>
              <a:t> nécessite l’importation d’un fichier initial lourd qui sera surchargé par le </a:t>
            </a:r>
            <a:r>
              <a:rPr lang="fr-FR" dirty="0" err="1"/>
              <a:t>css</a:t>
            </a:r>
            <a:r>
              <a:rPr lang="fr-FR" dirty="0"/>
              <a:t> codé pour le site. Ce fichier chargera en mémoire un certain nombre d’éléments qui ne seront pas utilisés pour le projet, ce qui peut ralentir le fonctionnement du site selon les configurations. Pour les développeurs débutants, la sémantique des classes n’est pas intuitive et la lecture du fichier html peut être complexe.</a:t>
            </a:r>
          </a:p>
          <a:p>
            <a:pPr marL="0" lvl="0" indent="0" algn="l" rtl="0">
              <a:spcBef>
                <a:spcPts val="0"/>
              </a:spcBef>
              <a:spcAft>
                <a:spcPts val="0"/>
              </a:spcAft>
              <a:buNone/>
            </a:pPr>
            <a:r>
              <a:rPr lang="fr-FR" dirty="0"/>
              <a:t>Si le site n’est codé qu’avec du </a:t>
            </a:r>
            <a:r>
              <a:rPr lang="fr-FR" dirty="0" err="1"/>
              <a:t>css</a:t>
            </a:r>
            <a:r>
              <a:rPr lang="fr-FR" dirty="0"/>
              <a:t> natif sans </a:t>
            </a:r>
            <a:r>
              <a:rPr lang="fr-FR" dirty="0" err="1"/>
              <a:t>framework</a:t>
            </a:r>
            <a:r>
              <a:rPr lang="fr-FR" dirty="0"/>
              <a:t>, seul les éléments essentiels seront présents et les classes seront nommées plus lisiblement. Pour gagner en performance mémoire, je fais le choix ici de ne pas utiliser de </a:t>
            </a:r>
            <a:r>
              <a:rPr lang="fr-FR" dirty="0" err="1"/>
              <a:t>framework</a:t>
            </a:r>
            <a:r>
              <a:rPr lang="fr-FR" dirty="0"/>
              <a:t>.</a:t>
            </a:r>
          </a:p>
        </p:txBody>
      </p:sp>
    </p:spTree>
    <p:extLst>
      <p:ext uri="{BB962C8B-B14F-4D97-AF65-F5344CB8AC3E}">
        <p14:creationId xmlns:p14="http://schemas.microsoft.com/office/powerpoint/2010/main" val="32644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b160972f6b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b160972f6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La problématique principale de ce projet et la recherche de performance.</a:t>
            </a:r>
          </a:p>
          <a:p>
            <a:pPr marL="0" lvl="0" indent="0" algn="l" rtl="0">
              <a:spcBef>
                <a:spcPts val="0"/>
              </a:spcBef>
              <a:spcAft>
                <a:spcPts val="0"/>
              </a:spcAft>
              <a:buNone/>
            </a:pPr>
            <a:r>
              <a:rPr lang="fr-FR" dirty="0"/>
              <a:t>Dans ce but, j’ai modifié les données qui étaient fournies comme une variable javascript pour en faire un fichier </a:t>
            </a:r>
            <a:r>
              <a:rPr lang="fr-FR" dirty="0" err="1"/>
              <a:t>json</a:t>
            </a:r>
            <a:r>
              <a:rPr lang="fr-FR" dirty="0"/>
              <a:t>. Le format </a:t>
            </a:r>
            <a:r>
              <a:rPr lang="fr-FR" dirty="0" err="1"/>
              <a:t>json</a:t>
            </a:r>
            <a:r>
              <a:rPr lang="fr-FR" dirty="0"/>
              <a:t> est très adapté pour un service web nécessitant un échange rapide de données, et il peut être lu et modifié par le javascript mais également par du python, du </a:t>
            </a:r>
            <a:r>
              <a:rPr lang="fr-FR" dirty="0" err="1"/>
              <a:t>php</a:t>
            </a:r>
            <a:r>
              <a:rPr lang="fr-FR" dirty="0"/>
              <a:t> ou du java.</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Pour éviter d’extraire les mots-clés des fiches recettes à chaque itération, j’ai codé une fonction qui ajoute un objet « keywords » contenant la liste des mots clés à chaque fiche lors de l’initialisation. Ainsi on peut accéder à cette liste en récupérant </a:t>
            </a:r>
            <a:r>
              <a:rPr lang="fr-FR" dirty="0" err="1"/>
              <a:t>object.keywords</a:t>
            </a:r>
            <a:r>
              <a:rPr lang="fr-FR" dirty="0"/>
              <a:t> pour la suite. pour faire cette liste il a fallu scinder les chaînes, éliminer les doublons et les mots non-pertinents, extraire les sous-listes et les éléments d’objets, puis ajouter tous ces éléments à la liste.</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Il y a un </a:t>
            </a:r>
            <a:r>
              <a:rPr lang="fr-FR" dirty="0" err="1"/>
              <a:t>listener</a:t>
            </a:r>
            <a:r>
              <a:rPr lang="fr-FR" dirty="0"/>
              <a:t> d’évènement clavier mis en place dans la zone de saisie utilisateur, et la fonction de recherche se déclenche lorsque l’élément input contient plus de 3 lettres. D’autres évènements peuvent lancer la recherche, comme la suppression d’un tag ou la sélection d’un mot de recherche avancée.</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8253cb87f1_1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8253cb87f1_1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Les deux possibilités de développement du moteur de recherche sont soit des boucles for ou </a:t>
            </a:r>
            <a:r>
              <a:rPr lang="fr-FR" dirty="0" err="1"/>
              <a:t>while</a:t>
            </a:r>
            <a:r>
              <a:rPr lang="fr-FR" dirty="0"/>
              <a:t> imbriquées soit les méthodes spécifiques aux tableaux c’est-à-dire </a:t>
            </a:r>
            <a:r>
              <a:rPr lang="fr-FR" dirty="0" err="1"/>
              <a:t>filter</a:t>
            </a:r>
            <a:r>
              <a:rPr lang="fr-FR" dirty="0"/>
              <a:t>, </a:t>
            </a:r>
            <a:r>
              <a:rPr lang="fr-FR" dirty="0" err="1"/>
              <a:t>some</a:t>
            </a:r>
            <a:r>
              <a:rPr lang="fr-FR" dirty="0"/>
              <a:t>, </a:t>
            </a:r>
            <a:r>
              <a:rPr lang="fr-FR" dirty="0" err="1"/>
              <a:t>every</a:t>
            </a:r>
            <a:r>
              <a:rPr lang="fr-FR" dirty="0"/>
              <a:t> et </a:t>
            </a:r>
            <a:r>
              <a:rPr lang="fr-FR" dirty="0" err="1"/>
              <a:t>map</a:t>
            </a:r>
            <a:r>
              <a:rPr lang="fr-FR" dirty="0"/>
              <a:t>.</a:t>
            </a:r>
          </a:p>
          <a:p>
            <a:pPr marL="0" lvl="0" indent="0" algn="l" rtl="0">
              <a:spcBef>
                <a:spcPts val="0"/>
              </a:spcBef>
              <a:spcAft>
                <a:spcPts val="0"/>
              </a:spcAft>
              <a:buNone/>
            </a:pPr>
            <a:r>
              <a:rPr lang="fr-FR" dirty="0"/>
              <a:t>Pour les boucles for, la première boucle énumère tous les mots de la liste de recherche, et à chaque itération une deuxième boucle parcourt une à une les fiches recettes pour comparer ses mots-clés.</a:t>
            </a:r>
          </a:p>
          <a:p>
            <a:pPr marL="0" lvl="0" indent="0" algn="l" rtl="0">
              <a:spcBef>
                <a:spcPts val="0"/>
              </a:spcBef>
              <a:spcAft>
                <a:spcPts val="0"/>
              </a:spcAft>
              <a:buNone/>
            </a:pPr>
            <a:r>
              <a:rPr lang="fr-FR" dirty="0"/>
              <a:t>À la sortie, on a une liste de fiches recettes pour chaque mots recherché, qu’il faut à nouveau trier dans une boucle pour ne conserver que les fiches contenant tous les mots-clés.</a:t>
            </a:r>
          </a:p>
          <a:p>
            <a:pPr marL="0" lvl="0" indent="0" algn="l" rtl="0">
              <a:spcBef>
                <a:spcPts val="0"/>
              </a:spcBef>
              <a:spcAft>
                <a:spcPts val="0"/>
              </a:spcAft>
              <a:buNone/>
            </a:pPr>
            <a:r>
              <a:rPr lang="fr-FR" dirty="0"/>
              <a:t>Cette approche utilise des commandes anciennes, nécessite des ressources mémoire et a une vitesse relativement lente. La boucle for peut théoriquement faire un grand nombre d’opérations par seconde [pour ma config 17M°], mais le fait d’imbriquer les boucles augmente la complexité du calcul, le temps de traitement sera proportionnel au carré de la longueur des listes.</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L’algorithme utilisant les </a:t>
            </a:r>
            <a:r>
              <a:rPr lang="fr-FR" dirty="0" err="1"/>
              <a:t>methods</a:t>
            </a:r>
            <a:r>
              <a:rPr lang="fr-FR" dirty="0"/>
              <a:t> est plus facile à modéliser. En théorie, la </a:t>
            </a:r>
            <a:r>
              <a:rPr lang="fr-FR" dirty="0" err="1"/>
              <a:t>method</a:t>
            </a:r>
            <a:r>
              <a:rPr lang="fr-FR" dirty="0"/>
              <a:t> </a:t>
            </a:r>
            <a:r>
              <a:rPr lang="fr-FR" dirty="0" err="1"/>
              <a:t>every</a:t>
            </a:r>
            <a:r>
              <a:rPr lang="fr-FR" dirty="0"/>
              <a:t> faire un peu moins d’opérations par seconde que for [11M° pour ma config]. Comme </a:t>
            </a:r>
            <a:r>
              <a:rPr lang="fr-FR" dirty="0" err="1"/>
              <a:t>every</a:t>
            </a:r>
            <a:r>
              <a:rPr lang="fr-FR" dirty="0"/>
              <a:t> prend en compte l’ensemble du tableau, le temps de traitement dépend linéairement de la longueur du tableau.</a:t>
            </a:r>
          </a:p>
          <a:p>
            <a:pPr marL="0" lvl="0" indent="0" algn="l" rtl="0">
              <a:spcBef>
                <a:spcPts val="0"/>
              </a:spcBef>
              <a:spcAft>
                <a:spcPts val="0"/>
              </a:spcAft>
              <a:buNone/>
            </a:pPr>
            <a:r>
              <a:rPr lang="fr-FR" dirty="0"/>
              <a:t> Les méthodes </a:t>
            </a:r>
            <a:r>
              <a:rPr lang="fr-FR" dirty="0" err="1"/>
              <a:t>filter</a:t>
            </a:r>
            <a:r>
              <a:rPr lang="fr-FR" dirty="0"/>
              <a:t>, </a:t>
            </a:r>
            <a:r>
              <a:rPr lang="fr-FR" dirty="0" err="1"/>
              <a:t>some</a:t>
            </a:r>
            <a:r>
              <a:rPr lang="fr-FR" dirty="0"/>
              <a:t>, </a:t>
            </a:r>
            <a:r>
              <a:rPr lang="fr-FR" dirty="0" err="1"/>
              <a:t>every</a:t>
            </a:r>
            <a:r>
              <a:rPr lang="fr-FR" dirty="0"/>
              <a:t> et </a:t>
            </a:r>
            <a:r>
              <a:rPr lang="fr-FR" dirty="0" err="1"/>
              <a:t>map</a:t>
            </a:r>
            <a:r>
              <a:rPr lang="fr-FR" dirty="0"/>
              <a:t> ont été introduites en 2009 dans le standard ES5 de javascript. Elles sont à privilégier lorsqu’on a des opérations à effectuer sur des tableaux aujourd’hui.</a:t>
            </a:r>
            <a:endParaRPr dirty="0"/>
          </a:p>
        </p:txBody>
      </p:sp>
    </p:spTree>
    <p:extLst>
      <p:ext uri="{BB962C8B-B14F-4D97-AF65-F5344CB8AC3E}">
        <p14:creationId xmlns:p14="http://schemas.microsoft.com/office/powerpoint/2010/main" val="3085824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3"/>
        <p:cNvGrpSpPr/>
        <p:nvPr/>
      </p:nvGrpSpPr>
      <p:grpSpPr>
        <a:xfrm>
          <a:off x="0" y="0"/>
          <a:ext cx="0" cy="0"/>
          <a:chOff x="0" y="0"/>
          <a:chExt cx="0" cy="0"/>
        </a:xfrm>
      </p:grpSpPr>
      <p:sp>
        <p:nvSpPr>
          <p:cNvPr id="2094" name="Google Shape;2094;ga950a8c6c3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5" name="Google Shape;2095;ga950a8c6c3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Est-il judicieux d’utiliser les </a:t>
            </a:r>
            <a:r>
              <a:rPr lang="fr-FR" dirty="0" err="1"/>
              <a:t>methods</a:t>
            </a:r>
            <a:r>
              <a:rPr lang="fr-FR" dirty="0"/>
              <a:t> </a:t>
            </a:r>
            <a:r>
              <a:rPr lang="fr-FR" dirty="0" err="1"/>
              <a:t>filter</a:t>
            </a:r>
            <a:r>
              <a:rPr lang="fr-FR" dirty="0"/>
              <a:t> </a:t>
            </a:r>
            <a:r>
              <a:rPr lang="fr-FR" dirty="0" err="1"/>
              <a:t>every</a:t>
            </a:r>
            <a:r>
              <a:rPr lang="fr-FR" dirty="0"/>
              <a:t> </a:t>
            </a:r>
            <a:r>
              <a:rPr lang="fr-FR" dirty="0" err="1"/>
              <a:t>some</a:t>
            </a:r>
            <a:r>
              <a:rPr lang="fr-FR" dirty="0"/>
              <a:t> pour concevoir le moteur de recherche ?</a:t>
            </a:r>
          </a:p>
          <a:p>
            <a:pPr marL="0" lvl="0" indent="0" algn="l" rtl="0">
              <a:spcBef>
                <a:spcPts val="0"/>
              </a:spcBef>
              <a:spcAft>
                <a:spcPts val="0"/>
              </a:spcAft>
              <a:buNone/>
            </a:pPr>
            <a:r>
              <a:rPr lang="fr-FR" dirty="0"/>
              <a:t>Puisqu’on recherche la performance et donc une réponse rapide, on voit avec différents tests que les boucles for sont à écarter pour gagner en temps de réponse. Un </a:t>
            </a:r>
            <a:r>
              <a:rPr lang="fr-FR" dirty="0" err="1"/>
              <a:t>bench</a:t>
            </a:r>
            <a:r>
              <a:rPr lang="fr-FR" dirty="0"/>
              <a:t> test entre les deux solutions fait apparaître un gain de 6,5% pour les méthodes de l’ES5.</a:t>
            </a:r>
          </a:p>
          <a:p>
            <a:pPr marL="0" lvl="0" indent="0" algn="l" rtl="0">
              <a:spcBef>
                <a:spcPts val="0"/>
              </a:spcBef>
              <a:spcAft>
                <a:spcPts val="0"/>
              </a:spcAft>
              <a:buNone/>
            </a:pPr>
            <a:r>
              <a:rPr lang="fr-FR" dirty="0"/>
              <a:t>Les navigateurs des utilisateurs sont-ils capables d’interpréter ces scripts ? Tous les navigateurs à jour depuis 2016 peuvent effectuer ces opérations. Il y a encore 2,4% de navigateurs obsolètes qui ne gèrent pas ou pas complètement ces instructions, c’est plutôt insignifiant et la mise en place de la solution n°2 sera donc utilisable par le plus grand nombre.</a:t>
            </a:r>
            <a:endParaRPr dirty="0"/>
          </a:p>
        </p:txBody>
      </p:sp>
    </p:spTree>
    <p:extLst>
      <p:ext uri="{BB962C8B-B14F-4D97-AF65-F5344CB8AC3E}">
        <p14:creationId xmlns:p14="http://schemas.microsoft.com/office/powerpoint/2010/main" val="3990384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b160972f6b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b160972f6b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Afin de pousser un peu dans les tests, j’ai dupliqué la liste de recettes afin d’avoir un fichier avec 150 entrées. Si on va voir chez les concurrents marmitons ou 750g, leurs base de données pèse 76,000 à 80,000 entrées.</a:t>
            </a:r>
          </a:p>
          <a:p>
            <a:pPr marL="0" lvl="0" indent="0" algn="l" rtl="0">
              <a:spcBef>
                <a:spcPts val="0"/>
              </a:spcBef>
              <a:spcAft>
                <a:spcPts val="0"/>
              </a:spcAft>
              <a:buNone/>
            </a:pPr>
            <a:r>
              <a:rPr lang="fr-FR" dirty="0"/>
              <a:t>Avec une liste plus importante, j’ai mesuré les temps de réponse pour les deux moteurs de recherche, en fonction du nombre de critères recherchés. </a:t>
            </a:r>
          </a:p>
          <a:p>
            <a:pPr marL="0" lvl="0" indent="0" algn="l" rtl="0">
              <a:spcBef>
                <a:spcPts val="0"/>
              </a:spcBef>
              <a:spcAft>
                <a:spcPts val="0"/>
              </a:spcAft>
              <a:buNone/>
            </a:pPr>
            <a:r>
              <a:rPr lang="fr-FR" dirty="0"/>
              <a:t>Pour la solution 1, le temps de réponse pour 5 mots recherchés dans 50 recettes est de 20 ms, et il passe à 59ms pour 150 fiches recettes, sur ma config. On dégage un profil exponentiel de réponse selon la longueur des listes, et on pourrait supposer que pour une liste 500x plus longue, le temps de réponse pour 1 critère serait de 2,5s, et près de 6s pour 2 mots recherchés.  […pause 5s] Et l’utilisateur n’est pas assez patient pour ça !</a:t>
            </a:r>
          </a:p>
          <a:p>
            <a:pPr marL="0" lvl="0" indent="0" algn="l" rtl="0">
              <a:spcBef>
                <a:spcPts val="0"/>
              </a:spcBef>
              <a:spcAft>
                <a:spcPts val="0"/>
              </a:spcAft>
              <a:buNone/>
            </a:pPr>
            <a:r>
              <a:rPr lang="fr-FR" dirty="0"/>
              <a:t>Dans la deuxième solution, on est sur un profil linéaire, et avec 5 mots recherchés dans 150 fiches, on a une réponse en 8ms soit 7x plus rapidement. On peut projeter une réponse en 0,5s pour une liste de 75,000 fiches recettes si on applique une règle de proportionnalité.</a:t>
            </a:r>
            <a:endParaRPr dirty="0"/>
          </a:p>
        </p:txBody>
      </p:sp>
    </p:spTree>
    <p:extLst>
      <p:ext uri="{BB962C8B-B14F-4D97-AF65-F5344CB8AC3E}">
        <p14:creationId xmlns:p14="http://schemas.microsoft.com/office/powerpoint/2010/main" val="271304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b160972f6b_0_1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b160972f6b_0_1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En conclusion, je vous laisse apprécier le côté compact, lisible et maintenable du moteur de recherche , qui tient en 5 lignes. C’est donc ce code que je vais implémenter pour la suite du projet.</a:t>
            </a:r>
          </a:p>
          <a:p>
            <a:pPr marL="0" lvl="0" indent="0" algn="l" rtl="0">
              <a:spcBef>
                <a:spcPts val="0"/>
              </a:spcBef>
              <a:spcAft>
                <a:spcPts val="0"/>
              </a:spcAft>
              <a:buNone/>
            </a:pPr>
            <a:r>
              <a:rPr lang="fr-FR" dirty="0"/>
              <a:t>J’ai apprécié cet exercice de recherche de performance qui présente un aspect intéressant du développement d’applications, qui m’a permis d’utiliser des outils de tests nouveaux tels que </a:t>
            </a:r>
            <a:r>
              <a:rPr lang="fr-FR" dirty="0" err="1"/>
              <a:t>jsbench</a:t>
            </a:r>
            <a:r>
              <a:rPr lang="fr-FR" dirty="0"/>
              <a:t>. Les données chiffrées que je présente dépendent du processeur et de la mémoire de l’utilisateur, mais les tendances globales restent les même peu importe la machine.</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Ma présentation est terminée, je vais maintenant naviguer un peu sur le site final pour présenter les différentes fonctionnalités.</a:t>
            </a:r>
            <a:endParaRPr dirty="0"/>
          </a:p>
        </p:txBody>
      </p:sp>
    </p:spTree>
    <p:extLst>
      <p:ext uri="{BB962C8B-B14F-4D97-AF65-F5344CB8AC3E}">
        <p14:creationId xmlns:p14="http://schemas.microsoft.com/office/powerpoint/2010/main" val="723973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p:nvPr/>
        </p:nvSpPr>
        <p:spPr>
          <a:xfrm>
            <a:off x="-380946" y="-392654"/>
            <a:ext cx="834176" cy="3998744"/>
          </a:xfrm>
          <a:custGeom>
            <a:avLst/>
            <a:gdLst/>
            <a:ahLst/>
            <a:cxnLst/>
            <a:rect l="l" t="t" r="r" b="b"/>
            <a:pathLst>
              <a:path w="16966" h="81329" extrusionOk="0">
                <a:moveTo>
                  <a:pt x="8539" y="1"/>
                </a:moveTo>
                <a:cubicBezTo>
                  <a:pt x="7826" y="1"/>
                  <a:pt x="7110" y="352"/>
                  <a:pt x="6559" y="1047"/>
                </a:cubicBezTo>
                <a:cubicBezTo>
                  <a:pt x="5866" y="1923"/>
                  <a:pt x="5479" y="2961"/>
                  <a:pt x="5357" y="4041"/>
                </a:cubicBezTo>
                <a:cubicBezTo>
                  <a:pt x="5194" y="5649"/>
                  <a:pt x="5031" y="7279"/>
                  <a:pt x="5051" y="8888"/>
                </a:cubicBezTo>
                <a:cubicBezTo>
                  <a:pt x="5113" y="11576"/>
                  <a:pt x="5235" y="14284"/>
                  <a:pt x="5459" y="16973"/>
                </a:cubicBezTo>
                <a:cubicBezTo>
                  <a:pt x="5703" y="20007"/>
                  <a:pt x="6131" y="23042"/>
                  <a:pt x="6436" y="26076"/>
                </a:cubicBezTo>
                <a:cubicBezTo>
                  <a:pt x="6721" y="28866"/>
                  <a:pt x="7068" y="31656"/>
                  <a:pt x="7149" y="34446"/>
                </a:cubicBezTo>
                <a:cubicBezTo>
                  <a:pt x="7292" y="40454"/>
                  <a:pt x="7292" y="46462"/>
                  <a:pt x="7312" y="52470"/>
                </a:cubicBezTo>
                <a:cubicBezTo>
                  <a:pt x="7312" y="53203"/>
                  <a:pt x="7149" y="53977"/>
                  <a:pt x="6986" y="54710"/>
                </a:cubicBezTo>
                <a:cubicBezTo>
                  <a:pt x="6803" y="55484"/>
                  <a:pt x="6314" y="55973"/>
                  <a:pt x="5520" y="56237"/>
                </a:cubicBezTo>
                <a:cubicBezTo>
                  <a:pt x="2750" y="57154"/>
                  <a:pt x="1223" y="59211"/>
                  <a:pt x="530" y="61940"/>
                </a:cubicBezTo>
                <a:cubicBezTo>
                  <a:pt x="1" y="63956"/>
                  <a:pt x="21" y="65993"/>
                  <a:pt x="266" y="68049"/>
                </a:cubicBezTo>
                <a:cubicBezTo>
                  <a:pt x="673" y="71288"/>
                  <a:pt x="1569" y="74363"/>
                  <a:pt x="3198" y="77214"/>
                </a:cubicBezTo>
                <a:cubicBezTo>
                  <a:pt x="3911" y="78436"/>
                  <a:pt x="4766" y="79536"/>
                  <a:pt x="5927" y="80391"/>
                </a:cubicBezTo>
                <a:cubicBezTo>
                  <a:pt x="6746" y="80992"/>
                  <a:pt x="7613" y="81328"/>
                  <a:pt x="8524" y="81328"/>
                </a:cubicBezTo>
                <a:cubicBezTo>
                  <a:pt x="9062" y="81328"/>
                  <a:pt x="9616" y="81211"/>
                  <a:pt x="10184" y="80961"/>
                </a:cubicBezTo>
                <a:cubicBezTo>
                  <a:pt x="11080" y="80554"/>
                  <a:pt x="11792" y="79923"/>
                  <a:pt x="12424" y="79189"/>
                </a:cubicBezTo>
                <a:cubicBezTo>
                  <a:pt x="14888" y="76318"/>
                  <a:pt x="15967" y="72856"/>
                  <a:pt x="16619" y="69231"/>
                </a:cubicBezTo>
                <a:cubicBezTo>
                  <a:pt x="16843" y="68029"/>
                  <a:pt x="16904" y="66807"/>
                  <a:pt x="16965" y="66115"/>
                </a:cubicBezTo>
                <a:cubicBezTo>
                  <a:pt x="16945" y="63488"/>
                  <a:pt x="16680" y="61451"/>
                  <a:pt x="15621" y="59577"/>
                </a:cubicBezTo>
                <a:cubicBezTo>
                  <a:pt x="14684" y="57948"/>
                  <a:pt x="13340" y="56808"/>
                  <a:pt x="11548" y="56237"/>
                </a:cubicBezTo>
                <a:cubicBezTo>
                  <a:pt x="10733" y="55993"/>
                  <a:pt x="10265" y="55464"/>
                  <a:pt x="10082" y="54710"/>
                </a:cubicBezTo>
                <a:cubicBezTo>
                  <a:pt x="9919" y="54058"/>
                  <a:pt x="9776" y="53386"/>
                  <a:pt x="9776" y="52714"/>
                </a:cubicBezTo>
                <a:cubicBezTo>
                  <a:pt x="9736" y="47684"/>
                  <a:pt x="9715" y="42654"/>
                  <a:pt x="9776" y="37623"/>
                </a:cubicBezTo>
                <a:cubicBezTo>
                  <a:pt x="9817" y="33896"/>
                  <a:pt x="10143" y="30170"/>
                  <a:pt x="10591" y="26463"/>
                </a:cubicBezTo>
                <a:cubicBezTo>
                  <a:pt x="10957" y="23306"/>
                  <a:pt x="11365" y="20170"/>
                  <a:pt x="11609" y="16993"/>
                </a:cubicBezTo>
                <a:cubicBezTo>
                  <a:pt x="11833" y="13979"/>
                  <a:pt x="11915" y="10965"/>
                  <a:pt x="11996" y="7930"/>
                </a:cubicBezTo>
                <a:cubicBezTo>
                  <a:pt x="12057" y="6179"/>
                  <a:pt x="11976" y="4387"/>
                  <a:pt x="11365" y="2717"/>
                </a:cubicBezTo>
                <a:cubicBezTo>
                  <a:pt x="11161" y="2126"/>
                  <a:pt x="10876" y="1536"/>
                  <a:pt x="10489" y="1047"/>
                </a:cubicBezTo>
                <a:cubicBezTo>
                  <a:pt x="9951" y="347"/>
                  <a:pt x="9247" y="1"/>
                  <a:pt x="85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440151" y="-2992435"/>
            <a:ext cx="536762" cy="5109536"/>
          </a:xfrm>
          <a:custGeom>
            <a:avLst/>
            <a:gdLst/>
            <a:ahLst/>
            <a:cxnLst/>
            <a:rect l="l" t="t" r="r" b="b"/>
            <a:pathLst>
              <a:path w="10917" h="103921" extrusionOk="0">
                <a:moveTo>
                  <a:pt x="3034" y="1"/>
                </a:moveTo>
                <a:cubicBezTo>
                  <a:pt x="2758" y="1"/>
                  <a:pt x="2472" y="34"/>
                  <a:pt x="2180" y="97"/>
                </a:cubicBezTo>
                <a:cubicBezTo>
                  <a:pt x="1223" y="321"/>
                  <a:pt x="571" y="891"/>
                  <a:pt x="449" y="1848"/>
                </a:cubicBezTo>
                <a:cubicBezTo>
                  <a:pt x="326" y="2765"/>
                  <a:pt x="306" y="3701"/>
                  <a:pt x="306" y="4618"/>
                </a:cubicBezTo>
                <a:cubicBezTo>
                  <a:pt x="286" y="13090"/>
                  <a:pt x="286" y="21562"/>
                  <a:pt x="286" y="28120"/>
                </a:cubicBezTo>
                <a:cubicBezTo>
                  <a:pt x="347" y="38262"/>
                  <a:pt x="388" y="46489"/>
                  <a:pt x="449" y="54717"/>
                </a:cubicBezTo>
                <a:cubicBezTo>
                  <a:pt x="449" y="55837"/>
                  <a:pt x="550" y="56937"/>
                  <a:pt x="612" y="58057"/>
                </a:cubicBezTo>
                <a:cubicBezTo>
                  <a:pt x="632" y="58607"/>
                  <a:pt x="876" y="58994"/>
                  <a:pt x="1385" y="59279"/>
                </a:cubicBezTo>
                <a:cubicBezTo>
                  <a:pt x="1569" y="59381"/>
                  <a:pt x="1732" y="59625"/>
                  <a:pt x="1772" y="59829"/>
                </a:cubicBezTo>
                <a:cubicBezTo>
                  <a:pt x="1874" y="60236"/>
                  <a:pt x="1895" y="60643"/>
                  <a:pt x="1895" y="61071"/>
                </a:cubicBezTo>
                <a:cubicBezTo>
                  <a:pt x="1874" y="65083"/>
                  <a:pt x="1874" y="69075"/>
                  <a:pt x="1813" y="73087"/>
                </a:cubicBezTo>
                <a:cubicBezTo>
                  <a:pt x="1752" y="76651"/>
                  <a:pt x="1426" y="80194"/>
                  <a:pt x="937" y="83738"/>
                </a:cubicBezTo>
                <a:cubicBezTo>
                  <a:pt x="326" y="88178"/>
                  <a:pt x="1" y="92658"/>
                  <a:pt x="184" y="97159"/>
                </a:cubicBezTo>
                <a:cubicBezTo>
                  <a:pt x="245" y="98788"/>
                  <a:pt x="510" y="100417"/>
                  <a:pt x="1304" y="101884"/>
                </a:cubicBezTo>
                <a:cubicBezTo>
                  <a:pt x="1968" y="103091"/>
                  <a:pt x="2910" y="103921"/>
                  <a:pt x="4367" y="103921"/>
                </a:cubicBezTo>
                <a:cubicBezTo>
                  <a:pt x="4384" y="103921"/>
                  <a:pt x="4402" y="103920"/>
                  <a:pt x="4420" y="103920"/>
                </a:cubicBezTo>
                <a:cubicBezTo>
                  <a:pt x="5479" y="103900"/>
                  <a:pt x="6294" y="103391"/>
                  <a:pt x="6925" y="102576"/>
                </a:cubicBezTo>
                <a:cubicBezTo>
                  <a:pt x="7740" y="101517"/>
                  <a:pt x="8167" y="100295"/>
                  <a:pt x="8269" y="99032"/>
                </a:cubicBezTo>
                <a:cubicBezTo>
                  <a:pt x="8432" y="97200"/>
                  <a:pt x="8575" y="95367"/>
                  <a:pt x="8513" y="93554"/>
                </a:cubicBezTo>
                <a:cubicBezTo>
                  <a:pt x="8432" y="90703"/>
                  <a:pt x="8249" y="87852"/>
                  <a:pt x="8004" y="85001"/>
                </a:cubicBezTo>
                <a:cubicBezTo>
                  <a:pt x="7801" y="82659"/>
                  <a:pt x="7353" y="80317"/>
                  <a:pt x="7169" y="77934"/>
                </a:cubicBezTo>
                <a:cubicBezTo>
                  <a:pt x="6966" y="75266"/>
                  <a:pt x="6884" y="72557"/>
                  <a:pt x="6843" y="69869"/>
                </a:cubicBezTo>
                <a:cubicBezTo>
                  <a:pt x="6782" y="66957"/>
                  <a:pt x="6803" y="64045"/>
                  <a:pt x="6803" y="61132"/>
                </a:cubicBezTo>
                <a:cubicBezTo>
                  <a:pt x="6803" y="60908"/>
                  <a:pt x="6803" y="60705"/>
                  <a:pt x="6823" y="60481"/>
                </a:cubicBezTo>
                <a:cubicBezTo>
                  <a:pt x="6843" y="59666"/>
                  <a:pt x="6864" y="59666"/>
                  <a:pt x="7597" y="59401"/>
                </a:cubicBezTo>
                <a:cubicBezTo>
                  <a:pt x="8493" y="59075"/>
                  <a:pt x="9002" y="58403"/>
                  <a:pt x="9348" y="57548"/>
                </a:cubicBezTo>
                <a:cubicBezTo>
                  <a:pt x="10183" y="55532"/>
                  <a:pt x="10306" y="53414"/>
                  <a:pt x="10428" y="51296"/>
                </a:cubicBezTo>
                <a:cubicBezTo>
                  <a:pt x="10917" y="42905"/>
                  <a:pt x="10652" y="34515"/>
                  <a:pt x="10530" y="26144"/>
                </a:cubicBezTo>
                <a:cubicBezTo>
                  <a:pt x="10469" y="22845"/>
                  <a:pt x="10306" y="19546"/>
                  <a:pt x="10020" y="16247"/>
                </a:cubicBezTo>
                <a:cubicBezTo>
                  <a:pt x="9796" y="13864"/>
                  <a:pt x="9308" y="11501"/>
                  <a:pt x="8880" y="9139"/>
                </a:cubicBezTo>
                <a:cubicBezTo>
                  <a:pt x="8493" y="7123"/>
                  <a:pt x="7882" y="5168"/>
                  <a:pt x="6884" y="3355"/>
                </a:cubicBezTo>
                <a:cubicBezTo>
                  <a:pt x="6416" y="2500"/>
                  <a:pt x="5805" y="1685"/>
                  <a:pt x="5133" y="932"/>
                </a:cubicBezTo>
                <a:cubicBezTo>
                  <a:pt x="4557" y="280"/>
                  <a:pt x="3835"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123038" y="-1241875"/>
            <a:ext cx="679987" cy="4487469"/>
          </a:xfrm>
          <a:custGeom>
            <a:avLst/>
            <a:gdLst/>
            <a:ahLst/>
            <a:cxnLst/>
            <a:rect l="l" t="t" r="r" b="b"/>
            <a:pathLst>
              <a:path w="13830" h="91269" extrusionOk="0">
                <a:moveTo>
                  <a:pt x="1744" y="1"/>
                </a:moveTo>
                <a:cubicBezTo>
                  <a:pt x="1499" y="1"/>
                  <a:pt x="1283" y="115"/>
                  <a:pt x="1121" y="336"/>
                </a:cubicBezTo>
                <a:cubicBezTo>
                  <a:pt x="999" y="499"/>
                  <a:pt x="938" y="723"/>
                  <a:pt x="938" y="927"/>
                </a:cubicBezTo>
                <a:cubicBezTo>
                  <a:pt x="836" y="2923"/>
                  <a:pt x="754" y="4939"/>
                  <a:pt x="673" y="6935"/>
                </a:cubicBezTo>
                <a:cubicBezTo>
                  <a:pt x="490" y="11191"/>
                  <a:pt x="286" y="15447"/>
                  <a:pt x="164" y="19704"/>
                </a:cubicBezTo>
                <a:cubicBezTo>
                  <a:pt x="82" y="21822"/>
                  <a:pt x="1" y="23960"/>
                  <a:pt x="653" y="26017"/>
                </a:cubicBezTo>
                <a:cubicBezTo>
                  <a:pt x="1345" y="28176"/>
                  <a:pt x="2506" y="29968"/>
                  <a:pt x="4502" y="31149"/>
                </a:cubicBezTo>
                <a:cubicBezTo>
                  <a:pt x="4868" y="31353"/>
                  <a:pt x="5113" y="31882"/>
                  <a:pt x="5276" y="32310"/>
                </a:cubicBezTo>
                <a:cubicBezTo>
                  <a:pt x="5703" y="33389"/>
                  <a:pt x="5683" y="34550"/>
                  <a:pt x="5683" y="35691"/>
                </a:cubicBezTo>
                <a:cubicBezTo>
                  <a:pt x="5703" y="38664"/>
                  <a:pt x="5724" y="41658"/>
                  <a:pt x="5703" y="44651"/>
                </a:cubicBezTo>
                <a:cubicBezTo>
                  <a:pt x="5663" y="47727"/>
                  <a:pt x="5724" y="50822"/>
                  <a:pt x="5540" y="53897"/>
                </a:cubicBezTo>
                <a:cubicBezTo>
                  <a:pt x="5296" y="57747"/>
                  <a:pt x="4848" y="61596"/>
                  <a:pt x="4481" y="65445"/>
                </a:cubicBezTo>
                <a:cubicBezTo>
                  <a:pt x="4135" y="69151"/>
                  <a:pt x="3707" y="72858"/>
                  <a:pt x="3443" y="76585"/>
                </a:cubicBezTo>
                <a:cubicBezTo>
                  <a:pt x="3280" y="79090"/>
                  <a:pt x="3280" y="81635"/>
                  <a:pt x="3280" y="84161"/>
                </a:cubicBezTo>
                <a:cubicBezTo>
                  <a:pt x="3300" y="85871"/>
                  <a:pt x="3524" y="87582"/>
                  <a:pt x="4278" y="89150"/>
                </a:cubicBezTo>
                <a:cubicBezTo>
                  <a:pt x="4522" y="89639"/>
                  <a:pt x="4828" y="90128"/>
                  <a:pt x="5215" y="90515"/>
                </a:cubicBezTo>
                <a:cubicBezTo>
                  <a:pt x="5729" y="91019"/>
                  <a:pt x="6353" y="91268"/>
                  <a:pt x="6980" y="91268"/>
                </a:cubicBezTo>
                <a:cubicBezTo>
                  <a:pt x="7620" y="91268"/>
                  <a:pt x="8264" y="91009"/>
                  <a:pt x="8799" y="90494"/>
                </a:cubicBezTo>
                <a:cubicBezTo>
                  <a:pt x="9451" y="89863"/>
                  <a:pt x="9899" y="89069"/>
                  <a:pt x="10082" y="88193"/>
                </a:cubicBezTo>
                <a:cubicBezTo>
                  <a:pt x="10367" y="86828"/>
                  <a:pt x="10652" y="85423"/>
                  <a:pt x="10693" y="84038"/>
                </a:cubicBezTo>
                <a:cubicBezTo>
                  <a:pt x="10835" y="79762"/>
                  <a:pt x="10571" y="75485"/>
                  <a:pt x="10143" y="71208"/>
                </a:cubicBezTo>
                <a:cubicBezTo>
                  <a:pt x="9593" y="65893"/>
                  <a:pt x="8982" y="60577"/>
                  <a:pt x="8534" y="55242"/>
                </a:cubicBezTo>
                <a:cubicBezTo>
                  <a:pt x="8290" y="52350"/>
                  <a:pt x="8330" y="49417"/>
                  <a:pt x="8310" y="46505"/>
                </a:cubicBezTo>
                <a:cubicBezTo>
                  <a:pt x="8269" y="43022"/>
                  <a:pt x="8310" y="39519"/>
                  <a:pt x="8290" y="36016"/>
                </a:cubicBezTo>
                <a:cubicBezTo>
                  <a:pt x="8290" y="34754"/>
                  <a:pt x="8310" y="33512"/>
                  <a:pt x="8697" y="32290"/>
                </a:cubicBezTo>
                <a:cubicBezTo>
                  <a:pt x="8901" y="31699"/>
                  <a:pt x="9227" y="31271"/>
                  <a:pt x="9776" y="30925"/>
                </a:cubicBezTo>
                <a:cubicBezTo>
                  <a:pt x="11752" y="29724"/>
                  <a:pt x="12852" y="27870"/>
                  <a:pt x="13402" y="25691"/>
                </a:cubicBezTo>
                <a:cubicBezTo>
                  <a:pt x="13666" y="24632"/>
                  <a:pt x="13829" y="23512"/>
                  <a:pt x="13809" y="22412"/>
                </a:cubicBezTo>
                <a:cubicBezTo>
                  <a:pt x="13748" y="18502"/>
                  <a:pt x="13585" y="14612"/>
                  <a:pt x="13463" y="10702"/>
                </a:cubicBezTo>
                <a:cubicBezTo>
                  <a:pt x="13361" y="8177"/>
                  <a:pt x="13259" y="5651"/>
                  <a:pt x="13157" y="3126"/>
                </a:cubicBezTo>
                <a:cubicBezTo>
                  <a:pt x="13116" y="2413"/>
                  <a:pt x="13096" y="1680"/>
                  <a:pt x="13055" y="967"/>
                </a:cubicBezTo>
                <a:cubicBezTo>
                  <a:pt x="13035" y="377"/>
                  <a:pt x="12689" y="10"/>
                  <a:pt x="12200" y="10"/>
                </a:cubicBezTo>
                <a:cubicBezTo>
                  <a:pt x="11711" y="10"/>
                  <a:pt x="11406" y="377"/>
                  <a:pt x="11406" y="988"/>
                </a:cubicBezTo>
                <a:cubicBezTo>
                  <a:pt x="11406" y="7138"/>
                  <a:pt x="11283" y="13248"/>
                  <a:pt x="11283" y="19398"/>
                </a:cubicBezTo>
                <a:cubicBezTo>
                  <a:pt x="11283" y="19541"/>
                  <a:pt x="11283" y="19704"/>
                  <a:pt x="11263" y="19867"/>
                </a:cubicBezTo>
                <a:cubicBezTo>
                  <a:pt x="11182" y="20213"/>
                  <a:pt x="10958" y="20437"/>
                  <a:pt x="10571" y="20437"/>
                </a:cubicBezTo>
                <a:cubicBezTo>
                  <a:pt x="10204" y="20416"/>
                  <a:pt x="10021" y="20192"/>
                  <a:pt x="9980" y="19846"/>
                </a:cubicBezTo>
                <a:cubicBezTo>
                  <a:pt x="9939" y="19683"/>
                  <a:pt x="9939" y="19520"/>
                  <a:pt x="9939" y="19337"/>
                </a:cubicBezTo>
                <a:cubicBezTo>
                  <a:pt x="9797" y="13289"/>
                  <a:pt x="9654" y="7220"/>
                  <a:pt x="9512" y="1171"/>
                </a:cubicBezTo>
                <a:cubicBezTo>
                  <a:pt x="9512" y="1049"/>
                  <a:pt x="9512" y="927"/>
                  <a:pt x="9512" y="804"/>
                </a:cubicBezTo>
                <a:cubicBezTo>
                  <a:pt x="9452" y="330"/>
                  <a:pt x="9086" y="9"/>
                  <a:pt x="8674" y="9"/>
                </a:cubicBezTo>
                <a:cubicBezTo>
                  <a:pt x="8661" y="9"/>
                  <a:pt x="8649" y="10"/>
                  <a:pt x="8636" y="10"/>
                </a:cubicBezTo>
                <a:cubicBezTo>
                  <a:pt x="8208" y="31"/>
                  <a:pt x="7862" y="356"/>
                  <a:pt x="7842" y="825"/>
                </a:cubicBezTo>
                <a:cubicBezTo>
                  <a:pt x="7821" y="1578"/>
                  <a:pt x="7821" y="2332"/>
                  <a:pt x="7821" y="3106"/>
                </a:cubicBezTo>
                <a:cubicBezTo>
                  <a:pt x="7801" y="7260"/>
                  <a:pt x="7801" y="11435"/>
                  <a:pt x="7781" y="15610"/>
                </a:cubicBezTo>
                <a:cubicBezTo>
                  <a:pt x="7760" y="16914"/>
                  <a:pt x="7781" y="18237"/>
                  <a:pt x="7760" y="19541"/>
                </a:cubicBezTo>
                <a:cubicBezTo>
                  <a:pt x="7760" y="20152"/>
                  <a:pt x="7516" y="20437"/>
                  <a:pt x="7007" y="20437"/>
                </a:cubicBezTo>
                <a:cubicBezTo>
                  <a:pt x="6991" y="20438"/>
                  <a:pt x="6975" y="20438"/>
                  <a:pt x="6960" y="20438"/>
                </a:cubicBezTo>
                <a:cubicBezTo>
                  <a:pt x="6481" y="20438"/>
                  <a:pt x="6232" y="20133"/>
                  <a:pt x="6212" y="19541"/>
                </a:cubicBezTo>
                <a:cubicBezTo>
                  <a:pt x="6212" y="15834"/>
                  <a:pt x="6192" y="12128"/>
                  <a:pt x="6192" y="8421"/>
                </a:cubicBezTo>
                <a:cubicBezTo>
                  <a:pt x="6172" y="5937"/>
                  <a:pt x="6151" y="3472"/>
                  <a:pt x="6131" y="988"/>
                </a:cubicBezTo>
                <a:cubicBezTo>
                  <a:pt x="6131" y="377"/>
                  <a:pt x="5805" y="10"/>
                  <a:pt x="5316" y="10"/>
                </a:cubicBezTo>
                <a:cubicBezTo>
                  <a:pt x="4828" y="10"/>
                  <a:pt x="4481" y="377"/>
                  <a:pt x="4481" y="967"/>
                </a:cubicBezTo>
                <a:cubicBezTo>
                  <a:pt x="4441" y="2841"/>
                  <a:pt x="4420" y="4735"/>
                  <a:pt x="4380" y="6609"/>
                </a:cubicBezTo>
                <a:cubicBezTo>
                  <a:pt x="4318" y="9338"/>
                  <a:pt x="4217" y="12067"/>
                  <a:pt x="4156" y="14796"/>
                </a:cubicBezTo>
                <a:cubicBezTo>
                  <a:pt x="4115" y="16343"/>
                  <a:pt x="4074" y="17871"/>
                  <a:pt x="4033" y="19419"/>
                </a:cubicBezTo>
                <a:cubicBezTo>
                  <a:pt x="4033" y="19541"/>
                  <a:pt x="4033" y="19663"/>
                  <a:pt x="4013" y="19785"/>
                </a:cubicBezTo>
                <a:cubicBezTo>
                  <a:pt x="3972" y="20172"/>
                  <a:pt x="3748" y="20396"/>
                  <a:pt x="3341" y="20416"/>
                </a:cubicBezTo>
                <a:cubicBezTo>
                  <a:pt x="2934" y="20416"/>
                  <a:pt x="2730" y="20152"/>
                  <a:pt x="2710" y="19765"/>
                </a:cubicBezTo>
                <a:cubicBezTo>
                  <a:pt x="2689" y="19235"/>
                  <a:pt x="2710" y="18706"/>
                  <a:pt x="2710" y="18197"/>
                </a:cubicBezTo>
                <a:cubicBezTo>
                  <a:pt x="2648" y="13614"/>
                  <a:pt x="2608" y="9032"/>
                  <a:pt x="2567" y="4450"/>
                </a:cubicBezTo>
                <a:cubicBezTo>
                  <a:pt x="2547" y="3269"/>
                  <a:pt x="2567" y="2108"/>
                  <a:pt x="2587" y="927"/>
                </a:cubicBezTo>
                <a:cubicBezTo>
                  <a:pt x="2587" y="519"/>
                  <a:pt x="2424" y="214"/>
                  <a:pt x="2038" y="51"/>
                </a:cubicBezTo>
                <a:cubicBezTo>
                  <a:pt x="1936" y="17"/>
                  <a:pt x="1838" y="1"/>
                  <a:pt x="1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1535" y="4481714"/>
            <a:ext cx="388571" cy="2572886"/>
          </a:xfrm>
          <a:custGeom>
            <a:avLst/>
            <a:gdLst/>
            <a:ahLst/>
            <a:cxnLst/>
            <a:rect l="l" t="t" r="r" b="b"/>
            <a:pathLst>
              <a:path w="7903" h="52329" extrusionOk="0">
                <a:moveTo>
                  <a:pt x="2034" y="0"/>
                </a:moveTo>
                <a:cubicBezTo>
                  <a:pt x="1831" y="0"/>
                  <a:pt x="1621" y="25"/>
                  <a:pt x="1406" y="71"/>
                </a:cubicBezTo>
                <a:cubicBezTo>
                  <a:pt x="693" y="234"/>
                  <a:pt x="225" y="661"/>
                  <a:pt x="123" y="1374"/>
                </a:cubicBezTo>
                <a:cubicBezTo>
                  <a:pt x="41" y="2046"/>
                  <a:pt x="21" y="2739"/>
                  <a:pt x="21" y="3431"/>
                </a:cubicBezTo>
                <a:cubicBezTo>
                  <a:pt x="1" y="9704"/>
                  <a:pt x="1" y="15997"/>
                  <a:pt x="1" y="20864"/>
                </a:cubicBezTo>
                <a:cubicBezTo>
                  <a:pt x="41" y="28399"/>
                  <a:pt x="82" y="34509"/>
                  <a:pt x="123" y="40618"/>
                </a:cubicBezTo>
                <a:cubicBezTo>
                  <a:pt x="123" y="41433"/>
                  <a:pt x="204" y="42268"/>
                  <a:pt x="245" y="43083"/>
                </a:cubicBezTo>
                <a:cubicBezTo>
                  <a:pt x="266" y="43490"/>
                  <a:pt x="449" y="43775"/>
                  <a:pt x="815" y="43979"/>
                </a:cubicBezTo>
                <a:cubicBezTo>
                  <a:pt x="958" y="44060"/>
                  <a:pt x="1080" y="44244"/>
                  <a:pt x="1121" y="44406"/>
                </a:cubicBezTo>
                <a:cubicBezTo>
                  <a:pt x="1182" y="44692"/>
                  <a:pt x="1202" y="45017"/>
                  <a:pt x="1202" y="45323"/>
                </a:cubicBezTo>
                <a:cubicBezTo>
                  <a:pt x="1182" y="47665"/>
                  <a:pt x="1182" y="49987"/>
                  <a:pt x="1162" y="52329"/>
                </a:cubicBezTo>
                <a:lnTo>
                  <a:pt x="4868" y="52329"/>
                </a:lnTo>
                <a:cubicBezTo>
                  <a:pt x="4868" y="52166"/>
                  <a:pt x="4868" y="52003"/>
                  <a:pt x="4868" y="51860"/>
                </a:cubicBezTo>
                <a:cubicBezTo>
                  <a:pt x="4827" y="49701"/>
                  <a:pt x="4848" y="47522"/>
                  <a:pt x="4848" y="45364"/>
                </a:cubicBezTo>
                <a:cubicBezTo>
                  <a:pt x="4848" y="45201"/>
                  <a:pt x="4848" y="45058"/>
                  <a:pt x="4848" y="44895"/>
                </a:cubicBezTo>
                <a:cubicBezTo>
                  <a:pt x="4868" y="44284"/>
                  <a:pt x="4889" y="44284"/>
                  <a:pt x="5438" y="44081"/>
                </a:cubicBezTo>
                <a:cubicBezTo>
                  <a:pt x="6090" y="43836"/>
                  <a:pt x="6477" y="43327"/>
                  <a:pt x="6742" y="42716"/>
                </a:cubicBezTo>
                <a:cubicBezTo>
                  <a:pt x="7353" y="41229"/>
                  <a:pt x="7455" y="39641"/>
                  <a:pt x="7536" y="38073"/>
                </a:cubicBezTo>
                <a:cubicBezTo>
                  <a:pt x="7903" y="31841"/>
                  <a:pt x="7699" y="25629"/>
                  <a:pt x="7597" y="19398"/>
                </a:cubicBezTo>
                <a:cubicBezTo>
                  <a:pt x="7556" y="16954"/>
                  <a:pt x="7455" y="14489"/>
                  <a:pt x="7231" y="12066"/>
                </a:cubicBezTo>
                <a:cubicBezTo>
                  <a:pt x="7068" y="10294"/>
                  <a:pt x="6701" y="8543"/>
                  <a:pt x="6375" y="6791"/>
                </a:cubicBezTo>
                <a:cubicBezTo>
                  <a:pt x="6090" y="5284"/>
                  <a:pt x="5642" y="3838"/>
                  <a:pt x="4909" y="2494"/>
                </a:cubicBezTo>
                <a:cubicBezTo>
                  <a:pt x="4542" y="1842"/>
                  <a:pt x="4094" y="1252"/>
                  <a:pt x="3605" y="702"/>
                </a:cubicBezTo>
                <a:cubicBezTo>
                  <a:pt x="3179" y="214"/>
                  <a:pt x="2638" y="0"/>
                  <a:pt x="20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141083" y="3548072"/>
            <a:ext cx="633867" cy="3506528"/>
          </a:xfrm>
          <a:custGeom>
            <a:avLst/>
            <a:gdLst/>
            <a:ahLst/>
            <a:cxnLst/>
            <a:rect l="l" t="t" r="r" b="b"/>
            <a:pathLst>
              <a:path w="12892" h="71318" extrusionOk="0">
                <a:moveTo>
                  <a:pt x="6372" y="0"/>
                </a:moveTo>
                <a:cubicBezTo>
                  <a:pt x="5775" y="0"/>
                  <a:pt x="5176" y="239"/>
                  <a:pt x="4685" y="710"/>
                </a:cubicBezTo>
                <a:cubicBezTo>
                  <a:pt x="4074" y="1301"/>
                  <a:pt x="3666" y="2034"/>
                  <a:pt x="3483" y="2869"/>
                </a:cubicBezTo>
                <a:cubicBezTo>
                  <a:pt x="3239" y="4132"/>
                  <a:pt x="2954" y="5435"/>
                  <a:pt x="2913" y="6718"/>
                </a:cubicBezTo>
                <a:cubicBezTo>
                  <a:pt x="2791" y="10710"/>
                  <a:pt x="3035" y="14701"/>
                  <a:pt x="3442" y="18673"/>
                </a:cubicBezTo>
                <a:cubicBezTo>
                  <a:pt x="3951" y="23642"/>
                  <a:pt x="4522" y="28591"/>
                  <a:pt x="4929" y="33560"/>
                </a:cubicBezTo>
                <a:cubicBezTo>
                  <a:pt x="5153" y="36248"/>
                  <a:pt x="5112" y="38977"/>
                  <a:pt x="5153" y="41686"/>
                </a:cubicBezTo>
                <a:cubicBezTo>
                  <a:pt x="5173" y="44944"/>
                  <a:pt x="5133" y="48203"/>
                  <a:pt x="5153" y="51461"/>
                </a:cubicBezTo>
                <a:cubicBezTo>
                  <a:pt x="5173" y="52642"/>
                  <a:pt x="5153" y="53803"/>
                  <a:pt x="4766" y="54944"/>
                </a:cubicBezTo>
                <a:cubicBezTo>
                  <a:pt x="4583" y="55473"/>
                  <a:pt x="4277" y="55901"/>
                  <a:pt x="3768" y="56206"/>
                </a:cubicBezTo>
                <a:cubicBezTo>
                  <a:pt x="1935" y="57327"/>
                  <a:pt x="917" y="59058"/>
                  <a:pt x="408" y="61074"/>
                </a:cubicBezTo>
                <a:cubicBezTo>
                  <a:pt x="143" y="62072"/>
                  <a:pt x="1" y="63131"/>
                  <a:pt x="21" y="64149"/>
                </a:cubicBezTo>
                <a:cubicBezTo>
                  <a:pt x="62" y="66532"/>
                  <a:pt x="143" y="68914"/>
                  <a:pt x="225" y="71318"/>
                </a:cubicBezTo>
                <a:lnTo>
                  <a:pt x="2363" y="71318"/>
                </a:lnTo>
                <a:cubicBezTo>
                  <a:pt x="2363" y="69851"/>
                  <a:pt x="2363" y="68365"/>
                  <a:pt x="2363" y="66898"/>
                </a:cubicBezTo>
                <a:cubicBezTo>
                  <a:pt x="2363" y="66756"/>
                  <a:pt x="2363" y="66634"/>
                  <a:pt x="2404" y="66491"/>
                </a:cubicBezTo>
                <a:cubicBezTo>
                  <a:pt x="2465" y="66165"/>
                  <a:pt x="2668" y="65961"/>
                  <a:pt x="3035" y="65961"/>
                </a:cubicBezTo>
                <a:cubicBezTo>
                  <a:pt x="3361" y="65982"/>
                  <a:pt x="3544" y="66206"/>
                  <a:pt x="3585" y="66511"/>
                </a:cubicBezTo>
                <a:cubicBezTo>
                  <a:pt x="3605" y="66674"/>
                  <a:pt x="3626" y="66837"/>
                  <a:pt x="3626" y="67000"/>
                </a:cubicBezTo>
                <a:cubicBezTo>
                  <a:pt x="3666" y="68426"/>
                  <a:pt x="3687" y="69872"/>
                  <a:pt x="3727" y="71318"/>
                </a:cubicBezTo>
                <a:lnTo>
                  <a:pt x="5642" y="71318"/>
                </a:lnTo>
                <a:cubicBezTo>
                  <a:pt x="5642" y="71032"/>
                  <a:pt x="5642" y="70747"/>
                  <a:pt x="5642" y="70483"/>
                </a:cubicBezTo>
                <a:cubicBezTo>
                  <a:pt x="5642" y="69261"/>
                  <a:pt x="5642" y="68039"/>
                  <a:pt x="5642" y="66817"/>
                </a:cubicBezTo>
                <a:cubicBezTo>
                  <a:pt x="5662" y="66247"/>
                  <a:pt x="5886" y="65982"/>
                  <a:pt x="6355" y="65982"/>
                </a:cubicBezTo>
                <a:cubicBezTo>
                  <a:pt x="6371" y="65981"/>
                  <a:pt x="6387" y="65981"/>
                  <a:pt x="6403" y="65981"/>
                </a:cubicBezTo>
                <a:cubicBezTo>
                  <a:pt x="6859" y="65981"/>
                  <a:pt x="7088" y="66266"/>
                  <a:pt x="7088" y="66817"/>
                </a:cubicBezTo>
                <a:cubicBezTo>
                  <a:pt x="7088" y="68324"/>
                  <a:pt x="7088" y="69811"/>
                  <a:pt x="7108" y="71318"/>
                </a:cubicBezTo>
                <a:lnTo>
                  <a:pt x="9022" y="71318"/>
                </a:lnTo>
                <a:cubicBezTo>
                  <a:pt x="9022" y="71297"/>
                  <a:pt x="9022" y="71257"/>
                  <a:pt x="9022" y="71236"/>
                </a:cubicBezTo>
                <a:cubicBezTo>
                  <a:pt x="9063" y="69811"/>
                  <a:pt x="9084" y="68365"/>
                  <a:pt x="9124" y="66939"/>
                </a:cubicBezTo>
                <a:cubicBezTo>
                  <a:pt x="9124" y="66817"/>
                  <a:pt x="9124" y="66695"/>
                  <a:pt x="9145" y="66593"/>
                </a:cubicBezTo>
                <a:cubicBezTo>
                  <a:pt x="9185" y="66226"/>
                  <a:pt x="9389" y="66002"/>
                  <a:pt x="9776" y="66002"/>
                </a:cubicBezTo>
                <a:cubicBezTo>
                  <a:pt x="10163" y="66002"/>
                  <a:pt x="10346" y="66247"/>
                  <a:pt x="10367" y="66613"/>
                </a:cubicBezTo>
                <a:cubicBezTo>
                  <a:pt x="10387" y="67102"/>
                  <a:pt x="10367" y="67591"/>
                  <a:pt x="10367" y="68079"/>
                </a:cubicBezTo>
                <a:cubicBezTo>
                  <a:pt x="10367" y="69159"/>
                  <a:pt x="10387" y="70238"/>
                  <a:pt x="10387" y="71318"/>
                </a:cubicBezTo>
                <a:lnTo>
                  <a:pt x="12566" y="71318"/>
                </a:lnTo>
                <a:cubicBezTo>
                  <a:pt x="12627" y="69770"/>
                  <a:pt x="12688" y="68222"/>
                  <a:pt x="12729" y="66674"/>
                </a:cubicBezTo>
                <a:cubicBezTo>
                  <a:pt x="12790" y="64699"/>
                  <a:pt x="12892" y="62703"/>
                  <a:pt x="12261" y="60768"/>
                </a:cubicBezTo>
                <a:cubicBezTo>
                  <a:pt x="11629" y="58772"/>
                  <a:pt x="10550" y="57102"/>
                  <a:pt x="8676" y="56003"/>
                </a:cubicBezTo>
                <a:cubicBezTo>
                  <a:pt x="8350" y="55799"/>
                  <a:pt x="8126" y="55310"/>
                  <a:pt x="7963" y="54923"/>
                </a:cubicBezTo>
                <a:cubicBezTo>
                  <a:pt x="7577" y="53905"/>
                  <a:pt x="7577" y="52846"/>
                  <a:pt x="7577" y="51787"/>
                </a:cubicBezTo>
                <a:cubicBezTo>
                  <a:pt x="7577" y="48997"/>
                  <a:pt x="7556" y="46207"/>
                  <a:pt x="7577" y="43417"/>
                </a:cubicBezTo>
                <a:cubicBezTo>
                  <a:pt x="7597" y="40545"/>
                  <a:pt x="7556" y="37674"/>
                  <a:pt x="7719" y="34802"/>
                </a:cubicBezTo>
                <a:cubicBezTo>
                  <a:pt x="7943" y="31218"/>
                  <a:pt x="8371" y="27634"/>
                  <a:pt x="8697" y="24049"/>
                </a:cubicBezTo>
                <a:cubicBezTo>
                  <a:pt x="9022" y="20587"/>
                  <a:pt x="9430" y="17145"/>
                  <a:pt x="9674" y="13683"/>
                </a:cubicBezTo>
                <a:cubicBezTo>
                  <a:pt x="9837" y="11341"/>
                  <a:pt x="9837" y="8979"/>
                  <a:pt x="9817" y="6616"/>
                </a:cubicBezTo>
                <a:cubicBezTo>
                  <a:pt x="9817" y="5007"/>
                  <a:pt x="9613" y="3419"/>
                  <a:pt x="8900" y="1953"/>
                </a:cubicBezTo>
                <a:cubicBezTo>
                  <a:pt x="8676" y="1505"/>
                  <a:pt x="8371" y="1057"/>
                  <a:pt x="8025" y="710"/>
                </a:cubicBezTo>
                <a:cubicBezTo>
                  <a:pt x="7549" y="234"/>
                  <a:pt x="6962" y="0"/>
                  <a:pt x="6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65177" y="2522094"/>
            <a:ext cx="720992" cy="3258429"/>
          </a:xfrm>
          <a:custGeom>
            <a:avLst/>
            <a:gdLst/>
            <a:ahLst/>
            <a:cxnLst/>
            <a:rect l="l" t="t" r="r" b="b"/>
            <a:pathLst>
              <a:path w="14664" h="66272" extrusionOk="0">
                <a:moveTo>
                  <a:pt x="7376" y="0"/>
                </a:moveTo>
                <a:cubicBezTo>
                  <a:pt x="6670" y="0"/>
                  <a:pt x="5958" y="407"/>
                  <a:pt x="5459" y="1212"/>
                </a:cubicBezTo>
                <a:cubicBezTo>
                  <a:pt x="4848" y="2230"/>
                  <a:pt x="4583" y="3371"/>
                  <a:pt x="4542" y="4531"/>
                </a:cubicBezTo>
                <a:cubicBezTo>
                  <a:pt x="4481" y="6059"/>
                  <a:pt x="4522" y="7607"/>
                  <a:pt x="4522" y="9154"/>
                </a:cubicBezTo>
                <a:lnTo>
                  <a:pt x="4359" y="9154"/>
                </a:lnTo>
                <a:cubicBezTo>
                  <a:pt x="4644" y="12372"/>
                  <a:pt x="4888" y="15570"/>
                  <a:pt x="5255" y="18767"/>
                </a:cubicBezTo>
                <a:cubicBezTo>
                  <a:pt x="5846" y="23899"/>
                  <a:pt x="6416" y="29031"/>
                  <a:pt x="6355" y="34224"/>
                </a:cubicBezTo>
                <a:cubicBezTo>
                  <a:pt x="6314" y="36790"/>
                  <a:pt x="6375" y="39377"/>
                  <a:pt x="6334" y="41943"/>
                </a:cubicBezTo>
                <a:cubicBezTo>
                  <a:pt x="6314" y="42696"/>
                  <a:pt x="6151" y="43430"/>
                  <a:pt x="5988" y="44163"/>
                </a:cubicBezTo>
                <a:cubicBezTo>
                  <a:pt x="5866" y="44631"/>
                  <a:pt x="5561" y="45018"/>
                  <a:pt x="5051" y="45161"/>
                </a:cubicBezTo>
                <a:cubicBezTo>
                  <a:pt x="2445" y="45996"/>
                  <a:pt x="1080" y="47869"/>
                  <a:pt x="551" y="50435"/>
                </a:cubicBezTo>
                <a:cubicBezTo>
                  <a:pt x="1" y="53124"/>
                  <a:pt x="367" y="55771"/>
                  <a:pt x="1060" y="58398"/>
                </a:cubicBezTo>
                <a:cubicBezTo>
                  <a:pt x="1549" y="60190"/>
                  <a:pt x="2241" y="61901"/>
                  <a:pt x="3280" y="63449"/>
                </a:cubicBezTo>
                <a:cubicBezTo>
                  <a:pt x="3850" y="64284"/>
                  <a:pt x="4502" y="65058"/>
                  <a:pt x="5337" y="65628"/>
                </a:cubicBezTo>
                <a:cubicBezTo>
                  <a:pt x="5994" y="66060"/>
                  <a:pt x="6669" y="66271"/>
                  <a:pt x="7338" y="66271"/>
                </a:cubicBezTo>
                <a:cubicBezTo>
                  <a:pt x="8118" y="66271"/>
                  <a:pt x="8889" y="65984"/>
                  <a:pt x="9613" y="65424"/>
                </a:cubicBezTo>
                <a:cubicBezTo>
                  <a:pt x="11324" y="64121"/>
                  <a:pt x="12261" y="62308"/>
                  <a:pt x="12994" y="60394"/>
                </a:cubicBezTo>
                <a:cubicBezTo>
                  <a:pt x="14114" y="57482"/>
                  <a:pt x="14664" y="54488"/>
                  <a:pt x="14338" y="51372"/>
                </a:cubicBezTo>
                <a:cubicBezTo>
                  <a:pt x="14175" y="49987"/>
                  <a:pt x="13768" y="48684"/>
                  <a:pt x="12974" y="47543"/>
                </a:cubicBezTo>
                <a:cubicBezTo>
                  <a:pt x="12220" y="46423"/>
                  <a:pt x="11181" y="45670"/>
                  <a:pt x="9919" y="45262"/>
                </a:cubicBezTo>
                <a:cubicBezTo>
                  <a:pt x="9247" y="45038"/>
                  <a:pt x="8819" y="44631"/>
                  <a:pt x="8676" y="43979"/>
                </a:cubicBezTo>
                <a:cubicBezTo>
                  <a:pt x="8514" y="43287"/>
                  <a:pt x="8412" y="42574"/>
                  <a:pt x="8412" y="41882"/>
                </a:cubicBezTo>
                <a:cubicBezTo>
                  <a:pt x="8371" y="40456"/>
                  <a:pt x="8391" y="39031"/>
                  <a:pt x="8391" y="37625"/>
                </a:cubicBezTo>
                <a:cubicBezTo>
                  <a:pt x="8391" y="35365"/>
                  <a:pt x="8330" y="33125"/>
                  <a:pt x="8452" y="30884"/>
                </a:cubicBezTo>
                <a:cubicBezTo>
                  <a:pt x="8636" y="27606"/>
                  <a:pt x="8941" y="24327"/>
                  <a:pt x="9226" y="21068"/>
                </a:cubicBezTo>
                <a:cubicBezTo>
                  <a:pt x="9328" y="19785"/>
                  <a:pt x="9511" y="18523"/>
                  <a:pt x="9613" y="17260"/>
                </a:cubicBezTo>
                <a:cubicBezTo>
                  <a:pt x="9837" y="14816"/>
                  <a:pt x="10082" y="12372"/>
                  <a:pt x="10204" y="9928"/>
                </a:cubicBezTo>
                <a:cubicBezTo>
                  <a:pt x="10326" y="7688"/>
                  <a:pt x="10469" y="5427"/>
                  <a:pt x="9980" y="3208"/>
                </a:cubicBezTo>
                <a:cubicBezTo>
                  <a:pt x="9837" y="2515"/>
                  <a:pt x="9593" y="1823"/>
                  <a:pt x="9247" y="1232"/>
                </a:cubicBezTo>
                <a:cubicBezTo>
                  <a:pt x="8778" y="407"/>
                  <a:pt x="8081" y="0"/>
                  <a:pt x="7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2044200" y="1056475"/>
            <a:ext cx="5077200" cy="25035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Clr>
                <a:schemeClr val="accent3"/>
              </a:buClr>
              <a:buSzPts val="7500"/>
              <a:buFont typeface="Fjalla One"/>
              <a:buNone/>
              <a:defRPr sz="7500" b="1">
                <a:solidFill>
                  <a:schemeClr val="accent3"/>
                </a:solidFill>
                <a:latin typeface="Fjalla One"/>
                <a:ea typeface="Fjalla One"/>
                <a:cs typeface="Fjalla One"/>
                <a:sym typeface="Fjalla One"/>
              </a:defRPr>
            </a:lvl1pPr>
            <a:lvl2pPr lvl="1" algn="ctr" rtl="0">
              <a:spcBef>
                <a:spcPts val="0"/>
              </a:spcBef>
              <a:spcAft>
                <a:spcPts val="0"/>
              </a:spcAft>
              <a:buClr>
                <a:schemeClr val="accent3"/>
              </a:buClr>
              <a:buSzPts val="5200"/>
              <a:buFont typeface="Dosis Medium"/>
              <a:buNone/>
              <a:defRPr sz="5200">
                <a:solidFill>
                  <a:schemeClr val="accent3"/>
                </a:solidFill>
                <a:latin typeface="Dosis Medium"/>
                <a:ea typeface="Dosis Medium"/>
                <a:cs typeface="Dosis Medium"/>
                <a:sym typeface="Dosis Medium"/>
              </a:defRPr>
            </a:lvl2pPr>
            <a:lvl3pPr lvl="2" algn="ctr" rtl="0">
              <a:spcBef>
                <a:spcPts val="0"/>
              </a:spcBef>
              <a:spcAft>
                <a:spcPts val="0"/>
              </a:spcAft>
              <a:buClr>
                <a:schemeClr val="accent3"/>
              </a:buClr>
              <a:buSzPts val="5200"/>
              <a:buFont typeface="Dosis Medium"/>
              <a:buNone/>
              <a:defRPr sz="5200">
                <a:solidFill>
                  <a:schemeClr val="accent3"/>
                </a:solidFill>
                <a:latin typeface="Dosis Medium"/>
                <a:ea typeface="Dosis Medium"/>
                <a:cs typeface="Dosis Medium"/>
                <a:sym typeface="Dosis Medium"/>
              </a:defRPr>
            </a:lvl3pPr>
            <a:lvl4pPr lvl="3" algn="ctr" rtl="0">
              <a:spcBef>
                <a:spcPts val="0"/>
              </a:spcBef>
              <a:spcAft>
                <a:spcPts val="0"/>
              </a:spcAft>
              <a:buClr>
                <a:schemeClr val="accent3"/>
              </a:buClr>
              <a:buSzPts val="5200"/>
              <a:buFont typeface="Dosis Medium"/>
              <a:buNone/>
              <a:defRPr sz="5200">
                <a:solidFill>
                  <a:schemeClr val="accent3"/>
                </a:solidFill>
                <a:latin typeface="Dosis Medium"/>
                <a:ea typeface="Dosis Medium"/>
                <a:cs typeface="Dosis Medium"/>
                <a:sym typeface="Dosis Medium"/>
              </a:defRPr>
            </a:lvl4pPr>
            <a:lvl5pPr lvl="4" algn="ctr" rtl="0">
              <a:spcBef>
                <a:spcPts val="0"/>
              </a:spcBef>
              <a:spcAft>
                <a:spcPts val="0"/>
              </a:spcAft>
              <a:buClr>
                <a:schemeClr val="accent3"/>
              </a:buClr>
              <a:buSzPts val="5200"/>
              <a:buFont typeface="Dosis Medium"/>
              <a:buNone/>
              <a:defRPr sz="5200">
                <a:solidFill>
                  <a:schemeClr val="accent3"/>
                </a:solidFill>
                <a:latin typeface="Dosis Medium"/>
                <a:ea typeface="Dosis Medium"/>
                <a:cs typeface="Dosis Medium"/>
                <a:sym typeface="Dosis Medium"/>
              </a:defRPr>
            </a:lvl5pPr>
            <a:lvl6pPr lvl="5" algn="ctr" rtl="0">
              <a:spcBef>
                <a:spcPts val="0"/>
              </a:spcBef>
              <a:spcAft>
                <a:spcPts val="0"/>
              </a:spcAft>
              <a:buClr>
                <a:schemeClr val="accent3"/>
              </a:buClr>
              <a:buSzPts val="5200"/>
              <a:buFont typeface="Dosis Medium"/>
              <a:buNone/>
              <a:defRPr sz="5200">
                <a:solidFill>
                  <a:schemeClr val="accent3"/>
                </a:solidFill>
                <a:latin typeface="Dosis Medium"/>
                <a:ea typeface="Dosis Medium"/>
                <a:cs typeface="Dosis Medium"/>
                <a:sym typeface="Dosis Medium"/>
              </a:defRPr>
            </a:lvl6pPr>
            <a:lvl7pPr lvl="6" algn="ctr" rtl="0">
              <a:spcBef>
                <a:spcPts val="0"/>
              </a:spcBef>
              <a:spcAft>
                <a:spcPts val="0"/>
              </a:spcAft>
              <a:buClr>
                <a:schemeClr val="accent3"/>
              </a:buClr>
              <a:buSzPts val="5200"/>
              <a:buFont typeface="Dosis Medium"/>
              <a:buNone/>
              <a:defRPr sz="5200">
                <a:solidFill>
                  <a:schemeClr val="accent3"/>
                </a:solidFill>
                <a:latin typeface="Dosis Medium"/>
                <a:ea typeface="Dosis Medium"/>
                <a:cs typeface="Dosis Medium"/>
                <a:sym typeface="Dosis Medium"/>
              </a:defRPr>
            </a:lvl7pPr>
            <a:lvl8pPr lvl="7" algn="ctr" rtl="0">
              <a:spcBef>
                <a:spcPts val="0"/>
              </a:spcBef>
              <a:spcAft>
                <a:spcPts val="0"/>
              </a:spcAft>
              <a:buClr>
                <a:schemeClr val="accent3"/>
              </a:buClr>
              <a:buSzPts val="5200"/>
              <a:buFont typeface="Dosis Medium"/>
              <a:buNone/>
              <a:defRPr sz="5200">
                <a:solidFill>
                  <a:schemeClr val="accent3"/>
                </a:solidFill>
                <a:latin typeface="Dosis Medium"/>
                <a:ea typeface="Dosis Medium"/>
                <a:cs typeface="Dosis Medium"/>
                <a:sym typeface="Dosis Medium"/>
              </a:defRPr>
            </a:lvl8pPr>
            <a:lvl9pPr lvl="8" algn="ctr" rtl="0">
              <a:spcBef>
                <a:spcPts val="0"/>
              </a:spcBef>
              <a:spcAft>
                <a:spcPts val="0"/>
              </a:spcAft>
              <a:buClr>
                <a:schemeClr val="accent3"/>
              </a:buClr>
              <a:buSzPts val="5200"/>
              <a:buFont typeface="Dosis Medium"/>
              <a:buNone/>
              <a:defRPr sz="5200">
                <a:solidFill>
                  <a:schemeClr val="accent3"/>
                </a:solidFill>
                <a:latin typeface="Dosis Medium"/>
                <a:ea typeface="Dosis Medium"/>
                <a:cs typeface="Dosis Medium"/>
                <a:sym typeface="Dosis Medium"/>
              </a:defRPr>
            </a:lvl9pPr>
          </a:lstStyle>
          <a:p>
            <a:endParaRPr/>
          </a:p>
        </p:txBody>
      </p:sp>
      <p:sp>
        <p:nvSpPr>
          <p:cNvPr id="16" name="Google Shape;16;p2"/>
          <p:cNvSpPr txBox="1">
            <a:spLocks noGrp="1"/>
          </p:cNvSpPr>
          <p:nvPr>
            <p:ph type="subTitle" idx="1"/>
          </p:nvPr>
        </p:nvSpPr>
        <p:spPr>
          <a:xfrm>
            <a:off x="2045400" y="3560071"/>
            <a:ext cx="5074800" cy="465600"/>
          </a:xfrm>
          <a:prstGeom prst="rect">
            <a:avLst/>
          </a:prstGeom>
          <a:noFill/>
        </p:spPr>
        <p:txBody>
          <a:bodyPr spcFirstLastPara="1" wrap="square" lIns="91425" tIns="91425" rIns="91425" bIns="91425" anchor="t" anchorCtr="0">
            <a:noAutofit/>
          </a:bodyPr>
          <a:lstStyle>
            <a:lvl1pPr lvl="0" algn="ctr">
              <a:lnSpc>
                <a:spcPct val="115000"/>
              </a:lnSpc>
              <a:spcBef>
                <a:spcPts val="0"/>
              </a:spcBef>
              <a:spcAft>
                <a:spcPts val="0"/>
              </a:spcAft>
              <a:buClr>
                <a:schemeClr val="accent3"/>
              </a:buClr>
              <a:buSzPts val="1400"/>
              <a:buFont typeface="Roboto"/>
              <a:buNone/>
              <a:defRPr sz="1400">
                <a:solidFill>
                  <a:schemeClr val="lt1"/>
                </a:solidFill>
                <a:latin typeface="Roboto"/>
                <a:ea typeface="Roboto"/>
                <a:cs typeface="Roboto"/>
                <a:sym typeface="Roboto"/>
              </a:defRPr>
            </a:lvl1pPr>
            <a:lvl2pPr lvl="1" algn="ctr">
              <a:lnSpc>
                <a:spcPct val="100000"/>
              </a:lnSpc>
              <a:spcBef>
                <a:spcPts val="0"/>
              </a:spcBef>
              <a:spcAft>
                <a:spcPts val="0"/>
              </a:spcAft>
              <a:buClr>
                <a:schemeClr val="accent3"/>
              </a:buClr>
              <a:buSzPts val="1400"/>
              <a:buFont typeface="Roboto"/>
              <a:buNone/>
              <a:defRPr>
                <a:solidFill>
                  <a:schemeClr val="accent3"/>
                </a:solidFill>
                <a:latin typeface="Roboto"/>
                <a:ea typeface="Roboto"/>
                <a:cs typeface="Roboto"/>
                <a:sym typeface="Roboto"/>
              </a:defRPr>
            </a:lvl2pPr>
            <a:lvl3pPr lvl="2" algn="ctr">
              <a:lnSpc>
                <a:spcPct val="100000"/>
              </a:lnSpc>
              <a:spcBef>
                <a:spcPts val="0"/>
              </a:spcBef>
              <a:spcAft>
                <a:spcPts val="0"/>
              </a:spcAft>
              <a:buClr>
                <a:schemeClr val="accent3"/>
              </a:buClr>
              <a:buSzPts val="1400"/>
              <a:buFont typeface="Roboto"/>
              <a:buNone/>
              <a:defRPr>
                <a:solidFill>
                  <a:schemeClr val="accent3"/>
                </a:solidFill>
                <a:latin typeface="Roboto"/>
                <a:ea typeface="Roboto"/>
                <a:cs typeface="Roboto"/>
                <a:sym typeface="Roboto"/>
              </a:defRPr>
            </a:lvl3pPr>
            <a:lvl4pPr lvl="3" algn="ctr">
              <a:lnSpc>
                <a:spcPct val="100000"/>
              </a:lnSpc>
              <a:spcBef>
                <a:spcPts val="0"/>
              </a:spcBef>
              <a:spcAft>
                <a:spcPts val="0"/>
              </a:spcAft>
              <a:buClr>
                <a:schemeClr val="accent3"/>
              </a:buClr>
              <a:buSzPts val="1400"/>
              <a:buFont typeface="Roboto"/>
              <a:buNone/>
              <a:defRPr>
                <a:solidFill>
                  <a:schemeClr val="accent3"/>
                </a:solidFill>
                <a:latin typeface="Roboto"/>
                <a:ea typeface="Roboto"/>
                <a:cs typeface="Roboto"/>
                <a:sym typeface="Roboto"/>
              </a:defRPr>
            </a:lvl4pPr>
            <a:lvl5pPr lvl="4" algn="ctr">
              <a:lnSpc>
                <a:spcPct val="100000"/>
              </a:lnSpc>
              <a:spcBef>
                <a:spcPts val="0"/>
              </a:spcBef>
              <a:spcAft>
                <a:spcPts val="0"/>
              </a:spcAft>
              <a:buClr>
                <a:schemeClr val="accent3"/>
              </a:buClr>
              <a:buSzPts val="1400"/>
              <a:buFont typeface="Roboto"/>
              <a:buNone/>
              <a:defRPr>
                <a:solidFill>
                  <a:schemeClr val="accent3"/>
                </a:solidFill>
                <a:latin typeface="Roboto"/>
                <a:ea typeface="Roboto"/>
                <a:cs typeface="Roboto"/>
                <a:sym typeface="Roboto"/>
              </a:defRPr>
            </a:lvl5pPr>
            <a:lvl6pPr lvl="5" algn="ctr">
              <a:lnSpc>
                <a:spcPct val="100000"/>
              </a:lnSpc>
              <a:spcBef>
                <a:spcPts val="0"/>
              </a:spcBef>
              <a:spcAft>
                <a:spcPts val="0"/>
              </a:spcAft>
              <a:buClr>
                <a:schemeClr val="accent3"/>
              </a:buClr>
              <a:buSzPts val="1400"/>
              <a:buFont typeface="Roboto"/>
              <a:buNone/>
              <a:defRPr>
                <a:solidFill>
                  <a:schemeClr val="accent3"/>
                </a:solidFill>
                <a:latin typeface="Roboto"/>
                <a:ea typeface="Roboto"/>
                <a:cs typeface="Roboto"/>
                <a:sym typeface="Roboto"/>
              </a:defRPr>
            </a:lvl6pPr>
            <a:lvl7pPr lvl="6" algn="ctr">
              <a:lnSpc>
                <a:spcPct val="100000"/>
              </a:lnSpc>
              <a:spcBef>
                <a:spcPts val="0"/>
              </a:spcBef>
              <a:spcAft>
                <a:spcPts val="0"/>
              </a:spcAft>
              <a:buClr>
                <a:schemeClr val="accent3"/>
              </a:buClr>
              <a:buSzPts val="1400"/>
              <a:buFont typeface="Roboto"/>
              <a:buNone/>
              <a:defRPr>
                <a:solidFill>
                  <a:schemeClr val="accent3"/>
                </a:solidFill>
                <a:latin typeface="Roboto"/>
                <a:ea typeface="Roboto"/>
                <a:cs typeface="Roboto"/>
                <a:sym typeface="Roboto"/>
              </a:defRPr>
            </a:lvl7pPr>
            <a:lvl8pPr lvl="7" algn="ctr">
              <a:lnSpc>
                <a:spcPct val="100000"/>
              </a:lnSpc>
              <a:spcBef>
                <a:spcPts val="0"/>
              </a:spcBef>
              <a:spcAft>
                <a:spcPts val="0"/>
              </a:spcAft>
              <a:buClr>
                <a:schemeClr val="accent3"/>
              </a:buClr>
              <a:buSzPts val="1400"/>
              <a:buFont typeface="Roboto"/>
              <a:buNone/>
              <a:defRPr>
                <a:solidFill>
                  <a:schemeClr val="accent3"/>
                </a:solidFill>
                <a:latin typeface="Roboto"/>
                <a:ea typeface="Roboto"/>
                <a:cs typeface="Roboto"/>
                <a:sym typeface="Roboto"/>
              </a:defRPr>
            </a:lvl8pPr>
            <a:lvl9pPr lvl="8" algn="ctr">
              <a:lnSpc>
                <a:spcPct val="100000"/>
              </a:lnSpc>
              <a:spcBef>
                <a:spcPts val="0"/>
              </a:spcBef>
              <a:spcAft>
                <a:spcPts val="0"/>
              </a:spcAft>
              <a:buClr>
                <a:schemeClr val="accent3"/>
              </a:buClr>
              <a:buSzPts val="1400"/>
              <a:buFont typeface="Roboto"/>
              <a:buNone/>
              <a:defRPr>
                <a:solidFill>
                  <a:schemeClr val="accent3"/>
                </a:solidFill>
                <a:latin typeface="Roboto"/>
                <a:ea typeface="Roboto"/>
                <a:cs typeface="Roboto"/>
                <a:sym typeface="Roboto"/>
              </a:defRPr>
            </a:lvl9pPr>
          </a:lstStyle>
          <a:p>
            <a:endParaRPr/>
          </a:p>
        </p:txBody>
      </p:sp>
      <p:grpSp>
        <p:nvGrpSpPr>
          <p:cNvPr id="17" name="Google Shape;17;p2"/>
          <p:cNvGrpSpPr/>
          <p:nvPr/>
        </p:nvGrpSpPr>
        <p:grpSpPr>
          <a:xfrm>
            <a:off x="7490475" y="-2595456"/>
            <a:ext cx="2466340" cy="9650056"/>
            <a:chOff x="7490475" y="-2595456"/>
            <a:chExt cx="2466340" cy="9650056"/>
          </a:xfrm>
        </p:grpSpPr>
        <p:sp>
          <p:nvSpPr>
            <p:cNvPr id="18" name="Google Shape;18;p2"/>
            <p:cNvSpPr/>
            <p:nvPr/>
          </p:nvSpPr>
          <p:spPr>
            <a:xfrm>
              <a:off x="8179410" y="-890672"/>
              <a:ext cx="800103" cy="3615778"/>
            </a:xfrm>
            <a:custGeom>
              <a:avLst/>
              <a:gdLst/>
              <a:ahLst/>
              <a:cxnLst/>
              <a:rect l="l" t="t" r="r" b="b"/>
              <a:pathLst>
                <a:path w="16273" h="73540" extrusionOk="0">
                  <a:moveTo>
                    <a:pt x="8190" y="0"/>
                  </a:moveTo>
                  <a:cubicBezTo>
                    <a:pt x="7408" y="0"/>
                    <a:pt x="6619" y="453"/>
                    <a:pt x="6069" y="1360"/>
                  </a:cubicBezTo>
                  <a:cubicBezTo>
                    <a:pt x="5377" y="2480"/>
                    <a:pt x="5092" y="3742"/>
                    <a:pt x="5051" y="5025"/>
                  </a:cubicBezTo>
                  <a:cubicBezTo>
                    <a:pt x="4827" y="10402"/>
                    <a:pt x="5234" y="15493"/>
                    <a:pt x="5845" y="20849"/>
                  </a:cubicBezTo>
                  <a:cubicBezTo>
                    <a:pt x="6497" y="26531"/>
                    <a:pt x="7108" y="32234"/>
                    <a:pt x="7047" y="37977"/>
                  </a:cubicBezTo>
                  <a:cubicBezTo>
                    <a:pt x="7027" y="40828"/>
                    <a:pt x="7067" y="43700"/>
                    <a:pt x="7027" y="46551"/>
                  </a:cubicBezTo>
                  <a:cubicBezTo>
                    <a:pt x="7006" y="47365"/>
                    <a:pt x="6843" y="48200"/>
                    <a:pt x="6640" y="49015"/>
                  </a:cubicBezTo>
                  <a:cubicBezTo>
                    <a:pt x="6517" y="49544"/>
                    <a:pt x="6171" y="49952"/>
                    <a:pt x="5601" y="50135"/>
                  </a:cubicBezTo>
                  <a:cubicBezTo>
                    <a:pt x="2729" y="51031"/>
                    <a:pt x="1202" y="53129"/>
                    <a:pt x="611" y="55980"/>
                  </a:cubicBezTo>
                  <a:cubicBezTo>
                    <a:pt x="0" y="58974"/>
                    <a:pt x="408" y="61906"/>
                    <a:pt x="1182" y="64798"/>
                  </a:cubicBezTo>
                  <a:cubicBezTo>
                    <a:pt x="1711" y="66794"/>
                    <a:pt x="2505" y="68688"/>
                    <a:pt x="3646" y="70419"/>
                  </a:cubicBezTo>
                  <a:cubicBezTo>
                    <a:pt x="4277" y="71356"/>
                    <a:pt x="4990" y="72191"/>
                    <a:pt x="5927" y="72822"/>
                  </a:cubicBezTo>
                  <a:cubicBezTo>
                    <a:pt x="6653" y="73303"/>
                    <a:pt x="7405" y="73540"/>
                    <a:pt x="8151" y="73540"/>
                  </a:cubicBezTo>
                  <a:cubicBezTo>
                    <a:pt x="9017" y="73540"/>
                    <a:pt x="9874" y="73222"/>
                    <a:pt x="10672" y="72598"/>
                  </a:cubicBezTo>
                  <a:cubicBezTo>
                    <a:pt x="12566" y="71152"/>
                    <a:pt x="13605" y="69156"/>
                    <a:pt x="14419" y="67018"/>
                  </a:cubicBezTo>
                  <a:cubicBezTo>
                    <a:pt x="15662" y="63800"/>
                    <a:pt x="16273" y="60481"/>
                    <a:pt x="15906" y="57019"/>
                  </a:cubicBezTo>
                  <a:cubicBezTo>
                    <a:pt x="15743" y="55471"/>
                    <a:pt x="15295" y="54045"/>
                    <a:pt x="14399" y="52762"/>
                  </a:cubicBezTo>
                  <a:cubicBezTo>
                    <a:pt x="13564" y="51540"/>
                    <a:pt x="12423" y="50685"/>
                    <a:pt x="11018" y="50237"/>
                  </a:cubicBezTo>
                  <a:cubicBezTo>
                    <a:pt x="10265" y="49993"/>
                    <a:pt x="9776" y="49524"/>
                    <a:pt x="9633" y="48811"/>
                  </a:cubicBezTo>
                  <a:cubicBezTo>
                    <a:pt x="9450" y="48037"/>
                    <a:pt x="9348" y="47264"/>
                    <a:pt x="9328" y="46469"/>
                  </a:cubicBezTo>
                  <a:cubicBezTo>
                    <a:pt x="9287" y="44901"/>
                    <a:pt x="9308" y="43333"/>
                    <a:pt x="9308" y="41745"/>
                  </a:cubicBezTo>
                  <a:cubicBezTo>
                    <a:pt x="9328" y="39260"/>
                    <a:pt x="9246" y="36755"/>
                    <a:pt x="9369" y="34270"/>
                  </a:cubicBezTo>
                  <a:cubicBezTo>
                    <a:pt x="9572" y="30625"/>
                    <a:pt x="9939" y="27000"/>
                    <a:pt x="10244" y="23375"/>
                  </a:cubicBezTo>
                  <a:cubicBezTo>
                    <a:pt x="10367" y="21970"/>
                    <a:pt x="10550" y="20564"/>
                    <a:pt x="10672" y="19139"/>
                  </a:cubicBezTo>
                  <a:cubicBezTo>
                    <a:pt x="10916" y="16451"/>
                    <a:pt x="11202" y="13742"/>
                    <a:pt x="11324" y="11033"/>
                  </a:cubicBezTo>
                  <a:cubicBezTo>
                    <a:pt x="11466" y="8528"/>
                    <a:pt x="11629" y="6023"/>
                    <a:pt x="11079" y="3559"/>
                  </a:cubicBezTo>
                  <a:cubicBezTo>
                    <a:pt x="10916" y="2806"/>
                    <a:pt x="10652" y="2032"/>
                    <a:pt x="10265" y="1360"/>
                  </a:cubicBezTo>
                  <a:cubicBezTo>
                    <a:pt x="9745" y="453"/>
                    <a:pt x="8972" y="0"/>
                    <a:pt x="8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521549" y="-1157307"/>
              <a:ext cx="633867" cy="4180467"/>
            </a:xfrm>
            <a:custGeom>
              <a:avLst/>
              <a:gdLst/>
              <a:ahLst/>
              <a:cxnLst/>
              <a:rect l="l" t="t" r="r" b="b"/>
              <a:pathLst>
                <a:path w="12892" h="85025" extrusionOk="0">
                  <a:moveTo>
                    <a:pt x="4949" y="1"/>
                  </a:moveTo>
                  <a:cubicBezTo>
                    <a:pt x="4501" y="1"/>
                    <a:pt x="4175" y="347"/>
                    <a:pt x="4175" y="897"/>
                  </a:cubicBezTo>
                  <a:cubicBezTo>
                    <a:pt x="4134" y="2648"/>
                    <a:pt x="4134" y="4400"/>
                    <a:pt x="4073" y="6151"/>
                  </a:cubicBezTo>
                  <a:cubicBezTo>
                    <a:pt x="4012" y="8697"/>
                    <a:pt x="3931" y="11243"/>
                    <a:pt x="3870" y="13788"/>
                  </a:cubicBezTo>
                  <a:cubicBezTo>
                    <a:pt x="3829" y="15214"/>
                    <a:pt x="3788" y="16660"/>
                    <a:pt x="3748" y="18086"/>
                  </a:cubicBezTo>
                  <a:cubicBezTo>
                    <a:pt x="3748" y="18208"/>
                    <a:pt x="3748" y="18330"/>
                    <a:pt x="3748" y="18432"/>
                  </a:cubicBezTo>
                  <a:cubicBezTo>
                    <a:pt x="3686" y="18798"/>
                    <a:pt x="3483" y="19002"/>
                    <a:pt x="3116" y="19002"/>
                  </a:cubicBezTo>
                  <a:cubicBezTo>
                    <a:pt x="2729" y="19002"/>
                    <a:pt x="2526" y="18778"/>
                    <a:pt x="2526" y="18411"/>
                  </a:cubicBezTo>
                  <a:cubicBezTo>
                    <a:pt x="2505" y="17923"/>
                    <a:pt x="2526" y="17434"/>
                    <a:pt x="2526" y="16945"/>
                  </a:cubicBezTo>
                  <a:cubicBezTo>
                    <a:pt x="2485" y="12668"/>
                    <a:pt x="2424" y="8412"/>
                    <a:pt x="2383" y="4135"/>
                  </a:cubicBezTo>
                  <a:cubicBezTo>
                    <a:pt x="2383" y="3056"/>
                    <a:pt x="2403" y="1956"/>
                    <a:pt x="2403" y="877"/>
                  </a:cubicBezTo>
                  <a:cubicBezTo>
                    <a:pt x="2403" y="490"/>
                    <a:pt x="2261" y="184"/>
                    <a:pt x="1894" y="62"/>
                  </a:cubicBezTo>
                  <a:cubicBezTo>
                    <a:pt x="1796" y="27"/>
                    <a:pt x="1701" y="11"/>
                    <a:pt x="1611" y="11"/>
                  </a:cubicBezTo>
                  <a:cubicBezTo>
                    <a:pt x="1383" y="11"/>
                    <a:pt x="1185" y="117"/>
                    <a:pt x="1039" y="306"/>
                  </a:cubicBezTo>
                  <a:cubicBezTo>
                    <a:pt x="937" y="469"/>
                    <a:pt x="876" y="673"/>
                    <a:pt x="876" y="877"/>
                  </a:cubicBezTo>
                  <a:cubicBezTo>
                    <a:pt x="774" y="2730"/>
                    <a:pt x="713" y="4604"/>
                    <a:pt x="632" y="6457"/>
                  </a:cubicBezTo>
                  <a:cubicBezTo>
                    <a:pt x="469" y="10428"/>
                    <a:pt x="265" y="14379"/>
                    <a:pt x="143" y="18350"/>
                  </a:cubicBezTo>
                  <a:cubicBezTo>
                    <a:pt x="82" y="20326"/>
                    <a:pt x="0" y="22322"/>
                    <a:pt x="611" y="24236"/>
                  </a:cubicBezTo>
                  <a:cubicBezTo>
                    <a:pt x="1263" y="26252"/>
                    <a:pt x="2322" y="27922"/>
                    <a:pt x="4196" y="29022"/>
                  </a:cubicBezTo>
                  <a:cubicBezTo>
                    <a:pt x="4542" y="29225"/>
                    <a:pt x="4766" y="29714"/>
                    <a:pt x="4908" y="30101"/>
                  </a:cubicBezTo>
                  <a:cubicBezTo>
                    <a:pt x="5316" y="31099"/>
                    <a:pt x="5295" y="32178"/>
                    <a:pt x="5295" y="33237"/>
                  </a:cubicBezTo>
                  <a:cubicBezTo>
                    <a:pt x="5316" y="36028"/>
                    <a:pt x="5316" y="38818"/>
                    <a:pt x="5295" y="41608"/>
                  </a:cubicBezTo>
                  <a:cubicBezTo>
                    <a:pt x="5295" y="44479"/>
                    <a:pt x="5336" y="47351"/>
                    <a:pt x="5153" y="50202"/>
                  </a:cubicBezTo>
                  <a:cubicBezTo>
                    <a:pt x="4929" y="53807"/>
                    <a:pt x="4521" y="57371"/>
                    <a:pt x="4175" y="60955"/>
                  </a:cubicBezTo>
                  <a:cubicBezTo>
                    <a:pt x="3849" y="64417"/>
                    <a:pt x="3462" y="67879"/>
                    <a:pt x="3218" y="71341"/>
                  </a:cubicBezTo>
                  <a:cubicBezTo>
                    <a:pt x="3055" y="73683"/>
                    <a:pt x="3055" y="76046"/>
                    <a:pt x="3055" y="78408"/>
                  </a:cubicBezTo>
                  <a:cubicBezTo>
                    <a:pt x="3075" y="79997"/>
                    <a:pt x="3279" y="81585"/>
                    <a:pt x="3992" y="83052"/>
                  </a:cubicBezTo>
                  <a:cubicBezTo>
                    <a:pt x="4196" y="83520"/>
                    <a:pt x="4501" y="83968"/>
                    <a:pt x="4868" y="84314"/>
                  </a:cubicBezTo>
                  <a:cubicBezTo>
                    <a:pt x="5344" y="84790"/>
                    <a:pt x="5925" y="85024"/>
                    <a:pt x="6510" y="85024"/>
                  </a:cubicBezTo>
                  <a:cubicBezTo>
                    <a:pt x="7102" y="85024"/>
                    <a:pt x="7696" y="84785"/>
                    <a:pt x="8187" y="84314"/>
                  </a:cubicBezTo>
                  <a:cubicBezTo>
                    <a:pt x="8819" y="83724"/>
                    <a:pt x="9226" y="82970"/>
                    <a:pt x="9389" y="82155"/>
                  </a:cubicBezTo>
                  <a:cubicBezTo>
                    <a:pt x="9654" y="80893"/>
                    <a:pt x="9939" y="79589"/>
                    <a:pt x="9979" y="78306"/>
                  </a:cubicBezTo>
                  <a:cubicBezTo>
                    <a:pt x="10102" y="74294"/>
                    <a:pt x="9857" y="70323"/>
                    <a:pt x="9450" y="66331"/>
                  </a:cubicBezTo>
                  <a:cubicBezTo>
                    <a:pt x="8941" y="61383"/>
                    <a:pt x="8371" y="56434"/>
                    <a:pt x="7963" y="51465"/>
                  </a:cubicBezTo>
                  <a:cubicBezTo>
                    <a:pt x="7739" y="48776"/>
                    <a:pt x="7760" y="46047"/>
                    <a:pt x="7739" y="43339"/>
                  </a:cubicBezTo>
                  <a:cubicBezTo>
                    <a:pt x="7698" y="40080"/>
                    <a:pt x="7739" y="36822"/>
                    <a:pt x="7719" y="33563"/>
                  </a:cubicBezTo>
                  <a:cubicBezTo>
                    <a:pt x="7719" y="32382"/>
                    <a:pt x="7739" y="31221"/>
                    <a:pt x="8106" y="30081"/>
                  </a:cubicBezTo>
                  <a:cubicBezTo>
                    <a:pt x="8289" y="29531"/>
                    <a:pt x="8595" y="29124"/>
                    <a:pt x="9124" y="28798"/>
                  </a:cubicBezTo>
                  <a:cubicBezTo>
                    <a:pt x="10957" y="27698"/>
                    <a:pt x="11975" y="25967"/>
                    <a:pt x="12484" y="23930"/>
                  </a:cubicBezTo>
                  <a:cubicBezTo>
                    <a:pt x="12729" y="22953"/>
                    <a:pt x="12892" y="21894"/>
                    <a:pt x="12871" y="20876"/>
                  </a:cubicBezTo>
                  <a:cubicBezTo>
                    <a:pt x="12810" y="17251"/>
                    <a:pt x="12668" y="13605"/>
                    <a:pt x="12525" y="9980"/>
                  </a:cubicBezTo>
                  <a:cubicBezTo>
                    <a:pt x="12444" y="7618"/>
                    <a:pt x="12342" y="5276"/>
                    <a:pt x="12260" y="2913"/>
                  </a:cubicBezTo>
                  <a:cubicBezTo>
                    <a:pt x="12220" y="2241"/>
                    <a:pt x="12199" y="1569"/>
                    <a:pt x="12179" y="897"/>
                  </a:cubicBezTo>
                  <a:cubicBezTo>
                    <a:pt x="12139" y="363"/>
                    <a:pt x="11850" y="20"/>
                    <a:pt x="11403" y="20"/>
                  </a:cubicBezTo>
                  <a:cubicBezTo>
                    <a:pt x="11390" y="20"/>
                    <a:pt x="11377" y="21"/>
                    <a:pt x="11364" y="21"/>
                  </a:cubicBezTo>
                  <a:cubicBezTo>
                    <a:pt x="10916" y="21"/>
                    <a:pt x="10631" y="347"/>
                    <a:pt x="10631" y="917"/>
                  </a:cubicBezTo>
                  <a:cubicBezTo>
                    <a:pt x="10611" y="6640"/>
                    <a:pt x="10509" y="12342"/>
                    <a:pt x="10509" y="18065"/>
                  </a:cubicBezTo>
                  <a:cubicBezTo>
                    <a:pt x="10509" y="18208"/>
                    <a:pt x="10509" y="18371"/>
                    <a:pt x="10489" y="18493"/>
                  </a:cubicBezTo>
                  <a:cubicBezTo>
                    <a:pt x="10407" y="18819"/>
                    <a:pt x="10203" y="19043"/>
                    <a:pt x="9857" y="19043"/>
                  </a:cubicBezTo>
                  <a:cubicBezTo>
                    <a:pt x="9511" y="19022"/>
                    <a:pt x="9348" y="18819"/>
                    <a:pt x="9287" y="18493"/>
                  </a:cubicBezTo>
                  <a:cubicBezTo>
                    <a:pt x="9267" y="18330"/>
                    <a:pt x="9267" y="18187"/>
                    <a:pt x="9246" y="18024"/>
                  </a:cubicBezTo>
                  <a:cubicBezTo>
                    <a:pt x="9124" y="12383"/>
                    <a:pt x="9002" y="6742"/>
                    <a:pt x="8859" y="1080"/>
                  </a:cubicBezTo>
                  <a:cubicBezTo>
                    <a:pt x="8859" y="978"/>
                    <a:pt x="8859" y="856"/>
                    <a:pt x="8859" y="734"/>
                  </a:cubicBezTo>
                  <a:cubicBezTo>
                    <a:pt x="8800" y="320"/>
                    <a:pt x="8474" y="20"/>
                    <a:pt x="8083" y="20"/>
                  </a:cubicBezTo>
                  <a:cubicBezTo>
                    <a:pt x="8070" y="20"/>
                    <a:pt x="8058" y="21"/>
                    <a:pt x="8045" y="21"/>
                  </a:cubicBezTo>
                  <a:cubicBezTo>
                    <a:pt x="7637" y="21"/>
                    <a:pt x="7332" y="327"/>
                    <a:pt x="7312" y="775"/>
                  </a:cubicBezTo>
                  <a:cubicBezTo>
                    <a:pt x="7291" y="1467"/>
                    <a:pt x="7291" y="2180"/>
                    <a:pt x="7291" y="2893"/>
                  </a:cubicBezTo>
                  <a:cubicBezTo>
                    <a:pt x="7271" y="6783"/>
                    <a:pt x="7250" y="10652"/>
                    <a:pt x="7250" y="14542"/>
                  </a:cubicBezTo>
                  <a:cubicBezTo>
                    <a:pt x="7230" y="15764"/>
                    <a:pt x="7230" y="16986"/>
                    <a:pt x="7230" y="18208"/>
                  </a:cubicBezTo>
                  <a:cubicBezTo>
                    <a:pt x="7230" y="18758"/>
                    <a:pt x="6986" y="19043"/>
                    <a:pt x="6538" y="19043"/>
                  </a:cubicBezTo>
                  <a:cubicBezTo>
                    <a:pt x="6521" y="19043"/>
                    <a:pt x="6505" y="19044"/>
                    <a:pt x="6490" y="19044"/>
                  </a:cubicBezTo>
                  <a:cubicBezTo>
                    <a:pt x="6033" y="19044"/>
                    <a:pt x="5804" y="18758"/>
                    <a:pt x="5804" y="18187"/>
                  </a:cubicBezTo>
                  <a:cubicBezTo>
                    <a:pt x="5784" y="14746"/>
                    <a:pt x="5784" y="11304"/>
                    <a:pt x="5764" y="7862"/>
                  </a:cubicBezTo>
                  <a:cubicBezTo>
                    <a:pt x="5743" y="5540"/>
                    <a:pt x="5723" y="3239"/>
                    <a:pt x="5703" y="917"/>
                  </a:cubicBezTo>
                  <a:cubicBezTo>
                    <a:pt x="5703" y="347"/>
                    <a:pt x="5418" y="21"/>
                    <a:pt x="49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322948" y="-777291"/>
              <a:ext cx="633867" cy="4180565"/>
            </a:xfrm>
            <a:custGeom>
              <a:avLst/>
              <a:gdLst/>
              <a:ahLst/>
              <a:cxnLst/>
              <a:rect l="l" t="t" r="r" b="b"/>
              <a:pathLst>
                <a:path w="12892" h="85027" extrusionOk="0">
                  <a:moveTo>
                    <a:pt x="6381" y="1"/>
                  </a:moveTo>
                  <a:cubicBezTo>
                    <a:pt x="5782" y="1"/>
                    <a:pt x="5178" y="240"/>
                    <a:pt x="4684" y="703"/>
                  </a:cubicBezTo>
                  <a:cubicBezTo>
                    <a:pt x="4073" y="1314"/>
                    <a:pt x="3666" y="2047"/>
                    <a:pt x="3483" y="2862"/>
                  </a:cubicBezTo>
                  <a:cubicBezTo>
                    <a:pt x="3218" y="4145"/>
                    <a:pt x="2953" y="5428"/>
                    <a:pt x="2912" y="6731"/>
                  </a:cubicBezTo>
                  <a:cubicBezTo>
                    <a:pt x="2790" y="10723"/>
                    <a:pt x="3034" y="14715"/>
                    <a:pt x="3442" y="18686"/>
                  </a:cubicBezTo>
                  <a:cubicBezTo>
                    <a:pt x="3951" y="23635"/>
                    <a:pt x="4521" y="28584"/>
                    <a:pt x="4928" y="33553"/>
                  </a:cubicBezTo>
                  <a:cubicBezTo>
                    <a:pt x="5153" y="36261"/>
                    <a:pt x="5112" y="38970"/>
                    <a:pt x="5153" y="41699"/>
                  </a:cubicBezTo>
                  <a:cubicBezTo>
                    <a:pt x="5173" y="44958"/>
                    <a:pt x="5132" y="48216"/>
                    <a:pt x="5153" y="51454"/>
                  </a:cubicBezTo>
                  <a:cubicBezTo>
                    <a:pt x="5173" y="52635"/>
                    <a:pt x="5153" y="53817"/>
                    <a:pt x="4766" y="54937"/>
                  </a:cubicBezTo>
                  <a:cubicBezTo>
                    <a:pt x="4582" y="55487"/>
                    <a:pt x="4277" y="55894"/>
                    <a:pt x="3768" y="56220"/>
                  </a:cubicBezTo>
                  <a:cubicBezTo>
                    <a:pt x="1935" y="57340"/>
                    <a:pt x="916" y="59071"/>
                    <a:pt x="407" y="61087"/>
                  </a:cubicBezTo>
                  <a:cubicBezTo>
                    <a:pt x="143" y="62085"/>
                    <a:pt x="0" y="63124"/>
                    <a:pt x="20" y="64142"/>
                  </a:cubicBezTo>
                  <a:cubicBezTo>
                    <a:pt x="81" y="67787"/>
                    <a:pt x="224" y="71412"/>
                    <a:pt x="346" y="75037"/>
                  </a:cubicBezTo>
                  <a:cubicBezTo>
                    <a:pt x="428" y="77400"/>
                    <a:pt x="530" y="79762"/>
                    <a:pt x="631" y="82104"/>
                  </a:cubicBezTo>
                  <a:cubicBezTo>
                    <a:pt x="652" y="82776"/>
                    <a:pt x="672" y="83448"/>
                    <a:pt x="713" y="84120"/>
                  </a:cubicBezTo>
                  <a:cubicBezTo>
                    <a:pt x="733" y="84670"/>
                    <a:pt x="1059" y="85017"/>
                    <a:pt x="1507" y="85017"/>
                  </a:cubicBezTo>
                  <a:cubicBezTo>
                    <a:pt x="1975" y="85017"/>
                    <a:pt x="2261" y="84650"/>
                    <a:pt x="2261" y="84080"/>
                  </a:cubicBezTo>
                  <a:cubicBezTo>
                    <a:pt x="2261" y="78357"/>
                    <a:pt x="2362" y="72655"/>
                    <a:pt x="2362" y="66932"/>
                  </a:cubicBezTo>
                  <a:cubicBezTo>
                    <a:pt x="2362" y="66789"/>
                    <a:pt x="2362" y="66647"/>
                    <a:pt x="2403" y="66504"/>
                  </a:cubicBezTo>
                  <a:cubicBezTo>
                    <a:pt x="2464" y="66178"/>
                    <a:pt x="2668" y="65975"/>
                    <a:pt x="3034" y="65975"/>
                  </a:cubicBezTo>
                  <a:cubicBezTo>
                    <a:pt x="3360" y="65995"/>
                    <a:pt x="3544" y="66219"/>
                    <a:pt x="3584" y="66525"/>
                  </a:cubicBezTo>
                  <a:cubicBezTo>
                    <a:pt x="3605" y="66688"/>
                    <a:pt x="3625" y="66850"/>
                    <a:pt x="3625" y="66993"/>
                  </a:cubicBezTo>
                  <a:cubicBezTo>
                    <a:pt x="3747" y="72655"/>
                    <a:pt x="3890" y="78296"/>
                    <a:pt x="4012" y="83937"/>
                  </a:cubicBezTo>
                  <a:cubicBezTo>
                    <a:pt x="4012" y="84059"/>
                    <a:pt x="4012" y="84161"/>
                    <a:pt x="4032" y="84283"/>
                  </a:cubicBezTo>
                  <a:cubicBezTo>
                    <a:pt x="4092" y="84717"/>
                    <a:pt x="4399" y="85018"/>
                    <a:pt x="4807" y="85018"/>
                  </a:cubicBezTo>
                  <a:cubicBezTo>
                    <a:pt x="4820" y="85018"/>
                    <a:pt x="4834" y="85017"/>
                    <a:pt x="4847" y="85017"/>
                  </a:cubicBezTo>
                  <a:cubicBezTo>
                    <a:pt x="5234" y="84996"/>
                    <a:pt x="5560" y="84691"/>
                    <a:pt x="5560" y="84243"/>
                  </a:cubicBezTo>
                  <a:cubicBezTo>
                    <a:pt x="5601" y="83550"/>
                    <a:pt x="5580" y="82837"/>
                    <a:pt x="5580" y="82145"/>
                  </a:cubicBezTo>
                  <a:cubicBezTo>
                    <a:pt x="5601" y="78255"/>
                    <a:pt x="5621" y="74365"/>
                    <a:pt x="5641" y="70476"/>
                  </a:cubicBezTo>
                  <a:cubicBezTo>
                    <a:pt x="5641" y="69254"/>
                    <a:pt x="5641" y="68032"/>
                    <a:pt x="5641" y="66810"/>
                  </a:cubicBezTo>
                  <a:cubicBezTo>
                    <a:pt x="5662" y="66260"/>
                    <a:pt x="5886" y="65995"/>
                    <a:pt x="6354" y="65975"/>
                  </a:cubicBezTo>
                  <a:cubicBezTo>
                    <a:pt x="6822" y="65975"/>
                    <a:pt x="7087" y="66240"/>
                    <a:pt x="7087" y="66830"/>
                  </a:cubicBezTo>
                  <a:cubicBezTo>
                    <a:pt x="7108" y="70272"/>
                    <a:pt x="7108" y="73734"/>
                    <a:pt x="7128" y="77176"/>
                  </a:cubicBezTo>
                  <a:cubicBezTo>
                    <a:pt x="7128" y="79477"/>
                    <a:pt x="7148" y="81799"/>
                    <a:pt x="7169" y="84100"/>
                  </a:cubicBezTo>
                  <a:cubicBezTo>
                    <a:pt x="7169" y="84670"/>
                    <a:pt x="7454" y="85017"/>
                    <a:pt x="7922" y="85017"/>
                  </a:cubicBezTo>
                  <a:cubicBezTo>
                    <a:pt x="8370" y="85017"/>
                    <a:pt x="8696" y="84670"/>
                    <a:pt x="8716" y="84120"/>
                  </a:cubicBezTo>
                  <a:cubicBezTo>
                    <a:pt x="8737" y="82369"/>
                    <a:pt x="8757" y="80618"/>
                    <a:pt x="8798" y="78866"/>
                  </a:cubicBezTo>
                  <a:cubicBezTo>
                    <a:pt x="8859" y="76320"/>
                    <a:pt x="8941" y="73775"/>
                    <a:pt x="9022" y="71249"/>
                  </a:cubicBezTo>
                  <a:cubicBezTo>
                    <a:pt x="9063" y="69803"/>
                    <a:pt x="9083" y="68378"/>
                    <a:pt x="9124" y="66932"/>
                  </a:cubicBezTo>
                  <a:cubicBezTo>
                    <a:pt x="9124" y="66810"/>
                    <a:pt x="9124" y="66708"/>
                    <a:pt x="9144" y="66586"/>
                  </a:cubicBezTo>
                  <a:cubicBezTo>
                    <a:pt x="9185" y="66219"/>
                    <a:pt x="9389" y="66016"/>
                    <a:pt x="9775" y="66016"/>
                  </a:cubicBezTo>
                  <a:cubicBezTo>
                    <a:pt x="10162" y="66016"/>
                    <a:pt x="10346" y="66260"/>
                    <a:pt x="10366" y="66606"/>
                  </a:cubicBezTo>
                  <a:cubicBezTo>
                    <a:pt x="10386" y="67095"/>
                    <a:pt x="10346" y="67584"/>
                    <a:pt x="10366" y="68072"/>
                  </a:cubicBezTo>
                  <a:cubicBezTo>
                    <a:pt x="10407" y="72349"/>
                    <a:pt x="10448" y="76606"/>
                    <a:pt x="10488" y="80882"/>
                  </a:cubicBezTo>
                  <a:cubicBezTo>
                    <a:pt x="10509" y="81982"/>
                    <a:pt x="10488" y="83061"/>
                    <a:pt x="10468" y="84161"/>
                  </a:cubicBezTo>
                  <a:cubicBezTo>
                    <a:pt x="10468" y="84528"/>
                    <a:pt x="10610" y="84833"/>
                    <a:pt x="10977" y="84976"/>
                  </a:cubicBezTo>
                  <a:cubicBezTo>
                    <a:pt x="11074" y="85010"/>
                    <a:pt x="11168" y="85027"/>
                    <a:pt x="11257" y="85027"/>
                  </a:cubicBezTo>
                  <a:cubicBezTo>
                    <a:pt x="11486" y="85027"/>
                    <a:pt x="11686" y="84916"/>
                    <a:pt x="11832" y="84711"/>
                  </a:cubicBezTo>
                  <a:cubicBezTo>
                    <a:pt x="11934" y="84569"/>
                    <a:pt x="11995" y="84344"/>
                    <a:pt x="12016" y="84161"/>
                  </a:cubicBezTo>
                  <a:cubicBezTo>
                    <a:pt x="12097" y="82288"/>
                    <a:pt x="12179" y="80434"/>
                    <a:pt x="12260" y="78561"/>
                  </a:cubicBezTo>
                  <a:cubicBezTo>
                    <a:pt x="12423" y="74589"/>
                    <a:pt x="12606" y="70638"/>
                    <a:pt x="12729" y="66667"/>
                  </a:cubicBezTo>
                  <a:cubicBezTo>
                    <a:pt x="12790" y="64692"/>
                    <a:pt x="12891" y="62696"/>
                    <a:pt x="12260" y="60782"/>
                  </a:cubicBezTo>
                  <a:cubicBezTo>
                    <a:pt x="11608" y="58765"/>
                    <a:pt x="10549" y="57095"/>
                    <a:pt x="8676" y="55996"/>
                  </a:cubicBezTo>
                  <a:cubicBezTo>
                    <a:pt x="8350" y="55812"/>
                    <a:pt x="8126" y="55324"/>
                    <a:pt x="7963" y="54916"/>
                  </a:cubicBezTo>
                  <a:cubicBezTo>
                    <a:pt x="7576" y="53918"/>
                    <a:pt x="7576" y="52839"/>
                    <a:pt x="7576" y="51780"/>
                  </a:cubicBezTo>
                  <a:cubicBezTo>
                    <a:pt x="7576" y="48990"/>
                    <a:pt x="7556" y="46220"/>
                    <a:pt x="7576" y="43430"/>
                  </a:cubicBezTo>
                  <a:cubicBezTo>
                    <a:pt x="7596" y="40559"/>
                    <a:pt x="7535" y="37667"/>
                    <a:pt x="7719" y="34816"/>
                  </a:cubicBezTo>
                  <a:cubicBezTo>
                    <a:pt x="7943" y="31231"/>
                    <a:pt x="8370" y="27647"/>
                    <a:pt x="8696" y="24063"/>
                  </a:cubicBezTo>
                  <a:cubicBezTo>
                    <a:pt x="9022" y="20600"/>
                    <a:pt x="9429" y="17138"/>
                    <a:pt x="9674" y="13676"/>
                  </a:cubicBezTo>
                  <a:cubicBezTo>
                    <a:pt x="9837" y="11334"/>
                    <a:pt x="9837" y="8972"/>
                    <a:pt x="9816" y="6630"/>
                  </a:cubicBezTo>
                  <a:cubicBezTo>
                    <a:pt x="9816" y="5021"/>
                    <a:pt x="9592" y="3432"/>
                    <a:pt x="8900" y="1966"/>
                  </a:cubicBezTo>
                  <a:cubicBezTo>
                    <a:pt x="8676" y="1518"/>
                    <a:pt x="8370" y="1070"/>
                    <a:pt x="8024" y="703"/>
                  </a:cubicBezTo>
                  <a:cubicBezTo>
                    <a:pt x="7551" y="230"/>
                    <a:pt x="6968" y="1"/>
                    <a:pt x="63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682099" y="-2595456"/>
              <a:ext cx="885212" cy="4002628"/>
            </a:xfrm>
            <a:custGeom>
              <a:avLst/>
              <a:gdLst/>
              <a:ahLst/>
              <a:cxnLst/>
              <a:rect l="l" t="t" r="r" b="b"/>
              <a:pathLst>
                <a:path w="18004" h="81408" extrusionOk="0">
                  <a:moveTo>
                    <a:pt x="8988" y="1"/>
                  </a:moveTo>
                  <a:cubicBezTo>
                    <a:pt x="8029" y="1"/>
                    <a:pt x="7078" y="355"/>
                    <a:pt x="6191" y="1045"/>
                  </a:cubicBezTo>
                  <a:cubicBezTo>
                    <a:pt x="4114" y="2633"/>
                    <a:pt x="2953" y="4853"/>
                    <a:pt x="2057" y="7215"/>
                  </a:cubicBezTo>
                  <a:cubicBezTo>
                    <a:pt x="672" y="10779"/>
                    <a:pt x="0" y="14466"/>
                    <a:pt x="407" y="18294"/>
                  </a:cubicBezTo>
                  <a:cubicBezTo>
                    <a:pt x="591" y="20005"/>
                    <a:pt x="1079" y="21594"/>
                    <a:pt x="2077" y="23019"/>
                  </a:cubicBezTo>
                  <a:cubicBezTo>
                    <a:pt x="3014" y="24363"/>
                    <a:pt x="4277" y="25300"/>
                    <a:pt x="5825" y="25809"/>
                  </a:cubicBezTo>
                  <a:cubicBezTo>
                    <a:pt x="6660" y="26074"/>
                    <a:pt x="7189" y="26583"/>
                    <a:pt x="7352" y="27398"/>
                  </a:cubicBezTo>
                  <a:cubicBezTo>
                    <a:pt x="7556" y="28233"/>
                    <a:pt x="7657" y="29108"/>
                    <a:pt x="7698" y="29964"/>
                  </a:cubicBezTo>
                  <a:cubicBezTo>
                    <a:pt x="7739" y="31715"/>
                    <a:pt x="7719" y="33446"/>
                    <a:pt x="7698" y="35198"/>
                  </a:cubicBezTo>
                  <a:cubicBezTo>
                    <a:pt x="7698" y="37947"/>
                    <a:pt x="7780" y="40717"/>
                    <a:pt x="7637" y="43486"/>
                  </a:cubicBezTo>
                  <a:cubicBezTo>
                    <a:pt x="7413" y="47498"/>
                    <a:pt x="7026" y="51510"/>
                    <a:pt x="6680" y="55522"/>
                  </a:cubicBezTo>
                  <a:cubicBezTo>
                    <a:pt x="6537" y="57091"/>
                    <a:pt x="6334" y="58659"/>
                    <a:pt x="6191" y="60207"/>
                  </a:cubicBezTo>
                  <a:cubicBezTo>
                    <a:pt x="5926" y="63221"/>
                    <a:pt x="5621" y="66214"/>
                    <a:pt x="5478" y="69208"/>
                  </a:cubicBezTo>
                  <a:cubicBezTo>
                    <a:pt x="5336" y="71957"/>
                    <a:pt x="5153" y="74748"/>
                    <a:pt x="5743" y="77477"/>
                  </a:cubicBezTo>
                  <a:cubicBezTo>
                    <a:pt x="5926" y="78311"/>
                    <a:pt x="6232" y="79167"/>
                    <a:pt x="6660" y="79900"/>
                  </a:cubicBezTo>
                  <a:cubicBezTo>
                    <a:pt x="7240" y="80908"/>
                    <a:pt x="8095" y="81407"/>
                    <a:pt x="8958" y="81407"/>
                  </a:cubicBezTo>
                  <a:cubicBezTo>
                    <a:pt x="9821" y="81407"/>
                    <a:pt x="10692" y="80908"/>
                    <a:pt x="11303" y="79920"/>
                  </a:cubicBezTo>
                  <a:cubicBezTo>
                    <a:pt x="12056" y="78678"/>
                    <a:pt x="12362" y="77273"/>
                    <a:pt x="12423" y="75847"/>
                  </a:cubicBezTo>
                  <a:cubicBezTo>
                    <a:pt x="12667" y="69901"/>
                    <a:pt x="12219" y="64259"/>
                    <a:pt x="11547" y="58333"/>
                  </a:cubicBezTo>
                  <a:cubicBezTo>
                    <a:pt x="10835" y="52040"/>
                    <a:pt x="10142" y="45727"/>
                    <a:pt x="10203" y="39373"/>
                  </a:cubicBezTo>
                  <a:cubicBezTo>
                    <a:pt x="10244" y="36216"/>
                    <a:pt x="10183" y="33039"/>
                    <a:pt x="10244" y="29882"/>
                  </a:cubicBezTo>
                  <a:cubicBezTo>
                    <a:pt x="10244" y="28966"/>
                    <a:pt x="10448" y="28049"/>
                    <a:pt x="10651" y="27153"/>
                  </a:cubicBezTo>
                  <a:cubicBezTo>
                    <a:pt x="10794" y="26563"/>
                    <a:pt x="11181" y="26115"/>
                    <a:pt x="11812" y="25911"/>
                  </a:cubicBezTo>
                  <a:cubicBezTo>
                    <a:pt x="15009" y="24913"/>
                    <a:pt x="16679" y="22591"/>
                    <a:pt x="17331" y="19435"/>
                  </a:cubicBezTo>
                  <a:cubicBezTo>
                    <a:pt x="18003" y="16136"/>
                    <a:pt x="17555" y="12877"/>
                    <a:pt x="16700" y="9680"/>
                  </a:cubicBezTo>
                  <a:cubicBezTo>
                    <a:pt x="16109" y="7460"/>
                    <a:pt x="15254" y="5362"/>
                    <a:pt x="13971" y="3468"/>
                  </a:cubicBezTo>
                  <a:cubicBezTo>
                    <a:pt x="13278" y="2430"/>
                    <a:pt x="12484" y="1493"/>
                    <a:pt x="11445" y="800"/>
                  </a:cubicBezTo>
                  <a:cubicBezTo>
                    <a:pt x="10645" y="263"/>
                    <a:pt x="9813" y="1"/>
                    <a:pt x="89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490475" y="3413845"/>
              <a:ext cx="487692" cy="3640755"/>
            </a:xfrm>
            <a:custGeom>
              <a:avLst/>
              <a:gdLst/>
              <a:ahLst/>
              <a:cxnLst/>
              <a:rect l="l" t="t" r="r" b="b"/>
              <a:pathLst>
                <a:path w="9919" h="74048" extrusionOk="0">
                  <a:moveTo>
                    <a:pt x="2600" y="0"/>
                  </a:moveTo>
                  <a:cubicBezTo>
                    <a:pt x="2333" y="0"/>
                    <a:pt x="2056" y="35"/>
                    <a:pt x="1773" y="100"/>
                  </a:cubicBezTo>
                  <a:cubicBezTo>
                    <a:pt x="877" y="304"/>
                    <a:pt x="266" y="813"/>
                    <a:pt x="164" y="1730"/>
                  </a:cubicBezTo>
                  <a:cubicBezTo>
                    <a:pt x="42" y="2565"/>
                    <a:pt x="21" y="3440"/>
                    <a:pt x="21" y="4296"/>
                  </a:cubicBezTo>
                  <a:cubicBezTo>
                    <a:pt x="1" y="12177"/>
                    <a:pt x="21" y="20079"/>
                    <a:pt x="21" y="26189"/>
                  </a:cubicBezTo>
                  <a:cubicBezTo>
                    <a:pt x="62" y="35638"/>
                    <a:pt x="103" y="43316"/>
                    <a:pt x="164" y="50973"/>
                  </a:cubicBezTo>
                  <a:cubicBezTo>
                    <a:pt x="164" y="52012"/>
                    <a:pt x="266" y="53051"/>
                    <a:pt x="306" y="54069"/>
                  </a:cubicBezTo>
                  <a:cubicBezTo>
                    <a:pt x="327" y="54599"/>
                    <a:pt x="571" y="54965"/>
                    <a:pt x="1019" y="55210"/>
                  </a:cubicBezTo>
                  <a:cubicBezTo>
                    <a:pt x="1202" y="55311"/>
                    <a:pt x="1365" y="55535"/>
                    <a:pt x="1406" y="55739"/>
                  </a:cubicBezTo>
                  <a:cubicBezTo>
                    <a:pt x="1488" y="56106"/>
                    <a:pt x="1508" y="56493"/>
                    <a:pt x="1508" y="56879"/>
                  </a:cubicBezTo>
                  <a:cubicBezTo>
                    <a:pt x="1488" y="60627"/>
                    <a:pt x="1488" y="64354"/>
                    <a:pt x="1427" y="68081"/>
                  </a:cubicBezTo>
                  <a:cubicBezTo>
                    <a:pt x="1386" y="70076"/>
                    <a:pt x="1264" y="72072"/>
                    <a:pt x="1080" y="74048"/>
                  </a:cubicBezTo>
                  <a:lnTo>
                    <a:pt x="6559" y="74048"/>
                  </a:lnTo>
                  <a:cubicBezTo>
                    <a:pt x="6498" y="73559"/>
                    <a:pt x="6457" y="73090"/>
                    <a:pt x="6416" y="72602"/>
                  </a:cubicBezTo>
                  <a:cubicBezTo>
                    <a:pt x="6233" y="70097"/>
                    <a:pt x="6151" y="67592"/>
                    <a:pt x="6111" y="65087"/>
                  </a:cubicBezTo>
                  <a:cubicBezTo>
                    <a:pt x="6050" y="62378"/>
                    <a:pt x="6090" y="59670"/>
                    <a:pt x="6070" y="56941"/>
                  </a:cubicBezTo>
                  <a:cubicBezTo>
                    <a:pt x="6070" y="56737"/>
                    <a:pt x="6070" y="56554"/>
                    <a:pt x="6090" y="56350"/>
                  </a:cubicBezTo>
                  <a:cubicBezTo>
                    <a:pt x="6131" y="55576"/>
                    <a:pt x="6131" y="55576"/>
                    <a:pt x="6823" y="55332"/>
                  </a:cubicBezTo>
                  <a:cubicBezTo>
                    <a:pt x="7658" y="55026"/>
                    <a:pt x="8127" y="54395"/>
                    <a:pt x="8453" y="53601"/>
                  </a:cubicBezTo>
                  <a:cubicBezTo>
                    <a:pt x="9227" y="51727"/>
                    <a:pt x="9349" y="49752"/>
                    <a:pt x="9471" y="47776"/>
                  </a:cubicBezTo>
                  <a:cubicBezTo>
                    <a:pt x="9919" y="39976"/>
                    <a:pt x="9675" y="32156"/>
                    <a:pt x="9552" y="24335"/>
                  </a:cubicBezTo>
                  <a:cubicBezTo>
                    <a:pt x="9491" y="21281"/>
                    <a:pt x="9349" y="18205"/>
                    <a:pt x="9064" y="15130"/>
                  </a:cubicBezTo>
                  <a:cubicBezTo>
                    <a:pt x="8880" y="12910"/>
                    <a:pt x="8412" y="10711"/>
                    <a:pt x="8005" y="8511"/>
                  </a:cubicBezTo>
                  <a:cubicBezTo>
                    <a:pt x="7658" y="6638"/>
                    <a:pt x="7088" y="4805"/>
                    <a:pt x="6151" y="3114"/>
                  </a:cubicBezTo>
                  <a:cubicBezTo>
                    <a:pt x="5703" y="2320"/>
                    <a:pt x="5153" y="1567"/>
                    <a:pt x="4522" y="874"/>
                  </a:cubicBezTo>
                  <a:cubicBezTo>
                    <a:pt x="4000" y="262"/>
                    <a:pt x="3335" y="0"/>
                    <a:pt x="26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163" y="3715389"/>
              <a:ext cx="800103" cy="3339211"/>
            </a:xfrm>
            <a:custGeom>
              <a:avLst/>
              <a:gdLst/>
              <a:ahLst/>
              <a:cxnLst/>
              <a:rect l="l" t="t" r="r" b="b"/>
              <a:pathLst>
                <a:path w="16273" h="67915" extrusionOk="0">
                  <a:moveTo>
                    <a:pt x="8175" y="1"/>
                  </a:moveTo>
                  <a:cubicBezTo>
                    <a:pt x="7393" y="1"/>
                    <a:pt x="6609" y="454"/>
                    <a:pt x="6070" y="1360"/>
                  </a:cubicBezTo>
                  <a:cubicBezTo>
                    <a:pt x="5377" y="2480"/>
                    <a:pt x="5092" y="3743"/>
                    <a:pt x="5031" y="5026"/>
                  </a:cubicBezTo>
                  <a:cubicBezTo>
                    <a:pt x="4807" y="10402"/>
                    <a:pt x="5214" y="15494"/>
                    <a:pt x="5825" y="20850"/>
                  </a:cubicBezTo>
                  <a:cubicBezTo>
                    <a:pt x="6477" y="26532"/>
                    <a:pt x="7108" y="32234"/>
                    <a:pt x="7047" y="37977"/>
                  </a:cubicBezTo>
                  <a:cubicBezTo>
                    <a:pt x="7006" y="40828"/>
                    <a:pt x="7067" y="43700"/>
                    <a:pt x="7027" y="46551"/>
                  </a:cubicBezTo>
                  <a:cubicBezTo>
                    <a:pt x="7006" y="47366"/>
                    <a:pt x="6823" y="48201"/>
                    <a:pt x="6640" y="49015"/>
                  </a:cubicBezTo>
                  <a:cubicBezTo>
                    <a:pt x="6518" y="49545"/>
                    <a:pt x="6151" y="49952"/>
                    <a:pt x="5601" y="50136"/>
                  </a:cubicBezTo>
                  <a:cubicBezTo>
                    <a:pt x="2709" y="51032"/>
                    <a:pt x="1202" y="53129"/>
                    <a:pt x="612" y="55980"/>
                  </a:cubicBezTo>
                  <a:cubicBezTo>
                    <a:pt x="1" y="58974"/>
                    <a:pt x="408" y="61907"/>
                    <a:pt x="1182" y="64799"/>
                  </a:cubicBezTo>
                  <a:cubicBezTo>
                    <a:pt x="1467" y="65878"/>
                    <a:pt x="1833" y="66917"/>
                    <a:pt x="2261" y="67915"/>
                  </a:cubicBezTo>
                  <a:lnTo>
                    <a:pt x="14053" y="67915"/>
                  </a:lnTo>
                  <a:cubicBezTo>
                    <a:pt x="14175" y="67609"/>
                    <a:pt x="14297" y="67324"/>
                    <a:pt x="14419" y="67019"/>
                  </a:cubicBezTo>
                  <a:cubicBezTo>
                    <a:pt x="15662" y="63801"/>
                    <a:pt x="16273" y="60481"/>
                    <a:pt x="15906" y="57019"/>
                  </a:cubicBezTo>
                  <a:cubicBezTo>
                    <a:pt x="15743" y="55492"/>
                    <a:pt x="15275" y="54046"/>
                    <a:pt x="14399" y="52763"/>
                  </a:cubicBezTo>
                  <a:cubicBezTo>
                    <a:pt x="13544" y="51541"/>
                    <a:pt x="12403" y="50685"/>
                    <a:pt x="10998" y="50237"/>
                  </a:cubicBezTo>
                  <a:cubicBezTo>
                    <a:pt x="10244" y="49993"/>
                    <a:pt x="9776" y="49525"/>
                    <a:pt x="9613" y="48812"/>
                  </a:cubicBezTo>
                  <a:cubicBezTo>
                    <a:pt x="9450" y="48038"/>
                    <a:pt x="9348" y="47244"/>
                    <a:pt x="9328" y="46470"/>
                  </a:cubicBezTo>
                  <a:cubicBezTo>
                    <a:pt x="9267" y="44902"/>
                    <a:pt x="9308" y="43333"/>
                    <a:pt x="9308" y="41745"/>
                  </a:cubicBezTo>
                  <a:cubicBezTo>
                    <a:pt x="9308" y="39260"/>
                    <a:pt x="9226" y="36755"/>
                    <a:pt x="9369" y="34271"/>
                  </a:cubicBezTo>
                  <a:cubicBezTo>
                    <a:pt x="9572" y="30625"/>
                    <a:pt x="9919" y="27000"/>
                    <a:pt x="10244" y="23375"/>
                  </a:cubicBezTo>
                  <a:cubicBezTo>
                    <a:pt x="10346" y="21970"/>
                    <a:pt x="10550" y="20565"/>
                    <a:pt x="10672" y="19139"/>
                  </a:cubicBezTo>
                  <a:cubicBezTo>
                    <a:pt x="10917" y="16451"/>
                    <a:pt x="11181" y="13742"/>
                    <a:pt x="11324" y="11034"/>
                  </a:cubicBezTo>
                  <a:cubicBezTo>
                    <a:pt x="11446" y="8529"/>
                    <a:pt x="11609" y="6024"/>
                    <a:pt x="11079" y="3560"/>
                  </a:cubicBezTo>
                  <a:cubicBezTo>
                    <a:pt x="10917" y="2806"/>
                    <a:pt x="10652" y="2032"/>
                    <a:pt x="10265" y="1360"/>
                  </a:cubicBezTo>
                  <a:cubicBezTo>
                    <a:pt x="9735" y="454"/>
                    <a:pt x="8956" y="1"/>
                    <a:pt x="81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886341" y="3646309"/>
              <a:ext cx="777092" cy="3408291"/>
            </a:xfrm>
            <a:custGeom>
              <a:avLst/>
              <a:gdLst/>
              <a:ahLst/>
              <a:cxnLst/>
              <a:rect l="l" t="t" r="r" b="b"/>
              <a:pathLst>
                <a:path w="15805" h="69320" extrusionOk="0">
                  <a:moveTo>
                    <a:pt x="7897" y="1"/>
                  </a:moveTo>
                  <a:cubicBezTo>
                    <a:pt x="7054" y="1"/>
                    <a:pt x="6217" y="309"/>
                    <a:pt x="5438" y="912"/>
                  </a:cubicBezTo>
                  <a:cubicBezTo>
                    <a:pt x="3605" y="2317"/>
                    <a:pt x="2607" y="4252"/>
                    <a:pt x="1793" y="6329"/>
                  </a:cubicBezTo>
                  <a:cubicBezTo>
                    <a:pt x="591" y="9465"/>
                    <a:pt x="1" y="12683"/>
                    <a:pt x="367" y="16043"/>
                  </a:cubicBezTo>
                  <a:cubicBezTo>
                    <a:pt x="510" y="17530"/>
                    <a:pt x="958" y="18935"/>
                    <a:pt x="1813" y="20178"/>
                  </a:cubicBezTo>
                  <a:cubicBezTo>
                    <a:pt x="2648" y="21379"/>
                    <a:pt x="3748" y="22194"/>
                    <a:pt x="5112" y="22642"/>
                  </a:cubicBezTo>
                  <a:cubicBezTo>
                    <a:pt x="5846" y="22866"/>
                    <a:pt x="6314" y="23314"/>
                    <a:pt x="6456" y="24027"/>
                  </a:cubicBezTo>
                  <a:cubicBezTo>
                    <a:pt x="6619" y="24760"/>
                    <a:pt x="6721" y="25534"/>
                    <a:pt x="6742" y="26287"/>
                  </a:cubicBezTo>
                  <a:cubicBezTo>
                    <a:pt x="6803" y="27815"/>
                    <a:pt x="6762" y="29342"/>
                    <a:pt x="6762" y="30870"/>
                  </a:cubicBezTo>
                  <a:cubicBezTo>
                    <a:pt x="6762" y="33293"/>
                    <a:pt x="6843" y="35717"/>
                    <a:pt x="6701" y="38140"/>
                  </a:cubicBezTo>
                  <a:cubicBezTo>
                    <a:pt x="6497" y="41663"/>
                    <a:pt x="6151" y="45186"/>
                    <a:pt x="5866" y="48710"/>
                  </a:cubicBezTo>
                  <a:cubicBezTo>
                    <a:pt x="5744" y="50074"/>
                    <a:pt x="5560" y="51439"/>
                    <a:pt x="5438" y="52824"/>
                  </a:cubicBezTo>
                  <a:cubicBezTo>
                    <a:pt x="5214" y="55451"/>
                    <a:pt x="4929" y="58078"/>
                    <a:pt x="4807" y="60705"/>
                  </a:cubicBezTo>
                  <a:cubicBezTo>
                    <a:pt x="4685" y="63128"/>
                    <a:pt x="4522" y="65552"/>
                    <a:pt x="5051" y="67955"/>
                  </a:cubicBezTo>
                  <a:cubicBezTo>
                    <a:pt x="5153" y="68424"/>
                    <a:pt x="5296" y="68872"/>
                    <a:pt x="5459" y="69320"/>
                  </a:cubicBezTo>
                  <a:lnTo>
                    <a:pt x="10326" y="69320"/>
                  </a:lnTo>
                  <a:cubicBezTo>
                    <a:pt x="10693" y="68444"/>
                    <a:pt x="10876" y="67487"/>
                    <a:pt x="10896" y="66530"/>
                  </a:cubicBezTo>
                  <a:cubicBezTo>
                    <a:pt x="11120" y="61316"/>
                    <a:pt x="10733" y="56367"/>
                    <a:pt x="10143" y="51174"/>
                  </a:cubicBezTo>
                  <a:cubicBezTo>
                    <a:pt x="9511" y="45655"/>
                    <a:pt x="8900" y="40115"/>
                    <a:pt x="8961" y="34535"/>
                  </a:cubicBezTo>
                  <a:cubicBezTo>
                    <a:pt x="8982" y="31766"/>
                    <a:pt x="8941" y="28976"/>
                    <a:pt x="8982" y="26206"/>
                  </a:cubicBezTo>
                  <a:cubicBezTo>
                    <a:pt x="9002" y="25412"/>
                    <a:pt x="9165" y="24597"/>
                    <a:pt x="9348" y="23823"/>
                  </a:cubicBezTo>
                  <a:cubicBezTo>
                    <a:pt x="9471" y="23314"/>
                    <a:pt x="9817" y="22907"/>
                    <a:pt x="10367" y="22723"/>
                  </a:cubicBezTo>
                  <a:cubicBezTo>
                    <a:pt x="13157" y="21848"/>
                    <a:pt x="14643" y="19811"/>
                    <a:pt x="15214" y="17062"/>
                  </a:cubicBezTo>
                  <a:cubicBezTo>
                    <a:pt x="15804" y="14149"/>
                    <a:pt x="15397" y="11298"/>
                    <a:pt x="14643" y="8488"/>
                  </a:cubicBezTo>
                  <a:cubicBezTo>
                    <a:pt x="14134" y="6553"/>
                    <a:pt x="13381" y="4700"/>
                    <a:pt x="12261" y="3030"/>
                  </a:cubicBezTo>
                  <a:cubicBezTo>
                    <a:pt x="11650" y="2134"/>
                    <a:pt x="10957" y="1299"/>
                    <a:pt x="10041" y="688"/>
                  </a:cubicBezTo>
                  <a:cubicBezTo>
                    <a:pt x="9345" y="227"/>
                    <a:pt x="8619" y="1"/>
                    <a:pt x="78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1508554" y="6908275"/>
            <a:ext cx="7982" cy="178319"/>
          </a:xfrm>
          <a:custGeom>
            <a:avLst/>
            <a:gdLst/>
            <a:ahLst/>
            <a:cxnLst/>
            <a:rect l="l" t="t" r="r" b="b"/>
            <a:pathLst>
              <a:path w="164" h="3626" extrusionOk="0">
                <a:moveTo>
                  <a:pt x="0" y="1"/>
                </a:moveTo>
                <a:lnTo>
                  <a:pt x="0" y="3626"/>
                </a:lnTo>
                <a:lnTo>
                  <a:pt x="163" y="3626"/>
                </a:lnTo>
                <a:cubicBezTo>
                  <a:pt x="102" y="2424"/>
                  <a:pt x="61" y="1222"/>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1">
  <p:cSld name="CUSTOM_1_1">
    <p:spTree>
      <p:nvGrpSpPr>
        <p:cNvPr id="1" name="Shape 395"/>
        <p:cNvGrpSpPr/>
        <p:nvPr/>
      </p:nvGrpSpPr>
      <p:grpSpPr>
        <a:xfrm>
          <a:off x="0" y="0"/>
          <a:ext cx="0" cy="0"/>
          <a:chOff x="0" y="0"/>
          <a:chExt cx="0" cy="0"/>
        </a:xfrm>
      </p:grpSpPr>
      <p:sp>
        <p:nvSpPr>
          <p:cNvPr id="396" name="Google Shape;396;p33"/>
          <p:cNvSpPr/>
          <p:nvPr/>
        </p:nvSpPr>
        <p:spPr>
          <a:xfrm rot="-8100000">
            <a:off x="1927728" y="-488787"/>
            <a:ext cx="6206820" cy="6130630"/>
          </a:xfrm>
          <a:custGeom>
            <a:avLst/>
            <a:gdLst/>
            <a:ahLst/>
            <a:cxnLst/>
            <a:rect l="l" t="t" r="r" b="b"/>
            <a:pathLst>
              <a:path w="19959" h="19714" extrusionOk="0">
                <a:moveTo>
                  <a:pt x="17006" y="2098"/>
                </a:moveTo>
                <a:cubicBezTo>
                  <a:pt x="17352" y="2098"/>
                  <a:pt x="17596" y="2383"/>
                  <a:pt x="17617" y="2729"/>
                </a:cubicBezTo>
                <a:cubicBezTo>
                  <a:pt x="17637" y="3055"/>
                  <a:pt x="17332" y="3340"/>
                  <a:pt x="17006" y="3340"/>
                </a:cubicBezTo>
                <a:cubicBezTo>
                  <a:pt x="16660" y="3340"/>
                  <a:pt x="16395" y="3055"/>
                  <a:pt x="16395" y="2729"/>
                </a:cubicBezTo>
                <a:cubicBezTo>
                  <a:pt x="16374" y="2383"/>
                  <a:pt x="16680" y="2098"/>
                  <a:pt x="17006" y="2098"/>
                </a:cubicBezTo>
                <a:close/>
                <a:moveTo>
                  <a:pt x="17258" y="0"/>
                </a:moveTo>
                <a:cubicBezTo>
                  <a:pt x="16624" y="0"/>
                  <a:pt x="15987" y="244"/>
                  <a:pt x="15499" y="733"/>
                </a:cubicBezTo>
                <a:lnTo>
                  <a:pt x="13747" y="2485"/>
                </a:lnTo>
                <a:cubicBezTo>
                  <a:pt x="13584" y="2648"/>
                  <a:pt x="13381" y="2729"/>
                  <a:pt x="13177" y="2729"/>
                </a:cubicBezTo>
                <a:cubicBezTo>
                  <a:pt x="12953" y="2729"/>
                  <a:pt x="12749" y="2648"/>
                  <a:pt x="12607" y="2485"/>
                </a:cubicBezTo>
                <a:cubicBezTo>
                  <a:pt x="12057" y="1935"/>
                  <a:pt x="11339" y="1660"/>
                  <a:pt x="10621" y="1660"/>
                </a:cubicBezTo>
                <a:cubicBezTo>
                  <a:pt x="9903" y="1660"/>
                  <a:pt x="9185" y="1935"/>
                  <a:pt x="8635" y="2485"/>
                </a:cubicBezTo>
                <a:lnTo>
                  <a:pt x="815" y="10305"/>
                </a:lnTo>
                <a:cubicBezTo>
                  <a:pt x="286" y="10835"/>
                  <a:pt x="0" y="11527"/>
                  <a:pt x="0" y="12281"/>
                </a:cubicBezTo>
                <a:cubicBezTo>
                  <a:pt x="0" y="13034"/>
                  <a:pt x="286" y="13726"/>
                  <a:pt x="815" y="14256"/>
                </a:cubicBezTo>
                <a:lnTo>
                  <a:pt x="5458" y="18899"/>
                </a:lnTo>
                <a:cubicBezTo>
                  <a:pt x="5988" y="19429"/>
                  <a:pt x="6701" y="19714"/>
                  <a:pt x="7434" y="19714"/>
                </a:cubicBezTo>
                <a:cubicBezTo>
                  <a:pt x="8187" y="19714"/>
                  <a:pt x="8900" y="19429"/>
                  <a:pt x="9430" y="18899"/>
                </a:cubicBezTo>
                <a:lnTo>
                  <a:pt x="17230" y="11079"/>
                </a:lnTo>
                <a:cubicBezTo>
                  <a:pt x="17759" y="10549"/>
                  <a:pt x="18065" y="9857"/>
                  <a:pt x="18065" y="9103"/>
                </a:cubicBezTo>
                <a:cubicBezTo>
                  <a:pt x="18065" y="8350"/>
                  <a:pt x="17759" y="7658"/>
                  <a:pt x="17230" y="7128"/>
                </a:cubicBezTo>
                <a:cubicBezTo>
                  <a:pt x="16924" y="6802"/>
                  <a:pt x="16924" y="6293"/>
                  <a:pt x="17230" y="5988"/>
                </a:cubicBezTo>
                <a:lnTo>
                  <a:pt x="19002" y="4216"/>
                </a:lnTo>
                <a:cubicBezTo>
                  <a:pt x="19959" y="3259"/>
                  <a:pt x="19959" y="1690"/>
                  <a:pt x="19002" y="733"/>
                </a:cubicBezTo>
                <a:cubicBezTo>
                  <a:pt x="18523" y="244"/>
                  <a:pt x="17892" y="0"/>
                  <a:pt x="17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3337550" y="3144575"/>
            <a:ext cx="3614400" cy="685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2200"/>
              <a:buNone/>
              <a:defRPr sz="2200"/>
            </a:lvl1pPr>
            <a:lvl2pPr lvl="1" algn="r" rtl="0">
              <a:spcBef>
                <a:spcPts val="0"/>
              </a:spcBef>
              <a:spcAft>
                <a:spcPts val="0"/>
              </a:spcAft>
              <a:buClr>
                <a:schemeClr val="accent2"/>
              </a:buClr>
              <a:buSzPts val="2200"/>
              <a:buFont typeface="Fjalla One"/>
              <a:buNone/>
              <a:defRPr sz="2200">
                <a:solidFill>
                  <a:schemeClr val="accent2"/>
                </a:solidFill>
                <a:latin typeface="Fjalla One"/>
                <a:ea typeface="Fjalla One"/>
                <a:cs typeface="Fjalla One"/>
                <a:sym typeface="Fjalla One"/>
              </a:defRPr>
            </a:lvl2pPr>
            <a:lvl3pPr lvl="2" algn="r" rtl="0">
              <a:spcBef>
                <a:spcPts val="0"/>
              </a:spcBef>
              <a:spcAft>
                <a:spcPts val="0"/>
              </a:spcAft>
              <a:buClr>
                <a:schemeClr val="accent2"/>
              </a:buClr>
              <a:buSzPts val="2200"/>
              <a:buFont typeface="Fjalla One"/>
              <a:buNone/>
              <a:defRPr sz="2200">
                <a:solidFill>
                  <a:schemeClr val="accent2"/>
                </a:solidFill>
                <a:latin typeface="Fjalla One"/>
                <a:ea typeface="Fjalla One"/>
                <a:cs typeface="Fjalla One"/>
                <a:sym typeface="Fjalla One"/>
              </a:defRPr>
            </a:lvl3pPr>
            <a:lvl4pPr lvl="3" algn="r" rtl="0">
              <a:spcBef>
                <a:spcPts val="0"/>
              </a:spcBef>
              <a:spcAft>
                <a:spcPts val="0"/>
              </a:spcAft>
              <a:buClr>
                <a:schemeClr val="accent2"/>
              </a:buClr>
              <a:buSzPts val="2200"/>
              <a:buFont typeface="Fjalla One"/>
              <a:buNone/>
              <a:defRPr sz="2200">
                <a:solidFill>
                  <a:schemeClr val="accent2"/>
                </a:solidFill>
                <a:latin typeface="Fjalla One"/>
                <a:ea typeface="Fjalla One"/>
                <a:cs typeface="Fjalla One"/>
                <a:sym typeface="Fjalla One"/>
              </a:defRPr>
            </a:lvl4pPr>
            <a:lvl5pPr lvl="4" algn="r" rtl="0">
              <a:spcBef>
                <a:spcPts val="0"/>
              </a:spcBef>
              <a:spcAft>
                <a:spcPts val="0"/>
              </a:spcAft>
              <a:buClr>
                <a:schemeClr val="accent2"/>
              </a:buClr>
              <a:buSzPts val="2200"/>
              <a:buFont typeface="Fjalla One"/>
              <a:buNone/>
              <a:defRPr sz="2200">
                <a:solidFill>
                  <a:schemeClr val="accent2"/>
                </a:solidFill>
                <a:latin typeface="Fjalla One"/>
                <a:ea typeface="Fjalla One"/>
                <a:cs typeface="Fjalla One"/>
                <a:sym typeface="Fjalla One"/>
              </a:defRPr>
            </a:lvl5pPr>
            <a:lvl6pPr lvl="5" algn="r" rtl="0">
              <a:spcBef>
                <a:spcPts val="0"/>
              </a:spcBef>
              <a:spcAft>
                <a:spcPts val="0"/>
              </a:spcAft>
              <a:buClr>
                <a:schemeClr val="accent2"/>
              </a:buClr>
              <a:buSzPts val="2200"/>
              <a:buFont typeface="Fjalla One"/>
              <a:buNone/>
              <a:defRPr sz="2200">
                <a:solidFill>
                  <a:schemeClr val="accent2"/>
                </a:solidFill>
                <a:latin typeface="Fjalla One"/>
                <a:ea typeface="Fjalla One"/>
                <a:cs typeface="Fjalla One"/>
                <a:sym typeface="Fjalla One"/>
              </a:defRPr>
            </a:lvl6pPr>
            <a:lvl7pPr lvl="6" algn="r" rtl="0">
              <a:spcBef>
                <a:spcPts val="0"/>
              </a:spcBef>
              <a:spcAft>
                <a:spcPts val="0"/>
              </a:spcAft>
              <a:buClr>
                <a:schemeClr val="accent2"/>
              </a:buClr>
              <a:buSzPts val="2200"/>
              <a:buFont typeface="Fjalla One"/>
              <a:buNone/>
              <a:defRPr sz="2200">
                <a:solidFill>
                  <a:schemeClr val="accent2"/>
                </a:solidFill>
                <a:latin typeface="Fjalla One"/>
                <a:ea typeface="Fjalla One"/>
                <a:cs typeface="Fjalla One"/>
                <a:sym typeface="Fjalla One"/>
              </a:defRPr>
            </a:lvl7pPr>
            <a:lvl8pPr lvl="7" algn="r" rtl="0">
              <a:spcBef>
                <a:spcPts val="0"/>
              </a:spcBef>
              <a:spcAft>
                <a:spcPts val="0"/>
              </a:spcAft>
              <a:buClr>
                <a:schemeClr val="accent2"/>
              </a:buClr>
              <a:buSzPts val="2200"/>
              <a:buFont typeface="Fjalla One"/>
              <a:buNone/>
              <a:defRPr sz="2200">
                <a:solidFill>
                  <a:schemeClr val="accent2"/>
                </a:solidFill>
                <a:latin typeface="Fjalla One"/>
                <a:ea typeface="Fjalla One"/>
                <a:cs typeface="Fjalla One"/>
                <a:sym typeface="Fjalla One"/>
              </a:defRPr>
            </a:lvl8pPr>
            <a:lvl9pPr lvl="8" algn="r" rtl="0">
              <a:spcBef>
                <a:spcPts val="0"/>
              </a:spcBef>
              <a:spcAft>
                <a:spcPts val="0"/>
              </a:spcAft>
              <a:buClr>
                <a:schemeClr val="accent2"/>
              </a:buClr>
              <a:buSzPts val="2200"/>
              <a:buFont typeface="Fjalla One"/>
              <a:buNone/>
              <a:defRPr sz="2200">
                <a:solidFill>
                  <a:schemeClr val="accent2"/>
                </a:solidFill>
                <a:latin typeface="Fjalla One"/>
                <a:ea typeface="Fjalla One"/>
                <a:cs typeface="Fjalla One"/>
                <a:sym typeface="Fjalla One"/>
              </a:defRPr>
            </a:lvl9pPr>
          </a:lstStyle>
          <a:p>
            <a:endParaRPr/>
          </a:p>
        </p:txBody>
      </p:sp>
      <p:sp>
        <p:nvSpPr>
          <p:cNvPr id="398" name="Google Shape;398;p33"/>
          <p:cNvSpPr txBox="1">
            <a:spLocks noGrp="1"/>
          </p:cNvSpPr>
          <p:nvPr>
            <p:ph type="subTitle" idx="1"/>
          </p:nvPr>
        </p:nvSpPr>
        <p:spPr>
          <a:xfrm>
            <a:off x="3337542" y="1609519"/>
            <a:ext cx="3819600" cy="1554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1600"/>
              </a:spcBef>
              <a:spcAft>
                <a:spcPts val="0"/>
              </a:spcAft>
              <a:buSzPts val="2200"/>
              <a:buNone/>
              <a:defRPr sz="2200"/>
            </a:lvl2pPr>
            <a:lvl3pPr lvl="2" algn="ctr" rtl="0">
              <a:spcBef>
                <a:spcPts val="1600"/>
              </a:spcBef>
              <a:spcAft>
                <a:spcPts val="0"/>
              </a:spcAft>
              <a:buSzPts val="2200"/>
              <a:buNone/>
              <a:defRPr sz="2200"/>
            </a:lvl3pPr>
            <a:lvl4pPr lvl="3" algn="ctr" rtl="0">
              <a:spcBef>
                <a:spcPts val="1600"/>
              </a:spcBef>
              <a:spcAft>
                <a:spcPts val="0"/>
              </a:spcAft>
              <a:buSzPts val="2200"/>
              <a:buNone/>
              <a:defRPr sz="2200"/>
            </a:lvl4pPr>
            <a:lvl5pPr lvl="4" algn="ctr" rtl="0">
              <a:spcBef>
                <a:spcPts val="1600"/>
              </a:spcBef>
              <a:spcAft>
                <a:spcPts val="0"/>
              </a:spcAft>
              <a:buSzPts val="2200"/>
              <a:buNone/>
              <a:defRPr sz="2200"/>
            </a:lvl5pPr>
            <a:lvl6pPr lvl="5" algn="ctr" rtl="0">
              <a:spcBef>
                <a:spcPts val="1600"/>
              </a:spcBef>
              <a:spcAft>
                <a:spcPts val="0"/>
              </a:spcAft>
              <a:buSzPts val="2200"/>
              <a:buNone/>
              <a:defRPr sz="2200"/>
            </a:lvl6pPr>
            <a:lvl7pPr lvl="6" algn="ctr" rtl="0">
              <a:spcBef>
                <a:spcPts val="1600"/>
              </a:spcBef>
              <a:spcAft>
                <a:spcPts val="0"/>
              </a:spcAft>
              <a:buSzPts val="2200"/>
              <a:buNone/>
              <a:defRPr sz="2200"/>
            </a:lvl7pPr>
            <a:lvl8pPr lvl="7" algn="ctr" rtl="0">
              <a:spcBef>
                <a:spcPts val="1600"/>
              </a:spcBef>
              <a:spcAft>
                <a:spcPts val="0"/>
              </a:spcAft>
              <a:buSzPts val="2200"/>
              <a:buNone/>
              <a:defRPr sz="2200"/>
            </a:lvl8pPr>
            <a:lvl9pPr lvl="8" algn="ctr" rtl="0">
              <a:spcBef>
                <a:spcPts val="1600"/>
              </a:spcBef>
              <a:spcAft>
                <a:spcPts val="1600"/>
              </a:spcAft>
              <a:buSzPts val="2200"/>
              <a:buNone/>
              <a:defRPr sz="2200"/>
            </a:lvl9pPr>
          </a:lstStyle>
          <a:p>
            <a:endParaRPr/>
          </a:p>
        </p:txBody>
      </p:sp>
      <p:sp>
        <p:nvSpPr>
          <p:cNvPr id="399" name="Google Shape;399;p33"/>
          <p:cNvSpPr/>
          <p:nvPr/>
        </p:nvSpPr>
        <p:spPr>
          <a:xfrm rot="10800000" flipH="1">
            <a:off x="7314467" y="2759715"/>
            <a:ext cx="640087" cy="4208414"/>
          </a:xfrm>
          <a:custGeom>
            <a:avLst/>
            <a:gdLst/>
            <a:ahLst/>
            <a:cxnLst/>
            <a:rect l="l" t="t" r="r" b="b"/>
            <a:pathLst>
              <a:path w="13830" h="91269" extrusionOk="0">
                <a:moveTo>
                  <a:pt x="1744" y="1"/>
                </a:moveTo>
                <a:cubicBezTo>
                  <a:pt x="1499" y="1"/>
                  <a:pt x="1283" y="115"/>
                  <a:pt x="1121" y="336"/>
                </a:cubicBezTo>
                <a:cubicBezTo>
                  <a:pt x="999" y="499"/>
                  <a:pt x="938" y="723"/>
                  <a:pt x="938" y="927"/>
                </a:cubicBezTo>
                <a:cubicBezTo>
                  <a:pt x="836" y="2923"/>
                  <a:pt x="754" y="4939"/>
                  <a:pt x="673" y="6935"/>
                </a:cubicBezTo>
                <a:cubicBezTo>
                  <a:pt x="490" y="11191"/>
                  <a:pt x="286" y="15447"/>
                  <a:pt x="164" y="19704"/>
                </a:cubicBezTo>
                <a:cubicBezTo>
                  <a:pt x="82" y="21822"/>
                  <a:pt x="1" y="23960"/>
                  <a:pt x="653" y="26017"/>
                </a:cubicBezTo>
                <a:cubicBezTo>
                  <a:pt x="1345" y="28176"/>
                  <a:pt x="2506" y="29968"/>
                  <a:pt x="4502" y="31149"/>
                </a:cubicBezTo>
                <a:cubicBezTo>
                  <a:pt x="4868" y="31353"/>
                  <a:pt x="5113" y="31882"/>
                  <a:pt x="5276" y="32310"/>
                </a:cubicBezTo>
                <a:cubicBezTo>
                  <a:pt x="5703" y="33389"/>
                  <a:pt x="5683" y="34550"/>
                  <a:pt x="5683" y="35691"/>
                </a:cubicBezTo>
                <a:cubicBezTo>
                  <a:pt x="5703" y="38664"/>
                  <a:pt x="5724" y="41658"/>
                  <a:pt x="5703" y="44651"/>
                </a:cubicBezTo>
                <a:cubicBezTo>
                  <a:pt x="5663" y="47727"/>
                  <a:pt x="5724" y="50822"/>
                  <a:pt x="5540" y="53897"/>
                </a:cubicBezTo>
                <a:cubicBezTo>
                  <a:pt x="5296" y="57747"/>
                  <a:pt x="4848" y="61596"/>
                  <a:pt x="4481" y="65445"/>
                </a:cubicBezTo>
                <a:cubicBezTo>
                  <a:pt x="4135" y="69151"/>
                  <a:pt x="3707" y="72858"/>
                  <a:pt x="3443" y="76585"/>
                </a:cubicBezTo>
                <a:cubicBezTo>
                  <a:pt x="3280" y="79090"/>
                  <a:pt x="3280" y="81635"/>
                  <a:pt x="3280" y="84161"/>
                </a:cubicBezTo>
                <a:cubicBezTo>
                  <a:pt x="3300" y="85871"/>
                  <a:pt x="3524" y="87582"/>
                  <a:pt x="4278" y="89150"/>
                </a:cubicBezTo>
                <a:cubicBezTo>
                  <a:pt x="4522" y="89639"/>
                  <a:pt x="4828" y="90128"/>
                  <a:pt x="5215" y="90515"/>
                </a:cubicBezTo>
                <a:cubicBezTo>
                  <a:pt x="5729" y="91019"/>
                  <a:pt x="6353" y="91268"/>
                  <a:pt x="6980" y="91268"/>
                </a:cubicBezTo>
                <a:cubicBezTo>
                  <a:pt x="7620" y="91268"/>
                  <a:pt x="8264" y="91009"/>
                  <a:pt x="8799" y="90494"/>
                </a:cubicBezTo>
                <a:cubicBezTo>
                  <a:pt x="9451" y="89863"/>
                  <a:pt x="9899" y="89069"/>
                  <a:pt x="10082" y="88193"/>
                </a:cubicBezTo>
                <a:cubicBezTo>
                  <a:pt x="10367" y="86828"/>
                  <a:pt x="10652" y="85423"/>
                  <a:pt x="10693" y="84038"/>
                </a:cubicBezTo>
                <a:cubicBezTo>
                  <a:pt x="10835" y="79762"/>
                  <a:pt x="10571" y="75485"/>
                  <a:pt x="10143" y="71208"/>
                </a:cubicBezTo>
                <a:cubicBezTo>
                  <a:pt x="9593" y="65893"/>
                  <a:pt x="8982" y="60577"/>
                  <a:pt x="8534" y="55242"/>
                </a:cubicBezTo>
                <a:cubicBezTo>
                  <a:pt x="8290" y="52350"/>
                  <a:pt x="8330" y="49417"/>
                  <a:pt x="8310" y="46505"/>
                </a:cubicBezTo>
                <a:cubicBezTo>
                  <a:pt x="8269" y="43022"/>
                  <a:pt x="8310" y="39519"/>
                  <a:pt x="8290" y="36016"/>
                </a:cubicBezTo>
                <a:cubicBezTo>
                  <a:pt x="8290" y="34754"/>
                  <a:pt x="8310" y="33512"/>
                  <a:pt x="8697" y="32290"/>
                </a:cubicBezTo>
                <a:cubicBezTo>
                  <a:pt x="8901" y="31699"/>
                  <a:pt x="9227" y="31271"/>
                  <a:pt x="9776" y="30925"/>
                </a:cubicBezTo>
                <a:cubicBezTo>
                  <a:pt x="11752" y="29724"/>
                  <a:pt x="12852" y="27870"/>
                  <a:pt x="13402" y="25691"/>
                </a:cubicBezTo>
                <a:cubicBezTo>
                  <a:pt x="13666" y="24632"/>
                  <a:pt x="13829" y="23512"/>
                  <a:pt x="13809" y="22412"/>
                </a:cubicBezTo>
                <a:cubicBezTo>
                  <a:pt x="13748" y="18502"/>
                  <a:pt x="13585" y="14612"/>
                  <a:pt x="13463" y="10702"/>
                </a:cubicBezTo>
                <a:cubicBezTo>
                  <a:pt x="13361" y="8177"/>
                  <a:pt x="13259" y="5651"/>
                  <a:pt x="13157" y="3126"/>
                </a:cubicBezTo>
                <a:cubicBezTo>
                  <a:pt x="13116" y="2413"/>
                  <a:pt x="13096" y="1680"/>
                  <a:pt x="13055" y="967"/>
                </a:cubicBezTo>
                <a:cubicBezTo>
                  <a:pt x="13035" y="377"/>
                  <a:pt x="12689" y="10"/>
                  <a:pt x="12200" y="10"/>
                </a:cubicBezTo>
                <a:cubicBezTo>
                  <a:pt x="11711" y="10"/>
                  <a:pt x="11406" y="377"/>
                  <a:pt x="11406" y="988"/>
                </a:cubicBezTo>
                <a:cubicBezTo>
                  <a:pt x="11406" y="7138"/>
                  <a:pt x="11283" y="13248"/>
                  <a:pt x="11283" y="19398"/>
                </a:cubicBezTo>
                <a:cubicBezTo>
                  <a:pt x="11283" y="19541"/>
                  <a:pt x="11283" y="19704"/>
                  <a:pt x="11263" y="19867"/>
                </a:cubicBezTo>
                <a:cubicBezTo>
                  <a:pt x="11182" y="20213"/>
                  <a:pt x="10958" y="20437"/>
                  <a:pt x="10571" y="20437"/>
                </a:cubicBezTo>
                <a:cubicBezTo>
                  <a:pt x="10204" y="20416"/>
                  <a:pt x="10021" y="20192"/>
                  <a:pt x="9980" y="19846"/>
                </a:cubicBezTo>
                <a:cubicBezTo>
                  <a:pt x="9939" y="19683"/>
                  <a:pt x="9939" y="19520"/>
                  <a:pt x="9939" y="19337"/>
                </a:cubicBezTo>
                <a:cubicBezTo>
                  <a:pt x="9797" y="13289"/>
                  <a:pt x="9654" y="7220"/>
                  <a:pt x="9512" y="1171"/>
                </a:cubicBezTo>
                <a:cubicBezTo>
                  <a:pt x="9512" y="1049"/>
                  <a:pt x="9512" y="927"/>
                  <a:pt x="9512" y="804"/>
                </a:cubicBezTo>
                <a:cubicBezTo>
                  <a:pt x="9452" y="330"/>
                  <a:pt x="9086" y="9"/>
                  <a:pt x="8674" y="9"/>
                </a:cubicBezTo>
                <a:cubicBezTo>
                  <a:pt x="8661" y="9"/>
                  <a:pt x="8649" y="10"/>
                  <a:pt x="8636" y="10"/>
                </a:cubicBezTo>
                <a:cubicBezTo>
                  <a:pt x="8208" y="31"/>
                  <a:pt x="7862" y="356"/>
                  <a:pt x="7842" y="825"/>
                </a:cubicBezTo>
                <a:cubicBezTo>
                  <a:pt x="7821" y="1578"/>
                  <a:pt x="7821" y="2332"/>
                  <a:pt x="7821" y="3106"/>
                </a:cubicBezTo>
                <a:cubicBezTo>
                  <a:pt x="7801" y="7260"/>
                  <a:pt x="7801" y="11435"/>
                  <a:pt x="7781" y="15610"/>
                </a:cubicBezTo>
                <a:cubicBezTo>
                  <a:pt x="7760" y="16914"/>
                  <a:pt x="7781" y="18237"/>
                  <a:pt x="7760" y="19541"/>
                </a:cubicBezTo>
                <a:cubicBezTo>
                  <a:pt x="7760" y="20152"/>
                  <a:pt x="7516" y="20437"/>
                  <a:pt x="7007" y="20437"/>
                </a:cubicBezTo>
                <a:cubicBezTo>
                  <a:pt x="6991" y="20438"/>
                  <a:pt x="6975" y="20438"/>
                  <a:pt x="6960" y="20438"/>
                </a:cubicBezTo>
                <a:cubicBezTo>
                  <a:pt x="6481" y="20438"/>
                  <a:pt x="6232" y="20133"/>
                  <a:pt x="6212" y="19541"/>
                </a:cubicBezTo>
                <a:cubicBezTo>
                  <a:pt x="6212" y="15834"/>
                  <a:pt x="6192" y="12128"/>
                  <a:pt x="6192" y="8421"/>
                </a:cubicBezTo>
                <a:cubicBezTo>
                  <a:pt x="6172" y="5937"/>
                  <a:pt x="6151" y="3472"/>
                  <a:pt x="6131" y="988"/>
                </a:cubicBezTo>
                <a:cubicBezTo>
                  <a:pt x="6131" y="377"/>
                  <a:pt x="5805" y="10"/>
                  <a:pt x="5316" y="10"/>
                </a:cubicBezTo>
                <a:cubicBezTo>
                  <a:pt x="4828" y="10"/>
                  <a:pt x="4481" y="377"/>
                  <a:pt x="4481" y="967"/>
                </a:cubicBezTo>
                <a:cubicBezTo>
                  <a:pt x="4441" y="2841"/>
                  <a:pt x="4420" y="4735"/>
                  <a:pt x="4380" y="6609"/>
                </a:cubicBezTo>
                <a:cubicBezTo>
                  <a:pt x="4318" y="9338"/>
                  <a:pt x="4217" y="12067"/>
                  <a:pt x="4156" y="14796"/>
                </a:cubicBezTo>
                <a:cubicBezTo>
                  <a:pt x="4115" y="16343"/>
                  <a:pt x="4074" y="17871"/>
                  <a:pt x="4033" y="19419"/>
                </a:cubicBezTo>
                <a:cubicBezTo>
                  <a:pt x="4033" y="19541"/>
                  <a:pt x="4033" y="19663"/>
                  <a:pt x="4013" y="19785"/>
                </a:cubicBezTo>
                <a:cubicBezTo>
                  <a:pt x="3972" y="20172"/>
                  <a:pt x="3748" y="20396"/>
                  <a:pt x="3341" y="20416"/>
                </a:cubicBezTo>
                <a:cubicBezTo>
                  <a:pt x="2934" y="20416"/>
                  <a:pt x="2730" y="20152"/>
                  <a:pt x="2710" y="19765"/>
                </a:cubicBezTo>
                <a:cubicBezTo>
                  <a:pt x="2689" y="19235"/>
                  <a:pt x="2710" y="18706"/>
                  <a:pt x="2710" y="18197"/>
                </a:cubicBezTo>
                <a:cubicBezTo>
                  <a:pt x="2648" y="13614"/>
                  <a:pt x="2608" y="9032"/>
                  <a:pt x="2567" y="4450"/>
                </a:cubicBezTo>
                <a:cubicBezTo>
                  <a:pt x="2547" y="3269"/>
                  <a:pt x="2567" y="2108"/>
                  <a:pt x="2587" y="927"/>
                </a:cubicBezTo>
                <a:cubicBezTo>
                  <a:pt x="2587" y="519"/>
                  <a:pt x="2424" y="214"/>
                  <a:pt x="2038" y="51"/>
                </a:cubicBezTo>
                <a:cubicBezTo>
                  <a:pt x="1936" y="17"/>
                  <a:pt x="1838" y="1"/>
                  <a:pt x="17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rot="10800000" flipH="1">
            <a:off x="7432732" y="-1128458"/>
            <a:ext cx="640088" cy="3528458"/>
          </a:xfrm>
          <a:custGeom>
            <a:avLst/>
            <a:gdLst/>
            <a:ahLst/>
            <a:cxnLst/>
            <a:rect l="l" t="t" r="r" b="b"/>
            <a:pathLst>
              <a:path w="12892" h="71318" extrusionOk="0">
                <a:moveTo>
                  <a:pt x="6372" y="0"/>
                </a:moveTo>
                <a:cubicBezTo>
                  <a:pt x="5775" y="0"/>
                  <a:pt x="5176" y="239"/>
                  <a:pt x="4685" y="710"/>
                </a:cubicBezTo>
                <a:cubicBezTo>
                  <a:pt x="4074" y="1301"/>
                  <a:pt x="3666" y="2034"/>
                  <a:pt x="3483" y="2869"/>
                </a:cubicBezTo>
                <a:cubicBezTo>
                  <a:pt x="3239" y="4132"/>
                  <a:pt x="2954" y="5435"/>
                  <a:pt x="2913" y="6718"/>
                </a:cubicBezTo>
                <a:cubicBezTo>
                  <a:pt x="2791" y="10710"/>
                  <a:pt x="3035" y="14701"/>
                  <a:pt x="3442" y="18673"/>
                </a:cubicBezTo>
                <a:cubicBezTo>
                  <a:pt x="3951" y="23642"/>
                  <a:pt x="4522" y="28591"/>
                  <a:pt x="4929" y="33560"/>
                </a:cubicBezTo>
                <a:cubicBezTo>
                  <a:pt x="5153" y="36248"/>
                  <a:pt x="5112" y="38977"/>
                  <a:pt x="5153" y="41686"/>
                </a:cubicBezTo>
                <a:cubicBezTo>
                  <a:pt x="5173" y="44944"/>
                  <a:pt x="5133" y="48203"/>
                  <a:pt x="5153" y="51461"/>
                </a:cubicBezTo>
                <a:cubicBezTo>
                  <a:pt x="5173" y="52642"/>
                  <a:pt x="5153" y="53803"/>
                  <a:pt x="4766" y="54944"/>
                </a:cubicBezTo>
                <a:cubicBezTo>
                  <a:pt x="4583" y="55473"/>
                  <a:pt x="4277" y="55901"/>
                  <a:pt x="3768" y="56206"/>
                </a:cubicBezTo>
                <a:cubicBezTo>
                  <a:pt x="1935" y="57327"/>
                  <a:pt x="917" y="59058"/>
                  <a:pt x="408" y="61074"/>
                </a:cubicBezTo>
                <a:cubicBezTo>
                  <a:pt x="143" y="62072"/>
                  <a:pt x="1" y="63131"/>
                  <a:pt x="21" y="64149"/>
                </a:cubicBezTo>
                <a:cubicBezTo>
                  <a:pt x="62" y="66532"/>
                  <a:pt x="143" y="68914"/>
                  <a:pt x="225" y="71318"/>
                </a:cubicBezTo>
                <a:lnTo>
                  <a:pt x="2363" y="71318"/>
                </a:lnTo>
                <a:cubicBezTo>
                  <a:pt x="2363" y="69851"/>
                  <a:pt x="2363" y="68365"/>
                  <a:pt x="2363" y="66898"/>
                </a:cubicBezTo>
                <a:cubicBezTo>
                  <a:pt x="2363" y="66756"/>
                  <a:pt x="2363" y="66634"/>
                  <a:pt x="2404" y="66491"/>
                </a:cubicBezTo>
                <a:cubicBezTo>
                  <a:pt x="2465" y="66165"/>
                  <a:pt x="2668" y="65961"/>
                  <a:pt x="3035" y="65961"/>
                </a:cubicBezTo>
                <a:cubicBezTo>
                  <a:pt x="3361" y="65982"/>
                  <a:pt x="3544" y="66206"/>
                  <a:pt x="3585" y="66511"/>
                </a:cubicBezTo>
                <a:cubicBezTo>
                  <a:pt x="3605" y="66674"/>
                  <a:pt x="3626" y="66837"/>
                  <a:pt x="3626" y="67000"/>
                </a:cubicBezTo>
                <a:cubicBezTo>
                  <a:pt x="3666" y="68426"/>
                  <a:pt x="3687" y="69872"/>
                  <a:pt x="3727" y="71318"/>
                </a:cubicBezTo>
                <a:lnTo>
                  <a:pt x="5642" y="71318"/>
                </a:lnTo>
                <a:cubicBezTo>
                  <a:pt x="5642" y="71032"/>
                  <a:pt x="5642" y="70747"/>
                  <a:pt x="5642" y="70483"/>
                </a:cubicBezTo>
                <a:cubicBezTo>
                  <a:pt x="5642" y="69261"/>
                  <a:pt x="5642" y="68039"/>
                  <a:pt x="5642" y="66817"/>
                </a:cubicBezTo>
                <a:cubicBezTo>
                  <a:pt x="5662" y="66247"/>
                  <a:pt x="5886" y="65982"/>
                  <a:pt x="6355" y="65982"/>
                </a:cubicBezTo>
                <a:cubicBezTo>
                  <a:pt x="6371" y="65981"/>
                  <a:pt x="6387" y="65981"/>
                  <a:pt x="6403" y="65981"/>
                </a:cubicBezTo>
                <a:cubicBezTo>
                  <a:pt x="6859" y="65981"/>
                  <a:pt x="7088" y="66266"/>
                  <a:pt x="7088" y="66817"/>
                </a:cubicBezTo>
                <a:cubicBezTo>
                  <a:pt x="7088" y="68324"/>
                  <a:pt x="7088" y="69811"/>
                  <a:pt x="7108" y="71318"/>
                </a:cubicBezTo>
                <a:lnTo>
                  <a:pt x="9022" y="71318"/>
                </a:lnTo>
                <a:cubicBezTo>
                  <a:pt x="9022" y="71297"/>
                  <a:pt x="9022" y="71257"/>
                  <a:pt x="9022" y="71236"/>
                </a:cubicBezTo>
                <a:cubicBezTo>
                  <a:pt x="9063" y="69811"/>
                  <a:pt x="9084" y="68365"/>
                  <a:pt x="9124" y="66939"/>
                </a:cubicBezTo>
                <a:cubicBezTo>
                  <a:pt x="9124" y="66817"/>
                  <a:pt x="9124" y="66695"/>
                  <a:pt x="9145" y="66593"/>
                </a:cubicBezTo>
                <a:cubicBezTo>
                  <a:pt x="9185" y="66226"/>
                  <a:pt x="9389" y="66002"/>
                  <a:pt x="9776" y="66002"/>
                </a:cubicBezTo>
                <a:cubicBezTo>
                  <a:pt x="10163" y="66002"/>
                  <a:pt x="10346" y="66247"/>
                  <a:pt x="10367" y="66613"/>
                </a:cubicBezTo>
                <a:cubicBezTo>
                  <a:pt x="10387" y="67102"/>
                  <a:pt x="10367" y="67591"/>
                  <a:pt x="10367" y="68079"/>
                </a:cubicBezTo>
                <a:cubicBezTo>
                  <a:pt x="10367" y="69159"/>
                  <a:pt x="10387" y="70238"/>
                  <a:pt x="10387" y="71318"/>
                </a:cubicBezTo>
                <a:lnTo>
                  <a:pt x="12566" y="71318"/>
                </a:lnTo>
                <a:cubicBezTo>
                  <a:pt x="12627" y="69770"/>
                  <a:pt x="12688" y="68222"/>
                  <a:pt x="12729" y="66674"/>
                </a:cubicBezTo>
                <a:cubicBezTo>
                  <a:pt x="12790" y="64699"/>
                  <a:pt x="12892" y="62703"/>
                  <a:pt x="12261" y="60768"/>
                </a:cubicBezTo>
                <a:cubicBezTo>
                  <a:pt x="11629" y="58772"/>
                  <a:pt x="10550" y="57102"/>
                  <a:pt x="8676" y="56003"/>
                </a:cubicBezTo>
                <a:cubicBezTo>
                  <a:pt x="8350" y="55799"/>
                  <a:pt x="8126" y="55310"/>
                  <a:pt x="7963" y="54923"/>
                </a:cubicBezTo>
                <a:cubicBezTo>
                  <a:pt x="7577" y="53905"/>
                  <a:pt x="7577" y="52846"/>
                  <a:pt x="7577" y="51787"/>
                </a:cubicBezTo>
                <a:cubicBezTo>
                  <a:pt x="7577" y="48997"/>
                  <a:pt x="7556" y="46207"/>
                  <a:pt x="7577" y="43417"/>
                </a:cubicBezTo>
                <a:cubicBezTo>
                  <a:pt x="7597" y="40545"/>
                  <a:pt x="7556" y="37674"/>
                  <a:pt x="7719" y="34802"/>
                </a:cubicBezTo>
                <a:cubicBezTo>
                  <a:pt x="7943" y="31218"/>
                  <a:pt x="8371" y="27634"/>
                  <a:pt x="8697" y="24049"/>
                </a:cubicBezTo>
                <a:cubicBezTo>
                  <a:pt x="9022" y="20587"/>
                  <a:pt x="9430" y="17145"/>
                  <a:pt x="9674" y="13683"/>
                </a:cubicBezTo>
                <a:cubicBezTo>
                  <a:pt x="9837" y="11341"/>
                  <a:pt x="9837" y="8979"/>
                  <a:pt x="9817" y="6616"/>
                </a:cubicBezTo>
                <a:cubicBezTo>
                  <a:pt x="9817" y="5007"/>
                  <a:pt x="9613" y="3419"/>
                  <a:pt x="8900" y="1953"/>
                </a:cubicBezTo>
                <a:cubicBezTo>
                  <a:pt x="8676" y="1505"/>
                  <a:pt x="8371" y="1057"/>
                  <a:pt x="8025" y="710"/>
                </a:cubicBezTo>
                <a:cubicBezTo>
                  <a:pt x="7549" y="234"/>
                  <a:pt x="6962" y="0"/>
                  <a:pt x="63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rot="10800000" flipH="1">
            <a:off x="7943976" y="3647984"/>
            <a:ext cx="844741" cy="3795461"/>
          </a:xfrm>
          <a:custGeom>
            <a:avLst/>
            <a:gdLst/>
            <a:ahLst/>
            <a:cxnLst/>
            <a:rect l="l" t="t" r="r" b="b"/>
            <a:pathLst>
              <a:path w="14665" h="66276" extrusionOk="0">
                <a:moveTo>
                  <a:pt x="7369" y="0"/>
                </a:moveTo>
                <a:cubicBezTo>
                  <a:pt x="6666" y="0"/>
                  <a:pt x="5956" y="407"/>
                  <a:pt x="5459" y="1220"/>
                </a:cubicBezTo>
                <a:cubicBezTo>
                  <a:pt x="4848" y="2238"/>
                  <a:pt x="4603" y="3378"/>
                  <a:pt x="4542" y="4539"/>
                </a:cubicBezTo>
                <a:cubicBezTo>
                  <a:pt x="4481" y="6067"/>
                  <a:pt x="4522" y="7614"/>
                  <a:pt x="4522" y="9142"/>
                </a:cubicBezTo>
                <a:cubicBezTo>
                  <a:pt x="4481" y="9162"/>
                  <a:pt x="4420" y="9162"/>
                  <a:pt x="4359" y="9162"/>
                </a:cubicBezTo>
                <a:cubicBezTo>
                  <a:pt x="4664" y="12360"/>
                  <a:pt x="4889" y="15577"/>
                  <a:pt x="5255" y="18775"/>
                </a:cubicBezTo>
                <a:cubicBezTo>
                  <a:pt x="5846" y="23907"/>
                  <a:pt x="6416" y="29039"/>
                  <a:pt x="6355" y="34232"/>
                </a:cubicBezTo>
                <a:cubicBezTo>
                  <a:pt x="6334" y="36798"/>
                  <a:pt x="6375" y="39364"/>
                  <a:pt x="6334" y="41951"/>
                </a:cubicBezTo>
                <a:cubicBezTo>
                  <a:pt x="6314" y="42684"/>
                  <a:pt x="6172" y="43437"/>
                  <a:pt x="5988" y="44170"/>
                </a:cubicBezTo>
                <a:cubicBezTo>
                  <a:pt x="5886" y="44639"/>
                  <a:pt x="5561" y="45026"/>
                  <a:pt x="5051" y="45168"/>
                </a:cubicBezTo>
                <a:cubicBezTo>
                  <a:pt x="2445" y="46003"/>
                  <a:pt x="1080" y="47877"/>
                  <a:pt x="551" y="50443"/>
                </a:cubicBezTo>
                <a:cubicBezTo>
                  <a:pt x="1" y="53131"/>
                  <a:pt x="367" y="55779"/>
                  <a:pt x="1080" y="58406"/>
                </a:cubicBezTo>
                <a:cubicBezTo>
                  <a:pt x="1549" y="60198"/>
                  <a:pt x="2261" y="61909"/>
                  <a:pt x="3280" y="63457"/>
                </a:cubicBezTo>
                <a:cubicBezTo>
                  <a:pt x="3850" y="64292"/>
                  <a:pt x="4502" y="65066"/>
                  <a:pt x="5337" y="65615"/>
                </a:cubicBezTo>
                <a:cubicBezTo>
                  <a:pt x="5999" y="66060"/>
                  <a:pt x="6678" y="66276"/>
                  <a:pt x="7351" y="66276"/>
                </a:cubicBezTo>
                <a:cubicBezTo>
                  <a:pt x="8127" y="66276"/>
                  <a:pt x="8893" y="65988"/>
                  <a:pt x="9613" y="65432"/>
                </a:cubicBezTo>
                <a:cubicBezTo>
                  <a:pt x="11324" y="64129"/>
                  <a:pt x="12261" y="62316"/>
                  <a:pt x="12994" y="60402"/>
                </a:cubicBezTo>
                <a:cubicBezTo>
                  <a:pt x="14114" y="57490"/>
                  <a:pt x="14664" y="54496"/>
                  <a:pt x="14338" y="51380"/>
                </a:cubicBezTo>
                <a:cubicBezTo>
                  <a:pt x="14175" y="49995"/>
                  <a:pt x="13788" y="48692"/>
                  <a:pt x="12974" y="47531"/>
                </a:cubicBezTo>
                <a:cubicBezTo>
                  <a:pt x="12220" y="46431"/>
                  <a:pt x="11181" y="45678"/>
                  <a:pt x="9919" y="45270"/>
                </a:cubicBezTo>
                <a:cubicBezTo>
                  <a:pt x="9247" y="45046"/>
                  <a:pt x="8819" y="44639"/>
                  <a:pt x="8677" y="43987"/>
                </a:cubicBezTo>
                <a:cubicBezTo>
                  <a:pt x="8514" y="43295"/>
                  <a:pt x="8432" y="42582"/>
                  <a:pt x="8412" y="41890"/>
                </a:cubicBezTo>
                <a:cubicBezTo>
                  <a:pt x="8371" y="40464"/>
                  <a:pt x="8391" y="39038"/>
                  <a:pt x="8391" y="37633"/>
                </a:cubicBezTo>
                <a:cubicBezTo>
                  <a:pt x="8391" y="35373"/>
                  <a:pt x="8330" y="33112"/>
                  <a:pt x="8453" y="30872"/>
                </a:cubicBezTo>
                <a:cubicBezTo>
                  <a:pt x="8636" y="27613"/>
                  <a:pt x="8941" y="24334"/>
                  <a:pt x="9226" y="21076"/>
                </a:cubicBezTo>
                <a:cubicBezTo>
                  <a:pt x="9328" y="19793"/>
                  <a:pt x="9512" y="18530"/>
                  <a:pt x="9613" y="17247"/>
                </a:cubicBezTo>
                <a:cubicBezTo>
                  <a:pt x="9837" y="14824"/>
                  <a:pt x="10082" y="12380"/>
                  <a:pt x="10204" y="9936"/>
                </a:cubicBezTo>
                <a:cubicBezTo>
                  <a:pt x="10326" y="7696"/>
                  <a:pt x="10469" y="5435"/>
                  <a:pt x="9980" y="3215"/>
                </a:cubicBezTo>
                <a:cubicBezTo>
                  <a:pt x="9837" y="2523"/>
                  <a:pt x="9593" y="1831"/>
                  <a:pt x="9247" y="1240"/>
                </a:cubicBezTo>
                <a:cubicBezTo>
                  <a:pt x="8777" y="413"/>
                  <a:pt x="8076" y="0"/>
                  <a:pt x="73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402" name="Google Shape;402;p33"/>
          <p:cNvSpPr/>
          <p:nvPr/>
        </p:nvSpPr>
        <p:spPr>
          <a:xfrm rot="10800000" flipH="1">
            <a:off x="8240093" y="-1839510"/>
            <a:ext cx="548638" cy="5179163"/>
          </a:xfrm>
          <a:custGeom>
            <a:avLst/>
            <a:gdLst/>
            <a:ahLst/>
            <a:cxnLst/>
            <a:rect l="l" t="t" r="r" b="b"/>
            <a:pathLst>
              <a:path w="10916" h="103921" extrusionOk="0">
                <a:moveTo>
                  <a:pt x="3033" y="1"/>
                </a:moveTo>
                <a:cubicBezTo>
                  <a:pt x="2757" y="1"/>
                  <a:pt x="2471" y="34"/>
                  <a:pt x="2179" y="97"/>
                </a:cubicBezTo>
                <a:cubicBezTo>
                  <a:pt x="1222" y="321"/>
                  <a:pt x="570" y="891"/>
                  <a:pt x="448" y="1848"/>
                </a:cubicBezTo>
                <a:cubicBezTo>
                  <a:pt x="326" y="2765"/>
                  <a:pt x="306" y="3701"/>
                  <a:pt x="306" y="4618"/>
                </a:cubicBezTo>
                <a:cubicBezTo>
                  <a:pt x="285" y="13090"/>
                  <a:pt x="285" y="21562"/>
                  <a:pt x="285" y="28120"/>
                </a:cubicBezTo>
                <a:cubicBezTo>
                  <a:pt x="346" y="38262"/>
                  <a:pt x="387" y="46489"/>
                  <a:pt x="448" y="54717"/>
                </a:cubicBezTo>
                <a:cubicBezTo>
                  <a:pt x="448" y="55837"/>
                  <a:pt x="550" y="56937"/>
                  <a:pt x="611" y="58057"/>
                </a:cubicBezTo>
                <a:cubicBezTo>
                  <a:pt x="631" y="58607"/>
                  <a:pt x="876" y="58994"/>
                  <a:pt x="1385" y="59279"/>
                </a:cubicBezTo>
                <a:cubicBezTo>
                  <a:pt x="1568" y="59381"/>
                  <a:pt x="1731" y="59625"/>
                  <a:pt x="1772" y="59829"/>
                </a:cubicBezTo>
                <a:cubicBezTo>
                  <a:pt x="1874" y="60236"/>
                  <a:pt x="1894" y="60643"/>
                  <a:pt x="1894" y="61071"/>
                </a:cubicBezTo>
                <a:cubicBezTo>
                  <a:pt x="1874" y="65083"/>
                  <a:pt x="1874" y="69075"/>
                  <a:pt x="1813" y="73087"/>
                </a:cubicBezTo>
                <a:cubicBezTo>
                  <a:pt x="1751" y="76651"/>
                  <a:pt x="1426" y="80194"/>
                  <a:pt x="937" y="83738"/>
                </a:cubicBezTo>
                <a:cubicBezTo>
                  <a:pt x="326" y="88178"/>
                  <a:pt x="0" y="92658"/>
                  <a:pt x="183" y="97159"/>
                </a:cubicBezTo>
                <a:cubicBezTo>
                  <a:pt x="244" y="98788"/>
                  <a:pt x="509" y="100417"/>
                  <a:pt x="1303" y="101884"/>
                </a:cubicBezTo>
                <a:cubicBezTo>
                  <a:pt x="1967" y="103091"/>
                  <a:pt x="2910" y="103920"/>
                  <a:pt x="4366" y="103920"/>
                </a:cubicBezTo>
                <a:cubicBezTo>
                  <a:pt x="4384" y="103920"/>
                  <a:pt x="4402" y="103920"/>
                  <a:pt x="4419" y="103920"/>
                </a:cubicBezTo>
                <a:cubicBezTo>
                  <a:pt x="5478" y="103900"/>
                  <a:pt x="6293" y="103391"/>
                  <a:pt x="6924" y="102576"/>
                </a:cubicBezTo>
                <a:cubicBezTo>
                  <a:pt x="7739" y="101517"/>
                  <a:pt x="8167" y="100295"/>
                  <a:pt x="8268" y="99032"/>
                </a:cubicBezTo>
                <a:cubicBezTo>
                  <a:pt x="8431" y="97199"/>
                  <a:pt x="8574" y="95367"/>
                  <a:pt x="8513" y="93554"/>
                </a:cubicBezTo>
                <a:cubicBezTo>
                  <a:pt x="8431" y="90703"/>
                  <a:pt x="8248" y="87852"/>
                  <a:pt x="8004" y="85001"/>
                </a:cubicBezTo>
                <a:cubicBezTo>
                  <a:pt x="7800" y="82658"/>
                  <a:pt x="7352" y="80316"/>
                  <a:pt x="7169" y="77954"/>
                </a:cubicBezTo>
                <a:cubicBezTo>
                  <a:pt x="6965" y="75266"/>
                  <a:pt x="6884" y="72557"/>
                  <a:pt x="6843" y="69869"/>
                </a:cubicBezTo>
                <a:cubicBezTo>
                  <a:pt x="6782" y="66957"/>
                  <a:pt x="6802" y="64044"/>
                  <a:pt x="6802" y="61132"/>
                </a:cubicBezTo>
                <a:cubicBezTo>
                  <a:pt x="6802" y="60908"/>
                  <a:pt x="6802" y="60704"/>
                  <a:pt x="6823" y="60480"/>
                </a:cubicBezTo>
                <a:cubicBezTo>
                  <a:pt x="6843" y="59666"/>
                  <a:pt x="6863" y="59666"/>
                  <a:pt x="7596" y="59401"/>
                </a:cubicBezTo>
                <a:cubicBezTo>
                  <a:pt x="8492" y="59075"/>
                  <a:pt x="9002" y="58403"/>
                  <a:pt x="9348" y="57548"/>
                </a:cubicBezTo>
                <a:cubicBezTo>
                  <a:pt x="10183" y="55532"/>
                  <a:pt x="10305" y="53414"/>
                  <a:pt x="10427" y="51296"/>
                </a:cubicBezTo>
                <a:cubicBezTo>
                  <a:pt x="10916" y="42905"/>
                  <a:pt x="10651" y="34514"/>
                  <a:pt x="10529" y="26144"/>
                </a:cubicBezTo>
                <a:cubicBezTo>
                  <a:pt x="10468" y="22845"/>
                  <a:pt x="10305" y="19546"/>
                  <a:pt x="10020" y="16246"/>
                </a:cubicBezTo>
                <a:cubicBezTo>
                  <a:pt x="9796" y="13864"/>
                  <a:pt x="9307" y="11501"/>
                  <a:pt x="8879" y="9139"/>
                </a:cubicBezTo>
                <a:cubicBezTo>
                  <a:pt x="8492" y="7123"/>
                  <a:pt x="7882" y="5168"/>
                  <a:pt x="6884" y="3355"/>
                </a:cubicBezTo>
                <a:cubicBezTo>
                  <a:pt x="6415" y="2500"/>
                  <a:pt x="5804" y="1685"/>
                  <a:pt x="5132" y="932"/>
                </a:cubicBezTo>
                <a:cubicBezTo>
                  <a:pt x="4557" y="280"/>
                  <a:pt x="3835" y="1"/>
                  <a:pt x="3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403" name="Google Shape;403;p33"/>
          <p:cNvSpPr/>
          <p:nvPr/>
        </p:nvSpPr>
        <p:spPr>
          <a:xfrm rot="10800000" flipH="1">
            <a:off x="8690785" y="3387994"/>
            <a:ext cx="863461" cy="3877754"/>
          </a:xfrm>
          <a:custGeom>
            <a:avLst/>
            <a:gdLst/>
            <a:ahLst/>
            <a:cxnLst/>
            <a:rect l="l" t="t" r="r" b="b"/>
            <a:pathLst>
              <a:path w="14990" h="67713" extrusionOk="0">
                <a:moveTo>
                  <a:pt x="7480" y="1"/>
                </a:moveTo>
                <a:cubicBezTo>
                  <a:pt x="6679" y="1"/>
                  <a:pt x="5886" y="294"/>
                  <a:pt x="5153" y="863"/>
                </a:cubicBezTo>
                <a:cubicBezTo>
                  <a:pt x="3421" y="2207"/>
                  <a:pt x="2464" y="4040"/>
                  <a:pt x="1711" y="6016"/>
                </a:cubicBezTo>
                <a:cubicBezTo>
                  <a:pt x="570" y="8969"/>
                  <a:pt x="0" y="12023"/>
                  <a:pt x="346" y="15221"/>
                </a:cubicBezTo>
                <a:cubicBezTo>
                  <a:pt x="489" y="16626"/>
                  <a:pt x="896" y="17950"/>
                  <a:pt x="1731" y="19151"/>
                </a:cubicBezTo>
                <a:cubicBezTo>
                  <a:pt x="2505" y="20272"/>
                  <a:pt x="3544" y="21045"/>
                  <a:pt x="4847" y="21473"/>
                </a:cubicBezTo>
                <a:cubicBezTo>
                  <a:pt x="5539" y="21677"/>
                  <a:pt x="5967" y="22104"/>
                  <a:pt x="6130" y="22776"/>
                </a:cubicBezTo>
                <a:cubicBezTo>
                  <a:pt x="6273" y="23489"/>
                  <a:pt x="6374" y="24202"/>
                  <a:pt x="6395" y="24915"/>
                </a:cubicBezTo>
                <a:cubicBezTo>
                  <a:pt x="6436" y="26381"/>
                  <a:pt x="6415" y="27827"/>
                  <a:pt x="6415" y="29273"/>
                </a:cubicBezTo>
                <a:cubicBezTo>
                  <a:pt x="6395" y="31574"/>
                  <a:pt x="6476" y="33876"/>
                  <a:pt x="6354" y="36157"/>
                </a:cubicBezTo>
                <a:cubicBezTo>
                  <a:pt x="6171" y="39517"/>
                  <a:pt x="5845" y="42837"/>
                  <a:pt x="5560" y="46197"/>
                </a:cubicBezTo>
                <a:cubicBezTo>
                  <a:pt x="5438" y="47480"/>
                  <a:pt x="5275" y="48783"/>
                  <a:pt x="5153" y="50087"/>
                </a:cubicBezTo>
                <a:cubicBezTo>
                  <a:pt x="4929" y="52571"/>
                  <a:pt x="4684" y="55056"/>
                  <a:pt x="4542" y="57561"/>
                </a:cubicBezTo>
                <a:cubicBezTo>
                  <a:pt x="4440" y="59862"/>
                  <a:pt x="4277" y="62163"/>
                  <a:pt x="4786" y="64424"/>
                </a:cubicBezTo>
                <a:cubicBezTo>
                  <a:pt x="4929" y="65137"/>
                  <a:pt x="5173" y="65829"/>
                  <a:pt x="5539" y="66461"/>
                </a:cubicBezTo>
                <a:cubicBezTo>
                  <a:pt x="6018" y="67295"/>
                  <a:pt x="6731" y="67713"/>
                  <a:pt x="7449" y="67713"/>
                </a:cubicBezTo>
                <a:cubicBezTo>
                  <a:pt x="8167" y="67713"/>
                  <a:pt x="8890" y="67295"/>
                  <a:pt x="9389" y="66461"/>
                </a:cubicBezTo>
                <a:cubicBezTo>
                  <a:pt x="10020" y="65422"/>
                  <a:pt x="10285" y="64261"/>
                  <a:pt x="10346" y="63080"/>
                </a:cubicBezTo>
                <a:cubicBezTo>
                  <a:pt x="10549" y="58131"/>
                  <a:pt x="10162" y="53447"/>
                  <a:pt x="9613" y="48518"/>
                </a:cubicBezTo>
                <a:cubicBezTo>
                  <a:pt x="9002" y="43285"/>
                  <a:pt x="8431" y="38030"/>
                  <a:pt x="8492" y="32756"/>
                </a:cubicBezTo>
                <a:cubicBezTo>
                  <a:pt x="8513" y="30108"/>
                  <a:pt x="8472" y="27481"/>
                  <a:pt x="8513" y="24854"/>
                </a:cubicBezTo>
                <a:cubicBezTo>
                  <a:pt x="8533" y="24100"/>
                  <a:pt x="8696" y="23326"/>
                  <a:pt x="8859" y="22593"/>
                </a:cubicBezTo>
                <a:cubicBezTo>
                  <a:pt x="8981" y="22104"/>
                  <a:pt x="9307" y="21717"/>
                  <a:pt x="9816" y="21555"/>
                </a:cubicBezTo>
                <a:cubicBezTo>
                  <a:pt x="12484" y="20720"/>
                  <a:pt x="13869" y="18785"/>
                  <a:pt x="14419" y="16178"/>
                </a:cubicBezTo>
                <a:cubicBezTo>
                  <a:pt x="14989" y="13429"/>
                  <a:pt x="14602" y="10720"/>
                  <a:pt x="13889" y="8052"/>
                </a:cubicBezTo>
                <a:cubicBezTo>
                  <a:pt x="13401" y="6219"/>
                  <a:pt x="12688" y="4468"/>
                  <a:pt x="11629" y="2879"/>
                </a:cubicBezTo>
                <a:cubicBezTo>
                  <a:pt x="11059" y="2024"/>
                  <a:pt x="10386" y="1250"/>
                  <a:pt x="9531" y="659"/>
                </a:cubicBezTo>
                <a:cubicBezTo>
                  <a:pt x="8863" y="217"/>
                  <a:pt x="8168" y="1"/>
                  <a:pt x="74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404" name="Google Shape;404;p33"/>
          <p:cNvSpPr/>
          <p:nvPr/>
        </p:nvSpPr>
        <p:spPr>
          <a:xfrm rot="10800000" flipH="1">
            <a:off x="8724808" y="-47107"/>
            <a:ext cx="795433" cy="3038785"/>
          </a:xfrm>
          <a:custGeom>
            <a:avLst/>
            <a:gdLst/>
            <a:ahLst/>
            <a:cxnLst/>
            <a:rect l="l" t="t" r="r" b="b"/>
            <a:pathLst>
              <a:path w="13809" h="53063" extrusionOk="0">
                <a:moveTo>
                  <a:pt x="6910" y="0"/>
                </a:moveTo>
                <a:cubicBezTo>
                  <a:pt x="6304" y="0"/>
                  <a:pt x="5693" y="296"/>
                  <a:pt x="5214" y="886"/>
                </a:cubicBezTo>
                <a:cubicBezTo>
                  <a:pt x="4624" y="1640"/>
                  <a:pt x="4318" y="2515"/>
                  <a:pt x="4217" y="3452"/>
                </a:cubicBezTo>
                <a:cubicBezTo>
                  <a:pt x="4054" y="4817"/>
                  <a:pt x="3931" y="6181"/>
                  <a:pt x="3952" y="7566"/>
                </a:cubicBezTo>
                <a:cubicBezTo>
                  <a:pt x="3993" y="9847"/>
                  <a:pt x="4094" y="12148"/>
                  <a:pt x="4278" y="14429"/>
                </a:cubicBezTo>
                <a:cubicBezTo>
                  <a:pt x="4502" y="17016"/>
                  <a:pt x="4868" y="19582"/>
                  <a:pt x="5113" y="22168"/>
                </a:cubicBezTo>
                <a:cubicBezTo>
                  <a:pt x="5357" y="24531"/>
                  <a:pt x="5663" y="26913"/>
                  <a:pt x="5724" y="29276"/>
                </a:cubicBezTo>
                <a:cubicBezTo>
                  <a:pt x="5846" y="34387"/>
                  <a:pt x="5846" y="39479"/>
                  <a:pt x="5866" y="44591"/>
                </a:cubicBezTo>
                <a:cubicBezTo>
                  <a:pt x="5866" y="45222"/>
                  <a:pt x="5724" y="45874"/>
                  <a:pt x="5581" y="46485"/>
                </a:cubicBezTo>
                <a:cubicBezTo>
                  <a:pt x="5439" y="47136"/>
                  <a:pt x="5011" y="47564"/>
                  <a:pt x="4339" y="47788"/>
                </a:cubicBezTo>
                <a:cubicBezTo>
                  <a:pt x="1997" y="48582"/>
                  <a:pt x="693" y="50313"/>
                  <a:pt x="103" y="52635"/>
                </a:cubicBezTo>
                <a:cubicBezTo>
                  <a:pt x="62" y="52777"/>
                  <a:pt x="21" y="52920"/>
                  <a:pt x="1" y="53063"/>
                </a:cubicBezTo>
                <a:lnTo>
                  <a:pt x="13809" y="53063"/>
                </a:lnTo>
                <a:cubicBezTo>
                  <a:pt x="13625" y="52187"/>
                  <a:pt x="13361" y="51393"/>
                  <a:pt x="12913" y="50619"/>
                </a:cubicBezTo>
                <a:cubicBezTo>
                  <a:pt x="12118" y="49234"/>
                  <a:pt x="10978" y="48277"/>
                  <a:pt x="9471" y="47788"/>
                </a:cubicBezTo>
                <a:cubicBezTo>
                  <a:pt x="8778" y="47584"/>
                  <a:pt x="8371" y="47136"/>
                  <a:pt x="8208" y="46485"/>
                </a:cubicBezTo>
                <a:cubicBezTo>
                  <a:pt x="8086" y="45935"/>
                  <a:pt x="7943" y="45364"/>
                  <a:pt x="7943" y="44794"/>
                </a:cubicBezTo>
                <a:cubicBezTo>
                  <a:pt x="7923" y="40517"/>
                  <a:pt x="7903" y="36261"/>
                  <a:pt x="7964" y="31984"/>
                </a:cubicBezTo>
                <a:cubicBezTo>
                  <a:pt x="7984" y="28807"/>
                  <a:pt x="8269" y="25651"/>
                  <a:pt x="8636" y="22494"/>
                </a:cubicBezTo>
                <a:cubicBezTo>
                  <a:pt x="8962" y="19806"/>
                  <a:pt x="9308" y="17138"/>
                  <a:pt x="9512" y="14450"/>
                </a:cubicBezTo>
                <a:cubicBezTo>
                  <a:pt x="9715" y="11884"/>
                  <a:pt x="9776" y="9317"/>
                  <a:pt x="9858" y="6751"/>
                </a:cubicBezTo>
                <a:cubicBezTo>
                  <a:pt x="9899" y="5244"/>
                  <a:pt x="9817" y="3737"/>
                  <a:pt x="9308" y="2312"/>
                </a:cubicBezTo>
                <a:cubicBezTo>
                  <a:pt x="9125" y="1803"/>
                  <a:pt x="8880" y="1314"/>
                  <a:pt x="8575" y="886"/>
                </a:cubicBezTo>
                <a:cubicBezTo>
                  <a:pt x="8117" y="296"/>
                  <a:pt x="7516" y="0"/>
                  <a:pt x="69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405" name="Google Shape;405;p33"/>
          <p:cNvSpPr/>
          <p:nvPr/>
        </p:nvSpPr>
        <p:spPr>
          <a:xfrm>
            <a:off x="-334158" y="-916520"/>
            <a:ext cx="640087" cy="4208414"/>
          </a:xfrm>
          <a:custGeom>
            <a:avLst/>
            <a:gdLst/>
            <a:ahLst/>
            <a:cxnLst/>
            <a:rect l="l" t="t" r="r" b="b"/>
            <a:pathLst>
              <a:path w="13830" h="91269" extrusionOk="0">
                <a:moveTo>
                  <a:pt x="1744" y="1"/>
                </a:moveTo>
                <a:cubicBezTo>
                  <a:pt x="1499" y="1"/>
                  <a:pt x="1283" y="115"/>
                  <a:pt x="1121" y="336"/>
                </a:cubicBezTo>
                <a:cubicBezTo>
                  <a:pt x="999" y="499"/>
                  <a:pt x="938" y="723"/>
                  <a:pt x="938" y="927"/>
                </a:cubicBezTo>
                <a:cubicBezTo>
                  <a:pt x="836" y="2923"/>
                  <a:pt x="754" y="4939"/>
                  <a:pt x="673" y="6935"/>
                </a:cubicBezTo>
                <a:cubicBezTo>
                  <a:pt x="490" y="11191"/>
                  <a:pt x="286" y="15447"/>
                  <a:pt x="164" y="19704"/>
                </a:cubicBezTo>
                <a:cubicBezTo>
                  <a:pt x="82" y="21822"/>
                  <a:pt x="1" y="23960"/>
                  <a:pt x="653" y="26017"/>
                </a:cubicBezTo>
                <a:cubicBezTo>
                  <a:pt x="1345" y="28176"/>
                  <a:pt x="2506" y="29968"/>
                  <a:pt x="4502" y="31149"/>
                </a:cubicBezTo>
                <a:cubicBezTo>
                  <a:pt x="4868" y="31353"/>
                  <a:pt x="5113" y="31882"/>
                  <a:pt x="5276" y="32310"/>
                </a:cubicBezTo>
                <a:cubicBezTo>
                  <a:pt x="5703" y="33389"/>
                  <a:pt x="5683" y="34550"/>
                  <a:pt x="5683" y="35691"/>
                </a:cubicBezTo>
                <a:cubicBezTo>
                  <a:pt x="5703" y="38664"/>
                  <a:pt x="5724" y="41658"/>
                  <a:pt x="5703" y="44651"/>
                </a:cubicBezTo>
                <a:cubicBezTo>
                  <a:pt x="5663" y="47727"/>
                  <a:pt x="5724" y="50822"/>
                  <a:pt x="5540" y="53897"/>
                </a:cubicBezTo>
                <a:cubicBezTo>
                  <a:pt x="5296" y="57747"/>
                  <a:pt x="4848" y="61596"/>
                  <a:pt x="4481" y="65445"/>
                </a:cubicBezTo>
                <a:cubicBezTo>
                  <a:pt x="4135" y="69151"/>
                  <a:pt x="3707" y="72858"/>
                  <a:pt x="3443" y="76585"/>
                </a:cubicBezTo>
                <a:cubicBezTo>
                  <a:pt x="3280" y="79090"/>
                  <a:pt x="3280" y="81635"/>
                  <a:pt x="3280" y="84161"/>
                </a:cubicBezTo>
                <a:cubicBezTo>
                  <a:pt x="3300" y="85871"/>
                  <a:pt x="3524" y="87582"/>
                  <a:pt x="4278" y="89150"/>
                </a:cubicBezTo>
                <a:cubicBezTo>
                  <a:pt x="4522" y="89639"/>
                  <a:pt x="4828" y="90128"/>
                  <a:pt x="5215" y="90515"/>
                </a:cubicBezTo>
                <a:cubicBezTo>
                  <a:pt x="5729" y="91019"/>
                  <a:pt x="6353" y="91268"/>
                  <a:pt x="6980" y="91268"/>
                </a:cubicBezTo>
                <a:cubicBezTo>
                  <a:pt x="7620" y="91268"/>
                  <a:pt x="8264" y="91009"/>
                  <a:pt x="8799" y="90494"/>
                </a:cubicBezTo>
                <a:cubicBezTo>
                  <a:pt x="9451" y="89863"/>
                  <a:pt x="9899" y="89069"/>
                  <a:pt x="10082" y="88193"/>
                </a:cubicBezTo>
                <a:cubicBezTo>
                  <a:pt x="10367" y="86828"/>
                  <a:pt x="10652" y="85423"/>
                  <a:pt x="10693" y="84038"/>
                </a:cubicBezTo>
                <a:cubicBezTo>
                  <a:pt x="10835" y="79762"/>
                  <a:pt x="10571" y="75485"/>
                  <a:pt x="10143" y="71208"/>
                </a:cubicBezTo>
                <a:cubicBezTo>
                  <a:pt x="9593" y="65893"/>
                  <a:pt x="8982" y="60577"/>
                  <a:pt x="8534" y="55242"/>
                </a:cubicBezTo>
                <a:cubicBezTo>
                  <a:pt x="8290" y="52350"/>
                  <a:pt x="8330" y="49417"/>
                  <a:pt x="8310" y="46505"/>
                </a:cubicBezTo>
                <a:cubicBezTo>
                  <a:pt x="8269" y="43022"/>
                  <a:pt x="8310" y="39519"/>
                  <a:pt x="8290" y="36016"/>
                </a:cubicBezTo>
                <a:cubicBezTo>
                  <a:pt x="8290" y="34754"/>
                  <a:pt x="8310" y="33512"/>
                  <a:pt x="8697" y="32290"/>
                </a:cubicBezTo>
                <a:cubicBezTo>
                  <a:pt x="8901" y="31699"/>
                  <a:pt x="9227" y="31271"/>
                  <a:pt x="9776" y="30925"/>
                </a:cubicBezTo>
                <a:cubicBezTo>
                  <a:pt x="11752" y="29724"/>
                  <a:pt x="12852" y="27870"/>
                  <a:pt x="13402" y="25691"/>
                </a:cubicBezTo>
                <a:cubicBezTo>
                  <a:pt x="13666" y="24632"/>
                  <a:pt x="13829" y="23512"/>
                  <a:pt x="13809" y="22412"/>
                </a:cubicBezTo>
                <a:cubicBezTo>
                  <a:pt x="13748" y="18502"/>
                  <a:pt x="13585" y="14612"/>
                  <a:pt x="13463" y="10702"/>
                </a:cubicBezTo>
                <a:cubicBezTo>
                  <a:pt x="13361" y="8177"/>
                  <a:pt x="13259" y="5651"/>
                  <a:pt x="13157" y="3126"/>
                </a:cubicBezTo>
                <a:cubicBezTo>
                  <a:pt x="13116" y="2413"/>
                  <a:pt x="13096" y="1680"/>
                  <a:pt x="13055" y="967"/>
                </a:cubicBezTo>
                <a:cubicBezTo>
                  <a:pt x="13035" y="377"/>
                  <a:pt x="12689" y="10"/>
                  <a:pt x="12200" y="10"/>
                </a:cubicBezTo>
                <a:cubicBezTo>
                  <a:pt x="11711" y="10"/>
                  <a:pt x="11406" y="377"/>
                  <a:pt x="11406" y="988"/>
                </a:cubicBezTo>
                <a:cubicBezTo>
                  <a:pt x="11406" y="7138"/>
                  <a:pt x="11283" y="13248"/>
                  <a:pt x="11283" y="19398"/>
                </a:cubicBezTo>
                <a:cubicBezTo>
                  <a:pt x="11283" y="19541"/>
                  <a:pt x="11283" y="19704"/>
                  <a:pt x="11263" y="19867"/>
                </a:cubicBezTo>
                <a:cubicBezTo>
                  <a:pt x="11182" y="20213"/>
                  <a:pt x="10958" y="20437"/>
                  <a:pt x="10571" y="20437"/>
                </a:cubicBezTo>
                <a:cubicBezTo>
                  <a:pt x="10204" y="20416"/>
                  <a:pt x="10021" y="20192"/>
                  <a:pt x="9980" y="19846"/>
                </a:cubicBezTo>
                <a:cubicBezTo>
                  <a:pt x="9939" y="19683"/>
                  <a:pt x="9939" y="19520"/>
                  <a:pt x="9939" y="19337"/>
                </a:cubicBezTo>
                <a:cubicBezTo>
                  <a:pt x="9797" y="13289"/>
                  <a:pt x="9654" y="7220"/>
                  <a:pt x="9512" y="1171"/>
                </a:cubicBezTo>
                <a:cubicBezTo>
                  <a:pt x="9512" y="1049"/>
                  <a:pt x="9512" y="927"/>
                  <a:pt x="9512" y="804"/>
                </a:cubicBezTo>
                <a:cubicBezTo>
                  <a:pt x="9452" y="330"/>
                  <a:pt x="9086" y="9"/>
                  <a:pt x="8674" y="9"/>
                </a:cubicBezTo>
                <a:cubicBezTo>
                  <a:pt x="8661" y="9"/>
                  <a:pt x="8649" y="10"/>
                  <a:pt x="8636" y="10"/>
                </a:cubicBezTo>
                <a:cubicBezTo>
                  <a:pt x="8208" y="31"/>
                  <a:pt x="7862" y="356"/>
                  <a:pt x="7842" y="825"/>
                </a:cubicBezTo>
                <a:cubicBezTo>
                  <a:pt x="7821" y="1578"/>
                  <a:pt x="7821" y="2332"/>
                  <a:pt x="7821" y="3106"/>
                </a:cubicBezTo>
                <a:cubicBezTo>
                  <a:pt x="7801" y="7260"/>
                  <a:pt x="7801" y="11435"/>
                  <a:pt x="7781" y="15610"/>
                </a:cubicBezTo>
                <a:cubicBezTo>
                  <a:pt x="7760" y="16914"/>
                  <a:pt x="7781" y="18237"/>
                  <a:pt x="7760" y="19541"/>
                </a:cubicBezTo>
                <a:cubicBezTo>
                  <a:pt x="7760" y="20152"/>
                  <a:pt x="7516" y="20437"/>
                  <a:pt x="7007" y="20437"/>
                </a:cubicBezTo>
                <a:cubicBezTo>
                  <a:pt x="6991" y="20438"/>
                  <a:pt x="6975" y="20438"/>
                  <a:pt x="6960" y="20438"/>
                </a:cubicBezTo>
                <a:cubicBezTo>
                  <a:pt x="6481" y="20438"/>
                  <a:pt x="6232" y="20133"/>
                  <a:pt x="6212" y="19541"/>
                </a:cubicBezTo>
                <a:cubicBezTo>
                  <a:pt x="6212" y="15834"/>
                  <a:pt x="6192" y="12128"/>
                  <a:pt x="6192" y="8421"/>
                </a:cubicBezTo>
                <a:cubicBezTo>
                  <a:pt x="6172" y="5937"/>
                  <a:pt x="6151" y="3472"/>
                  <a:pt x="6131" y="988"/>
                </a:cubicBezTo>
                <a:cubicBezTo>
                  <a:pt x="6131" y="377"/>
                  <a:pt x="5805" y="10"/>
                  <a:pt x="5316" y="10"/>
                </a:cubicBezTo>
                <a:cubicBezTo>
                  <a:pt x="4828" y="10"/>
                  <a:pt x="4481" y="377"/>
                  <a:pt x="4481" y="967"/>
                </a:cubicBezTo>
                <a:cubicBezTo>
                  <a:pt x="4441" y="2841"/>
                  <a:pt x="4420" y="4735"/>
                  <a:pt x="4380" y="6609"/>
                </a:cubicBezTo>
                <a:cubicBezTo>
                  <a:pt x="4318" y="9338"/>
                  <a:pt x="4217" y="12067"/>
                  <a:pt x="4156" y="14796"/>
                </a:cubicBezTo>
                <a:cubicBezTo>
                  <a:pt x="4115" y="16343"/>
                  <a:pt x="4074" y="17871"/>
                  <a:pt x="4033" y="19419"/>
                </a:cubicBezTo>
                <a:cubicBezTo>
                  <a:pt x="4033" y="19541"/>
                  <a:pt x="4033" y="19663"/>
                  <a:pt x="4013" y="19785"/>
                </a:cubicBezTo>
                <a:cubicBezTo>
                  <a:pt x="3972" y="20172"/>
                  <a:pt x="3748" y="20396"/>
                  <a:pt x="3341" y="20416"/>
                </a:cubicBezTo>
                <a:cubicBezTo>
                  <a:pt x="2934" y="20416"/>
                  <a:pt x="2730" y="20152"/>
                  <a:pt x="2710" y="19765"/>
                </a:cubicBezTo>
                <a:cubicBezTo>
                  <a:pt x="2689" y="19235"/>
                  <a:pt x="2710" y="18706"/>
                  <a:pt x="2710" y="18197"/>
                </a:cubicBezTo>
                <a:cubicBezTo>
                  <a:pt x="2648" y="13614"/>
                  <a:pt x="2608" y="9032"/>
                  <a:pt x="2567" y="4450"/>
                </a:cubicBezTo>
                <a:cubicBezTo>
                  <a:pt x="2547" y="3269"/>
                  <a:pt x="2567" y="2108"/>
                  <a:pt x="2587" y="927"/>
                </a:cubicBezTo>
                <a:cubicBezTo>
                  <a:pt x="2587" y="519"/>
                  <a:pt x="2424" y="214"/>
                  <a:pt x="2038" y="51"/>
                </a:cubicBezTo>
                <a:cubicBezTo>
                  <a:pt x="1936" y="17"/>
                  <a:pt x="1838" y="1"/>
                  <a:pt x="1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215893" y="3651609"/>
            <a:ext cx="640088" cy="3528458"/>
          </a:xfrm>
          <a:custGeom>
            <a:avLst/>
            <a:gdLst/>
            <a:ahLst/>
            <a:cxnLst/>
            <a:rect l="l" t="t" r="r" b="b"/>
            <a:pathLst>
              <a:path w="12892" h="71318" extrusionOk="0">
                <a:moveTo>
                  <a:pt x="6372" y="0"/>
                </a:moveTo>
                <a:cubicBezTo>
                  <a:pt x="5775" y="0"/>
                  <a:pt x="5176" y="239"/>
                  <a:pt x="4685" y="710"/>
                </a:cubicBezTo>
                <a:cubicBezTo>
                  <a:pt x="4074" y="1301"/>
                  <a:pt x="3666" y="2034"/>
                  <a:pt x="3483" y="2869"/>
                </a:cubicBezTo>
                <a:cubicBezTo>
                  <a:pt x="3239" y="4132"/>
                  <a:pt x="2954" y="5435"/>
                  <a:pt x="2913" y="6718"/>
                </a:cubicBezTo>
                <a:cubicBezTo>
                  <a:pt x="2791" y="10710"/>
                  <a:pt x="3035" y="14701"/>
                  <a:pt x="3442" y="18673"/>
                </a:cubicBezTo>
                <a:cubicBezTo>
                  <a:pt x="3951" y="23642"/>
                  <a:pt x="4522" y="28591"/>
                  <a:pt x="4929" y="33560"/>
                </a:cubicBezTo>
                <a:cubicBezTo>
                  <a:pt x="5153" y="36248"/>
                  <a:pt x="5112" y="38977"/>
                  <a:pt x="5153" y="41686"/>
                </a:cubicBezTo>
                <a:cubicBezTo>
                  <a:pt x="5173" y="44944"/>
                  <a:pt x="5133" y="48203"/>
                  <a:pt x="5153" y="51461"/>
                </a:cubicBezTo>
                <a:cubicBezTo>
                  <a:pt x="5173" y="52642"/>
                  <a:pt x="5153" y="53803"/>
                  <a:pt x="4766" y="54944"/>
                </a:cubicBezTo>
                <a:cubicBezTo>
                  <a:pt x="4583" y="55473"/>
                  <a:pt x="4277" y="55901"/>
                  <a:pt x="3768" y="56206"/>
                </a:cubicBezTo>
                <a:cubicBezTo>
                  <a:pt x="1935" y="57327"/>
                  <a:pt x="917" y="59058"/>
                  <a:pt x="408" y="61074"/>
                </a:cubicBezTo>
                <a:cubicBezTo>
                  <a:pt x="143" y="62072"/>
                  <a:pt x="1" y="63131"/>
                  <a:pt x="21" y="64149"/>
                </a:cubicBezTo>
                <a:cubicBezTo>
                  <a:pt x="62" y="66532"/>
                  <a:pt x="143" y="68914"/>
                  <a:pt x="225" y="71318"/>
                </a:cubicBezTo>
                <a:lnTo>
                  <a:pt x="2363" y="71318"/>
                </a:lnTo>
                <a:cubicBezTo>
                  <a:pt x="2363" y="69851"/>
                  <a:pt x="2363" y="68365"/>
                  <a:pt x="2363" y="66898"/>
                </a:cubicBezTo>
                <a:cubicBezTo>
                  <a:pt x="2363" y="66756"/>
                  <a:pt x="2363" y="66634"/>
                  <a:pt x="2404" y="66491"/>
                </a:cubicBezTo>
                <a:cubicBezTo>
                  <a:pt x="2465" y="66165"/>
                  <a:pt x="2668" y="65961"/>
                  <a:pt x="3035" y="65961"/>
                </a:cubicBezTo>
                <a:cubicBezTo>
                  <a:pt x="3361" y="65982"/>
                  <a:pt x="3544" y="66206"/>
                  <a:pt x="3585" y="66511"/>
                </a:cubicBezTo>
                <a:cubicBezTo>
                  <a:pt x="3605" y="66674"/>
                  <a:pt x="3626" y="66837"/>
                  <a:pt x="3626" y="67000"/>
                </a:cubicBezTo>
                <a:cubicBezTo>
                  <a:pt x="3666" y="68426"/>
                  <a:pt x="3687" y="69872"/>
                  <a:pt x="3727" y="71318"/>
                </a:cubicBezTo>
                <a:lnTo>
                  <a:pt x="5642" y="71318"/>
                </a:lnTo>
                <a:cubicBezTo>
                  <a:pt x="5642" y="71032"/>
                  <a:pt x="5642" y="70747"/>
                  <a:pt x="5642" y="70483"/>
                </a:cubicBezTo>
                <a:cubicBezTo>
                  <a:pt x="5642" y="69261"/>
                  <a:pt x="5642" y="68039"/>
                  <a:pt x="5642" y="66817"/>
                </a:cubicBezTo>
                <a:cubicBezTo>
                  <a:pt x="5662" y="66247"/>
                  <a:pt x="5886" y="65982"/>
                  <a:pt x="6355" y="65982"/>
                </a:cubicBezTo>
                <a:cubicBezTo>
                  <a:pt x="6371" y="65981"/>
                  <a:pt x="6387" y="65981"/>
                  <a:pt x="6403" y="65981"/>
                </a:cubicBezTo>
                <a:cubicBezTo>
                  <a:pt x="6859" y="65981"/>
                  <a:pt x="7088" y="66266"/>
                  <a:pt x="7088" y="66817"/>
                </a:cubicBezTo>
                <a:cubicBezTo>
                  <a:pt x="7088" y="68324"/>
                  <a:pt x="7088" y="69811"/>
                  <a:pt x="7108" y="71318"/>
                </a:cubicBezTo>
                <a:lnTo>
                  <a:pt x="9022" y="71318"/>
                </a:lnTo>
                <a:cubicBezTo>
                  <a:pt x="9022" y="71297"/>
                  <a:pt x="9022" y="71257"/>
                  <a:pt x="9022" y="71236"/>
                </a:cubicBezTo>
                <a:cubicBezTo>
                  <a:pt x="9063" y="69811"/>
                  <a:pt x="9084" y="68365"/>
                  <a:pt x="9124" y="66939"/>
                </a:cubicBezTo>
                <a:cubicBezTo>
                  <a:pt x="9124" y="66817"/>
                  <a:pt x="9124" y="66695"/>
                  <a:pt x="9145" y="66593"/>
                </a:cubicBezTo>
                <a:cubicBezTo>
                  <a:pt x="9185" y="66226"/>
                  <a:pt x="9389" y="66002"/>
                  <a:pt x="9776" y="66002"/>
                </a:cubicBezTo>
                <a:cubicBezTo>
                  <a:pt x="10163" y="66002"/>
                  <a:pt x="10346" y="66247"/>
                  <a:pt x="10367" y="66613"/>
                </a:cubicBezTo>
                <a:cubicBezTo>
                  <a:pt x="10387" y="67102"/>
                  <a:pt x="10367" y="67591"/>
                  <a:pt x="10367" y="68079"/>
                </a:cubicBezTo>
                <a:cubicBezTo>
                  <a:pt x="10367" y="69159"/>
                  <a:pt x="10387" y="70238"/>
                  <a:pt x="10387" y="71318"/>
                </a:cubicBezTo>
                <a:lnTo>
                  <a:pt x="12566" y="71318"/>
                </a:lnTo>
                <a:cubicBezTo>
                  <a:pt x="12627" y="69770"/>
                  <a:pt x="12688" y="68222"/>
                  <a:pt x="12729" y="66674"/>
                </a:cubicBezTo>
                <a:cubicBezTo>
                  <a:pt x="12790" y="64699"/>
                  <a:pt x="12892" y="62703"/>
                  <a:pt x="12261" y="60768"/>
                </a:cubicBezTo>
                <a:cubicBezTo>
                  <a:pt x="11629" y="58772"/>
                  <a:pt x="10550" y="57102"/>
                  <a:pt x="8676" y="56003"/>
                </a:cubicBezTo>
                <a:cubicBezTo>
                  <a:pt x="8350" y="55799"/>
                  <a:pt x="8126" y="55310"/>
                  <a:pt x="7963" y="54923"/>
                </a:cubicBezTo>
                <a:cubicBezTo>
                  <a:pt x="7577" y="53905"/>
                  <a:pt x="7577" y="52846"/>
                  <a:pt x="7577" y="51787"/>
                </a:cubicBezTo>
                <a:cubicBezTo>
                  <a:pt x="7577" y="48997"/>
                  <a:pt x="7556" y="46207"/>
                  <a:pt x="7577" y="43417"/>
                </a:cubicBezTo>
                <a:cubicBezTo>
                  <a:pt x="7597" y="40545"/>
                  <a:pt x="7556" y="37674"/>
                  <a:pt x="7719" y="34802"/>
                </a:cubicBezTo>
                <a:cubicBezTo>
                  <a:pt x="7943" y="31218"/>
                  <a:pt x="8371" y="27634"/>
                  <a:pt x="8697" y="24049"/>
                </a:cubicBezTo>
                <a:cubicBezTo>
                  <a:pt x="9022" y="20587"/>
                  <a:pt x="9430" y="17145"/>
                  <a:pt x="9674" y="13683"/>
                </a:cubicBezTo>
                <a:cubicBezTo>
                  <a:pt x="9837" y="11341"/>
                  <a:pt x="9837" y="8979"/>
                  <a:pt x="9817" y="6616"/>
                </a:cubicBezTo>
                <a:cubicBezTo>
                  <a:pt x="9817" y="5007"/>
                  <a:pt x="9613" y="3419"/>
                  <a:pt x="8900" y="1953"/>
                </a:cubicBezTo>
                <a:cubicBezTo>
                  <a:pt x="8676" y="1505"/>
                  <a:pt x="8371" y="1057"/>
                  <a:pt x="8025" y="710"/>
                </a:cubicBezTo>
                <a:cubicBezTo>
                  <a:pt x="7549" y="234"/>
                  <a:pt x="6962" y="0"/>
                  <a:pt x="63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219151" y="-1391835"/>
            <a:ext cx="844741" cy="3795461"/>
          </a:xfrm>
          <a:custGeom>
            <a:avLst/>
            <a:gdLst/>
            <a:ahLst/>
            <a:cxnLst/>
            <a:rect l="l" t="t" r="r" b="b"/>
            <a:pathLst>
              <a:path w="14665" h="66276" extrusionOk="0">
                <a:moveTo>
                  <a:pt x="7369" y="0"/>
                </a:moveTo>
                <a:cubicBezTo>
                  <a:pt x="6666" y="0"/>
                  <a:pt x="5956" y="407"/>
                  <a:pt x="5459" y="1220"/>
                </a:cubicBezTo>
                <a:cubicBezTo>
                  <a:pt x="4848" y="2238"/>
                  <a:pt x="4603" y="3378"/>
                  <a:pt x="4542" y="4539"/>
                </a:cubicBezTo>
                <a:cubicBezTo>
                  <a:pt x="4481" y="6067"/>
                  <a:pt x="4522" y="7614"/>
                  <a:pt x="4522" y="9142"/>
                </a:cubicBezTo>
                <a:cubicBezTo>
                  <a:pt x="4481" y="9162"/>
                  <a:pt x="4420" y="9162"/>
                  <a:pt x="4359" y="9162"/>
                </a:cubicBezTo>
                <a:cubicBezTo>
                  <a:pt x="4664" y="12360"/>
                  <a:pt x="4889" y="15577"/>
                  <a:pt x="5255" y="18775"/>
                </a:cubicBezTo>
                <a:cubicBezTo>
                  <a:pt x="5846" y="23907"/>
                  <a:pt x="6416" y="29039"/>
                  <a:pt x="6355" y="34232"/>
                </a:cubicBezTo>
                <a:cubicBezTo>
                  <a:pt x="6334" y="36798"/>
                  <a:pt x="6375" y="39364"/>
                  <a:pt x="6334" y="41951"/>
                </a:cubicBezTo>
                <a:cubicBezTo>
                  <a:pt x="6314" y="42684"/>
                  <a:pt x="6172" y="43437"/>
                  <a:pt x="5988" y="44170"/>
                </a:cubicBezTo>
                <a:cubicBezTo>
                  <a:pt x="5886" y="44639"/>
                  <a:pt x="5561" y="45026"/>
                  <a:pt x="5051" y="45168"/>
                </a:cubicBezTo>
                <a:cubicBezTo>
                  <a:pt x="2445" y="46003"/>
                  <a:pt x="1080" y="47877"/>
                  <a:pt x="551" y="50443"/>
                </a:cubicBezTo>
                <a:cubicBezTo>
                  <a:pt x="1" y="53131"/>
                  <a:pt x="367" y="55779"/>
                  <a:pt x="1080" y="58406"/>
                </a:cubicBezTo>
                <a:cubicBezTo>
                  <a:pt x="1549" y="60198"/>
                  <a:pt x="2261" y="61909"/>
                  <a:pt x="3280" y="63457"/>
                </a:cubicBezTo>
                <a:cubicBezTo>
                  <a:pt x="3850" y="64292"/>
                  <a:pt x="4502" y="65066"/>
                  <a:pt x="5337" y="65615"/>
                </a:cubicBezTo>
                <a:cubicBezTo>
                  <a:pt x="5999" y="66060"/>
                  <a:pt x="6678" y="66276"/>
                  <a:pt x="7351" y="66276"/>
                </a:cubicBezTo>
                <a:cubicBezTo>
                  <a:pt x="8127" y="66276"/>
                  <a:pt x="8893" y="65988"/>
                  <a:pt x="9613" y="65432"/>
                </a:cubicBezTo>
                <a:cubicBezTo>
                  <a:pt x="11324" y="64129"/>
                  <a:pt x="12261" y="62316"/>
                  <a:pt x="12994" y="60402"/>
                </a:cubicBezTo>
                <a:cubicBezTo>
                  <a:pt x="14114" y="57490"/>
                  <a:pt x="14664" y="54496"/>
                  <a:pt x="14338" y="51380"/>
                </a:cubicBezTo>
                <a:cubicBezTo>
                  <a:pt x="14175" y="49995"/>
                  <a:pt x="13788" y="48692"/>
                  <a:pt x="12974" y="47531"/>
                </a:cubicBezTo>
                <a:cubicBezTo>
                  <a:pt x="12220" y="46431"/>
                  <a:pt x="11181" y="45678"/>
                  <a:pt x="9919" y="45270"/>
                </a:cubicBezTo>
                <a:cubicBezTo>
                  <a:pt x="9247" y="45046"/>
                  <a:pt x="8819" y="44639"/>
                  <a:pt x="8677" y="43987"/>
                </a:cubicBezTo>
                <a:cubicBezTo>
                  <a:pt x="8514" y="43295"/>
                  <a:pt x="8432" y="42582"/>
                  <a:pt x="8412" y="41890"/>
                </a:cubicBezTo>
                <a:cubicBezTo>
                  <a:pt x="8371" y="40464"/>
                  <a:pt x="8391" y="39038"/>
                  <a:pt x="8391" y="37633"/>
                </a:cubicBezTo>
                <a:cubicBezTo>
                  <a:pt x="8391" y="35373"/>
                  <a:pt x="8330" y="33112"/>
                  <a:pt x="8453" y="30872"/>
                </a:cubicBezTo>
                <a:cubicBezTo>
                  <a:pt x="8636" y="27613"/>
                  <a:pt x="8941" y="24334"/>
                  <a:pt x="9226" y="21076"/>
                </a:cubicBezTo>
                <a:cubicBezTo>
                  <a:pt x="9328" y="19793"/>
                  <a:pt x="9512" y="18530"/>
                  <a:pt x="9613" y="17247"/>
                </a:cubicBezTo>
                <a:cubicBezTo>
                  <a:pt x="9837" y="14824"/>
                  <a:pt x="10082" y="12380"/>
                  <a:pt x="10204" y="9936"/>
                </a:cubicBezTo>
                <a:cubicBezTo>
                  <a:pt x="10326" y="7696"/>
                  <a:pt x="10469" y="5435"/>
                  <a:pt x="9980" y="3215"/>
                </a:cubicBezTo>
                <a:cubicBezTo>
                  <a:pt x="9837" y="2523"/>
                  <a:pt x="9593" y="1831"/>
                  <a:pt x="9247" y="1240"/>
                </a:cubicBezTo>
                <a:cubicBezTo>
                  <a:pt x="8777" y="413"/>
                  <a:pt x="8076" y="0"/>
                  <a:pt x="73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408" name="Google Shape;408;p33"/>
          <p:cNvSpPr/>
          <p:nvPr/>
        </p:nvSpPr>
        <p:spPr>
          <a:xfrm>
            <a:off x="515268" y="2711957"/>
            <a:ext cx="548638" cy="5179163"/>
          </a:xfrm>
          <a:custGeom>
            <a:avLst/>
            <a:gdLst/>
            <a:ahLst/>
            <a:cxnLst/>
            <a:rect l="l" t="t" r="r" b="b"/>
            <a:pathLst>
              <a:path w="10916" h="103921" extrusionOk="0">
                <a:moveTo>
                  <a:pt x="3033" y="1"/>
                </a:moveTo>
                <a:cubicBezTo>
                  <a:pt x="2757" y="1"/>
                  <a:pt x="2471" y="34"/>
                  <a:pt x="2179" y="97"/>
                </a:cubicBezTo>
                <a:cubicBezTo>
                  <a:pt x="1222" y="321"/>
                  <a:pt x="570" y="891"/>
                  <a:pt x="448" y="1848"/>
                </a:cubicBezTo>
                <a:cubicBezTo>
                  <a:pt x="326" y="2765"/>
                  <a:pt x="306" y="3701"/>
                  <a:pt x="306" y="4618"/>
                </a:cubicBezTo>
                <a:cubicBezTo>
                  <a:pt x="285" y="13090"/>
                  <a:pt x="285" y="21562"/>
                  <a:pt x="285" y="28120"/>
                </a:cubicBezTo>
                <a:cubicBezTo>
                  <a:pt x="346" y="38262"/>
                  <a:pt x="387" y="46489"/>
                  <a:pt x="448" y="54717"/>
                </a:cubicBezTo>
                <a:cubicBezTo>
                  <a:pt x="448" y="55837"/>
                  <a:pt x="550" y="56937"/>
                  <a:pt x="611" y="58057"/>
                </a:cubicBezTo>
                <a:cubicBezTo>
                  <a:pt x="631" y="58607"/>
                  <a:pt x="876" y="58994"/>
                  <a:pt x="1385" y="59279"/>
                </a:cubicBezTo>
                <a:cubicBezTo>
                  <a:pt x="1568" y="59381"/>
                  <a:pt x="1731" y="59625"/>
                  <a:pt x="1772" y="59829"/>
                </a:cubicBezTo>
                <a:cubicBezTo>
                  <a:pt x="1874" y="60236"/>
                  <a:pt x="1894" y="60643"/>
                  <a:pt x="1894" y="61071"/>
                </a:cubicBezTo>
                <a:cubicBezTo>
                  <a:pt x="1874" y="65083"/>
                  <a:pt x="1874" y="69075"/>
                  <a:pt x="1813" y="73087"/>
                </a:cubicBezTo>
                <a:cubicBezTo>
                  <a:pt x="1751" y="76651"/>
                  <a:pt x="1426" y="80194"/>
                  <a:pt x="937" y="83738"/>
                </a:cubicBezTo>
                <a:cubicBezTo>
                  <a:pt x="326" y="88178"/>
                  <a:pt x="0" y="92658"/>
                  <a:pt x="183" y="97159"/>
                </a:cubicBezTo>
                <a:cubicBezTo>
                  <a:pt x="244" y="98788"/>
                  <a:pt x="509" y="100417"/>
                  <a:pt x="1303" y="101884"/>
                </a:cubicBezTo>
                <a:cubicBezTo>
                  <a:pt x="1967" y="103091"/>
                  <a:pt x="2910" y="103920"/>
                  <a:pt x="4366" y="103920"/>
                </a:cubicBezTo>
                <a:cubicBezTo>
                  <a:pt x="4384" y="103920"/>
                  <a:pt x="4402" y="103920"/>
                  <a:pt x="4419" y="103920"/>
                </a:cubicBezTo>
                <a:cubicBezTo>
                  <a:pt x="5478" y="103900"/>
                  <a:pt x="6293" y="103391"/>
                  <a:pt x="6924" y="102576"/>
                </a:cubicBezTo>
                <a:cubicBezTo>
                  <a:pt x="7739" y="101517"/>
                  <a:pt x="8167" y="100295"/>
                  <a:pt x="8268" y="99032"/>
                </a:cubicBezTo>
                <a:cubicBezTo>
                  <a:pt x="8431" y="97199"/>
                  <a:pt x="8574" y="95367"/>
                  <a:pt x="8513" y="93554"/>
                </a:cubicBezTo>
                <a:cubicBezTo>
                  <a:pt x="8431" y="90703"/>
                  <a:pt x="8248" y="87852"/>
                  <a:pt x="8004" y="85001"/>
                </a:cubicBezTo>
                <a:cubicBezTo>
                  <a:pt x="7800" y="82658"/>
                  <a:pt x="7352" y="80316"/>
                  <a:pt x="7169" y="77954"/>
                </a:cubicBezTo>
                <a:cubicBezTo>
                  <a:pt x="6965" y="75266"/>
                  <a:pt x="6884" y="72557"/>
                  <a:pt x="6843" y="69869"/>
                </a:cubicBezTo>
                <a:cubicBezTo>
                  <a:pt x="6782" y="66957"/>
                  <a:pt x="6802" y="64044"/>
                  <a:pt x="6802" y="61132"/>
                </a:cubicBezTo>
                <a:cubicBezTo>
                  <a:pt x="6802" y="60908"/>
                  <a:pt x="6802" y="60704"/>
                  <a:pt x="6823" y="60480"/>
                </a:cubicBezTo>
                <a:cubicBezTo>
                  <a:pt x="6843" y="59666"/>
                  <a:pt x="6863" y="59666"/>
                  <a:pt x="7596" y="59401"/>
                </a:cubicBezTo>
                <a:cubicBezTo>
                  <a:pt x="8492" y="59075"/>
                  <a:pt x="9002" y="58403"/>
                  <a:pt x="9348" y="57548"/>
                </a:cubicBezTo>
                <a:cubicBezTo>
                  <a:pt x="10183" y="55532"/>
                  <a:pt x="10305" y="53414"/>
                  <a:pt x="10427" y="51296"/>
                </a:cubicBezTo>
                <a:cubicBezTo>
                  <a:pt x="10916" y="42905"/>
                  <a:pt x="10651" y="34514"/>
                  <a:pt x="10529" y="26144"/>
                </a:cubicBezTo>
                <a:cubicBezTo>
                  <a:pt x="10468" y="22845"/>
                  <a:pt x="10305" y="19546"/>
                  <a:pt x="10020" y="16246"/>
                </a:cubicBezTo>
                <a:cubicBezTo>
                  <a:pt x="9796" y="13864"/>
                  <a:pt x="9307" y="11501"/>
                  <a:pt x="8879" y="9139"/>
                </a:cubicBezTo>
                <a:cubicBezTo>
                  <a:pt x="8492" y="7123"/>
                  <a:pt x="7882" y="5168"/>
                  <a:pt x="6884" y="3355"/>
                </a:cubicBezTo>
                <a:cubicBezTo>
                  <a:pt x="6415" y="2500"/>
                  <a:pt x="5804" y="1685"/>
                  <a:pt x="5132" y="932"/>
                </a:cubicBezTo>
                <a:cubicBezTo>
                  <a:pt x="4557" y="280"/>
                  <a:pt x="3835" y="1"/>
                  <a:pt x="30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409" name="Google Shape;409;p33"/>
          <p:cNvSpPr/>
          <p:nvPr/>
        </p:nvSpPr>
        <p:spPr>
          <a:xfrm>
            <a:off x="965960" y="-2386789"/>
            <a:ext cx="863461" cy="3877754"/>
          </a:xfrm>
          <a:custGeom>
            <a:avLst/>
            <a:gdLst/>
            <a:ahLst/>
            <a:cxnLst/>
            <a:rect l="l" t="t" r="r" b="b"/>
            <a:pathLst>
              <a:path w="14990" h="67713" extrusionOk="0">
                <a:moveTo>
                  <a:pt x="7480" y="1"/>
                </a:moveTo>
                <a:cubicBezTo>
                  <a:pt x="6679" y="1"/>
                  <a:pt x="5886" y="294"/>
                  <a:pt x="5153" y="863"/>
                </a:cubicBezTo>
                <a:cubicBezTo>
                  <a:pt x="3421" y="2207"/>
                  <a:pt x="2464" y="4040"/>
                  <a:pt x="1711" y="6016"/>
                </a:cubicBezTo>
                <a:cubicBezTo>
                  <a:pt x="570" y="8969"/>
                  <a:pt x="0" y="12023"/>
                  <a:pt x="346" y="15221"/>
                </a:cubicBezTo>
                <a:cubicBezTo>
                  <a:pt x="489" y="16626"/>
                  <a:pt x="896" y="17950"/>
                  <a:pt x="1731" y="19151"/>
                </a:cubicBezTo>
                <a:cubicBezTo>
                  <a:pt x="2505" y="20272"/>
                  <a:pt x="3544" y="21045"/>
                  <a:pt x="4847" y="21473"/>
                </a:cubicBezTo>
                <a:cubicBezTo>
                  <a:pt x="5539" y="21677"/>
                  <a:pt x="5967" y="22104"/>
                  <a:pt x="6130" y="22776"/>
                </a:cubicBezTo>
                <a:cubicBezTo>
                  <a:pt x="6273" y="23489"/>
                  <a:pt x="6374" y="24202"/>
                  <a:pt x="6395" y="24915"/>
                </a:cubicBezTo>
                <a:cubicBezTo>
                  <a:pt x="6436" y="26381"/>
                  <a:pt x="6415" y="27827"/>
                  <a:pt x="6415" y="29273"/>
                </a:cubicBezTo>
                <a:cubicBezTo>
                  <a:pt x="6395" y="31574"/>
                  <a:pt x="6476" y="33876"/>
                  <a:pt x="6354" y="36157"/>
                </a:cubicBezTo>
                <a:cubicBezTo>
                  <a:pt x="6171" y="39517"/>
                  <a:pt x="5845" y="42837"/>
                  <a:pt x="5560" y="46197"/>
                </a:cubicBezTo>
                <a:cubicBezTo>
                  <a:pt x="5438" y="47480"/>
                  <a:pt x="5275" y="48783"/>
                  <a:pt x="5153" y="50087"/>
                </a:cubicBezTo>
                <a:cubicBezTo>
                  <a:pt x="4929" y="52571"/>
                  <a:pt x="4684" y="55056"/>
                  <a:pt x="4542" y="57561"/>
                </a:cubicBezTo>
                <a:cubicBezTo>
                  <a:pt x="4440" y="59862"/>
                  <a:pt x="4277" y="62163"/>
                  <a:pt x="4786" y="64424"/>
                </a:cubicBezTo>
                <a:cubicBezTo>
                  <a:pt x="4929" y="65137"/>
                  <a:pt x="5173" y="65829"/>
                  <a:pt x="5539" y="66461"/>
                </a:cubicBezTo>
                <a:cubicBezTo>
                  <a:pt x="6018" y="67295"/>
                  <a:pt x="6731" y="67713"/>
                  <a:pt x="7449" y="67713"/>
                </a:cubicBezTo>
                <a:cubicBezTo>
                  <a:pt x="8167" y="67713"/>
                  <a:pt x="8890" y="67295"/>
                  <a:pt x="9389" y="66461"/>
                </a:cubicBezTo>
                <a:cubicBezTo>
                  <a:pt x="10020" y="65422"/>
                  <a:pt x="10285" y="64261"/>
                  <a:pt x="10346" y="63080"/>
                </a:cubicBezTo>
                <a:cubicBezTo>
                  <a:pt x="10549" y="58131"/>
                  <a:pt x="10162" y="53447"/>
                  <a:pt x="9613" y="48518"/>
                </a:cubicBezTo>
                <a:cubicBezTo>
                  <a:pt x="9002" y="43285"/>
                  <a:pt x="8431" y="38030"/>
                  <a:pt x="8492" y="32756"/>
                </a:cubicBezTo>
                <a:cubicBezTo>
                  <a:pt x="8513" y="30108"/>
                  <a:pt x="8472" y="27481"/>
                  <a:pt x="8513" y="24854"/>
                </a:cubicBezTo>
                <a:cubicBezTo>
                  <a:pt x="8533" y="24100"/>
                  <a:pt x="8696" y="23326"/>
                  <a:pt x="8859" y="22593"/>
                </a:cubicBezTo>
                <a:cubicBezTo>
                  <a:pt x="8981" y="22104"/>
                  <a:pt x="9307" y="21717"/>
                  <a:pt x="9816" y="21555"/>
                </a:cubicBezTo>
                <a:cubicBezTo>
                  <a:pt x="12484" y="20720"/>
                  <a:pt x="13869" y="18785"/>
                  <a:pt x="14419" y="16178"/>
                </a:cubicBezTo>
                <a:cubicBezTo>
                  <a:pt x="14989" y="13429"/>
                  <a:pt x="14602" y="10720"/>
                  <a:pt x="13889" y="8052"/>
                </a:cubicBezTo>
                <a:cubicBezTo>
                  <a:pt x="13401" y="6219"/>
                  <a:pt x="12688" y="4468"/>
                  <a:pt x="11629" y="2879"/>
                </a:cubicBezTo>
                <a:cubicBezTo>
                  <a:pt x="11059" y="2024"/>
                  <a:pt x="10386" y="1250"/>
                  <a:pt x="9531" y="659"/>
                </a:cubicBezTo>
                <a:cubicBezTo>
                  <a:pt x="8863" y="217"/>
                  <a:pt x="8168" y="1"/>
                  <a:pt x="74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410" name="Google Shape;410;p33"/>
          <p:cNvSpPr/>
          <p:nvPr/>
        </p:nvSpPr>
        <p:spPr>
          <a:xfrm>
            <a:off x="1076174" y="3830375"/>
            <a:ext cx="863442" cy="3137748"/>
          </a:xfrm>
          <a:custGeom>
            <a:avLst/>
            <a:gdLst/>
            <a:ahLst/>
            <a:cxnLst/>
            <a:rect l="l" t="t" r="r" b="b"/>
            <a:pathLst>
              <a:path w="13809" h="53063" extrusionOk="0">
                <a:moveTo>
                  <a:pt x="6910" y="0"/>
                </a:moveTo>
                <a:cubicBezTo>
                  <a:pt x="6304" y="0"/>
                  <a:pt x="5693" y="296"/>
                  <a:pt x="5214" y="886"/>
                </a:cubicBezTo>
                <a:cubicBezTo>
                  <a:pt x="4624" y="1640"/>
                  <a:pt x="4318" y="2515"/>
                  <a:pt x="4217" y="3452"/>
                </a:cubicBezTo>
                <a:cubicBezTo>
                  <a:pt x="4054" y="4817"/>
                  <a:pt x="3931" y="6181"/>
                  <a:pt x="3952" y="7566"/>
                </a:cubicBezTo>
                <a:cubicBezTo>
                  <a:pt x="3993" y="9847"/>
                  <a:pt x="4094" y="12148"/>
                  <a:pt x="4278" y="14429"/>
                </a:cubicBezTo>
                <a:cubicBezTo>
                  <a:pt x="4502" y="17016"/>
                  <a:pt x="4868" y="19582"/>
                  <a:pt x="5113" y="22168"/>
                </a:cubicBezTo>
                <a:cubicBezTo>
                  <a:pt x="5357" y="24531"/>
                  <a:pt x="5663" y="26913"/>
                  <a:pt x="5724" y="29276"/>
                </a:cubicBezTo>
                <a:cubicBezTo>
                  <a:pt x="5846" y="34387"/>
                  <a:pt x="5846" y="39479"/>
                  <a:pt x="5866" y="44591"/>
                </a:cubicBezTo>
                <a:cubicBezTo>
                  <a:pt x="5866" y="45222"/>
                  <a:pt x="5724" y="45874"/>
                  <a:pt x="5581" y="46485"/>
                </a:cubicBezTo>
                <a:cubicBezTo>
                  <a:pt x="5439" y="47136"/>
                  <a:pt x="5011" y="47564"/>
                  <a:pt x="4339" y="47788"/>
                </a:cubicBezTo>
                <a:cubicBezTo>
                  <a:pt x="1997" y="48582"/>
                  <a:pt x="693" y="50313"/>
                  <a:pt x="103" y="52635"/>
                </a:cubicBezTo>
                <a:cubicBezTo>
                  <a:pt x="62" y="52777"/>
                  <a:pt x="21" y="52920"/>
                  <a:pt x="1" y="53063"/>
                </a:cubicBezTo>
                <a:lnTo>
                  <a:pt x="13809" y="53063"/>
                </a:lnTo>
                <a:cubicBezTo>
                  <a:pt x="13625" y="52187"/>
                  <a:pt x="13361" y="51393"/>
                  <a:pt x="12913" y="50619"/>
                </a:cubicBezTo>
                <a:cubicBezTo>
                  <a:pt x="12118" y="49234"/>
                  <a:pt x="10978" y="48277"/>
                  <a:pt x="9471" y="47788"/>
                </a:cubicBezTo>
                <a:cubicBezTo>
                  <a:pt x="8778" y="47584"/>
                  <a:pt x="8371" y="47136"/>
                  <a:pt x="8208" y="46485"/>
                </a:cubicBezTo>
                <a:cubicBezTo>
                  <a:pt x="8086" y="45935"/>
                  <a:pt x="7943" y="45364"/>
                  <a:pt x="7943" y="44794"/>
                </a:cubicBezTo>
                <a:cubicBezTo>
                  <a:pt x="7923" y="40517"/>
                  <a:pt x="7903" y="36261"/>
                  <a:pt x="7964" y="31984"/>
                </a:cubicBezTo>
                <a:cubicBezTo>
                  <a:pt x="7984" y="28807"/>
                  <a:pt x="8269" y="25651"/>
                  <a:pt x="8636" y="22494"/>
                </a:cubicBezTo>
                <a:cubicBezTo>
                  <a:pt x="8962" y="19806"/>
                  <a:pt x="9308" y="17138"/>
                  <a:pt x="9512" y="14450"/>
                </a:cubicBezTo>
                <a:cubicBezTo>
                  <a:pt x="9715" y="11884"/>
                  <a:pt x="9776" y="9317"/>
                  <a:pt x="9858" y="6751"/>
                </a:cubicBezTo>
                <a:cubicBezTo>
                  <a:pt x="9899" y="5244"/>
                  <a:pt x="9817" y="3737"/>
                  <a:pt x="9308" y="2312"/>
                </a:cubicBezTo>
                <a:cubicBezTo>
                  <a:pt x="9125" y="1803"/>
                  <a:pt x="8880" y="1314"/>
                  <a:pt x="8575" y="886"/>
                </a:cubicBezTo>
                <a:cubicBezTo>
                  <a:pt x="8117" y="296"/>
                  <a:pt x="7516" y="0"/>
                  <a:pt x="69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5">
  <p:cSld name="CUSTOM_12_1_1">
    <p:spTree>
      <p:nvGrpSpPr>
        <p:cNvPr id="1" name="Shape 455"/>
        <p:cNvGrpSpPr/>
        <p:nvPr/>
      </p:nvGrpSpPr>
      <p:grpSpPr>
        <a:xfrm>
          <a:off x="0" y="0"/>
          <a:ext cx="0" cy="0"/>
          <a:chOff x="0" y="0"/>
          <a:chExt cx="0" cy="0"/>
        </a:xfrm>
      </p:grpSpPr>
      <p:sp>
        <p:nvSpPr>
          <p:cNvPr id="456" name="Google Shape;456;p38"/>
          <p:cNvSpPr txBox="1">
            <a:spLocks noGrp="1"/>
          </p:cNvSpPr>
          <p:nvPr>
            <p:ph type="title"/>
          </p:nvPr>
        </p:nvSpPr>
        <p:spPr>
          <a:xfrm flipH="1">
            <a:off x="1491000" y="1440600"/>
            <a:ext cx="3462000" cy="1175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4000"/>
              <a:buNone/>
              <a:defRPr sz="4000">
                <a:solidFill>
                  <a:schemeClr val="accent2"/>
                </a:solidFill>
              </a:defRPr>
            </a:lvl1pPr>
            <a:lvl2pPr lvl="1" rtl="0">
              <a:spcBef>
                <a:spcPts val="0"/>
              </a:spcBef>
              <a:spcAft>
                <a:spcPts val="0"/>
              </a:spcAft>
              <a:buClr>
                <a:schemeClr val="accent2"/>
              </a:buClr>
              <a:buSzPts val="4000"/>
              <a:buFont typeface="Fjalla One"/>
              <a:buNone/>
              <a:defRPr sz="4000">
                <a:solidFill>
                  <a:schemeClr val="accent2"/>
                </a:solidFill>
                <a:latin typeface="Fjalla One"/>
                <a:ea typeface="Fjalla One"/>
                <a:cs typeface="Fjalla One"/>
                <a:sym typeface="Fjalla One"/>
              </a:defRPr>
            </a:lvl2pPr>
            <a:lvl3pPr lvl="2" rtl="0">
              <a:spcBef>
                <a:spcPts val="0"/>
              </a:spcBef>
              <a:spcAft>
                <a:spcPts val="0"/>
              </a:spcAft>
              <a:buClr>
                <a:schemeClr val="accent2"/>
              </a:buClr>
              <a:buSzPts val="4000"/>
              <a:buFont typeface="Fjalla One"/>
              <a:buNone/>
              <a:defRPr sz="4000">
                <a:solidFill>
                  <a:schemeClr val="accent2"/>
                </a:solidFill>
                <a:latin typeface="Fjalla One"/>
                <a:ea typeface="Fjalla One"/>
                <a:cs typeface="Fjalla One"/>
                <a:sym typeface="Fjalla One"/>
              </a:defRPr>
            </a:lvl3pPr>
            <a:lvl4pPr lvl="3" rtl="0">
              <a:spcBef>
                <a:spcPts val="0"/>
              </a:spcBef>
              <a:spcAft>
                <a:spcPts val="0"/>
              </a:spcAft>
              <a:buClr>
                <a:schemeClr val="accent2"/>
              </a:buClr>
              <a:buSzPts val="4000"/>
              <a:buFont typeface="Fjalla One"/>
              <a:buNone/>
              <a:defRPr sz="4000">
                <a:solidFill>
                  <a:schemeClr val="accent2"/>
                </a:solidFill>
                <a:latin typeface="Fjalla One"/>
                <a:ea typeface="Fjalla One"/>
                <a:cs typeface="Fjalla One"/>
                <a:sym typeface="Fjalla One"/>
              </a:defRPr>
            </a:lvl4pPr>
            <a:lvl5pPr lvl="4" rtl="0">
              <a:spcBef>
                <a:spcPts val="0"/>
              </a:spcBef>
              <a:spcAft>
                <a:spcPts val="0"/>
              </a:spcAft>
              <a:buClr>
                <a:schemeClr val="accent2"/>
              </a:buClr>
              <a:buSzPts val="4000"/>
              <a:buFont typeface="Fjalla One"/>
              <a:buNone/>
              <a:defRPr sz="4000">
                <a:solidFill>
                  <a:schemeClr val="accent2"/>
                </a:solidFill>
                <a:latin typeface="Fjalla One"/>
                <a:ea typeface="Fjalla One"/>
                <a:cs typeface="Fjalla One"/>
                <a:sym typeface="Fjalla One"/>
              </a:defRPr>
            </a:lvl5pPr>
            <a:lvl6pPr lvl="5" rtl="0">
              <a:spcBef>
                <a:spcPts val="0"/>
              </a:spcBef>
              <a:spcAft>
                <a:spcPts val="0"/>
              </a:spcAft>
              <a:buClr>
                <a:schemeClr val="accent2"/>
              </a:buClr>
              <a:buSzPts val="4000"/>
              <a:buFont typeface="Fjalla One"/>
              <a:buNone/>
              <a:defRPr sz="4000">
                <a:solidFill>
                  <a:schemeClr val="accent2"/>
                </a:solidFill>
                <a:latin typeface="Fjalla One"/>
                <a:ea typeface="Fjalla One"/>
                <a:cs typeface="Fjalla One"/>
                <a:sym typeface="Fjalla One"/>
              </a:defRPr>
            </a:lvl6pPr>
            <a:lvl7pPr lvl="6" rtl="0">
              <a:spcBef>
                <a:spcPts val="0"/>
              </a:spcBef>
              <a:spcAft>
                <a:spcPts val="0"/>
              </a:spcAft>
              <a:buClr>
                <a:schemeClr val="accent2"/>
              </a:buClr>
              <a:buSzPts val="4000"/>
              <a:buFont typeface="Fjalla One"/>
              <a:buNone/>
              <a:defRPr sz="4000">
                <a:solidFill>
                  <a:schemeClr val="accent2"/>
                </a:solidFill>
                <a:latin typeface="Fjalla One"/>
                <a:ea typeface="Fjalla One"/>
                <a:cs typeface="Fjalla One"/>
                <a:sym typeface="Fjalla One"/>
              </a:defRPr>
            </a:lvl7pPr>
            <a:lvl8pPr lvl="7" rtl="0">
              <a:spcBef>
                <a:spcPts val="0"/>
              </a:spcBef>
              <a:spcAft>
                <a:spcPts val="0"/>
              </a:spcAft>
              <a:buClr>
                <a:schemeClr val="accent2"/>
              </a:buClr>
              <a:buSzPts val="4000"/>
              <a:buFont typeface="Fjalla One"/>
              <a:buNone/>
              <a:defRPr sz="4000">
                <a:solidFill>
                  <a:schemeClr val="accent2"/>
                </a:solidFill>
                <a:latin typeface="Fjalla One"/>
                <a:ea typeface="Fjalla One"/>
                <a:cs typeface="Fjalla One"/>
                <a:sym typeface="Fjalla One"/>
              </a:defRPr>
            </a:lvl8pPr>
            <a:lvl9pPr lvl="8" rtl="0">
              <a:spcBef>
                <a:spcPts val="0"/>
              </a:spcBef>
              <a:spcAft>
                <a:spcPts val="0"/>
              </a:spcAft>
              <a:buClr>
                <a:schemeClr val="accent2"/>
              </a:buClr>
              <a:buSzPts val="4000"/>
              <a:buFont typeface="Fjalla One"/>
              <a:buNone/>
              <a:defRPr sz="4000">
                <a:solidFill>
                  <a:schemeClr val="accent2"/>
                </a:solidFill>
                <a:latin typeface="Fjalla One"/>
                <a:ea typeface="Fjalla One"/>
                <a:cs typeface="Fjalla One"/>
                <a:sym typeface="Fjalla One"/>
              </a:defRPr>
            </a:lvl9pPr>
          </a:lstStyle>
          <a:p>
            <a:endParaRPr/>
          </a:p>
        </p:txBody>
      </p:sp>
      <p:sp>
        <p:nvSpPr>
          <p:cNvPr id="457" name="Google Shape;457;p38"/>
          <p:cNvSpPr/>
          <p:nvPr/>
        </p:nvSpPr>
        <p:spPr>
          <a:xfrm flipH="1">
            <a:off x="88634" y="-999202"/>
            <a:ext cx="937365" cy="4211452"/>
          </a:xfrm>
          <a:custGeom>
            <a:avLst/>
            <a:gdLst/>
            <a:ahLst/>
            <a:cxnLst/>
            <a:rect l="l" t="t" r="r" b="b"/>
            <a:pathLst>
              <a:path w="16273" h="73540" extrusionOk="0">
                <a:moveTo>
                  <a:pt x="8190" y="0"/>
                </a:moveTo>
                <a:cubicBezTo>
                  <a:pt x="7408" y="0"/>
                  <a:pt x="6619" y="453"/>
                  <a:pt x="6069" y="1360"/>
                </a:cubicBezTo>
                <a:cubicBezTo>
                  <a:pt x="5377" y="2480"/>
                  <a:pt x="5092" y="3742"/>
                  <a:pt x="5051" y="5025"/>
                </a:cubicBezTo>
                <a:cubicBezTo>
                  <a:pt x="4827" y="10402"/>
                  <a:pt x="5234" y="15493"/>
                  <a:pt x="5845" y="20849"/>
                </a:cubicBezTo>
                <a:cubicBezTo>
                  <a:pt x="6497" y="26531"/>
                  <a:pt x="7108" y="32234"/>
                  <a:pt x="7047" y="37977"/>
                </a:cubicBezTo>
                <a:cubicBezTo>
                  <a:pt x="7027" y="40828"/>
                  <a:pt x="7067" y="43700"/>
                  <a:pt x="7027" y="46551"/>
                </a:cubicBezTo>
                <a:cubicBezTo>
                  <a:pt x="7006" y="47365"/>
                  <a:pt x="6843" y="48200"/>
                  <a:pt x="6640" y="49015"/>
                </a:cubicBezTo>
                <a:cubicBezTo>
                  <a:pt x="6517" y="49544"/>
                  <a:pt x="6171" y="49952"/>
                  <a:pt x="5601" y="50135"/>
                </a:cubicBezTo>
                <a:cubicBezTo>
                  <a:pt x="2729" y="51031"/>
                  <a:pt x="1202" y="53129"/>
                  <a:pt x="611" y="55980"/>
                </a:cubicBezTo>
                <a:cubicBezTo>
                  <a:pt x="0" y="58974"/>
                  <a:pt x="408" y="61906"/>
                  <a:pt x="1182" y="64798"/>
                </a:cubicBezTo>
                <a:cubicBezTo>
                  <a:pt x="1711" y="66794"/>
                  <a:pt x="2505" y="68688"/>
                  <a:pt x="3646" y="70419"/>
                </a:cubicBezTo>
                <a:cubicBezTo>
                  <a:pt x="4277" y="71356"/>
                  <a:pt x="4990" y="72191"/>
                  <a:pt x="5927" y="72822"/>
                </a:cubicBezTo>
                <a:cubicBezTo>
                  <a:pt x="6653" y="73303"/>
                  <a:pt x="7405" y="73540"/>
                  <a:pt x="8151" y="73540"/>
                </a:cubicBezTo>
                <a:cubicBezTo>
                  <a:pt x="9017" y="73540"/>
                  <a:pt x="9874" y="73222"/>
                  <a:pt x="10672" y="72598"/>
                </a:cubicBezTo>
                <a:cubicBezTo>
                  <a:pt x="12566" y="71152"/>
                  <a:pt x="13605" y="69156"/>
                  <a:pt x="14419" y="67018"/>
                </a:cubicBezTo>
                <a:cubicBezTo>
                  <a:pt x="15662" y="63800"/>
                  <a:pt x="16273" y="60481"/>
                  <a:pt x="15906" y="57019"/>
                </a:cubicBezTo>
                <a:cubicBezTo>
                  <a:pt x="15743" y="55471"/>
                  <a:pt x="15295" y="54045"/>
                  <a:pt x="14399" y="52762"/>
                </a:cubicBezTo>
                <a:cubicBezTo>
                  <a:pt x="13564" y="51540"/>
                  <a:pt x="12423" y="50685"/>
                  <a:pt x="11018" y="50237"/>
                </a:cubicBezTo>
                <a:cubicBezTo>
                  <a:pt x="10265" y="49993"/>
                  <a:pt x="9776" y="49524"/>
                  <a:pt x="9633" y="48811"/>
                </a:cubicBezTo>
                <a:cubicBezTo>
                  <a:pt x="9450" y="48037"/>
                  <a:pt x="9348" y="47264"/>
                  <a:pt x="9328" y="46469"/>
                </a:cubicBezTo>
                <a:cubicBezTo>
                  <a:pt x="9287" y="44901"/>
                  <a:pt x="9308" y="43333"/>
                  <a:pt x="9308" y="41745"/>
                </a:cubicBezTo>
                <a:cubicBezTo>
                  <a:pt x="9328" y="39260"/>
                  <a:pt x="9246" y="36755"/>
                  <a:pt x="9369" y="34270"/>
                </a:cubicBezTo>
                <a:cubicBezTo>
                  <a:pt x="9572" y="30625"/>
                  <a:pt x="9939" y="27000"/>
                  <a:pt x="10244" y="23375"/>
                </a:cubicBezTo>
                <a:cubicBezTo>
                  <a:pt x="10367" y="21970"/>
                  <a:pt x="10550" y="20564"/>
                  <a:pt x="10672" y="19139"/>
                </a:cubicBezTo>
                <a:cubicBezTo>
                  <a:pt x="10916" y="16451"/>
                  <a:pt x="11202" y="13742"/>
                  <a:pt x="11324" y="11033"/>
                </a:cubicBezTo>
                <a:cubicBezTo>
                  <a:pt x="11466" y="8528"/>
                  <a:pt x="11629" y="6023"/>
                  <a:pt x="11079" y="3559"/>
                </a:cubicBezTo>
                <a:cubicBezTo>
                  <a:pt x="10916" y="2806"/>
                  <a:pt x="10652" y="2032"/>
                  <a:pt x="10265" y="1360"/>
                </a:cubicBezTo>
                <a:cubicBezTo>
                  <a:pt x="9745" y="453"/>
                  <a:pt x="8972" y="0"/>
                  <a:pt x="81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8"/>
          <p:cNvSpPr/>
          <p:nvPr/>
        </p:nvSpPr>
        <p:spPr>
          <a:xfrm flipH="1">
            <a:off x="-523800" y="-2984868"/>
            <a:ext cx="1037075" cy="4662033"/>
          </a:xfrm>
          <a:custGeom>
            <a:avLst/>
            <a:gdLst/>
            <a:ahLst/>
            <a:cxnLst/>
            <a:rect l="l" t="t" r="r" b="b"/>
            <a:pathLst>
              <a:path w="18004" h="81408" extrusionOk="0">
                <a:moveTo>
                  <a:pt x="8988" y="1"/>
                </a:moveTo>
                <a:cubicBezTo>
                  <a:pt x="8029" y="1"/>
                  <a:pt x="7078" y="355"/>
                  <a:pt x="6191" y="1045"/>
                </a:cubicBezTo>
                <a:cubicBezTo>
                  <a:pt x="4114" y="2633"/>
                  <a:pt x="2953" y="4853"/>
                  <a:pt x="2057" y="7215"/>
                </a:cubicBezTo>
                <a:cubicBezTo>
                  <a:pt x="672" y="10779"/>
                  <a:pt x="0" y="14466"/>
                  <a:pt x="407" y="18294"/>
                </a:cubicBezTo>
                <a:cubicBezTo>
                  <a:pt x="591" y="20005"/>
                  <a:pt x="1079" y="21594"/>
                  <a:pt x="2077" y="23019"/>
                </a:cubicBezTo>
                <a:cubicBezTo>
                  <a:pt x="3014" y="24363"/>
                  <a:pt x="4277" y="25300"/>
                  <a:pt x="5825" y="25809"/>
                </a:cubicBezTo>
                <a:cubicBezTo>
                  <a:pt x="6660" y="26074"/>
                  <a:pt x="7189" y="26583"/>
                  <a:pt x="7352" y="27398"/>
                </a:cubicBezTo>
                <a:cubicBezTo>
                  <a:pt x="7556" y="28233"/>
                  <a:pt x="7657" y="29108"/>
                  <a:pt x="7698" y="29964"/>
                </a:cubicBezTo>
                <a:cubicBezTo>
                  <a:pt x="7739" y="31715"/>
                  <a:pt x="7719" y="33446"/>
                  <a:pt x="7698" y="35198"/>
                </a:cubicBezTo>
                <a:cubicBezTo>
                  <a:pt x="7698" y="37947"/>
                  <a:pt x="7780" y="40717"/>
                  <a:pt x="7637" y="43486"/>
                </a:cubicBezTo>
                <a:cubicBezTo>
                  <a:pt x="7413" y="47498"/>
                  <a:pt x="7026" y="51510"/>
                  <a:pt x="6680" y="55522"/>
                </a:cubicBezTo>
                <a:cubicBezTo>
                  <a:pt x="6537" y="57091"/>
                  <a:pt x="6334" y="58659"/>
                  <a:pt x="6191" y="60207"/>
                </a:cubicBezTo>
                <a:cubicBezTo>
                  <a:pt x="5926" y="63221"/>
                  <a:pt x="5621" y="66214"/>
                  <a:pt x="5478" y="69208"/>
                </a:cubicBezTo>
                <a:cubicBezTo>
                  <a:pt x="5336" y="71957"/>
                  <a:pt x="5153" y="74748"/>
                  <a:pt x="5743" y="77477"/>
                </a:cubicBezTo>
                <a:cubicBezTo>
                  <a:pt x="5926" y="78311"/>
                  <a:pt x="6232" y="79167"/>
                  <a:pt x="6660" y="79900"/>
                </a:cubicBezTo>
                <a:cubicBezTo>
                  <a:pt x="7240" y="80908"/>
                  <a:pt x="8095" y="81407"/>
                  <a:pt x="8958" y="81407"/>
                </a:cubicBezTo>
                <a:cubicBezTo>
                  <a:pt x="9821" y="81407"/>
                  <a:pt x="10692" y="80908"/>
                  <a:pt x="11303" y="79920"/>
                </a:cubicBezTo>
                <a:cubicBezTo>
                  <a:pt x="12056" y="78678"/>
                  <a:pt x="12362" y="77273"/>
                  <a:pt x="12423" y="75847"/>
                </a:cubicBezTo>
                <a:cubicBezTo>
                  <a:pt x="12667" y="69901"/>
                  <a:pt x="12219" y="64259"/>
                  <a:pt x="11547" y="58333"/>
                </a:cubicBezTo>
                <a:cubicBezTo>
                  <a:pt x="10835" y="52040"/>
                  <a:pt x="10142" y="45727"/>
                  <a:pt x="10203" y="39373"/>
                </a:cubicBezTo>
                <a:cubicBezTo>
                  <a:pt x="10244" y="36216"/>
                  <a:pt x="10183" y="33039"/>
                  <a:pt x="10244" y="29882"/>
                </a:cubicBezTo>
                <a:cubicBezTo>
                  <a:pt x="10244" y="28966"/>
                  <a:pt x="10448" y="28049"/>
                  <a:pt x="10651" y="27153"/>
                </a:cubicBezTo>
                <a:cubicBezTo>
                  <a:pt x="10794" y="26563"/>
                  <a:pt x="11181" y="26115"/>
                  <a:pt x="11812" y="25911"/>
                </a:cubicBezTo>
                <a:cubicBezTo>
                  <a:pt x="15009" y="24913"/>
                  <a:pt x="16679" y="22591"/>
                  <a:pt x="17331" y="19435"/>
                </a:cubicBezTo>
                <a:cubicBezTo>
                  <a:pt x="18003" y="16136"/>
                  <a:pt x="17555" y="12877"/>
                  <a:pt x="16700" y="9680"/>
                </a:cubicBezTo>
                <a:cubicBezTo>
                  <a:pt x="16109" y="7460"/>
                  <a:pt x="15254" y="5362"/>
                  <a:pt x="13971" y="3468"/>
                </a:cubicBezTo>
                <a:cubicBezTo>
                  <a:pt x="13278" y="2430"/>
                  <a:pt x="12484" y="1493"/>
                  <a:pt x="11445" y="800"/>
                </a:cubicBezTo>
                <a:cubicBezTo>
                  <a:pt x="10645" y="263"/>
                  <a:pt x="9813" y="1"/>
                  <a:pt x="89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38"/>
          <p:cNvGrpSpPr/>
          <p:nvPr/>
        </p:nvGrpSpPr>
        <p:grpSpPr>
          <a:xfrm flipH="1">
            <a:off x="8779445" y="-655844"/>
            <a:ext cx="650453" cy="8561589"/>
            <a:chOff x="1064797" y="-1353613"/>
            <a:chExt cx="688238" cy="9049349"/>
          </a:xfrm>
        </p:grpSpPr>
        <p:sp>
          <p:nvSpPr>
            <p:cNvPr id="460" name="Google Shape;460;p38"/>
            <p:cNvSpPr/>
            <p:nvPr/>
          </p:nvSpPr>
          <p:spPr>
            <a:xfrm>
              <a:off x="1078718" y="-1353613"/>
              <a:ext cx="674316" cy="4424265"/>
            </a:xfrm>
            <a:custGeom>
              <a:avLst/>
              <a:gdLst/>
              <a:ahLst/>
              <a:cxnLst/>
              <a:rect l="l" t="t" r="r" b="b"/>
              <a:pathLst>
                <a:path w="13830" h="91269" extrusionOk="0">
                  <a:moveTo>
                    <a:pt x="1744" y="1"/>
                  </a:moveTo>
                  <a:cubicBezTo>
                    <a:pt x="1499" y="1"/>
                    <a:pt x="1283" y="115"/>
                    <a:pt x="1121" y="336"/>
                  </a:cubicBezTo>
                  <a:cubicBezTo>
                    <a:pt x="999" y="499"/>
                    <a:pt x="938" y="723"/>
                    <a:pt x="938" y="927"/>
                  </a:cubicBezTo>
                  <a:cubicBezTo>
                    <a:pt x="836" y="2923"/>
                    <a:pt x="754" y="4939"/>
                    <a:pt x="673" y="6935"/>
                  </a:cubicBezTo>
                  <a:cubicBezTo>
                    <a:pt x="490" y="11191"/>
                    <a:pt x="286" y="15447"/>
                    <a:pt x="164" y="19704"/>
                  </a:cubicBezTo>
                  <a:cubicBezTo>
                    <a:pt x="82" y="21822"/>
                    <a:pt x="1" y="23960"/>
                    <a:pt x="653" y="26017"/>
                  </a:cubicBezTo>
                  <a:cubicBezTo>
                    <a:pt x="1345" y="28176"/>
                    <a:pt x="2506" y="29968"/>
                    <a:pt x="4502" y="31149"/>
                  </a:cubicBezTo>
                  <a:cubicBezTo>
                    <a:pt x="4868" y="31353"/>
                    <a:pt x="5113" y="31882"/>
                    <a:pt x="5276" y="32310"/>
                  </a:cubicBezTo>
                  <a:cubicBezTo>
                    <a:pt x="5703" y="33389"/>
                    <a:pt x="5683" y="34550"/>
                    <a:pt x="5683" y="35691"/>
                  </a:cubicBezTo>
                  <a:cubicBezTo>
                    <a:pt x="5703" y="38664"/>
                    <a:pt x="5724" y="41658"/>
                    <a:pt x="5703" y="44651"/>
                  </a:cubicBezTo>
                  <a:cubicBezTo>
                    <a:pt x="5663" y="47727"/>
                    <a:pt x="5724" y="50822"/>
                    <a:pt x="5540" y="53897"/>
                  </a:cubicBezTo>
                  <a:cubicBezTo>
                    <a:pt x="5296" y="57747"/>
                    <a:pt x="4848" y="61596"/>
                    <a:pt x="4481" y="65445"/>
                  </a:cubicBezTo>
                  <a:cubicBezTo>
                    <a:pt x="4135" y="69151"/>
                    <a:pt x="3707" y="72858"/>
                    <a:pt x="3443" y="76585"/>
                  </a:cubicBezTo>
                  <a:cubicBezTo>
                    <a:pt x="3280" y="79090"/>
                    <a:pt x="3280" y="81635"/>
                    <a:pt x="3280" y="84161"/>
                  </a:cubicBezTo>
                  <a:cubicBezTo>
                    <a:pt x="3300" y="85871"/>
                    <a:pt x="3524" y="87582"/>
                    <a:pt x="4278" y="89150"/>
                  </a:cubicBezTo>
                  <a:cubicBezTo>
                    <a:pt x="4522" y="89639"/>
                    <a:pt x="4828" y="90128"/>
                    <a:pt x="5215" y="90515"/>
                  </a:cubicBezTo>
                  <a:cubicBezTo>
                    <a:pt x="5729" y="91019"/>
                    <a:pt x="6353" y="91268"/>
                    <a:pt x="6980" y="91268"/>
                  </a:cubicBezTo>
                  <a:cubicBezTo>
                    <a:pt x="7620" y="91268"/>
                    <a:pt x="8264" y="91009"/>
                    <a:pt x="8799" y="90494"/>
                  </a:cubicBezTo>
                  <a:cubicBezTo>
                    <a:pt x="9451" y="89863"/>
                    <a:pt x="9899" y="89069"/>
                    <a:pt x="10082" y="88193"/>
                  </a:cubicBezTo>
                  <a:cubicBezTo>
                    <a:pt x="10367" y="86828"/>
                    <a:pt x="10652" y="85423"/>
                    <a:pt x="10693" y="84038"/>
                  </a:cubicBezTo>
                  <a:cubicBezTo>
                    <a:pt x="10835" y="79762"/>
                    <a:pt x="10571" y="75485"/>
                    <a:pt x="10143" y="71208"/>
                  </a:cubicBezTo>
                  <a:cubicBezTo>
                    <a:pt x="9593" y="65893"/>
                    <a:pt x="8982" y="60577"/>
                    <a:pt x="8534" y="55242"/>
                  </a:cubicBezTo>
                  <a:cubicBezTo>
                    <a:pt x="8290" y="52350"/>
                    <a:pt x="8330" y="49417"/>
                    <a:pt x="8310" y="46505"/>
                  </a:cubicBezTo>
                  <a:cubicBezTo>
                    <a:pt x="8269" y="43022"/>
                    <a:pt x="8310" y="39519"/>
                    <a:pt x="8290" y="36016"/>
                  </a:cubicBezTo>
                  <a:cubicBezTo>
                    <a:pt x="8290" y="34754"/>
                    <a:pt x="8310" y="33512"/>
                    <a:pt x="8697" y="32290"/>
                  </a:cubicBezTo>
                  <a:cubicBezTo>
                    <a:pt x="8901" y="31699"/>
                    <a:pt x="9227" y="31271"/>
                    <a:pt x="9776" y="30925"/>
                  </a:cubicBezTo>
                  <a:cubicBezTo>
                    <a:pt x="11752" y="29724"/>
                    <a:pt x="12852" y="27870"/>
                    <a:pt x="13402" y="25691"/>
                  </a:cubicBezTo>
                  <a:cubicBezTo>
                    <a:pt x="13666" y="24632"/>
                    <a:pt x="13829" y="23512"/>
                    <a:pt x="13809" y="22412"/>
                  </a:cubicBezTo>
                  <a:cubicBezTo>
                    <a:pt x="13748" y="18502"/>
                    <a:pt x="13585" y="14612"/>
                    <a:pt x="13463" y="10702"/>
                  </a:cubicBezTo>
                  <a:cubicBezTo>
                    <a:pt x="13361" y="8177"/>
                    <a:pt x="13259" y="5651"/>
                    <a:pt x="13157" y="3126"/>
                  </a:cubicBezTo>
                  <a:cubicBezTo>
                    <a:pt x="13116" y="2413"/>
                    <a:pt x="13096" y="1680"/>
                    <a:pt x="13055" y="967"/>
                  </a:cubicBezTo>
                  <a:cubicBezTo>
                    <a:pt x="13035" y="377"/>
                    <a:pt x="12689" y="10"/>
                    <a:pt x="12200" y="10"/>
                  </a:cubicBezTo>
                  <a:cubicBezTo>
                    <a:pt x="11711" y="10"/>
                    <a:pt x="11406" y="377"/>
                    <a:pt x="11406" y="988"/>
                  </a:cubicBezTo>
                  <a:cubicBezTo>
                    <a:pt x="11406" y="7138"/>
                    <a:pt x="11283" y="13248"/>
                    <a:pt x="11283" y="19398"/>
                  </a:cubicBezTo>
                  <a:cubicBezTo>
                    <a:pt x="11283" y="19541"/>
                    <a:pt x="11283" y="19704"/>
                    <a:pt x="11263" y="19867"/>
                  </a:cubicBezTo>
                  <a:cubicBezTo>
                    <a:pt x="11182" y="20213"/>
                    <a:pt x="10958" y="20437"/>
                    <a:pt x="10571" y="20437"/>
                  </a:cubicBezTo>
                  <a:cubicBezTo>
                    <a:pt x="10204" y="20416"/>
                    <a:pt x="10021" y="20192"/>
                    <a:pt x="9980" y="19846"/>
                  </a:cubicBezTo>
                  <a:cubicBezTo>
                    <a:pt x="9939" y="19683"/>
                    <a:pt x="9939" y="19520"/>
                    <a:pt x="9939" y="19337"/>
                  </a:cubicBezTo>
                  <a:cubicBezTo>
                    <a:pt x="9797" y="13289"/>
                    <a:pt x="9654" y="7220"/>
                    <a:pt x="9512" y="1171"/>
                  </a:cubicBezTo>
                  <a:cubicBezTo>
                    <a:pt x="9512" y="1049"/>
                    <a:pt x="9512" y="927"/>
                    <a:pt x="9512" y="804"/>
                  </a:cubicBezTo>
                  <a:cubicBezTo>
                    <a:pt x="9452" y="330"/>
                    <a:pt x="9086" y="9"/>
                    <a:pt x="8674" y="9"/>
                  </a:cubicBezTo>
                  <a:cubicBezTo>
                    <a:pt x="8661" y="9"/>
                    <a:pt x="8649" y="10"/>
                    <a:pt x="8636" y="10"/>
                  </a:cubicBezTo>
                  <a:cubicBezTo>
                    <a:pt x="8208" y="31"/>
                    <a:pt x="7862" y="356"/>
                    <a:pt x="7842" y="825"/>
                  </a:cubicBezTo>
                  <a:cubicBezTo>
                    <a:pt x="7821" y="1578"/>
                    <a:pt x="7821" y="2332"/>
                    <a:pt x="7821" y="3106"/>
                  </a:cubicBezTo>
                  <a:cubicBezTo>
                    <a:pt x="7801" y="7260"/>
                    <a:pt x="7801" y="11435"/>
                    <a:pt x="7781" y="15610"/>
                  </a:cubicBezTo>
                  <a:cubicBezTo>
                    <a:pt x="7760" y="16914"/>
                    <a:pt x="7781" y="18237"/>
                    <a:pt x="7760" y="19541"/>
                  </a:cubicBezTo>
                  <a:cubicBezTo>
                    <a:pt x="7760" y="20152"/>
                    <a:pt x="7516" y="20437"/>
                    <a:pt x="7007" y="20437"/>
                  </a:cubicBezTo>
                  <a:cubicBezTo>
                    <a:pt x="6991" y="20438"/>
                    <a:pt x="6975" y="20438"/>
                    <a:pt x="6960" y="20438"/>
                  </a:cubicBezTo>
                  <a:cubicBezTo>
                    <a:pt x="6481" y="20438"/>
                    <a:pt x="6232" y="20133"/>
                    <a:pt x="6212" y="19541"/>
                  </a:cubicBezTo>
                  <a:cubicBezTo>
                    <a:pt x="6212" y="15834"/>
                    <a:pt x="6192" y="12128"/>
                    <a:pt x="6192" y="8421"/>
                  </a:cubicBezTo>
                  <a:cubicBezTo>
                    <a:pt x="6172" y="5937"/>
                    <a:pt x="6151" y="3472"/>
                    <a:pt x="6131" y="988"/>
                  </a:cubicBezTo>
                  <a:cubicBezTo>
                    <a:pt x="6131" y="377"/>
                    <a:pt x="5805" y="10"/>
                    <a:pt x="5316" y="10"/>
                  </a:cubicBezTo>
                  <a:cubicBezTo>
                    <a:pt x="4828" y="10"/>
                    <a:pt x="4481" y="377"/>
                    <a:pt x="4481" y="967"/>
                  </a:cubicBezTo>
                  <a:cubicBezTo>
                    <a:pt x="4441" y="2841"/>
                    <a:pt x="4420" y="4735"/>
                    <a:pt x="4380" y="6609"/>
                  </a:cubicBezTo>
                  <a:cubicBezTo>
                    <a:pt x="4318" y="9338"/>
                    <a:pt x="4217" y="12067"/>
                    <a:pt x="4156" y="14796"/>
                  </a:cubicBezTo>
                  <a:cubicBezTo>
                    <a:pt x="4115" y="16343"/>
                    <a:pt x="4074" y="17871"/>
                    <a:pt x="4033" y="19419"/>
                  </a:cubicBezTo>
                  <a:cubicBezTo>
                    <a:pt x="4033" y="19541"/>
                    <a:pt x="4033" y="19663"/>
                    <a:pt x="4013" y="19785"/>
                  </a:cubicBezTo>
                  <a:cubicBezTo>
                    <a:pt x="3972" y="20172"/>
                    <a:pt x="3748" y="20396"/>
                    <a:pt x="3341" y="20416"/>
                  </a:cubicBezTo>
                  <a:cubicBezTo>
                    <a:pt x="2934" y="20416"/>
                    <a:pt x="2730" y="20152"/>
                    <a:pt x="2710" y="19765"/>
                  </a:cubicBezTo>
                  <a:cubicBezTo>
                    <a:pt x="2689" y="19235"/>
                    <a:pt x="2710" y="18706"/>
                    <a:pt x="2710" y="18197"/>
                  </a:cubicBezTo>
                  <a:cubicBezTo>
                    <a:pt x="2648" y="13614"/>
                    <a:pt x="2608" y="9032"/>
                    <a:pt x="2567" y="4450"/>
                  </a:cubicBezTo>
                  <a:cubicBezTo>
                    <a:pt x="2547" y="3269"/>
                    <a:pt x="2567" y="2108"/>
                    <a:pt x="2587" y="927"/>
                  </a:cubicBezTo>
                  <a:cubicBezTo>
                    <a:pt x="2587" y="519"/>
                    <a:pt x="2424" y="214"/>
                    <a:pt x="2038" y="51"/>
                  </a:cubicBezTo>
                  <a:cubicBezTo>
                    <a:pt x="1936" y="17"/>
                    <a:pt x="1838" y="1"/>
                    <a:pt x="1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1064797" y="3368872"/>
              <a:ext cx="674316" cy="4326863"/>
            </a:xfrm>
            <a:custGeom>
              <a:avLst/>
              <a:gdLst/>
              <a:ahLst/>
              <a:cxnLst/>
              <a:rect l="l" t="t" r="r" b="b"/>
              <a:pathLst>
                <a:path w="12892" h="71318" extrusionOk="0">
                  <a:moveTo>
                    <a:pt x="6372" y="0"/>
                  </a:moveTo>
                  <a:cubicBezTo>
                    <a:pt x="5775" y="0"/>
                    <a:pt x="5176" y="239"/>
                    <a:pt x="4685" y="710"/>
                  </a:cubicBezTo>
                  <a:cubicBezTo>
                    <a:pt x="4074" y="1301"/>
                    <a:pt x="3666" y="2034"/>
                    <a:pt x="3483" y="2869"/>
                  </a:cubicBezTo>
                  <a:cubicBezTo>
                    <a:pt x="3239" y="4132"/>
                    <a:pt x="2954" y="5435"/>
                    <a:pt x="2913" y="6718"/>
                  </a:cubicBezTo>
                  <a:cubicBezTo>
                    <a:pt x="2791" y="10710"/>
                    <a:pt x="3035" y="14701"/>
                    <a:pt x="3442" y="18673"/>
                  </a:cubicBezTo>
                  <a:cubicBezTo>
                    <a:pt x="3951" y="23642"/>
                    <a:pt x="4522" y="28591"/>
                    <a:pt x="4929" y="33560"/>
                  </a:cubicBezTo>
                  <a:cubicBezTo>
                    <a:pt x="5153" y="36248"/>
                    <a:pt x="5112" y="38977"/>
                    <a:pt x="5153" y="41686"/>
                  </a:cubicBezTo>
                  <a:cubicBezTo>
                    <a:pt x="5173" y="44944"/>
                    <a:pt x="5133" y="48203"/>
                    <a:pt x="5153" y="51461"/>
                  </a:cubicBezTo>
                  <a:cubicBezTo>
                    <a:pt x="5173" y="52642"/>
                    <a:pt x="5153" y="53803"/>
                    <a:pt x="4766" y="54944"/>
                  </a:cubicBezTo>
                  <a:cubicBezTo>
                    <a:pt x="4583" y="55473"/>
                    <a:pt x="4277" y="55901"/>
                    <a:pt x="3768" y="56206"/>
                  </a:cubicBezTo>
                  <a:cubicBezTo>
                    <a:pt x="1935" y="57327"/>
                    <a:pt x="917" y="59058"/>
                    <a:pt x="408" y="61074"/>
                  </a:cubicBezTo>
                  <a:cubicBezTo>
                    <a:pt x="143" y="62072"/>
                    <a:pt x="1" y="63131"/>
                    <a:pt x="21" y="64149"/>
                  </a:cubicBezTo>
                  <a:cubicBezTo>
                    <a:pt x="62" y="66532"/>
                    <a:pt x="143" y="68914"/>
                    <a:pt x="225" y="71318"/>
                  </a:cubicBezTo>
                  <a:lnTo>
                    <a:pt x="2363" y="71318"/>
                  </a:lnTo>
                  <a:cubicBezTo>
                    <a:pt x="2363" y="69851"/>
                    <a:pt x="2363" y="68365"/>
                    <a:pt x="2363" y="66898"/>
                  </a:cubicBezTo>
                  <a:cubicBezTo>
                    <a:pt x="2363" y="66756"/>
                    <a:pt x="2363" y="66634"/>
                    <a:pt x="2404" y="66491"/>
                  </a:cubicBezTo>
                  <a:cubicBezTo>
                    <a:pt x="2465" y="66165"/>
                    <a:pt x="2668" y="65961"/>
                    <a:pt x="3035" y="65961"/>
                  </a:cubicBezTo>
                  <a:cubicBezTo>
                    <a:pt x="3361" y="65982"/>
                    <a:pt x="3544" y="66206"/>
                    <a:pt x="3585" y="66511"/>
                  </a:cubicBezTo>
                  <a:cubicBezTo>
                    <a:pt x="3605" y="66674"/>
                    <a:pt x="3626" y="66837"/>
                    <a:pt x="3626" y="67000"/>
                  </a:cubicBezTo>
                  <a:cubicBezTo>
                    <a:pt x="3666" y="68426"/>
                    <a:pt x="3687" y="69872"/>
                    <a:pt x="3727" y="71318"/>
                  </a:cubicBezTo>
                  <a:lnTo>
                    <a:pt x="5642" y="71318"/>
                  </a:lnTo>
                  <a:cubicBezTo>
                    <a:pt x="5642" y="71032"/>
                    <a:pt x="5642" y="70747"/>
                    <a:pt x="5642" y="70483"/>
                  </a:cubicBezTo>
                  <a:cubicBezTo>
                    <a:pt x="5642" y="69261"/>
                    <a:pt x="5642" y="68039"/>
                    <a:pt x="5642" y="66817"/>
                  </a:cubicBezTo>
                  <a:cubicBezTo>
                    <a:pt x="5662" y="66247"/>
                    <a:pt x="5886" y="65982"/>
                    <a:pt x="6355" y="65982"/>
                  </a:cubicBezTo>
                  <a:cubicBezTo>
                    <a:pt x="6371" y="65981"/>
                    <a:pt x="6387" y="65981"/>
                    <a:pt x="6403" y="65981"/>
                  </a:cubicBezTo>
                  <a:cubicBezTo>
                    <a:pt x="6859" y="65981"/>
                    <a:pt x="7088" y="66266"/>
                    <a:pt x="7088" y="66817"/>
                  </a:cubicBezTo>
                  <a:cubicBezTo>
                    <a:pt x="7088" y="68324"/>
                    <a:pt x="7088" y="69811"/>
                    <a:pt x="7108" y="71318"/>
                  </a:cubicBezTo>
                  <a:lnTo>
                    <a:pt x="9022" y="71318"/>
                  </a:lnTo>
                  <a:cubicBezTo>
                    <a:pt x="9022" y="71297"/>
                    <a:pt x="9022" y="71257"/>
                    <a:pt x="9022" y="71236"/>
                  </a:cubicBezTo>
                  <a:cubicBezTo>
                    <a:pt x="9063" y="69811"/>
                    <a:pt x="9084" y="68365"/>
                    <a:pt x="9124" y="66939"/>
                  </a:cubicBezTo>
                  <a:cubicBezTo>
                    <a:pt x="9124" y="66817"/>
                    <a:pt x="9124" y="66695"/>
                    <a:pt x="9145" y="66593"/>
                  </a:cubicBezTo>
                  <a:cubicBezTo>
                    <a:pt x="9185" y="66226"/>
                    <a:pt x="9389" y="66002"/>
                    <a:pt x="9776" y="66002"/>
                  </a:cubicBezTo>
                  <a:cubicBezTo>
                    <a:pt x="10163" y="66002"/>
                    <a:pt x="10346" y="66247"/>
                    <a:pt x="10367" y="66613"/>
                  </a:cubicBezTo>
                  <a:cubicBezTo>
                    <a:pt x="10387" y="67102"/>
                    <a:pt x="10367" y="67591"/>
                    <a:pt x="10367" y="68079"/>
                  </a:cubicBezTo>
                  <a:cubicBezTo>
                    <a:pt x="10367" y="69159"/>
                    <a:pt x="10387" y="70238"/>
                    <a:pt x="10387" y="71318"/>
                  </a:cubicBezTo>
                  <a:lnTo>
                    <a:pt x="12566" y="71318"/>
                  </a:lnTo>
                  <a:cubicBezTo>
                    <a:pt x="12627" y="69770"/>
                    <a:pt x="12688" y="68222"/>
                    <a:pt x="12729" y="66674"/>
                  </a:cubicBezTo>
                  <a:cubicBezTo>
                    <a:pt x="12790" y="64699"/>
                    <a:pt x="12892" y="62703"/>
                    <a:pt x="12261" y="60768"/>
                  </a:cubicBezTo>
                  <a:cubicBezTo>
                    <a:pt x="11629" y="58772"/>
                    <a:pt x="10550" y="57102"/>
                    <a:pt x="8676" y="56003"/>
                  </a:cubicBezTo>
                  <a:cubicBezTo>
                    <a:pt x="8350" y="55799"/>
                    <a:pt x="8126" y="55310"/>
                    <a:pt x="7963" y="54923"/>
                  </a:cubicBezTo>
                  <a:cubicBezTo>
                    <a:pt x="7577" y="53905"/>
                    <a:pt x="7577" y="52846"/>
                    <a:pt x="7577" y="51787"/>
                  </a:cubicBezTo>
                  <a:cubicBezTo>
                    <a:pt x="7577" y="48997"/>
                    <a:pt x="7556" y="46207"/>
                    <a:pt x="7577" y="43417"/>
                  </a:cubicBezTo>
                  <a:cubicBezTo>
                    <a:pt x="7597" y="40545"/>
                    <a:pt x="7556" y="37674"/>
                    <a:pt x="7719" y="34802"/>
                  </a:cubicBezTo>
                  <a:cubicBezTo>
                    <a:pt x="7943" y="31218"/>
                    <a:pt x="8371" y="27634"/>
                    <a:pt x="8697" y="24049"/>
                  </a:cubicBezTo>
                  <a:cubicBezTo>
                    <a:pt x="9022" y="20587"/>
                    <a:pt x="9430" y="17145"/>
                    <a:pt x="9674" y="13683"/>
                  </a:cubicBezTo>
                  <a:cubicBezTo>
                    <a:pt x="9837" y="11341"/>
                    <a:pt x="9837" y="8979"/>
                    <a:pt x="9817" y="6616"/>
                  </a:cubicBezTo>
                  <a:cubicBezTo>
                    <a:pt x="9817" y="5007"/>
                    <a:pt x="9613" y="3419"/>
                    <a:pt x="8900" y="1953"/>
                  </a:cubicBezTo>
                  <a:cubicBezTo>
                    <a:pt x="8676" y="1505"/>
                    <a:pt x="8371" y="1057"/>
                    <a:pt x="8025" y="710"/>
                  </a:cubicBezTo>
                  <a:cubicBezTo>
                    <a:pt x="7549" y="234"/>
                    <a:pt x="6962" y="0"/>
                    <a:pt x="63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38"/>
          <p:cNvSpPr/>
          <p:nvPr/>
        </p:nvSpPr>
        <p:spPr>
          <a:xfrm flipH="1">
            <a:off x="-407811" y="3370894"/>
            <a:ext cx="910408" cy="3969783"/>
          </a:xfrm>
          <a:custGeom>
            <a:avLst/>
            <a:gdLst/>
            <a:ahLst/>
            <a:cxnLst/>
            <a:rect l="l" t="t" r="r" b="b"/>
            <a:pathLst>
              <a:path w="15805" h="69320" extrusionOk="0">
                <a:moveTo>
                  <a:pt x="7897" y="1"/>
                </a:moveTo>
                <a:cubicBezTo>
                  <a:pt x="7054" y="1"/>
                  <a:pt x="6217" y="309"/>
                  <a:pt x="5438" y="912"/>
                </a:cubicBezTo>
                <a:cubicBezTo>
                  <a:pt x="3605" y="2317"/>
                  <a:pt x="2607" y="4252"/>
                  <a:pt x="1793" y="6329"/>
                </a:cubicBezTo>
                <a:cubicBezTo>
                  <a:pt x="591" y="9465"/>
                  <a:pt x="1" y="12683"/>
                  <a:pt x="367" y="16043"/>
                </a:cubicBezTo>
                <a:cubicBezTo>
                  <a:pt x="510" y="17530"/>
                  <a:pt x="958" y="18935"/>
                  <a:pt x="1813" y="20178"/>
                </a:cubicBezTo>
                <a:cubicBezTo>
                  <a:pt x="2648" y="21379"/>
                  <a:pt x="3748" y="22194"/>
                  <a:pt x="5112" y="22642"/>
                </a:cubicBezTo>
                <a:cubicBezTo>
                  <a:pt x="5846" y="22866"/>
                  <a:pt x="6314" y="23314"/>
                  <a:pt x="6456" y="24027"/>
                </a:cubicBezTo>
                <a:cubicBezTo>
                  <a:pt x="6619" y="24760"/>
                  <a:pt x="6721" y="25534"/>
                  <a:pt x="6742" y="26287"/>
                </a:cubicBezTo>
                <a:cubicBezTo>
                  <a:pt x="6803" y="27815"/>
                  <a:pt x="6762" y="29342"/>
                  <a:pt x="6762" y="30870"/>
                </a:cubicBezTo>
                <a:cubicBezTo>
                  <a:pt x="6762" y="33293"/>
                  <a:pt x="6843" y="35717"/>
                  <a:pt x="6701" y="38140"/>
                </a:cubicBezTo>
                <a:cubicBezTo>
                  <a:pt x="6497" y="41663"/>
                  <a:pt x="6151" y="45186"/>
                  <a:pt x="5866" y="48710"/>
                </a:cubicBezTo>
                <a:cubicBezTo>
                  <a:pt x="5744" y="50074"/>
                  <a:pt x="5560" y="51439"/>
                  <a:pt x="5438" y="52824"/>
                </a:cubicBezTo>
                <a:cubicBezTo>
                  <a:pt x="5214" y="55451"/>
                  <a:pt x="4929" y="58078"/>
                  <a:pt x="4807" y="60705"/>
                </a:cubicBezTo>
                <a:cubicBezTo>
                  <a:pt x="4685" y="63128"/>
                  <a:pt x="4522" y="65552"/>
                  <a:pt x="5051" y="67955"/>
                </a:cubicBezTo>
                <a:cubicBezTo>
                  <a:pt x="5153" y="68424"/>
                  <a:pt x="5296" y="68872"/>
                  <a:pt x="5459" y="69320"/>
                </a:cubicBezTo>
                <a:lnTo>
                  <a:pt x="10326" y="69320"/>
                </a:lnTo>
                <a:cubicBezTo>
                  <a:pt x="10693" y="68444"/>
                  <a:pt x="10876" y="67487"/>
                  <a:pt x="10896" y="66530"/>
                </a:cubicBezTo>
                <a:cubicBezTo>
                  <a:pt x="11120" y="61316"/>
                  <a:pt x="10733" y="56367"/>
                  <a:pt x="10143" y="51174"/>
                </a:cubicBezTo>
                <a:cubicBezTo>
                  <a:pt x="9511" y="45655"/>
                  <a:pt x="8900" y="40115"/>
                  <a:pt x="8961" y="34535"/>
                </a:cubicBezTo>
                <a:cubicBezTo>
                  <a:pt x="8982" y="31766"/>
                  <a:pt x="8941" y="28976"/>
                  <a:pt x="8982" y="26206"/>
                </a:cubicBezTo>
                <a:cubicBezTo>
                  <a:pt x="9002" y="25412"/>
                  <a:pt x="9165" y="24597"/>
                  <a:pt x="9348" y="23823"/>
                </a:cubicBezTo>
                <a:cubicBezTo>
                  <a:pt x="9471" y="23314"/>
                  <a:pt x="9817" y="22907"/>
                  <a:pt x="10367" y="22723"/>
                </a:cubicBezTo>
                <a:cubicBezTo>
                  <a:pt x="13157" y="21848"/>
                  <a:pt x="14643" y="19811"/>
                  <a:pt x="15214" y="17062"/>
                </a:cubicBezTo>
                <a:cubicBezTo>
                  <a:pt x="15804" y="14149"/>
                  <a:pt x="15397" y="11298"/>
                  <a:pt x="14643" y="8488"/>
                </a:cubicBezTo>
                <a:cubicBezTo>
                  <a:pt x="14134" y="6553"/>
                  <a:pt x="13381" y="4700"/>
                  <a:pt x="12261" y="3030"/>
                </a:cubicBezTo>
                <a:cubicBezTo>
                  <a:pt x="11650" y="2134"/>
                  <a:pt x="10957" y="1299"/>
                  <a:pt x="10041" y="688"/>
                </a:cubicBezTo>
                <a:cubicBezTo>
                  <a:pt x="9345" y="227"/>
                  <a:pt x="8619" y="1"/>
                  <a:pt x="78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flipH="1">
            <a:off x="8039581" y="-1359710"/>
            <a:ext cx="844741" cy="3795461"/>
          </a:xfrm>
          <a:custGeom>
            <a:avLst/>
            <a:gdLst/>
            <a:ahLst/>
            <a:cxnLst/>
            <a:rect l="l" t="t" r="r" b="b"/>
            <a:pathLst>
              <a:path w="14665" h="66276" extrusionOk="0">
                <a:moveTo>
                  <a:pt x="7369" y="0"/>
                </a:moveTo>
                <a:cubicBezTo>
                  <a:pt x="6666" y="0"/>
                  <a:pt x="5956" y="407"/>
                  <a:pt x="5459" y="1220"/>
                </a:cubicBezTo>
                <a:cubicBezTo>
                  <a:pt x="4848" y="2238"/>
                  <a:pt x="4603" y="3378"/>
                  <a:pt x="4542" y="4539"/>
                </a:cubicBezTo>
                <a:cubicBezTo>
                  <a:pt x="4481" y="6067"/>
                  <a:pt x="4522" y="7614"/>
                  <a:pt x="4522" y="9142"/>
                </a:cubicBezTo>
                <a:cubicBezTo>
                  <a:pt x="4481" y="9162"/>
                  <a:pt x="4420" y="9162"/>
                  <a:pt x="4359" y="9162"/>
                </a:cubicBezTo>
                <a:cubicBezTo>
                  <a:pt x="4664" y="12360"/>
                  <a:pt x="4889" y="15577"/>
                  <a:pt x="5255" y="18775"/>
                </a:cubicBezTo>
                <a:cubicBezTo>
                  <a:pt x="5846" y="23907"/>
                  <a:pt x="6416" y="29039"/>
                  <a:pt x="6355" y="34232"/>
                </a:cubicBezTo>
                <a:cubicBezTo>
                  <a:pt x="6334" y="36798"/>
                  <a:pt x="6375" y="39364"/>
                  <a:pt x="6334" y="41951"/>
                </a:cubicBezTo>
                <a:cubicBezTo>
                  <a:pt x="6314" y="42684"/>
                  <a:pt x="6172" y="43437"/>
                  <a:pt x="5988" y="44170"/>
                </a:cubicBezTo>
                <a:cubicBezTo>
                  <a:pt x="5886" y="44639"/>
                  <a:pt x="5561" y="45026"/>
                  <a:pt x="5051" y="45168"/>
                </a:cubicBezTo>
                <a:cubicBezTo>
                  <a:pt x="2445" y="46003"/>
                  <a:pt x="1080" y="47877"/>
                  <a:pt x="551" y="50443"/>
                </a:cubicBezTo>
                <a:cubicBezTo>
                  <a:pt x="1" y="53131"/>
                  <a:pt x="367" y="55779"/>
                  <a:pt x="1080" y="58406"/>
                </a:cubicBezTo>
                <a:cubicBezTo>
                  <a:pt x="1549" y="60198"/>
                  <a:pt x="2261" y="61909"/>
                  <a:pt x="3280" y="63457"/>
                </a:cubicBezTo>
                <a:cubicBezTo>
                  <a:pt x="3850" y="64292"/>
                  <a:pt x="4502" y="65066"/>
                  <a:pt x="5337" y="65615"/>
                </a:cubicBezTo>
                <a:cubicBezTo>
                  <a:pt x="5999" y="66060"/>
                  <a:pt x="6678" y="66276"/>
                  <a:pt x="7351" y="66276"/>
                </a:cubicBezTo>
                <a:cubicBezTo>
                  <a:pt x="8127" y="66276"/>
                  <a:pt x="8893" y="65988"/>
                  <a:pt x="9613" y="65432"/>
                </a:cubicBezTo>
                <a:cubicBezTo>
                  <a:pt x="11324" y="64129"/>
                  <a:pt x="12261" y="62316"/>
                  <a:pt x="12994" y="60402"/>
                </a:cubicBezTo>
                <a:cubicBezTo>
                  <a:pt x="14114" y="57490"/>
                  <a:pt x="14664" y="54496"/>
                  <a:pt x="14338" y="51380"/>
                </a:cubicBezTo>
                <a:cubicBezTo>
                  <a:pt x="14175" y="49995"/>
                  <a:pt x="13788" y="48692"/>
                  <a:pt x="12974" y="47531"/>
                </a:cubicBezTo>
                <a:cubicBezTo>
                  <a:pt x="12220" y="46431"/>
                  <a:pt x="11181" y="45678"/>
                  <a:pt x="9919" y="45270"/>
                </a:cubicBezTo>
                <a:cubicBezTo>
                  <a:pt x="9247" y="45046"/>
                  <a:pt x="8819" y="44639"/>
                  <a:pt x="8677" y="43987"/>
                </a:cubicBezTo>
                <a:cubicBezTo>
                  <a:pt x="8514" y="43295"/>
                  <a:pt x="8432" y="42582"/>
                  <a:pt x="8412" y="41890"/>
                </a:cubicBezTo>
                <a:cubicBezTo>
                  <a:pt x="8371" y="40464"/>
                  <a:pt x="8391" y="39038"/>
                  <a:pt x="8391" y="37633"/>
                </a:cubicBezTo>
                <a:cubicBezTo>
                  <a:pt x="8391" y="35373"/>
                  <a:pt x="8330" y="33112"/>
                  <a:pt x="8453" y="30872"/>
                </a:cubicBezTo>
                <a:cubicBezTo>
                  <a:pt x="8636" y="27613"/>
                  <a:pt x="8941" y="24334"/>
                  <a:pt x="9226" y="21076"/>
                </a:cubicBezTo>
                <a:cubicBezTo>
                  <a:pt x="9328" y="19793"/>
                  <a:pt x="9512" y="18530"/>
                  <a:pt x="9613" y="17247"/>
                </a:cubicBezTo>
                <a:cubicBezTo>
                  <a:pt x="9837" y="14824"/>
                  <a:pt x="10082" y="12380"/>
                  <a:pt x="10204" y="9936"/>
                </a:cubicBezTo>
                <a:cubicBezTo>
                  <a:pt x="10326" y="7696"/>
                  <a:pt x="10469" y="5435"/>
                  <a:pt x="9980" y="3215"/>
                </a:cubicBezTo>
                <a:cubicBezTo>
                  <a:pt x="9837" y="2523"/>
                  <a:pt x="9593" y="1831"/>
                  <a:pt x="9247" y="1240"/>
                </a:cubicBezTo>
                <a:cubicBezTo>
                  <a:pt x="8777" y="413"/>
                  <a:pt x="8076" y="0"/>
                  <a:pt x="73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464" name="Google Shape;464;p38"/>
          <p:cNvSpPr/>
          <p:nvPr/>
        </p:nvSpPr>
        <p:spPr>
          <a:xfrm flipH="1">
            <a:off x="8144382" y="2715501"/>
            <a:ext cx="569842" cy="5393500"/>
          </a:xfrm>
          <a:custGeom>
            <a:avLst/>
            <a:gdLst/>
            <a:ahLst/>
            <a:cxnLst/>
            <a:rect l="l" t="t" r="r" b="b"/>
            <a:pathLst>
              <a:path w="10916" h="103921" extrusionOk="0">
                <a:moveTo>
                  <a:pt x="3033" y="1"/>
                </a:moveTo>
                <a:cubicBezTo>
                  <a:pt x="2757" y="1"/>
                  <a:pt x="2471" y="34"/>
                  <a:pt x="2179" y="97"/>
                </a:cubicBezTo>
                <a:cubicBezTo>
                  <a:pt x="1222" y="321"/>
                  <a:pt x="570" y="891"/>
                  <a:pt x="448" y="1848"/>
                </a:cubicBezTo>
                <a:cubicBezTo>
                  <a:pt x="326" y="2765"/>
                  <a:pt x="306" y="3701"/>
                  <a:pt x="306" y="4618"/>
                </a:cubicBezTo>
                <a:cubicBezTo>
                  <a:pt x="285" y="13090"/>
                  <a:pt x="285" y="21562"/>
                  <a:pt x="285" y="28120"/>
                </a:cubicBezTo>
                <a:cubicBezTo>
                  <a:pt x="346" y="38262"/>
                  <a:pt x="387" y="46489"/>
                  <a:pt x="448" y="54717"/>
                </a:cubicBezTo>
                <a:cubicBezTo>
                  <a:pt x="448" y="55837"/>
                  <a:pt x="550" y="56937"/>
                  <a:pt x="611" y="58057"/>
                </a:cubicBezTo>
                <a:cubicBezTo>
                  <a:pt x="631" y="58607"/>
                  <a:pt x="876" y="58994"/>
                  <a:pt x="1385" y="59279"/>
                </a:cubicBezTo>
                <a:cubicBezTo>
                  <a:pt x="1568" y="59381"/>
                  <a:pt x="1731" y="59625"/>
                  <a:pt x="1772" y="59829"/>
                </a:cubicBezTo>
                <a:cubicBezTo>
                  <a:pt x="1874" y="60236"/>
                  <a:pt x="1894" y="60643"/>
                  <a:pt x="1894" y="61071"/>
                </a:cubicBezTo>
                <a:cubicBezTo>
                  <a:pt x="1874" y="65083"/>
                  <a:pt x="1874" y="69075"/>
                  <a:pt x="1813" y="73087"/>
                </a:cubicBezTo>
                <a:cubicBezTo>
                  <a:pt x="1751" y="76651"/>
                  <a:pt x="1426" y="80194"/>
                  <a:pt x="937" y="83738"/>
                </a:cubicBezTo>
                <a:cubicBezTo>
                  <a:pt x="326" y="88178"/>
                  <a:pt x="0" y="92658"/>
                  <a:pt x="183" y="97159"/>
                </a:cubicBezTo>
                <a:cubicBezTo>
                  <a:pt x="244" y="98788"/>
                  <a:pt x="509" y="100417"/>
                  <a:pt x="1303" y="101884"/>
                </a:cubicBezTo>
                <a:cubicBezTo>
                  <a:pt x="1967" y="103091"/>
                  <a:pt x="2910" y="103920"/>
                  <a:pt x="4366" y="103920"/>
                </a:cubicBezTo>
                <a:cubicBezTo>
                  <a:pt x="4384" y="103920"/>
                  <a:pt x="4402" y="103920"/>
                  <a:pt x="4419" y="103920"/>
                </a:cubicBezTo>
                <a:cubicBezTo>
                  <a:pt x="5478" y="103900"/>
                  <a:pt x="6293" y="103391"/>
                  <a:pt x="6924" y="102576"/>
                </a:cubicBezTo>
                <a:cubicBezTo>
                  <a:pt x="7739" y="101517"/>
                  <a:pt x="8167" y="100295"/>
                  <a:pt x="8268" y="99032"/>
                </a:cubicBezTo>
                <a:cubicBezTo>
                  <a:pt x="8431" y="97199"/>
                  <a:pt x="8574" y="95367"/>
                  <a:pt x="8513" y="93554"/>
                </a:cubicBezTo>
                <a:cubicBezTo>
                  <a:pt x="8431" y="90703"/>
                  <a:pt x="8248" y="87852"/>
                  <a:pt x="8004" y="85001"/>
                </a:cubicBezTo>
                <a:cubicBezTo>
                  <a:pt x="7800" y="82658"/>
                  <a:pt x="7352" y="80316"/>
                  <a:pt x="7169" y="77954"/>
                </a:cubicBezTo>
                <a:cubicBezTo>
                  <a:pt x="6965" y="75266"/>
                  <a:pt x="6884" y="72557"/>
                  <a:pt x="6843" y="69869"/>
                </a:cubicBezTo>
                <a:cubicBezTo>
                  <a:pt x="6782" y="66957"/>
                  <a:pt x="6802" y="64044"/>
                  <a:pt x="6802" y="61132"/>
                </a:cubicBezTo>
                <a:cubicBezTo>
                  <a:pt x="6802" y="60908"/>
                  <a:pt x="6802" y="60704"/>
                  <a:pt x="6823" y="60480"/>
                </a:cubicBezTo>
                <a:cubicBezTo>
                  <a:pt x="6843" y="59666"/>
                  <a:pt x="6863" y="59666"/>
                  <a:pt x="7596" y="59401"/>
                </a:cubicBezTo>
                <a:cubicBezTo>
                  <a:pt x="8492" y="59075"/>
                  <a:pt x="9002" y="58403"/>
                  <a:pt x="9348" y="57548"/>
                </a:cubicBezTo>
                <a:cubicBezTo>
                  <a:pt x="10183" y="55532"/>
                  <a:pt x="10305" y="53414"/>
                  <a:pt x="10427" y="51296"/>
                </a:cubicBezTo>
                <a:cubicBezTo>
                  <a:pt x="10916" y="42905"/>
                  <a:pt x="10651" y="34514"/>
                  <a:pt x="10529" y="26144"/>
                </a:cubicBezTo>
                <a:cubicBezTo>
                  <a:pt x="10468" y="22845"/>
                  <a:pt x="10305" y="19546"/>
                  <a:pt x="10020" y="16246"/>
                </a:cubicBezTo>
                <a:cubicBezTo>
                  <a:pt x="9796" y="13864"/>
                  <a:pt x="9307" y="11501"/>
                  <a:pt x="8879" y="9139"/>
                </a:cubicBezTo>
                <a:cubicBezTo>
                  <a:pt x="8492" y="7123"/>
                  <a:pt x="7882" y="5168"/>
                  <a:pt x="6884" y="3355"/>
                </a:cubicBezTo>
                <a:cubicBezTo>
                  <a:pt x="6415" y="2500"/>
                  <a:pt x="5804" y="1685"/>
                  <a:pt x="5132" y="932"/>
                </a:cubicBezTo>
                <a:cubicBezTo>
                  <a:pt x="4557" y="280"/>
                  <a:pt x="3835" y="1"/>
                  <a:pt x="30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465" name="Google Shape;465;p38"/>
          <p:cNvSpPr txBox="1">
            <a:spLocks noGrp="1"/>
          </p:cNvSpPr>
          <p:nvPr>
            <p:ph type="subTitle" idx="1"/>
          </p:nvPr>
        </p:nvSpPr>
        <p:spPr>
          <a:xfrm flipH="1">
            <a:off x="1491000" y="2357550"/>
            <a:ext cx="3081000" cy="231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499"/>
        <p:cNvGrpSpPr/>
        <p:nvPr/>
      </p:nvGrpSpPr>
      <p:grpSpPr>
        <a:xfrm>
          <a:off x="0" y="0"/>
          <a:ext cx="0" cy="0"/>
          <a:chOff x="0" y="0"/>
          <a:chExt cx="0" cy="0"/>
        </a:xfrm>
      </p:grpSpPr>
      <p:sp>
        <p:nvSpPr>
          <p:cNvPr id="500" name="Google Shape;500;p42"/>
          <p:cNvSpPr/>
          <p:nvPr/>
        </p:nvSpPr>
        <p:spPr>
          <a:xfrm>
            <a:off x="7880099" y="-1151602"/>
            <a:ext cx="937365" cy="4211452"/>
          </a:xfrm>
          <a:custGeom>
            <a:avLst/>
            <a:gdLst/>
            <a:ahLst/>
            <a:cxnLst/>
            <a:rect l="l" t="t" r="r" b="b"/>
            <a:pathLst>
              <a:path w="16273" h="73540" extrusionOk="0">
                <a:moveTo>
                  <a:pt x="8190" y="0"/>
                </a:moveTo>
                <a:cubicBezTo>
                  <a:pt x="7408" y="0"/>
                  <a:pt x="6619" y="453"/>
                  <a:pt x="6069" y="1360"/>
                </a:cubicBezTo>
                <a:cubicBezTo>
                  <a:pt x="5377" y="2480"/>
                  <a:pt x="5092" y="3742"/>
                  <a:pt x="5051" y="5025"/>
                </a:cubicBezTo>
                <a:cubicBezTo>
                  <a:pt x="4827" y="10402"/>
                  <a:pt x="5234" y="15493"/>
                  <a:pt x="5845" y="20849"/>
                </a:cubicBezTo>
                <a:cubicBezTo>
                  <a:pt x="6497" y="26531"/>
                  <a:pt x="7108" y="32234"/>
                  <a:pt x="7047" y="37977"/>
                </a:cubicBezTo>
                <a:cubicBezTo>
                  <a:pt x="7027" y="40828"/>
                  <a:pt x="7067" y="43700"/>
                  <a:pt x="7027" y="46551"/>
                </a:cubicBezTo>
                <a:cubicBezTo>
                  <a:pt x="7006" y="47365"/>
                  <a:pt x="6843" y="48200"/>
                  <a:pt x="6640" y="49015"/>
                </a:cubicBezTo>
                <a:cubicBezTo>
                  <a:pt x="6517" y="49544"/>
                  <a:pt x="6171" y="49952"/>
                  <a:pt x="5601" y="50135"/>
                </a:cubicBezTo>
                <a:cubicBezTo>
                  <a:pt x="2729" y="51031"/>
                  <a:pt x="1202" y="53129"/>
                  <a:pt x="611" y="55980"/>
                </a:cubicBezTo>
                <a:cubicBezTo>
                  <a:pt x="0" y="58974"/>
                  <a:pt x="408" y="61906"/>
                  <a:pt x="1182" y="64798"/>
                </a:cubicBezTo>
                <a:cubicBezTo>
                  <a:pt x="1711" y="66794"/>
                  <a:pt x="2505" y="68688"/>
                  <a:pt x="3646" y="70419"/>
                </a:cubicBezTo>
                <a:cubicBezTo>
                  <a:pt x="4277" y="71356"/>
                  <a:pt x="4990" y="72191"/>
                  <a:pt x="5927" y="72822"/>
                </a:cubicBezTo>
                <a:cubicBezTo>
                  <a:pt x="6653" y="73303"/>
                  <a:pt x="7405" y="73540"/>
                  <a:pt x="8151" y="73540"/>
                </a:cubicBezTo>
                <a:cubicBezTo>
                  <a:pt x="9017" y="73540"/>
                  <a:pt x="9874" y="73222"/>
                  <a:pt x="10672" y="72598"/>
                </a:cubicBezTo>
                <a:cubicBezTo>
                  <a:pt x="12566" y="71152"/>
                  <a:pt x="13605" y="69156"/>
                  <a:pt x="14419" y="67018"/>
                </a:cubicBezTo>
                <a:cubicBezTo>
                  <a:pt x="15662" y="63800"/>
                  <a:pt x="16273" y="60481"/>
                  <a:pt x="15906" y="57019"/>
                </a:cubicBezTo>
                <a:cubicBezTo>
                  <a:pt x="15743" y="55471"/>
                  <a:pt x="15295" y="54045"/>
                  <a:pt x="14399" y="52762"/>
                </a:cubicBezTo>
                <a:cubicBezTo>
                  <a:pt x="13564" y="51540"/>
                  <a:pt x="12423" y="50685"/>
                  <a:pt x="11018" y="50237"/>
                </a:cubicBezTo>
                <a:cubicBezTo>
                  <a:pt x="10265" y="49993"/>
                  <a:pt x="9776" y="49524"/>
                  <a:pt x="9633" y="48811"/>
                </a:cubicBezTo>
                <a:cubicBezTo>
                  <a:pt x="9450" y="48037"/>
                  <a:pt x="9348" y="47264"/>
                  <a:pt x="9328" y="46469"/>
                </a:cubicBezTo>
                <a:cubicBezTo>
                  <a:pt x="9287" y="44901"/>
                  <a:pt x="9308" y="43333"/>
                  <a:pt x="9308" y="41745"/>
                </a:cubicBezTo>
                <a:cubicBezTo>
                  <a:pt x="9328" y="39260"/>
                  <a:pt x="9246" y="36755"/>
                  <a:pt x="9369" y="34270"/>
                </a:cubicBezTo>
                <a:cubicBezTo>
                  <a:pt x="9572" y="30625"/>
                  <a:pt x="9939" y="27000"/>
                  <a:pt x="10244" y="23375"/>
                </a:cubicBezTo>
                <a:cubicBezTo>
                  <a:pt x="10367" y="21970"/>
                  <a:pt x="10550" y="20564"/>
                  <a:pt x="10672" y="19139"/>
                </a:cubicBezTo>
                <a:cubicBezTo>
                  <a:pt x="10916" y="16451"/>
                  <a:pt x="11202" y="13742"/>
                  <a:pt x="11324" y="11033"/>
                </a:cubicBezTo>
                <a:cubicBezTo>
                  <a:pt x="11466" y="8528"/>
                  <a:pt x="11629" y="6023"/>
                  <a:pt x="11079" y="3559"/>
                </a:cubicBezTo>
                <a:cubicBezTo>
                  <a:pt x="10916" y="2806"/>
                  <a:pt x="10652" y="2032"/>
                  <a:pt x="10265" y="1360"/>
                </a:cubicBezTo>
                <a:cubicBezTo>
                  <a:pt x="9745" y="453"/>
                  <a:pt x="8972" y="0"/>
                  <a:pt x="81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2"/>
          <p:cNvSpPr/>
          <p:nvPr/>
        </p:nvSpPr>
        <p:spPr>
          <a:xfrm>
            <a:off x="8469023" y="-3137268"/>
            <a:ext cx="1037075" cy="4662033"/>
          </a:xfrm>
          <a:custGeom>
            <a:avLst/>
            <a:gdLst/>
            <a:ahLst/>
            <a:cxnLst/>
            <a:rect l="l" t="t" r="r" b="b"/>
            <a:pathLst>
              <a:path w="18004" h="81408" extrusionOk="0">
                <a:moveTo>
                  <a:pt x="8988" y="1"/>
                </a:moveTo>
                <a:cubicBezTo>
                  <a:pt x="8029" y="1"/>
                  <a:pt x="7078" y="355"/>
                  <a:pt x="6191" y="1045"/>
                </a:cubicBezTo>
                <a:cubicBezTo>
                  <a:pt x="4114" y="2633"/>
                  <a:pt x="2953" y="4853"/>
                  <a:pt x="2057" y="7215"/>
                </a:cubicBezTo>
                <a:cubicBezTo>
                  <a:pt x="672" y="10779"/>
                  <a:pt x="0" y="14466"/>
                  <a:pt x="407" y="18294"/>
                </a:cubicBezTo>
                <a:cubicBezTo>
                  <a:pt x="591" y="20005"/>
                  <a:pt x="1079" y="21594"/>
                  <a:pt x="2077" y="23019"/>
                </a:cubicBezTo>
                <a:cubicBezTo>
                  <a:pt x="3014" y="24363"/>
                  <a:pt x="4277" y="25300"/>
                  <a:pt x="5825" y="25809"/>
                </a:cubicBezTo>
                <a:cubicBezTo>
                  <a:pt x="6660" y="26074"/>
                  <a:pt x="7189" y="26583"/>
                  <a:pt x="7352" y="27398"/>
                </a:cubicBezTo>
                <a:cubicBezTo>
                  <a:pt x="7556" y="28233"/>
                  <a:pt x="7657" y="29108"/>
                  <a:pt x="7698" y="29964"/>
                </a:cubicBezTo>
                <a:cubicBezTo>
                  <a:pt x="7739" y="31715"/>
                  <a:pt x="7719" y="33446"/>
                  <a:pt x="7698" y="35198"/>
                </a:cubicBezTo>
                <a:cubicBezTo>
                  <a:pt x="7698" y="37947"/>
                  <a:pt x="7780" y="40717"/>
                  <a:pt x="7637" y="43486"/>
                </a:cubicBezTo>
                <a:cubicBezTo>
                  <a:pt x="7413" y="47498"/>
                  <a:pt x="7026" y="51510"/>
                  <a:pt x="6680" y="55522"/>
                </a:cubicBezTo>
                <a:cubicBezTo>
                  <a:pt x="6537" y="57091"/>
                  <a:pt x="6334" y="58659"/>
                  <a:pt x="6191" y="60207"/>
                </a:cubicBezTo>
                <a:cubicBezTo>
                  <a:pt x="5926" y="63221"/>
                  <a:pt x="5621" y="66214"/>
                  <a:pt x="5478" y="69208"/>
                </a:cubicBezTo>
                <a:cubicBezTo>
                  <a:pt x="5336" y="71957"/>
                  <a:pt x="5153" y="74748"/>
                  <a:pt x="5743" y="77477"/>
                </a:cubicBezTo>
                <a:cubicBezTo>
                  <a:pt x="5926" y="78311"/>
                  <a:pt x="6232" y="79167"/>
                  <a:pt x="6660" y="79900"/>
                </a:cubicBezTo>
                <a:cubicBezTo>
                  <a:pt x="7240" y="80908"/>
                  <a:pt x="8095" y="81407"/>
                  <a:pt x="8958" y="81407"/>
                </a:cubicBezTo>
                <a:cubicBezTo>
                  <a:pt x="9821" y="81407"/>
                  <a:pt x="10692" y="80908"/>
                  <a:pt x="11303" y="79920"/>
                </a:cubicBezTo>
                <a:cubicBezTo>
                  <a:pt x="12056" y="78678"/>
                  <a:pt x="12362" y="77273"/>
                  <a:pt x="12423" y="75847"/>
                </a:cubicBezTo>
                <a:cubicBezTo>
                  <a:pt x="12667" y="69901"/>
                  <a:pt x="12219" y="64259"/>
                  <a:pt x="11547" y="58333"/>
                </a:cubicBezTo>
                <a:cubicBezTo>
                  <a:pt x="10835" y="52040"/>
                  <a:pt x="10142" y="45727"/>
                  <a:pt x="10203" y="39373"/>
                </a:cubicBezTo>
                <a:cubicBezTo>
                  <a:pt x="10244" y="36216"/>
                  <a:pt x="10183" y="33039"/>
                  <a:pt x="10244" y="29882"/>
                </a:cubicBezTo>
                <a:cubicBezTo>
                  <a:pt x="10244" y="28966"/>
                  <a:pt x="10448" y="28049"/>
                  <a:pt x="10651" y="27153"/>
                </a:cubicBezTo>
                <a:cubicBezTo>
                  <a:pt x="10794" y="26563"/>
                  <a:pt x="11181" y="26115"/>
                  <a:pt x="11812" y="25911"/>
                </a:cubicBezTo>
                <a:cubicBezTo>
                  <a:pt x="15009" y="24913"/>
                  <a:pt x="16679" y="22591"/>
                  <a:pt x="17331" y="19435"/>
                </a:cubicBezTo>
                <a:cubicBezTo>
                  <a:pt x="18003" y="16136"/>
                  <a:pt x="17555" y="12877"/>
                  <a:pt x="16700" y="9680"/>
                </a:cubicBezTo>
                <a:cubicBezTo>
                  <a:pt x="16109" y="7460"/>
                  <a:pt x="15254" y="5362"/>
                  <a:pt x="13971" y="3468"/>
                </a:cubicBezTo>
                <a:cubicBezTo>
                  <a:pt x="13278" y="2430"/>
                  <a:pt x="12484" y="1493"/>
                  <a:pt x="11445" y="800"/>
                </a:cubicBezTo>
                <a:cubicBezTo>
                  <a:pt x="10645" y="263"/>
                  <a:pt x="9813" y="1"/>
                  <a:pt x="89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2"/>
          <p:cNvSpPr/>
          <p:nvPr/>
        </p:nvSpPr>
        <p:spPr>
          <a:xfrm>
            <a:off x="7665416" y="3679956"/>
            <a:ext cx="937365" cy="3889322"/>
          </a:xfrm>
          <a:custGeom>
            <a:avLst/>
            <a:gdLst/>
            <a:ahLst/>
            <a:cxnLst/>
            <a:rect l="l" t="t" r="r" b="b"/>
            <a:pathLst>
              <a:path w="16273" h="67915" extrusionOk="0">
                <a:moveTo>
                  <a:pt x="8175" y="1"/>
                </a:moveTo>
                <a:cubicBezTo>
                  <a:pt x="7393" y="1"/>
                  <a:pt x="6609" y="454"/>
                  <a:pt x="6070" y="1360"/>
                </a:cubicBezTo>
                <a:cubicBezTo>
                  <a:pt x="5377" y="2480"/>
                  <a:pt x="5092" y="3743"/>
                  <a:pt x="5031" y="5026"/>
                </a:cubicBezTo>
                <a:cubicBezTo>
                  <a:pt x="4807" y="10402"/>
                  <a:pt x="5214" y="15494"/>
                  <a:pt x="5825" y="20850"/>
                </a:cubicBezTo>
                <a:cubicBezTo>
                  <a:pt x="6477" y="26532"/>
                  <a:pt x="7108" y="32234"/>
                  <a:pt x="7047" y="37977"/>
                </a:cubicBezTo>
                <a:cubicBezTo>
                  <a:pt x="7006" y="40828"/>
                  <a:pt x="7067" y="43700"/>
                  <a:pt x="7027" y="46551"/>
                </a:cubicBezTo>
                <a:cubicBezTo>
                  <a:pt x="7006" y="47366"/>
                  <a:pt x="6823" y="48201"/>
                  <a:pt x="6640" y="49015"/>
                </a:cubicBezTo>
                <a:cubicBezTo>
                  <a:pt x="6518" y="49545"/>
                  <a:pt x="6151" y="49952"/>
                  <a:pt x="5601" y="50136"/>
                </a:cubicBezTo>
                <a:cubicBezTo>
                  <a:pt x="2709" y="51032"/>
                  <a:pt x="1202" y="53129"/>
                  <a:pt x="612" y="55980"/>
                </a:cubicBezTo>
                <a:cubicBezTo>
                  <a:pt x="1" y="58974"/>
                  <a:pt x="408" y="61907"/>
                  <a:pt x="1182" y="64799"/>
                </a:cubicBezTo>
                <a:cubicBezTo>
                  <a:pt x="1467" y="65878"/>
                  <a:pt x="1833" y="66917"/>
                  <a:pt x="2261" y="67915"/>
                </a:cubicBezTo>
                <a:lnTo>
                  <a:pt x="14053" y="67915"/>
                </a:lnTo>
                <a:cubicBezTo>
                  <a:pt x="14175" y="67609"/>
                  <a:pt x="14297" y="67324"/>
                  <a:pt x="14419" y="67019"/>
                </a:cubicBezTo>
                <a:cubicBezTo>
                  <a:pt x="15662" y="63801"/>
                  <a:pt x="16273" y="60481"/>
                  <a:pt x="15906" y="57019"/>
                </a:cubicBezTo>
                <a:cubicBezTo>
                  <a:pt x="15743" y="55492"/>
                  <a:pt x="15275" y="54046"/>
                  <a:pt x="14399" y="52763"/>
                </a:cubicBezTo>
                <a:cubicBezTo>
                  <a:pt x="13544" y="51541"/>
                  <a:pt x="12403" y="50685"/>
                  <a:pt x="10998" y="50237"/>
                </a:cubicBezTo>
                <a:cubicBezTo>
                  <a:pt x="10244" y="49993"/>
                  <a:pt x="9776" y="49525"/>
                  <a:pt x="9613" y="48812"/>
                </a:cubicBezTo>
                <a:cubicBezTo>
                  <a:pt x="9450" y="48038"/>
                  <a:pt x="9348" y="47244"/>
                  <a:pt x="9328" y="46470"/>
                </a:cubicBezTo>
                <a:cubicBezTo>
                  <a:pt x="9267" y="44902"/>
                  <a:pt x="9308" y="43333"/>
                  <a:pt x="9308" y="41745"/>
                </a:cubicBezTo>
                <a:cubicBezTo>
                  <a:pt x="9308" y="39260"/>
                  <a:pt x="9226" y="36755"/>
                  <a:pt x="9369" y="34271"/>
                </a:cubicBezTo>
                <a:cubicBezTo>
                  <a:pt x="9572" y="30625"/>
                  <a:pt x="9919" y="27000"/>
                  <a:pt x="10244" y="23375"/>
                </a:cubicBezTo>
                <a:cubicBezTo>
                  <a:pt x="10346" y="21970"/>
                  <a:pt x="10550" y="20565"/>
                  <a:pt x="10672" y="19139"/>
                </a:cubicBezTo>
                <a:cubicBezTo>
                  <a:pt x="10917" y="16451"/>
                  <a:pt x="11181" y="13742"/>
                  <a:pt x="11324" y="11034"/>
                </a:cubicBezTo>
                <a:cubicBezTo>
                  <a:pt x="11446" y="8529"/>
                  <a:pt x="11609" y="6024"/>
                  <a:pt x="11079" y="3560"/>
                </a:cubicBezTo>
                <a:cubicBezTo>
                  <a:pt x="10917" y="2806"/>
                  <a:pt x="10652" y="2032"/>
                  <a:pt x="10265" y="1360"/>
                </a:cubicBezTo>
                <a:cubicBezTo>
                  <a:pt x="9735" y="454"/>
                  <a:pt x="8956" y="1"/>
                  <a:pt x="81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2"/>
          <p:cNvSpPr/>
          <p:nvPr/>
        </p:nvSpPr>
        <p:spPr>
          <a:xfrm>
            <a:off x="-386783" y="-1560670"/>
            <a:ext cx="796643" cy="5226747"/>
          </a:xfrm>
          <a:custGeom>
            <a:avLst/>
            <a:gdLst/>
            <a:ahLst/>
            <a:cxnLst/>
            <a:rect l="l" t="t" r="r" b="b"/>
            <a:pathLst>
              <a:path w="13830" h="91269" extrusionOk="0">
                <a:moveTo>
                  <a:pt x="1744" y="1"/>
                </a:moveTo>
                <a:cubicBezTo>
                  <a:pt x="1499" y="1"/>
                  <a:pt x="1283" y="115"/>
                  <a:pt x="1121" y="336"/>
                </a:cubicBezTo>
                <a:cubicBezTo>
                  <a:pt x="999" y="499"/>
                  <a:pt x="938" y="723"/>
                  <a:pt x="938" y="927"/>
                </a:cubicBezTo>
                <a:cubicBezTo>
                  <a:pt x="836" y="2923"/>
                  <a:pt x="754" y="4939"/>
                  <a:pt x="673" y="6935"/>
                </a:cubicBezTo>
                <a:cubicBezTo>
                  <a:pt x="490" y="11191"/>
                  <a:pt x="286" y="15447"/>
                  <a:pt x="164" y="19704"/>
                </a:cubicBezTo>
                <a:cubicBezTo>
                  <a:pt x="82" y="21822"/>
                  <a:pt x="1" y="23960"/>
                  <a:pt x="653" y="26017"/>
                </a:cubicBezTo>
                <a:cubicBezTo>
                  <a:pt x="1345" y="28176"/>
                  <a:pt x="2506" y="29968"/>
                  <a:pt x="4502" y="31149"/>
                </a:cubicBezTo>
                <a:cubicBezTo>
                  <a:pt x="4868" y="31353"/>
                  <a:pt x="5113" y="31882"/>
                  <a:pt x="5276" y="32310"/>
                </a:cubicBezTo>
                <a:cubicBezTo>
                  <a:pt x="5703" y="33389"/>
                  <a:pt x="5683" y="34550"/>
                  <a:pt x="5683" y="35691"/>
                </a:cubicBezTo>
                <a:cubicBezTo>
                  <a:pt x="5703" y="38664"/>
                  <a:pt x="5724" y="41658"/>
                  <a:pt x="5703" y="44651"/>
                </a:cubicBezTo>
                <a:cubicBezTo>
                  <a:pt x="5663" y="47727"/>
                  <a:pt x="5724" y="50822"/>
                  <a:pt x="5540" y="53897"/>
                </a:cubicBezTo>
                <a:cubicBezTo>
                  <a:pt x="5296" y="57747"/>
                  <a:pt x="4848" y="61596"/>
                  <a:pt x="4481" y="65445"/>
                </a:cubicBezTo>
                <a:cubicBezTo>
                  <a:pt x="4135" y="69151"/>
                  <a:pt x="3707" y="72858"/>
                  <a:pt x="3443" y="76585"/>
                </a:cubicBezTo>
                <a:cubicBezTo>
                  <a:pt x="3280" y="79090"/>
                  <a:pt x="3280" y="81635"/>
                  <a:pt x="3280" y="84161"/>
                </a:cubicBezTo>
                <a:cubicBezTo>
                  <a:pt x="3300" y="85871"/>
                  <a:pt x="3524" y="87582"/>
                  <a:pt x="4278" y="89150"/>
                </a:cubicBezTo>
                <a:cubicBezTo>
                  <a:pt x="4522" y="89639"/>
                  <a:pt x="4828" y="90128"/>
                  <a:pt x="5215" y="90515"/>
                </a:cubicBezTo>
                <a:cubicBezTo>
                  <a:pt x="5729" y="91019"/>
                  <a:pt x="6353" y="91268"/>
                  <a:pt x="6980" y="91268"/>
                </a:cubicBezTo>
                <a:cubicBezTo>
                  <a:pt x="7620" y="91268"/>
                  <a:pt x="8264" y="91009"/>
                  <a:pt x="8799" y="90494"/>
                </a:cubicBezTo>
                <a:cubicBezTo>
                  <a:pt x="9451" y="89863"/>
                  <a:pt x="9899" y="89069"/>
                  <a:pt x="10082" y="88193"/>
                </a:cubicBezTo>
                <a:cubicBezTo>
                  <a:pt x="10367" y="86828"/>
                  <a:pt x="10652" y="85423"/>
                  <a:pt x="10693" y="84038"/>
                </a:cubicBezTo>
                <a:cubicBezTo>
                  <a:pt x="10835" y="79762"/>
                  <a:pt x="10571" y="75485"/>
                  <a:pt x="10143" y="71208"/>
                </a:cubicBezTo>
                <a:cubicBezTo>
                  <a:pt x="9593" y="65893"/>
                  <a:pt x="8982" y="60577"/>
                  <a:pt x="8534" y="55242"/>
                </a:cubicBezTo>
                <a:cubicBezTo>
                  <a:pt x="8290" y="52350"/>
                  <a:pt x="8330" y="49417"/>
                  <a:pt x="8310" y="46505"/>
                </a:cubicBezTo>
                <a:cubicBezTo>
                  <a:pt x="8269" y="43022"/>
                  <a:pt x="8310" y="39519"/>
                  <a:pt x="8290" y="36016"/>
                </a:cubicBezTo>
                <a:cubicBezTo>
                  <a:pt x="8290" y="34754"/>
                  <a:pt x="8310" y="33512"/>
                  <a:pt x="8697" y="32290"/>
                </a:cubicBezTo>
                <a:cubicBezTo>
                  <a:pt x="8901" y="31699"/>
                  <a:pt x="9227" y="31271"/>
                  <a:pt x="9776" y="30925"/>
                </a:cubicBezTo>
                <a:cubicBezTo>
                  <a:pt x="11752" y="29724"/>
                  <a:pt x="12852" y="27870"/>
                  <a:pt x="13402" y="25691"/>
                </a:cubicBezTo>
                <a:cubicBezTo>
                  <a:pt x="13666" y="24632"/>
                  <a:pt x="13829" y="23512"/>
                  <a:pt x="13809" y="22412"/>
                </a:cubicBezTo>
                <a:cubicBezTo>
                  <a:pt x="13748" y="18502"/>
                  <a:pt x="13585" y="14612"/>
                  <a:pt x="13463" y="10702"/>
                </a:cubicBezTo>
                <a:cubicBezTo>
                  <a:pt x="13361" y="8177"/>
                  <a:pt x="13259" y="5651"/>
                  <a:pt x="13157" y="3126"/>
                </a:cubicBezTo>
                <a:cubicBezTo>
                  <a:pt x="13116" y="2413"/>
                  <a:pt x="13096" y="1680"/>
                  <a:pt x="13055" y="967"/>
                </a:cubicBezTo>
                <a:cubicBezTo>
                  <a:pt x="13035" y="377"/>
                  <a:pt x="12689" y="10"/>
                  <a:pt x="12200" y="10"/>
                </a:cubicBezTo>
                <a:cubicBezTo>
                  <a:pt x="11711" y="10"/>
                  <a:pt x="11406" y="377"/>
                  <a:pt x="11406" y="988"/>
                </a:cubicBezTo>
                <a:cubicBezTo>
                  <a:pt x="11406" y="7138"/>
                  <a:pt x="11283" y="13248"/>
                  <a:pt x="11283" y="19398"/>
                </a:cubicBezTo>
                <a:cubicBezTo>
                  <a:pt x="11283" y="19541"/>
                  <a:pt x="11283" y="19704"/>
                  <a:pt x="11263" y="19867"/>
                </a:cubicBezTo>
                <a:cubicBezTo>
                  <a:pt x="11182" y="20213"/>
                  <a:pt x="10958" y="20437"/>
                  <a:pt x="10571" y="20437"/>
                </a:cubicBezTo>
                <a:cubicBezTo>
                  <a:pt x="10204" y="20416"/>
                  <a:pt x="10021" y="20192"/>
                  <a:pt x="9980" y="19846"/>
                </a:cubicBezTo>
                <a:cubicBezTo>
                  <a:pt x="9939" y="19683"/>
                  <a:pt x="9939" y="19520"/>
                  <a:pt x="9939" y="19337"/>
                </a:cubicBezTo>
                <a:cubicBezTo>
                  <a:pt x="9797" y="13289"/>
                  <a:pt x="9654" y="7220"/>
                  <a:pt x="9512" y="1171"/>
                </a:cubicBezTo>
                <a:cubicBezTo>
                  <a:pt x="9512" y="1049"/>
                  <a:pt x="9512" y="927"/>
                  <a:pt x="9512" y="804"/>
                </a:cubicBezTo>
                <a:cubicBezTo>
                  <a:pt x="9452" y="330"/>
                  <a:pt x="9086" y="9"/>
                  <a:pt x="8674" y="9"/>
                </a:cubicBezTo>
                <a:cubicBezTo>
                  <a:pt x="8661" y="9"/>
                  <a:pt x="8649" y="10"/>
                  <a:pt x="8636" y="10"/>
                </a:cubicBezTo>
                <a:cubicBezTo>
                  <a:pt x="8208" y="31"/>
                  <a:pt x="7862" y="356"/>
                  <a:pt x="7842" y="825"/>
                </a:cubicBezTo>
                <a:cubicBezTo>
                  <a:pt x="7821" y="1578"/>
                  <a:pt x="7821" y="2332"/>
                  <a:pt x="7821" y="3106"/>
                </a:cubicBezTo>
                <a:cubicBezTo>
                  <a:pt x="7801" y="7260"/>
                  <a:pt x="7801" y="11435"/>
                  <a:pt x="7781" y="15610"/>
                </a:cubicBezTo>
                <a:cubicBezTo>
                  <a:pt x="7760" y="16914"/>
                  <a:pt x="7781" y="18237"/>
                  <a:pt x="7760" y="19541"/>
                </a:cubicBezTo>
                <a:cubicBezTo>
                  <a:pt x="7760" y="20152"/>
                  <a:pt x="7516" y="20437"/>
                  <a:pt x="7007" y="20437"/>
                </a:cubicBezTo>
                <a:cubicBezTo>
                  <a:pt x="6991" y="20438"/>
                  <a:pt x="6975" y="20438"/>
                  <a:pt x="6960" y="20438"/>
                </a:cubicBezTo>
                <a:cubicBezTo>
                  <a:pt x="6481" y="20438"/>
                  <a:pt x="6232" y="20133"/>
                  <a:pt x="6212" y="19541"/>
                </a:cubicBezTo>
                <a:cubicBezTo>
                  <a:pt x="6212" y="15834"/>
                  <a:pt x="6192" y="12128"/>
                  <a:pt x="6192" y="8421"/>
                </a:cubicBezTo>
                <a:cubicBezTo>
                  <a:pt x="6172" y="5937"/>
                  <a:pt x="6151" y="3472"/>
                  <a:pt x="6131" y="988"/>
                </a:cubicBezTo>
                <a:cubicBezTo>
                  <a:pt x="6131" y="377"/>
                  <a:pt x="5805" y="10"/>
                  <a:pt x="5316" y="10"/>
                </a:cubicBezTo>
                <a:cubicBezTo>
                  <a:pt x="4828" y="10"/>
                  <a:pt x="4481" y="377"/>
                  <a:pt x="4481" y="967"/>
                </a:cubicBezTo>
                <a:cubicBezTo>
                  <a:pt x="4441" y="2841"/>
                  <a:pt x="4420" y="4735"/>
                  <a:pt x="4380" y="6609"/>
                </a:cubicBezTo>
                <a:cubicBezTo>
                  <a:pt x="4318" y="9338"/>
                  <a:pt x="4217" y="12067"/>
                  <a:pt x="4156" y="14796"/>
                </a:cubicBezTo>
                <a:cubicBezTo>
                  <a:pt x="4115" y="16343"/>
                  <a:pt x="4074" y="17871"/>
                  <a:pt x="4033" y="19419"/>
                </a:cubicBezTo>
                <a:cubicBezTo>
                  <a:pt x="4033" y="19541"/>
                  <a:pt x="4033" y="19663"/>
                  <a:pt x="4013" y="19785"/>
                </a:cubicBezTo>
                <a:cubicBezTo>
                  <a:pt x="3972" y="20172"/>
                  <a:pt x="3748" y="20396"/>
                  <a:pt x="3341" y="20416"/>
                </a:cubicBezTo>
                <a:cubicBezTo>
                  <a:pt x="2934" y="20416"/>
                  <a:pt x="2730" y="20152"/>
                  <a:pt x="2710" y="19765"/>
                </a:cubicBezTo>
                <a:cubicBezTo>
                  <a:pt x="2689" y="19235"/>
                  <a:pt x="2710" y="18706"/>
                  <a:pt x="2710" y="18197"/>
                </a:cubicBezTo>
                <a:cubicBezTo>
                  <a:pt x="2648" y="13614"/>
                  <a:pt x="2608" y="9032"/>
                  <a:pt x="2567" y="4450"/>
                </a:cubicBezTo>
                <a:cubicBezTo>
                  <a:pt x="2547" y="3269"/>
                  <a:pt x="2567" y="2108"/>
                  <a:pt x="2587" y="927"/>
                </a:cubicBezTo>
                <a:cubicBezTo>
                  <a:pt x="2587" y="519"/>
                  <a:pt x="2424" y="214"/>
                  <a:pt x="2038" y="51"/>
                </a:cubicBezTo>
                <a:cubicBezTo>
                  <a:pt x="1936" y="17"/>
                  <a:pt x="1838" y="1"/>
                  <a:pt x="1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2"/>
          <p:cNvSpPr/>
          <p:nvPr/>
        </p:nvSpPr>
        <p:spPr>
          <a:xfrm>
            <a:off x="-365643" y="4018472"/>
            <a:ext cx="742611" cy="4084204"/>
          </a:xfrm>
          <a:custGeom>
            <a:avLst/>
            <a:gdLst/>
            <a:ahLst/>
            <a:cxnLst/>
            <a:rect l="l" t="t" r="r" b="b"/>
            <a:pathLst>
              <a:path w="12892" h="71318" extrusionOk="0">
                <a:moveTo>
                  <a:pt x="6372" y="0"/>
                </a:moveTo>
                <a:cubicBezTo>
                  <a:pt x="5775" y="0"/>
                  <a:pt x="5176" y="239"/>
                  <a:pt x="4685" y="710"/>
                </a:cubicBezTo>
                <a:cubicBezTo>
                  <a:pt x="4074" y="1301"/>
                  <a:pt x="3666" y="2034"/>
                  <a:pt x="3483" y="2869"/>
                </a:cubicBezTo>
                <a:cubicBezTo>
                  <a:pt x="3239" y="4132"/>
                  <a:pt x="2954" y="5435"/>
                  <a:pt x="2913" y="6718"/>
                </a:cubicBezTo>
                <a:cubicBezTo>
                  <a:pt x="2791" y="10710"/>
                  <a:pt x="3035" y="14701"/>
                  <a:pt x="3442" y="18673"/>
                </a:cubicBezTo>
                <a:cubicBezTo>
                  <a:pt x="3951" y="23642"/>
                  <a:pt x="4522" y="28591"/>
                  <a:pt x="4929" y="33560"/>
                </a:cubicBezTo>
                <a:cubicBezTo>
                  <a:pt x="5153" y="36248"/>
                  <a:pt x="5112" y="38977"/>
                  <a:pt x="5153" y="41686"/>
                </a:cubicBezTo>
                <a:cubicBezTo>
                  <a:pt x="5173" y="44944"/>
                  <a:pt x="5133" y="48203"/>
                  <a:pt x="5153" y="51461"/>
                </a:cubicBezTo>
                <a:cubicBezTo>
                  <a:pt x="5173" y="52642"/>
                  <a:pt x="5153" y="53803"/>
                  <a:pt x="4766" y="54944"/>
                </a:cubicBezTo>
                <a:cubicBezTo>
                  <a:pt x="4583" y="55473"/>
                  <a:pt x="4277" y="55901"/>
                  <a:pt x="3768" y="56206"/>
                </a:cubicBezTo>
                <a:cubicBezTo>
                  <a:pt x="1935" y="57327"/>
                  <a:pt x="917" y="59058"/>
                  <a:pt x="408" y="61074"/>
                </a:cubicBezTo>
                <a:cubicBezTo>
                  <a:pt x="143" y="62072"/>
                  <a:pt x="1" y="63131"/>
                  <a:pt x="21" y="64149"/>
                </a:cubicBezTo>
                <a:cubicBezTo>
                  <a:pt x="62" y="66532"/>
                  <a:pt x="143" y="68914"/>
                  <a:pt x="225" y="71318"/>
                </a:cubicBezTo>
                <a:lnTo>
                  <a:pt x="2363" y="71318"/>
                </a:lnTo>
                <a:cubicBezTo>
                  <a:pt x="2363" y="69851"/>
                  <a:pt x="2363" y="68365"/>
                  <a:pt x="2363" y="66898"/>
                </a:cubicBezTo>
                <a:cubicBezTo>
                  <a:pt x="2363" y="66756"/>
                  <a:pt x="2363" y="66634"/>
                  <a:pt x="2404" y="66491"/>
                </a:cubicBezTo>
                <a:cubicBezTo>
                  <a:pt x="2465" y="66165"/>
                  <a:pt x="2668" y="65961"/>
                  <a:pt x="3035" y="65961"/>
                </a:cubicBezTo>
                <a:cubicBezTo>
                  <a:pt x="3361" y="65982"/>
                  <a:pt x="3544" y="66206"/>
                  <a:pt x="3585" y="66511"/>
                </a:cubicBezTo>
                <a:cubicBezTo>
                  <a:pt x="3605" y="66674"/>
                  <a:pt x="3626" y="66837"/>
                  <a:pt x="3626" y="67000"/>
                </a:cubicBezTo>
                <a:cubicBezTo>
                  <a:pt x="3666" y="68426"/>
                  <a:pt x="3687" y="69872"/>
                  <a:pt x="3727" y="71318"/>
                </a:cubicBezTo>
                <a:lnTo>
                  <a:pt x="5642" y="71318"/>
                </a:lnTo>
                <a:cubicBezTo>
                  <a:pt x="5642" y="71032"/>
                  <a:pt x="5642" y="70747"/>
                  <a:pt x="5642" y="70483"/>
                </a:cubicBezTo>
                <a:cubicBezTo>
                  <a:pt x="5642" y="69261"/>
                  <a:pt x="5642" y="68039"/>
                  <a:pt x="5642" y="66817"/>
                </a:cubicBezTo>
                <a:cubicBezTo>
                  <a:pt x="5662" y="66247"/>
                  <a:pt x="5886" y="65982"/>
                  <a:pt x="6355" y="65982"/>
                </a:cubicBezTo>
                <a:cubicBezTo>
                  <a:pt x="6371" y="65981"/>
                  <a:pt x="6387" y="65981"/>
                  <a:pt x="6403" y="65981"/>
                </a:cubicBezTo>
                <a:cubicBezTo>
                  <a:pt x="6859" y="65981"/>
                  <a:pt x="7088" y="66266"/>
                  <a:pt x="7088" y="66817"/>
                </a:cubicBezTo>
                <a:cubicBezTo>
                  <a:pt x="7088" y="68324"/>
                  <a:pt x="7088" y="69811"/>
                  <a:pt x="7108" y="71318"/>
                </a:cubicBezTo>
                <a:lnTo>
                  <a:pt x="9022" y="71318"/>
                </a:lnTo>
                <a:cubicBezTo>
                  <a:pt x="9022" y="71297"/>
                  <a:pt x="9022" y="71257"/>
                  <a:pt x="9022" y="71236"/>
                </a:cubicBezTo>
                <a:cubicBezTo>
                  <a:pt x="9063" y="69811"/>
                  <a:pt x="9084" y="68365"/>
                  <a:pt x="9124" y="66939"/>
                </a:cubicBezTo>
                <a:cubicBezTo>
                  <a:pt x="9124" y="66817"/>
                  <a:pt x="9124" y="66695"/>
                  <a:pt x="9145" y="66593"/>
                </a:cubicBezTo>
                <a:cubicBezTo>
                  <a:pt x="9185" y="66226"/>
                  <a:pt x="9389" y="66002"/>
                  <a:pt x="9776" y="66002"/>
                </a:cubicBezTo>
                <a:cubicBezTo>
                  <a:pt x="10163" y="66002"/>
                  <a:pt x="10346" y="66247"/>
                  <a:pt x="10367" y="66613"/>
                </a:cubicBezTo>
                <a:cubicBezTo>
                  <a:pt x="10387" y="67102"/>
                  <a:pt x="10367" y="67591"/>
                  <a:pt x="10367" y="68079"/>
                </a:cubicBezTo>
                <a:cubicBezTo>
                  <a:pt x="10367" y="69159"/>
                  <a:pt x="10387" y="70238"/>
                  <a:pt x="10387" y="71318"/>
                </a:cubicBezTo>
                <a:lnTo>
                  <a:pt x="12566" y="71318"/>
                </a:lnTo>
                <a:cubicBezTo>
                  <a:pt x="12627" y="69770"/>
                  <a:pt x="12688" y="68222"/>
                  <a:pt x="12729" y="66674"/>
                </a:cubicBezTo>
                <a:cubicBezTo>
                  <a:pt x="12790" y="64699"/>
                  <a:pt x="12892" y="62703"/>
                  <a:pt x="12261" y="60768"/>
                </a:cubicBezTo>
                <a:cubicBezTo>
                  <a:pt x="11629" y="58772"/>
                  <a:pt x="10550" y="57102"/>
                  <a:pt x="8676" y="56003"/>
                </a:cubicBezTo>
                <a:cubicBezTo>
                  <a:pt x="8350" y="55799"/>
                  <a:pt x="8126" y="55310"/>
                  <a:pt x="7963" y="54923"/>
                </a:cubicBezTo>
                <a:cubicBezTo>
                  <a:pt x="7577" y="53905"/>
                  <a:pt x="7577" y="52846"/>
                  <a:pt x="7577" y="51787"/>
                </a:cubicBezTo>
                <a:cubicBezTo>
                  <a:pt x="7577" y="48997"/>
                  <a:pt x="7556" y="46207"/>
                  <a:pt x="7577" y="43417"/>
                </a:cubicBezTo>
                <a:cubicBezTo>
                  <a:pt x="7597" y="40545"/>
                  <a:pt x="7556" y="37674"/>
                  <a:pt x="7719" y="34802"/>
                </a:cubicBezTo>
                <a:cubicBezTo>
                  <a:pt x="7943" y="31218"/>
                  <a:pt x="8371" y="27634"/>
                  <a:pt x="8697" y="24049"/>
                </a:cubicBezTo>
                <a:cubicBezTo>
                  <a:pt x="9022" y="20587"/>
                  <a:pt x="9430" y="17145"/>
                  <a:pt x="9674" y="13683"/>
                </a:cubicBezTo>
                <a:cubicBezTo>
                  <a:pt x="9837" y="11341"/>
                  <a:pt x="9837" y="8979"/>
                  <a:pt x="9817" y="6616"/>
                </a:cubicBezTo>
                <a:cubicBezTo>
                  <a:pt x="9817" y="5007"/>
                  <a:pt x="9613" y="3419"/>
                  <a:pt x="8900" y="1953"/>
                </a:cubicBezTo>
                <a:cubicBezTo>
                  <a:pt x="8676" y="1505"/>
                  <a:pt x="8371" y="1057"/>
                  <a:pt x="8025" y="710"/>
                </a:cubicBezTo>
                <a:cubicBezTo>
                  <a:pt x="7549" y="234"/>
                  <a:pt x="6962" y="0"/>
                  <a:pt x="63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2"/>
          <p:cNvSpPr/>
          <p:nvPr/>
        </p:nvSpPr>
        <p:spPr>
          <a:xfrm>
            <a:off x="402776" y="-1512110"/>
            <a:ext cx="844741" cy="3795461"/>
          </a:xfrm>
          <a:custGeom>
            <a:avLst/>
            <a:gdLst/>
            <a:ahLst/>
            <a:cxnLst/>
            <a:rect l="l" t="t" r="r" b="b"/>
            <a:pathLst>
              <a:path w="14665" h="66276" extrusionOk="0">
                <a:moveTo>
                  <a:pt x="7369" y="0"/>
                </a:moveTo>
                <a:cubicBezTo>
                  <a:pt x="6666" y="0"/>
                  <a:pt x="5956" y="407"/>
                  <a:pt x="5459" y="1220"/>
                </a:cubicBezTo>
                <a:cubicBezTo>
                  <a:pt x="4848" y="2238"/>
                  <a:pt x="4603" y="3378"/>
                  <a:pt x="4542" y="4539"/>
                </a:cubicBezTo>
                <a:cubicBezTo>
                  <a:pt x="4481" y="6067"/>
                  <a:pt x="4522" y="7614"/>
                  <a:pt x="4522" y="9142"/>
                </a:cubicBezTo>
                <a:cubicBezTo>
                  <a:pt x="4481" y="9162"/>
                  <a:pt x="4420" y="9162"/>
                  <a:pt x="4359" y="9162"/>
                </a:cubicBezTo>
                <a:cubicBezTo>
                  <a:pt x="4664" y="12360"/>
                  <a:pt x="4889" y="15577"/>
                  <a:pt x="5255" y="18775"/>
                </a:cubicBezTo>
                <a:cubicBezTo>
                  <a:pt x="5846" y="23907"/>
                  <a:pt x="6416" y="29039"/>
                  <a:pt x="6355" y="34232"/>
                </a:cubicBezTo>
                <a:cubicBezTo>
                  <a:pt x="6334" y="36798"/>
                  <a:pt x="6375" y="39364"/>
                  <a:pt x="6334" y="41951"/>
                </a:cubicBezTo>
                <a:cubicBezTo>
                  <a:pt x="6314" y="42684"/>
                  <a:pt x="6172" y="43437"/>
                  <a:pt x="5988" y="44170"/>
                </a:cubicBezTo>
                <a:cubicBezTo>
                  <a:pt x="5886" y="44639"/>
                  <a:pt x="5561" y="45026"/>
                  <a:pt x="5051" y="45168"/>
                </a:cubicBezTo>
                <a:cubicBezTo>
                  <a:pt x="2445" y="46003"/>
                  <a:pt x="1080" y="47877"/>
                  <a:pt x="551" y="50443"/>
                </a:cubicBezTo>
                <a:cubicBezTo>
                  <a:pt x="1" y="53131"/>
                  <a:pt x="367" y="55779"/>
                  <a:pt x="1080" y="58406"/>
                </a:cubicBezTo>
                <a:cubicBezTo>
                  <a:pt x="1549" y="60198"/>
                  <a:pt x="2261" y="61909"/>
                  <a:pt x="3280" y="63457"/>
                </a:cubicBezTo>
                <a:cubicBezTo>
                  <a:pt x="3850" y="64292"/>
                  <a:pt x="4502" y="65066"/>
                  <a:pt x="5337" y="65615"/>
                </a:cubicBezTo>
                <a:cubicBezTo>
                  <a:pt x="5999" y="66060"/>
                  <a:pt x="6678" y="66276"/>
                  <a:pt x="7351" y="66276"/>
                </a:cubicBezTo>
                <a:cubicBezTo>
                  <a:pt x="8127" y="66276"/>
                  <a:pt x="8893" y="65988"/>
                  <a:pt x="9613" y="65432"/>
                </a:cubicBezTo>
                <a:cubicBezTo>
                  <a:pt x="11324" y="64129"/>
                  <a:pt x="12261" y="62316"/>
                  <a:pt x="12994" y="60402"/>
                </a:cubicBezTo>
                <a:cubicBezTo>
                  <a:pt x="14114" y="57490"/>
                  <a:pt x="14664" y="54496"/>
                  <a:pt x="14338" y="51380"/>
                </a:cubicBezTo>
                <a:cubicBezTo>
                  <a:pt x="14175" y="49995"/>
                  <a:pt x="13788" y="48692"/>
                  <a:pt x="12974" y="47531"/>
                </a:cubicBezTo>
                <a:cubicBezTo>
                  <a:pt x="12220" y="46431"/>
                  <a:pt x="11181" y="45678"/>
                  <a:pt x="9919" y="45270"/>
                </a:cubicBezTo>
                <a:cubicBezTo>
                  <a:pt x="9247" y="45046"/>
                  <a:pt x="8819" y="44639"/>
                  <a:pt x="8677" y="43987"/>
                </a:cubicBezTo>
                <a:cubicBezTo>
                  <a:pt x="8514" y="43295"/>
                  <a:pt x="8432" y="42582"/>
                  <a:pt x="8412" y="41890"/>
                </a:cubicBezTo>
                <a:cubicBezTo>
                  <a:pt x="8371" y="40464"/>
                  <a:pt x="8391" y="39038"/>
                  <a:pt x="8391" y="37633"/>
                </a:cubicBezTo>
                <a:cubicBezTo>
                  <a:pt x="8391" y="35373"/>
                  <a:pt x="8330" y="33112"/>
                  <a:pt x="8453" y="30872"/>
                </a:cubicBezTo>
                <a:cubicBezTo>
                  <a:pt x="8636" y="27613"/>
                  <a:pt x="8941" y="24334"/>
                  <a:pt x="9226" y="21076"/>
                </a:cubicBezTo>
                <a:cubicBezTo>
                  <a:pt x="9328" y="19793"/>
                  <a:pt x="9512" y="18530"/>
                  <a:pt x="9613" y="17247"/>
                </a:cubicBezTo>
                <a:cubicBezTo>
                  <a:pt x="9837" y="14824"/>
                  <a:pt x="10082" y="12380"/>
                  <a:pt x="10204" y="9936"/>
                </a:cubicBezTo>
                <a:cubicBezTo>
                  <a:pt x="10326" y="7696"/>
                  <a:pt x="10469" y="5435"/>
                  <a:pt x="9980" y="3215"/>
                </a:cubicBezTo>
                <a:cubicBezTo>
                  <a:pt x="9837" y="2523"/>
                  <a:pt x="9593" y="1831"/>
                  <a:pt x="9247" y="1240"/>
                </a:cubicBezTo>
                <a:cubicBezTo>
                  <a:pt x="8777" y="413"/>
                  <a:pt x="8076" y="0"/>
                  <a:pt x="73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506" name="Google Shape;506;p42"/>
          <p:cNvSpPr/>
          <p:nvPr/>
        </p:nvSpPr>
        <p:spPr>
          <a:xfrm>
            <a:off x="572868" y="2715507"/>
            <a:ext cx="628789" cy="5951296"/>
          </a:xfrm>
          <a:custGeom>
            <a:avLst/>
            <a:gdLst/>
            <a:ahLst/>
            <a:cxnLst/>
            <a:rect l="l" t="t" r="r" b="b"/>
            <a:pathLst>
              <a:path w="10916" h="103921" extrusionOk="0">
                <a:moveTo>
                  <a:pt x="3033" y="1"/>
                </a:moveTo>
                <a:cubicBezTo>
                  <a:pt x="2757" y="1"/>
                  <a:pt x="2471" y="34"/>
                  <a:pt x="2179" y="97"/>
                </a:cubicBezTo>
                <a:cubicBezTo>
                  <a:pt x="1222" y="321"/>
                  <a:pt x="570" y="891"/>
                  <a:pt x="448" y="1848"/>
                </a:cubicBezTo>
                <a:cubicBezTo>
                  <a:pt x="326" y="2765"/>
                  <a:pt x="306" y="3701"/>
                  <a:pt x="306" y="4618"/>
                </a:cubicBezTo>
                <a:cubicBezTo>
                  <a:pt x="285" y="13090"/>
                  <a:pt x="285" y="21562"/>
                  <a:pt x="285" y="28120"/>
                </a:cubicBezTo>
                <a:cubicBezTo>
                  <a:pt x="346" y="38262"/>
                  <a:pt x="387" y="46489"/>
                  <a:pt x="448" y="54717"/>
                </a:cubicBezTo>
                <a:cubicBezTo>
                  <a:pt x="448" y="55837"/>
                  <a:pt x="550" y="56937"/>
                  <a:pt x="611" y="58057"/>
                </a:cubicBezTo>
                <a:cubicBezTo>
                  <a:pt x="631" y="58607"/>
                  <a:pt x="876" y="58994"/>
                  <a:pt x="1385" y="59279"/>
                </a:cubicBezTo>
                <a:cubicBezTo>
                  <a:pt x="1568" y="59381"/>
                  <a:pt x="1731" y="59625"/>
                  <a:pt x="1772" y="59829"/>
                </a:cubicBezTo>
                <a:cubicBezTo>
                  <a:pt x="1874" y="60236"/>
                  <a:pt x="1894" y="60643"/>
                  <a:pt x="1894" y="61071"/>
                </a:cubicBezTo>
                <a:cubicBezTo>
                  <a:pt x="1874" y="65083"/>
                  <a:pt x="1874" y="69075"/>
                  <a:pt x="1813" y="73087"/>
                </a:cubicBezTo>
                <a:cubicBezTo>
                  <a:pt x="1751" y="76651"/>
                  <a:pt x="1426" y="80194"/>
                  <a:pt x="937" y="83738"/>
                </a:cubicBezTo>
                <a:cubicBezTo>
                  <a:pt x="326" y="88178"/>
                  <a:pt x="0" y="92658"/>
                  <a:pt x="183" y="97159"/>
                </a:cubicBezTo>
                <a:cubicBezTo>
                  <a:pt x="244" y="98788"/>
                  <a:pt x="509" y="100417"/>
                  <a:pt x="1303" y="101884"/>
                </a:cubicBezTo>
                <a:cubicBezTo>
                  <a:pt x="1967" y="103091"/>
                  <a:pt x="2910" y="103920"/>
                  <a:pt x="4366" y="103920"/>
                </a:cubicBezTo>
                <a:cubicBezTo>
                  <a:pt x="4384" y="103920"/>
                  <a:pt x="4402" y="103920"/>
                  <a:pt x="4419" y="103920"/>
                </a:cubicBezTo>
                <a:cubicBezTo>
                  <a:pt x="5478" y="103900"/>
                  <a:pt x="6293" y="103391"/>
                  <a:pt x="6924" y="102576"/>
                </a:cubicBezTo>
                <a:cubicBezTo>
                  <a:pt x="7739" y="101517"/>
                  <a:pt x="8167" y="100295"/>
                  <a:pt x="8268" y="99032"/>
                </a:cubicBezTo>
                <a:cubicBezTo>
                  <a:pt x="8431" y="97199"/>
                  <a:pt x="8574" y="95367"/>
                  <a:pt x="8513" y="93554"/>
                </a:cubicBezTo>
                <a:cubicBezTo>
                  <a:pt x="8431" y="90703"/>
                  <a:pt x="8248" y="87852"/>
                  <a:pt x="8004" y="85001"/>
                </a:cubicBezTo>
                <a:cubicBezTo>
                  <a:pt x="7800" y="82658"/>
                  <a:pt x="7352" y="80316"/>
                  <a:pt x="7169" y="77954"/>
                </a:cubicBezTo>
                <a:cubicBezTo>
                  <a:pt x="6965" y="75266"/>
                  <a:pt x="6884" y="72557"/>
                  <a:pt x="6843" y="69869"/>
                </a:cubicBezTo>
                <a:cubicBezTo>
                  <a:pt x="6782" y="66957"/>
                  <a:pt x="6802" y="64044"/>
                  <a:pt x="6802" y="61132"/>
                </a:cubicBezTo>
                <a:cubicBezTo>
                  <a:pt x="6802" y="60908"/>
                  <a:pt x="6802" y="60704"/>
                  <a:pt x="6823" y="60480"/>
                </a:cubicBezTo>
                <a:cubicBezTo>
                  <a:pt x="6843" y="59666"/>
                  <a:pt x="6863" y="59666"/>
                  <a:pt x="7596" y="59401"/>
                </a:cubicBezTo>
                <a:cubicBezTo>
                  <a:pt x="8492" y="59075"/>
                  <a:pt x="9002" y="58403"/>
                  <a:pt x="9348" y="57548"/>
                </a:cubicBezTo>
                <a:cubicBezTo>
                  <a:pt x="10183" y="55532"/>
                  <a:pt x="10305" y="53414"/>
                  <a:pt x="10427" y="51296"/>
                </a:cubicBezTo>
                <a:cubicBezTo>
                  <a:pt x="10916" y="42905"/>
                  <a:pt x="10651" y="34514"/>
                  <a:pt x="10529" y="26144"/>
                </a:cubicBezTo>
                <a:cubicBezTo>
                  <a:pt x="10468" y="22845"/>
                  <a:pt x="10305" y="19546"/>
                  <a:pt x="10020" y="16246"/>
                </a:cubicBezTo>
                <a:cubicBezTo>
                  <a:pt x="9796" y="13864"/>
                  <a:pt x="9307" y="11501"/>
                  <a:pt x="8879" y="9139"/>
                </a:cubicBezTo>
                <a:cubicBezTo>
                  <a:pt x="8492" y="7123"/>
                  <a:pt x="7882" y="5168"/>
                  <a:pt x="6884" y="3355"/>
                </a:cubicBezTo>
                <a:cubicBezTo>
                  <a:pt x="6415" y="2500"/>
                  <a:pt x="5804" y="1685"/>
                  <a:pt x="5132" y="932"/>
                </a:cubicBezTo>
                <a:cubicBezTo>
                  <a:pt x="4557" y="280"/>
                  <a:pt x="3835" y="1"/>
                  <a:pt x="30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507" name="Google Shape;507;p42"/>
          <p:cNvSpPr/>
          <p:nvPr/>
        </p:nvSpPr>
        <p:spPr>
          <a:xfrm>
            <a:off x="8632102" y="3370894"/>
            <a:ext cx="910408" cy="3969783"/>
          </a:xfrm>
          <a:custGeom>
            <a:avLst/>
            <a:gdLst/>
            <a:ahLst/>
            <a:cxnLst/>
            <a:rect l="l" t="t" r="r" b="b"/>
            <a:pathLst>
              <a:path w="15805" h="69320" extrusionOk="0">
                <a:moveTo>
                  <a:pt x="7897" y="1"/>
                </a:moveTo>
                <a:cubicBezTo>
                  <a:pt x="7054" y="1"/>
                  <a:pt x="6217" y="309"/>
                  <a:pt x="5438" y="912"/>
                </a:cubicBezTo>
                <a:cubicBezTo>
                  <a:pt x="3605" y="2317"/>
                  <a:pt x="2607" y="4252"/>
                  <a:pt x="1793" y="6329"/>
                </a:cubicBezTo>
                <a:cubicBezTo>
                  <a:pt x="591" y="9465"/>
                  <a:pt x="1" y="12683"/>
                  <a:pt x="367" y="16043"/>
                </a:cubicBezTo>
                <a:cubicBezTo>
                  <a:pt x="510" y="17530"/>
                  <a:pt x="958" y="18935"/>
                  <a:pt x="1813" y="20178"/>
                </a:cubicBezTo>
                <a:cubicBezTo>
                  <a:pt x="2648" y="21379"/>
                  <a:pt x="3748" y="22194"/>
                  <a:pt x="5112" y="22642"/>
                </a:cubicBezTo>
                <a:cubicBezTo>
                  <a:pt x="5846" y="22866"/>
                  <a:pt x="6314" y="23314"/>
                  <a:pt x="6456" y="24027"/>
                </a:cubicBezTo>
                <a:cubicBezTo>
                  <a:pt x="6619" y="24760"/>
                  <a:pt x="6721" y="25534"/>
                  <a:pt x="6742" y="26287"/>
                </a:cubicBezTo>
                <a:cubicBezTo>
                  <a:pt x="6803" y="27815"/>
                  <a:pt x="6762" y="29342"/>
                  <a:pt x="6762" y="30870"/>
                </a:cubicBezTo>
                <a:cubicBezTo>
                  <a:pt x="6762" y="33293"/>
                  <a:pt x="6843" y="35717"/>
                  <a:pt x="6701" y="38140"/>
                </a:cubicBezTo>
                <a:cubicBezTo>
                  <a:pt x="6497" y="41663"/>
                  <a:pt x="6151" y="45186"/>
                  <a:pt x="5866" y="48710"/>
                </a:cubicBezTo>
                <a:cubicBezTo>
                  <a:pt x="5744" y="50074"/>
                  <a:pt x="5560" y="51439"/>
                  <a:pt x="5438" y="52824"/>
                </a:cubicBezTo>
                <a:cubicBezTo>
                  <a:pt x="5214" y="55451"/>
                  <a:pt x="4929" y="58078"/>
                  <a:pt x="4807" y="60705"/>
                </a:cubicBezTo>
                <a:cubicBezTo>
                  <a:pt x="4685" y="63128"/>
                  <a:pt x="4522" y="65552"/>
                  <a:pt x="5051" y="67955"/>
                </a:cubicBezTo>
                <a:cubicBezTo>
                  <a:pt x="5153" y="68424"/>
                  <a:pt x="5296" y="68872"/>
                  <a:pt x="5459" y="69320"/>
                </a:cubicBezTo>
                <a:lnTo>
                  <a:pt x="10326" y="69320"/>
                </a:lnTo>
                <a:cubicBezTo>
                  <a:pt x="10693" y="68444"/>
                  <a:pt x="10876" y="67487"/>
                  <a:pt x="10896" y="66530"/>
                </a:cubicBezTo>
                <a:cubicBezTo>
                  <a:pt x="11120" y="61316"/>
                  <a:pt x="10733" y="56367"/>
                  <a:pt x="10143" y="51174"/>
                </a:cubicBezTo>
                <a:cubicBezTo>
                  <a:pt x="9511" y="45655"/>
                  <a:pt x="8900" y="40115"/>
                  <a:pt x="8961" y="34535"/>
                </a:cubicBezTo>
                <a:cubicBezTo>
                  <a:pt x="8982" y="31766"/>
                  <a:pt x="8941" y="28976"/>
                  <a:pt x="8982" y="26206"/>
                </a:cubicBezTo>
                <a:cubicBezTo>
                  <a:pt x="9002" y="25412"/>
                  <a:pt x="9165" y="24597"/>
                  <a:pt x="9348" y="23823"/>
                </a:cubicBezTo>
                <a:cubicBezTo>
                  <a:pt x="9471" y="23314"/>
                  <a:pt x="9817" y="22907"/>
                  <a:pt x="10367" y="22723"/>
                </a:cubicBezTo>
                <a:cubicBezTo>
                  <a:pt x="13157" y="21848"/>
                  <a:pt x="14643" y="19811"/>
                  <a:pt x="15214" y="17062"/>
                </a:cubicBezTo>
                <a:cubicBezTo>
                  <a:pt x="15804" y="14149"/>
                  <a:pt x="15397" y="11298"/>
                  <a:pt x="14643" y="8488"/>
                </a:cubicBezTo>
                <a:cubicBezTo>
                  <a:pt x="14134" y="6553"/>
                  <a:pt x="13381" y="4700"/>
                  <a:pt x="12261" y="3030"/>
                </a:cubicBezTo>
                <a:cubicBezTo>
                  <a:pt x="11650" y="2134"/>
                  <a:pt x="10957" y="1299"/>
                  <a:pt x="10041" y="688"/>
                </a:cubicBezTo>
                <a:cubicBezTo>
                  <a:pt x="9345" y="227"/>
                  <a:pt x="8619" y="1"/>
                  <a:pt x="78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6_2">
    <p:spTree>
      <p:nvGrpSpPr>
        <p:cNvPr id="1" name="Shape 508"/>
        <p:cNvGrpSpPr/>
        <p:nvPr/>
      </p:nvGrpSpPr>
      <p:grpSpPr>
        <a:xfrm>
          <a:off x="0" y="0"/>
          <a:ext cx="0" cy="0"/>
          <a:chOff x="0" y="0"/>
          <a:chExt cx="0" cy="0"/>
        </a:xfrm>
      </p:grpSpPr>
      <p:sp>
        <p:nvSpPr>
          <p:cNvPr id="509" name="Google Shape;509;p43"/>
          <p:cNvSpPr/>
          <p:nvPr/>
        </p:nvSpPr>
        <p:spPr>
          <a:xfrm rot="10800000" flipH="1">
            <a:off x="7238267" y="1616715"/>
            <a:ext cx="640087" cy="4208414"/>
          </a:xfrm>
          <a:custGeom>
            <a:avLst/>
            <a:gdLst/>
            <a:ahLst/>
            <a:cxnLst/>
            <a:rect l="l" t="t" r="r" b="b"/>
            <a:pathLst>
              <a:path w="13830" h="91269" extrusionOk="0">
                <a:moveTo>
                  <a:pt x="1744" y="1"/>
                </a:moveTo>
                <a:cubicBezTo>
                  <a:pt x="1499" y="1"/>
                  <a:pt x="1283" y="115"/>
                  <a:pt x="1121" y="336"/>
                </a:cubicBezTo>
                <a:cubicBezTo>
                  <a:pt x="999" y="499"/>
                  <a:pt x="938" y="723"/>
                  <a:pt x="938" y="927"/>
                </a:cubicBezTo>
                <a:cubicBezTo>
                  <a:pt x="836" y="2923"/>
                  <a:pt x="754" y="4939"/>
                  <a:pt x="673" y="6935"/>
                </a:cubicBezTo>
                <a:cubicBezTo>
                  <a:pt x="490" y="11191"/>
                  <a:pt x="286" y="15447"/>
                  <a:pt x="164" y="19704"/>
                </a:cubicBezTo>
                <a:cubicBezTo>
                  <a:pt x="82" y="21822"/>
                  <a:pt x="1" y="23960"/>
                  <a:pt x="653" y="26017"/>
                </a:cubicBezTo>
                <a:cubicBezTo>
                  <a:pt x="1345" y="28176"/>
                  <a:pt x="2506" y="29968"/>
                  <a:pt x="4502" y="31149"/>
                </a:cubicBezTo>
                <a:cubicBezTo>
                  <a:pt x="4868" y="31353"/>
                  <a:pt x="5113" y="31882"/>
                  <a:pt x="5276" y="32310"/>
                </a:cubicBezTo>
                <a:cubicBezTo>
                  <a:pt x="5703" y="33389"/>
                  <a:pt x="5683" y="34550"/>
                  <a:pt x="5683" y="35691"/>
                </a:cubicBezTo>
                <a:cubicBezTo>
                  <a:pt x="5703" y="38664"/>
                  <a:pt x="5724" y="41658"/>
                  <a:pt x="5703" y="44651"/>
                </a:cubicBezTo>
                <a:cubicBezTo>
                  <a:pt x="5663" y="47727"/>
                  <a:pt x="5724" y="50822"/>
                  <a:pt x="5540" y="53897"/>
                </a:cubicBezTo>
                <a:cubicBezTo>
                  <a:pt x="5296" y="57747"/>
                  <a:pt x="4848" y="61596"/>
                  <a:pt x="4481" y="65445"/>
                </a:cubicBezTo>
                <a:cubicBezTo>
                  <a:pt x="4135" y="69151"/>
                  <a:pt x="3707" y="72858"/>
                  <a:pt x="3443" y="76585"/>
                </a:cubicBezTo>
                <a:cubicBezTo>
                  <a:pt x="3280" y="79090"/>
                  <a:pt x="3280" y="81635"/>
                  <a:pt x="3280" y="84161"/>
                </a:cubicBezTo>
                <a:cubicBezTo>
                  <a:pt x="3300" y="85871"/>
                  <a:pt x="3524" y="87582"/>
                  <a:pt x="4278" y="89150"/>
                </a:cubicBezTo>
                <a:cubicBezTo>
                  <a:pt x="4522" y="89639"/>
                  <a:pt x="4828" y="90128"/>
                  <a:pt x="5215" y="90515"/>
                </a:cubicBezTo>
                <a:cubicBezTo>
                  <a:pt x="5729" y="91019"/>
                  <a:pt x="6353" y="91268"/>
                  <a:pt x="6980" y="91268"/>
                </a:cubicBezTo>
                <a:cubicBezTo>
                  <a:pt x="7620" y="91268"/>
                  <a:pt x="8264" y="91009"/>
                  <a:pt x="8799" y="90494"/>
                </a:cubicBezTo>
                <a:cubicBezTo>
                  <a:pt x="9451" y="89863"/>
                  <a:pt x="9899" y="89069"/>
                  <a:pt x="10082" y="88193"/>
                </a:cubicBezTo>
                <a:cubicBezTo>
                  <a:pt x="10367" y="86828"/>
                  <a:pt x="10652" y="85423"/>
                  <a:pt x="10693" y="84038"/>
                </a:cubicBezTo>
                <a:cubicBezTo>
                  <a:pt x="10835" y="79762"/>
                  <a:pt x="10571" y="75485"/>
                  <a:pt x="10143" y="71208"/>
                </a:cubicBezTo>
                <a:cubicBezTo>
                  <a:pt x="9593" y="65893"/>
                  <a:pt x="8982" y="60577"/>
                  <a:pt x="8534" y="55242"/>
                </a:cubicBezTo>
                <a:cubicBezTo>
                  <a:pt x="8290" y="52350"/>
                  <a:pt x="8330" y="49417"/>
                  <a:pt x="8310" y="46505"/>
                </a:cubicBezTo>
                <a:cubicBezTo>
                  <a:pt x="8269" y="43022"/>
                  <a:pt x="8310" y="39519"/>
                  <a:pt x="8290" y="36016"/>
                </a:cubicBezTo>
                <a:cubicBezTo>
                  <a:pt x="8290" y="34754"/>
                  <a:pt x="8310" y="33512"/>
                  <a:pt x="8697" y="32290"/>
                </a:cubicBezTo>
                <a:cubicBezTo>
                  <a:pt x="8901" y="31699"/>
                  <a:pt x="9227" y="31271"/>
                  <a:pt x="9776" y="30925"/>
                </a:cubicBezTo>
                <a:cubicBezTo>
                  <a:pt x="11752" y="29724"/>
                  <a:pt x="12852" y="27870"/>
                  <a:pt x="13402" y="25691"/>
                </a:cubicBezTo>
                <a:cubicBezTo>
                  <a:pt x="13666" y="24632"/>
                  <a:pt x="13829" y="23512"/>
                  <a:pt x="13809" y="22412"/>
                </a:cubicBezTo>
                <a:cubicBezTo>
                  <a:pt x="13748" y="18502"/>
                  <a:pt x="13585" y="14612"/>
                  <a:pt x="13463" y="10702"/>
                </a:cubicBezTo>
                <a:cubicBezTo>
                  <a:pt x="13361" y="8177"/>
                  <a:pt x="13259" y="5651"/>
                  <a:pt x="13157" y="3126"/>
                </a:cubicBezTo>
                <a:cubicBezTo>
                  <a:pt x="13116" y="2413"/>
                  <a:pt x="13096" y="1680"/>
                  <a:pt x="13055" y="967"/>
                </a:cubicBezTo>
                <a:cubicBezTo>
                  <a:pt x="13035" y="377"/>
                  <a:pt x="12689" y="10"/>
                  <a:pt x="12200" y="10"/>
                </a:cubicBezTo>
                <a:cubicBezTo>
                  <a:pt x="11711" y="10"/>
                  <a:pt x="11406" y="377"/>
                  <a:pt x="11406" y="988"/>
                </a:cubicBezTo>
                <a:cubicBezTo>
                  <a:pt x="11406" y="7138"/>
                  <a:pt x="11283" y="13248"/>
                  <a:pt x="11283" y="19398"/>
                </a:cubicBezTo>
                <a:cubicBezTo>
                  <a:pt x="11283" y="19541"/>
                  <a:pt x="11283" y="19704"/>
                  <a:pt x="11263" y="19867"/>
                </a:cubicBezTo>
                <a:cubicBezTo>
                  <a:pt x="11182" y="20213"/>
                  <a:pt x="10958" y="20437"/>
                  <a:pt x="10571" y="20437"/>
                </a:cubicBezTo>
                <a:cubicBezTo>
                  <a:pt x="10204" y="20416"/>
                  <a:pt x="10021" y="20192"/>
                  <a:pt x="9980" y="19846"/>
                </a:cubicBezTo>
                <a:cubicBezTo>
                  <a:pt x="9939" y="19683"/>
                  <a:pt x="9939" y="19520"/>
                  <a:pt x="9939" y="19337"/>
                </a:cubicBezTo>
                <a:cubicBezTo>
                  <a:pt x="9797" y="13289"/>
                  <a:pt x="9654" y="7220"/>
                  <a:pt x="9512" y="1171"/>
                </a:cubicBezTo>
                <a:cubicBezTo>
                  <a:pt x="9512" y="1049"/>
                  <a:pt x="9512" y="927"/>
                  <a:pt x="9512" y="804"/>
                </a:cubicBezTo>
                <a:cubicBezTo>
                  <a:pt x="9452" y="330"/>
                  <a:pt x="9086" y="9"/>
                  <a:pt x="8674" y="9"/>
                </a:cubicBezTo>
                <a:cubicBezTo>
                  <a:pt x="8661" y="9"/>
                  <a:pt x="8649" y="10"/>
                  <a:pt x="8636" y="10"/>
                </a:cubicBezTo>
                <a:cubicBezTo>
                  <a:pt x="8208" y="31"/>
                  <a:pt x="7862" y="356"/>
                  <a:pt x="7842" y="825"/>
                </a:cubicBezTo>
                <a:cubicBezTo>
                  <a:pt x="7821" y="1578"/>
                  <a:pt x="7821" y="2332"/>
                  <a:pt x="7821" y="3106"/>
                </a:cubicBezTo>
                <a:cubicBezTo>
                  <a:pt x="7801" y="7260"/>
                  <a:pt x="7801" y="11435"/>
                  <a:pt x="7781" y="15610"/>
                </a:cubicBezTo>
                <a:cubicBezTo>
                  <a:pt x="7760" y="16914"/>
                  <a:pt x="7781" y="18237"/>
                  <a:pt x="7760" y="19541"/>
                </a:cubicBezTo>
                <a:cubicBezTo>
                  <a:pt x="7760" y="20152"/>
                  <a:pt x="7516" y="20437"/>
                  <a:pt x="7007" y="20437"/>
                </a:cubicBezTo>
                <a:cubicBezTo>
                  <a:pt x="6991" y="20438"/>
                  <a:pt x="6975" y="20438"/>
                  <a:pt x="6960" y="20438"/>
                </a:cubicBezTo>
                <a:cubicBezTo>
                  <a:pt x="6481" y="20438"/>
                  <a:pt x="6232" y="20133"/>
                  <a:pt x="6212" y="19541"/>
                </a:cubicBezTo>
                <a:cubicBezTo>
                  <a:pt x="6212" y="15834"/>
                  <a:pt x="6192" y="12128"/>
                  <a:pt x="6192" y="8421"/>
                </a:cubicBezTo>
                <a:cubicBezTo>
                  <a:pt x="6172" y="5937"/>
                  <a:pt x="6151" y="3472"/>
                  <a:pt x="6131" y="988"/>
                </a:cubicBezTo>
                <a:cubicBezTo>
                  <a:pt x="6131" y="377"/>
                  <a:pt x="5805" y="10"/>
                  <a:pt x="5316" y="10"/>
                </a:cubicBezTo>
                <a:cubicBezTo>
                  <a:pt x="4828" y="10"/>
                  <a:pt x="4481" y="377"/>
                  <a:pt x="4481" y="967"/>
                </a:cubicBezTo>
                <a:cubicBezTo>
                  <a:pt x="4441" y="2841"/>
                  <a:pt x="4420" y="4735"/>
                  <a:pt x="4380" y="6609"/>
                </a:cubicBezTo>
                <a:cubicBezTo>
                  <a:pt x="4318" y="9338"/>
                  <a:pt x="4217" y="12067"/>
                  <a:pt x="4156" y="14796"/>
                </a:cubicBezTo>
                <a:cubicBezTo>
                  <a:pt x="4115" y="16343"/>
                  <a:pt x="4074" y="17871"/>
                  <a:pt x="4033" y="19419"/>
                </a:cubicBezTo>
                <a:cubicBezTo>
                  <a:pt x="4033" y="19541"/>
                  <a:pt x="4033" y="19663"/>
                  <a:pt x="4013" y="19785"/>
                </a:cubicBezTo>
                <a:cubicBezTo>
                  <a:pt x="3972" y="20172"/>
                  <a:pt x="3748" y="20396"/>
                  <a:pt x="3341" y="20416"/>
                </a:cubicBezTo>
                <a:cubicBezTo>
                  <a:pt x="2934" y="20416"/>
                  <a:pt x="2730" y="20152"/>
                  <a:pt x="2710" y="19765"/>
                </a:cubicBezTo>
                <a:cubicBezTo>
                  <a:pt x="2689" y="19235"/>
                  <a:pt x="2710" y="18706"/>
                  <a:pt x="2710" y="18197"/>
                </a:cubicBezTo>
                <a:cubicBezTo>
                  <a:pt x="2648" y="13614"/>
                  <a:pt x="2608" y="9032"/>
                  <a:pt x="2567" y="4450"/>
                </a:cubicBezTo>
                <a:cubicBezTo>
                  <a:pt x="2547" y="3269"/>
                  <a:pt x="2567" y="2108"/>
                  <a:pt x="2587" y="927"/>
                </a:cubicBezTo>
                <a:cubicBezTo>
                  <a:pt x="2587" y="519"/>
                  <a:pt x="2424" y="214"/>
                  <a:pt x="2038" y="51"/>
                </a:cubicBezTo>
                <a:cubicBezTo>
                  <a:pt x="1936" y="17"/>
                  <a:pt x="1838" y="1"/>
                  <a:pt x="1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3"/>
          <p:cNvSpPr/>
          <p:nvPr/>
        </p:nvSpPr>
        <p:spPr>
          <a:xfrm rot="10800000" flipH="1">
            <a:off x="7274207" y="-2277783"/>
            <a:ext cx="640088" cy="3528458"/>
          </a:xfrm>
          <a:custGeom>
            <a:avLst/>
            <a:gdLst/>
            <a:ahLst/>
            <a:cxnLst/>
            <a:rect l="l" t="t" r="r" b="b"/>
            <a:pathLst>
              <a:path w="12892" h="71318" extrusionOk="0">
                <a:moveTo>
                  <a:pt x="6372" y="0"/>
                </a:moveTo>
                <a:cubicBezTo>
                  <a:pt x="5775" y="0"/>
                  <a:pt x="5176" y="239"/>
                  <a:pt x="4685" y="710"/>
                </a:cubicBezTo>
                <a:cubicBezTo>
                  <a:pt x="4074" y="1301"/>
                  <a:pt x="3666" y="2034"/>
                  <a:pt x="3483" y="2869"/>
                </a:cubicBezTo>
                <a:cubicBezTo>
                  <a:pt x="3239" y="4132"/>
                  <a:pt x="2954" y="5435"/>
                  <a:pt x="2913" y="6718"/>
                </a:cubicBezTo>
                <a:cubicBezTo>
                  <a:pt x="2791" y="10710"/>
                  <a:pt x="3035" y="14701"/>
                  <a:pt x="3442" y="18673"/>
                </a:cubicBezTo>
                <a:cubicBezTo>
                  <a:pt x="3951" y="23642"/>
                  <a:pt x="4522" y="28591"/>
                  <a:pt x="4929" y="33560"/>
                </a:cubicBezTo>
                <a:cubicBezTo>
                  <a:pt x="5153" y="36248"/>
                  <a:pt x="5112" y="38977"/>
                  <a:pt x="5153" y="41686"/>
                </a:cubicBezTo>
                <a:cubicBezTo>
                  <a:pt x="5173" y="44944"/>
                  <a:pt x="5133" y="48203"/>
                  <a:pt x="5153" y="51461"/>
                </a:cubicBezTo>
                <a:cubicBezTo>
                  <a:pt x="5173" y="52642"/>
                  <a:pt x="5153" y="53803"/>
                  <a:pt x="4766" y="54944"/>
                </a:cubicBezTo>
                <a:cubicBezTo>
                  <a:pt x="4583" y="55473"/>
                  <a:pt x="4277" y="55901"/>
                  <a:pt x="3768" y="56206"/>
                </a:cubicBezTo>
                <a:cubicBezTo>
                  <a:pt x="1935" y="57327"/>
                  <a:pt x="917" y="59058"/>
                  <a:pt x="408" y="61074"/>
                </a:cubicBezTo>
                <a:cubicBezTo>
                  <a:pt x="143" y="62072"/>
                  <a:pt x="1" y="63131"/>
                  <a:pt x="21" y="64149"/>
                </a:cubicBezTo>
                <a:cubicBezTo>
                  <a:pt x="62" y="66532"/>
                  <a:pt x="143" y="68914"/>
                  <a:pt x="225" y="71318"/>
                </a:cubicBezTo>
                <a:lnTo>
                  <a:pt x="2363" y="71318"/>
                </a:lnTo>
                <a:cubicBezTo>
                  <a:pt x="2363" y="69851"/>
                  <a:pt x="2363" y="68365"/>
                  <a:pt x="2363" y="66898"/>
                </a:cubicBezTo>
                <a:cubicBezTo>
                  <a:pt x="2363" y="66756"/>
                  <a:pt x="2363" y="66634"/>
                  <a:pt x="2404" y="66491"/>
                </a:cubicBezTo>
                <a:cubicBezTo>
                  <a:pt x="2465" y="66165"/>
                  <a:pt x="2668" y="65961"/>
                  <a:pt x="3035" y="65961"/>
                </a:cubicBezTo>
                <a:cubicBezTo>
                  <a:pt x="3361" y="65982"/>
                  <a:pt x="3544" y="66206"/>
                  <a:pt x="3585" y="66511"/>
                </a:cubicBezTo>
                <a:cubicBezTo>
                  <a:pt x="3605" y="66674"/>
                  <a:pt x="3626" y="66837"/>
                  <a:pt x="3626" y="67000"/>
                </a:cubicBezTo>
                <a:cubicBezTo>
                  <a:pt x="3666" y="68426"/>
                  <a:pt x="3687" y="69872"/>
                  <a:pt x="3727" y="71318"/>
                </a:cubicBezTo>
                <a:lnTo>
                  <a:pt x="5642" y="71318"/>
                </a:lnTo>
                <a:cubicBezTo>
                  <a:pt x="5642" y="71032"/>
                  <a:pt x="5642" y="70747"/>
                  <a:pt x="5642" y="70483"/>
                </a:cubicBezTo>
                <a:cubicBezTo>
                  <a:pt x="5642" y="69261"/>
                  <a:pt x="5642" y="68039"/>
                  <a:pt x="5642" y="66817"/>
                </a:cubicBezTo>
                <a:cubicBezTo>
                  <a:pt x="5662" y="66247"/>
                  <a:pt x="5886" y="65982"/>
                  <a:pt x="6355" y="65982"/>
                </a:cubicBezTo>
                <a:cubicBezTo>
                  <a:pt x="6371" y="65981"/>
                  <a:pt x="6387" y="65981"/>
                  <a:pt x="6403" y="65981"/>
                </a:cubicBezTo>
                <a:cubicBezTo>
                  <a:pt x="6859" y="65981"/>
                  <a:pt x="7088" y="66266"/>
                  <a:pt x="7088" y="66817"/>
                </a:cubicBezTo>
                <a:cubicBezTo>
                  <a:pt x="7088" y="68324"/>
                  <a:pt x="7088" y="69811"/>
                  <a:pt x="7108" y="71318"/>
                </a:cubicBezTo>
                <a:lnTo>
                  <a:pt x="9022" y="71318"/>
                </a:lnTo>
                <a:cubicBezTo>
                  <a:pt x="9022" y="71297"/>
                  <a:pt x="9022" y="71257"/>
                  <a:pt x="9022" y="71236"/>
                </a:cubicBezTo>
                <a:cubicBezTo>
                  <a:pt x="9063" y="69811"/>
                  <a:pt x="9084" y="68365"/>
                  <a:pt x="9124" y="66939"/>
                </a:cubicBezTo>
                <a:cubicBezTo>
                  <a:pt x="9124" y="66817"/>
                  <a:pt x="9124" y="66695"/>
                  <a:pt x="9145" y="66593"/>
                </a:cubicBezTo>
                <a:cubicBezTo>
                  <a:pt x="9185" y="66226"/>
                  <a:pt x="9389" y="66002"/>
                  <a:pt x="9776" y="66002"/>
                </a:cubicBezTo>
                <a:cubicBezTo>
                  <a:pt x="10163" y="66002"/>
                  <a:pt x="10346" y="66247"/>
                  <a:pt x="10367" y="66613"/>
                </a:cubicBezTo>
                <a:cubicBezTo>
                  <a:pt x="10387" y="67102"/>
                  <a:pt x="10367" y="67591"/>
                  <a:pt x="10367" y="68079"/>
                </a:cubicBezTo>
                <a:cubicBezTo>
                  <a:pt x="10367" y="69159"/>
                  <a:pt x="10387" y="70238"/>
                  <a:pt x="10387" y="71318"/>
                </a:cubicBezTo>
                <a:lnTo>
                  <a:pt x="12566" y="71318"/>
                </a:lnTo>
                <a:cubicBezTo>
                  <a:pt x="12627" y="69770"/>
                  <a:pt x="12688" y="68222"/>
                  <a:pt x="12729" y="66674"/>
                </a:cubicBezTo>
                <a:cubicBezTo>
                  <a:pt x="12790" y="64699"/>
                  <a:pt x="12892" y="62703"/>
                  <a:pt x="12261" y="60768"/>
                </a:cubicBezTo>
                <a:cubicBezTo>
                  <a:pt x="11629" y="58772"/>
                  <a:pt x="10550" y="57102"/>
                  <a:pt x="8676" y="56003"/>
                </a:cubicBezTo>
                <a:cubicBezTo>
                  <a:pt x="8350" y="55799"/>
                  <a:pt x="8126" y="55310"/>
                  <a:pt x="7963" y="54923"/>
                </a:cubicBezTo>
                <a:cubicBezTo>
                  <a:pt x="7577" y="53905"/>
                  <a:pt x="7577" y="52846"/>
                  <a:pt x="7577" y="51787"/>
                </a:cubicBezTo>
                <a:cubicBezTo>
                  <a:pt x="7577" y="48997"/>
                  <a:pt x="7556" y="46207"/>
                  <a:pt x="7577" y="43417"/>
                </a:cubicBezTo>
                <a:cubicBezTo>
                  <a:pt x="7597" y="40545"/>
                  <a:pt x="7556" y="37674"/>
                  <a:pt x="7719" y="34802"/>
                </a:cubicBezTo>
                <a:cubicBezTo>
                  <a:pt x="7943" y="31218"/>
                  <a:pt x="8371" y="27634"/>
                  <a:pt x="8697" y="24049"/>
                </a:cubicBezTo>
                <a:cubicBezTo>
                  <a:pt x="9022" y="20587"/>
                  <a:pt x="9430" y="17145"/>
                  <a:pt x="9674" y="13683"/>
                </a:cubicBezTo>
                <a:cubicBezTo>
                  <a:pt x="9837" y="11341"/>
                  <a:pt x="9837" y="8979"/>
                  <a:pt x="9817" y="6616"/>
                </a:cubicBezTo>
                <a:cubicBezTo>
                  <a:pt x="9817" y="5007"/>
                  <a:pt x="9613" y="3419"/>
                  <a:pt x="8900" y="1953"/>
                </a:cubicBezTo>
                <a:cubicBezTo>
                  <a:pt x="8676" y="1505"/>
                  <a:pt x="8371" y="1057"/>
                  <a:pt x="8025" y="710"/>
                </a:cubicBezTo>
                <a:cubicBezTo>
                  <a:pt x="7549" y="234"/>
                  <a:pt x="6962" y="0"/>
                  <a:pt x="63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3"/>
          <p:cNvSpPr/>
          <p:nvPr/>
        </p:nvSpPr>
        <p:spPr>
          <a:xfrm rot="10800000" flipH="1">
            <a:off x="7867776" y="2504984"/>
            <a:ext cx="844741" cy="3795461"/>
          </a:xfrm>
          <a:custGeom>
            <a:avLst/>
            <a:gdLst/>
            <a:ahLst/>
            <a:cxnLst/>
            <a:rect l="l" t="t" r="r" b="b"/>
            <a:pathLst>
              <a:path w="14665" h="66276" extrusionOk="0">
                <a:moveTo>
                  <a:pt x="7369" y="0"/>
                </a:moveTo>
                <a:cubicBezTo>
                  <a:pt x="6666" y="0"/>
                  <a:pt x="5956" y="407"/>
                  <a:pt x="5459" y="1220"/>
                </a:cubicBezTo>
                <a:cubicBezTo>
                  <a:pt x="4848" y="2238"/>
                  <a:pt x="4603" y="3378"/>
                  <a:pt x="4542" y="4539"/>
                </a:cubicBezTo>
                <a:cubicBezTo>
                  <a:pt x="4481" y="6067"/>
                  <a:pt x="4522" y="7614"/>
                  <a:pt x="4522" y="9142"/>
                </a:cubicBezTo>
                <a:cubicBezTo>
                  <a:pt x="4481" y="9162"/>
                  <a:pt x="4420" y="9162"/>
                  <a:pt x="4359" y="9162"/>
                </a:cubicBezTo>
                <a:cubicBezTo>
                  <a:pt x="4664" y="12360"/>
                  <a:pt x="4889" y="15577"/>
                  <a:pt x="5255" y="18775"/>
                </a:cubicBezTo>
                <a:cubicBezTo>
                  <a:pt x="5846" y="23907"/>
                  <a:pt x="6416" y="29039"/>
                  <a:pt x="6355" y="34232"/>
                </a:cubicBezTo>
                <a:cubicBezTo>
                  <a:pt x="6334" y="36798"/>
                  <a:pt x="6375" y="39364"/>
                  <a:pt x="6334" y="41951"/>
                </a:cubicBezTo>
                <a:cubicBezTo>
                  <a:pt x="6314" y="42684"/>
                  <a:pt x="6172" y="43437"/>
                  <a:pt x="5988" y="44170"/>
                </a:cubicBezTo>
                <a:cubicBezTo>
                  <a:pt x="5886" y="44639"/>
                  <a:pt x="5561" y="45026"/>
                  <a:pt x="5051" y="45168"/>
                </a:cubicBezTo>
                <a:cubicBezTo>
                  <a:pt x="2445" y="46003"/>
                  <a:pt x="1080" y="47877"/>
                  <a:pt x="551" y="50443"/>
                </a:cubicBezTo>
                <a:cubicBezTo>
                  <a:pt x="1" y="53131"/>
                  <a:pt x="367" y="55779"/>
                  <a:pt x="1080" y="58406"/>
                </a:cubicBezTo>
                <a:cubicBezTo>
                  <a:pt x="1549" y="60198"/>
                  <a:pt x="2261" y="61909"/>
                  <a:pt x="3280" y="63457"/>
                </a:cubicBezTo>
                <a:cubicBezTo>
                  <a:pt x="3850" y="64292"/>
                  <a:pt x="4502" y="65066"/>
                  <a:pt x="5337" y="65615"/>
                </a:cubicBezTo>
                <a:cubicBezTo>
                  <a:pt x="5999" y="66060"/>
                  <a:pt x="6678" y="66276"/>
                  <a:pt x="7351" y="66276"/>
                </a:cubicBezTo>
                <a:cubicBezTo>
                  <a:pt x="8127" y="66276"/>
                  <a:pt x="8893" y="65988"/>
                  <a:pt x="9613" y="65432"/>
                </a:cubicBezTo>
                <a:cubicBezTo>
                  <a:pt x="11324" y="64129"/>
                  <a:pt x="12261" y="62316"/>
                  <a:pt x="12994" y="60402"/>
                </a:cubicBezTo>
                <a:cubicBezTo>
                  <a:pt x="14114" y="57490"/>
                  <a:pt x="14664" y="54496"/>
                  <a:pt x="14338" y="51380"/>
                </a:cubicBezTo>
                <a:cubicBezTo>
                  <a:pt x="14175" y="49995"/>
                  <a:pt x="13788" y="48692"/>
                  <a:pt x="12974" y="47531"/>
                </a:cubicBezTo>
                <a:cubicBezTo>
                  <a:pt x="12220" y="46431"/>
                  <a:pt x="11181" y="45678"/>
                  <a:pt x="9919" y="45270"/>
                </a:cubicBezTo>
                <a:cubicBezTo>
                  <a:pt x="9247" y="45046"/>
                  <a:pt x="8819" y="44639"/>
                  <a:pt x="8677" y="43987"/>
                </a:cubicBezTo>
                <a:cubicBezTo>
                  <a:pt x="8514" y="43295"/>
                  <a:pt x="8432" y="42582"/>
                  <a:pt x="8412" y="41890"/>
                </a:cubicBezTo>
                <a:cubicBezTo>
                  <a:pt x="8371" y="40464"/>
                  <a:pt x="8391" y="39038"/>
                  <a:pt x="8391" y="37633"/>
                </a:cubicBezTo>
                <a:cubicBezTo>
                  <a:pt x="8391" y="35373"/>
                  <a:pt x="8330" y="33112"/>
                  <a:pt x="8453" y="30872"/>
                </a:cubicBezTo>
                <a:cubicBezTo>
                  <a:pt x="8636" y="27613"/>
                  <a:pt x="8941" y="24334"/>
                  <a:pt x="9226" y="21076"/>
                </a:cubicBezTo>
                <a:cubicBezTo>
                  <a:pt x="9328" y="19793"/>
                  <a:pt x="9512" y="18530"/>
                  <a:pt x="9613" y="17247"/>
                </a:cubicBezTo>
                <a:cubicBezTo>
                  <a:pt x="9837" y="14824"/>
                  <a:pt x="10082" y="12380"/>
                  <a:pt x="10204" y="9936"/>
                </a:cubicBezTo>
                <a:cubicBezTo>
                  <a:pt x="10326" y="7696"/>
                  <a:pt x="10469" y="5435"/>
                  <a:pt x="9980" y="3215"/>
                </a:cubicBezTo>
                <a:cubicBezTo>
                  <a:pt x="9837" y="2523"/>
                  <a:pt x="9593" y="1831"/>
                  <a:pt x="9247" y="1240"/>
                </a:cubicBezTo>
                <a:cubicBezTo>
                  <a:pt x="8777" y="413"/>
                  <a:pt x="8076" y="0"/>
                  <a:pt x="73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512" name="Google Shape;512;p43"/>
          <p:cNvSpPr/>
          <p:nvPr/>
        </p:nvSpPr>
        <p:spPr>
          <a:xfrm rot="10800000" flipH="1">
            <a:off x="8163893" y="-2982510"/>
            <a:ext cx="548638" cy="5179163"/>
          </a:xfrm>
          <a:custGeom>
            <a:avLst/>
            <a:gdLst/>
            <a:ahLst/>
            <a:cxnLst/>
            <a:rect l="l" t="t" r="r" b="b"/>
            <a:pathLst>
              <a:path w="10916" h="103921" extrusionOk="0">
                <a:moveTo>
                  <a:pt x="3033" y="1"/>
                </a:moveTo>
                <a:cubicBezTo>
                  <a:pt x="2757" y="1"/>
                  <a:pt x="2471" y="34"/>
                  <a:pt x="2179" y="97"/>
                </a:cubicBezTo>
                <a:cubicBezTo>
                  <a:pt x="1222" y="321"/>
                  <a:pt x="570" y="891"/>
                  <a:pt x="448" y="1848"/>
                </a:cubicBezTo>
                <a:cubicBezTo>
                  <a:pt x="326" y="2765"/>
                  <a:pt x="306" y="3701"/>
                  <a:pt x="306" y="4618"/>
                </a:cubicBezTo>
                <a:cubicBezTo>
                  <a:pt x="285" y="13090"/>
                  <a:pt x="285" y="21562"/>
                  <a:pt x="285" y="28120"/>
                </a:cubicBezTo>
                <a:cubicBezTo>
                  <a:pt x="346" y="38262"/>
                  <a:pt x="387" y="46489"/>
                  <a:pt x="448" y="54717"/>
                </a:cubicBezTo>
                <a:cubicBezTo>
                  <a:pt x="448" y="55837"/>
                  <a:pt x="550" y="56937"/>
                  <a:pt x="611" y="58057"/>
                </a:cubicBezTo>
                <a:cubicBezTo>
                  <a:pt x="631" y="58607"/>
                  <a:pt x="876" y="58994"/>
                  <a:pt x="1385" y="59279"/>
                </a:cubicBezTo>
                <a:cubicBezTo>
                  <a:pt x="1568" y="59381"/>
                  <a:pt x="1731" y="59625"/>
                  <a:pt x="1772" y="59829"/>
                </a:cubicBezTo>
                <a:cubicBezTo>
                  <a:pt x="1874" y="60236"/>
                  <a:pt x="1894" y="60643"/>
                  <a:pt x="1894" y="61071"/>
                </a:cubicBezTo>
                <a:cubicBezTo>
                  <a:pt x="1874" y="65083"/>
                  <a:pt x="1874" y="69075"/>
                  <a:pt x="1813" y="73087"/>
                </a:cubicBezTo>
                <a:cubicBezTo>
                  <a:pt x="1751" y="76651"/>
                  <a:pt x="1426" y="80194"/>
                  <a:pt x="937" y="83738"/>
                </a:cubicBezTo>
                <a:cubicBezTo>
                  <a:pt x="326" y="88178"/>
                  <a:pt x="0" y="92658"/>
                  <a:pt x="183" y="97159"/>
                </a:cubicBezTo>
                <a:cubicBezTo>
                  <a:pt x="244" y="98788"/>
                  <a:pt x="509" y="100417"/>
                  <a:pt x="1303" y="101884"/>
                </a:cubicBezTo>
                <a:cubicBezTo>
                  <a:pt x="1967" y="103091"/>
                  <a:pt x="2910" y="103920"/>
                  <a:pt x="4366" y="103920"/>
                </a:cubicBezTo>
                <a:cubicBezTo>
                  <a:pt x="4384" y="103920"/>
                  <a:pt x="4402" y="103920"/>
                  <a:pt x="4419" y="103920"/>
                </a:cubicBezTo>
                <a:cubicBezTo>
                  <a:pt x="5478" y="103900"/>
                  <a:pt x="6293" y="103391"/>
                  <a:pt x="6924" y="102576"/>
                </a:cubicBezTo>
                <a:cubicBezTo>
                  <a:pt x="7739" y="101517"/>
                  <a:pt x="8167" y="100295"/>
                  <a:pt x="8268" y="99032"/>
                </a:cubicBezTo>
                <a:cubicBezTo>
                  <a:pt x="8431" y="97199"/>
                  <a:pt x="8574" y="95367"/>
                  <a:pt x="8513" y="93554"/>
                </a:cubicBezTo>
                <a:cubicBezTo>
                  <a:pt x="8431" y="90703"/>
                  <a:pt x="8248" y="87852"/>
                  <a:pt x="8004" y="85001"/>
                </a:cubicBezTo>
                <a:cubicBezTo>
                  <a:pt x="7800" y="82658"/>
                  <a:pt x="7352" y="80316"/>
                  <a:pt x="7169" y="77954"/>
                </a:cubicBezTo>
                <a:cubicBezTo>
                  <a:pt x="6965" y="75266"/>
                  <a:pt x="6884" y="72557"/>
                  <a:pt x="6843" y="69869"/>
                </a:cubicBezTo>
                <a:cubicBezTo>
                  <a:pt x="6782" y="66957"/>
                  <a:pt x="6802" y="64044"/>
                  <a:pt x="6802" y="61132"/>
                </a:cubicBezTo>
                <a:cubicBezTo>
                  <a:pt x="6802" y="60908"/>
                  <a:pt x="6802" y="60704"/>
                  <a:pt x="6823" y="60480"/>
                </a:cubicBezTo>
                <a:cubicBezTo>
                  <a:pt x="6843" y="59666"/>
                  <a:pt x="6863" y="59666"/>
                  <a:pt x="7596" y="59401"/>
                </a:cubicBezTo>
                <a:cubicBezTo>
                  <a:pt x="8492" y="59075"/>
                  <a:pt x="9002" y="58403"/>
                  <a:pt x="9348" y="57548"/>
                </a:cubicBezTo>
                <a:cubicBezTo>
                  <a:pt x="10183" y="55532"/>
                  <a:pt x="10305" y="53414"/>
                  <a:pt x="10427" y="51296"/>
                </a:cubicBezTo>
                <a:cubicBezTo>
                  <a:pt x="10916" y="42905"/>
                  <a:pt x="10651" y="34514"/>
                  <a:pt x="10529" y="26144"/>
                </a:cubicBezTo>
                <a:cubicBezTo>
                  <a:pt x="10468" y="22845"/>
                  <a:pt x="10305" y="19546"/>
                  <a:pt x="10020" y="16246"/>
                </a:cubicBezTo>
                <a:cubicBezTo>
                  <a:pt x="9796" y="13864"/>
                  <a:pt x="9307" y="11501"/>
                  <a:pt x="8879" y="9139"/>
                </a:cubicBezTo>
                <a:cubicBezTo>
                  <a:pt x="8492" y="7123"/>
                  <a:pt x="7882" y="5168"/>
                  <a:pt x="6884" y="3355"/>
                </a:cubicBezTo>
                <a:cubicBezTo>
                  <a:pt x="6415" y="2500"/>
                  <a:pt x="5804" y="1685"/>
                  <a:pt x="5132" y="932"/>
                </a:cubicBezTo>
                <a:cubicBezTo>
                  <a:pt x="4557" y="280"/>
                  <a:pt x="3835" y="1"/>
                  <a:pt x="3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513" name="Google Shape;513;p43"/>
          <p:cNvSpPr/>
          <p:nvPr/>
        </p:nvSpPr>
        <p:spPr>
          <a:xfrm rot="10800000" flipH="1">
            <a:off x="8614585" y="2244994"/>
            <a:ext cx="863461" cy="3877754"/>
          </a:xfrm>
          <a:custGeom>
            <a:avLst/>
            <a:gdLst/>
            <a:ahLst/>
            <a:cxnLst/>
            <a:rect l="l" t="t" r="r" b="b"/>
            <a:pathLst>
              <a:path w="14990" h="67713" extrusionOk="0">
                <a:moveTo>
                  <a:pt x="7480" y="1"/>
                </a:moveTo>
                <a:cubicBezTo>
                  <a:pt x="6679" y="1"/>
                  <a:pt x="5886" y="294"/>
                  <a:pt x="5153" y="863"/>
                </a:cubicBezTo>
                <a:cubicBezTo>
                  <a:pt x="3421" y="2207"/>
                  <a:pt x="2464" y="4040"/>
                  <a:pt x="1711" y="6016"/>
                </a:cubicBezTo>
                <a:cubicBezTo>
                  <a:pt x="570" y="8969"/>
                  <a:pt x="0" y="12023"/>
                  <a:pt x="346" y="15221"/>
                </a:cubicBezTo>
                <a:cubicBezTo>
                  <a:pt x="489" y="16626"/>
                  <a:pt x="896" y="17950"/>
                  <a:pt x="1731" y="19151"/>
                </a:cubicBezTo>
                <a:cubicBezTo>
                  <a:pt x="2505" y="20272"/>
                  <a:pt x="3544" y="21045"/>
                  <a:pt x="4847" y="21473"/>
                </a:cubicBezTo>
                <a:cubicBezTo>
                  <a:pt x="5539" y="21677"/>
                  <a:pt x="5967" y="22104"/>
                  <a:pt x="6130" y="22776"/>
                </a:cubicBezTo>
                <a:cubicBezTo>
                  <a:pt x="6273" y="23489"/>
                  <a:pt x="6374" y="24202"/>
                  <a:pt x="6395" y="24915"/>
                </a:cubicBezTo>
                <a:cubicBezTo>
                  <a:pt x="6436" y="26381"/>
                  <a:pt x="6415" y="27827"/>
                  <a:pt x="6415" y="29273"/>
                </a:cubicBezTo>
                <a:cubicBezTo>
                  <a:pt x="6395" y="31574"/>
                  <a:pt x="6476" y="33876"/>
                  <a:pt x="6354" y="36157"/>
                </a:cubicBezTo>
                <a:cubicBezTo>
                  <a:pt x="6171" y="39517"/>
                  <a:pt x="5845" y="42837"/>
                  <a:pt x="5560" y="46197"/>
                </a:cubicBezTo>
                <a:cubicBezTo>
                  <a:pt x="5438" y="47480"/>
                  <a:pt x="5275" y="48783"/>
                  <a:pt x="5153" y="50087"/>
                </a:cubicBezTo>
                <a:cubicBezTo>
                  <a:pt x="4929" y="52571"/>
                  <a:pt x="4684" y="55056"/>
                  <a:pt x="4542" y="57561"/>
                </a:cubicBezTo>
                <a:cubicBezTo>
                  <a:pt x="4440" y="59862"/>
                  <a:pt x="4277" y="62163"/>
                  <a:pt x="4786" y="64424"/>
                </a:cubicBezTo>
                <a:cubicBezTo>
                  <a:pt x="4929" y="65137"/>
                  <a:pt x="5173" y="65829"/>
                  <a:pt x="5539" y="66461"/>
                </a:cubicBezTo>
                <a:cubicBezTo>
                  <a:pt x="6018" y="67295"/>
                  <a:pt x="6731" y="67713"/>
                  <a:pt x="7449" y="67713"/>
                </a:cubicBezTo>
                <a:cubicBezTo>
                  <a:pt x="8167" y="67713"/>
                  <a:pt x="8890" y="67295"/>
                  <a:pt x="9389" y="66461"/>
                </a:cubicBezTo>
                <a:cubicBezTo>
                  <a:pt x="10020" y="65422"/>
                  <a:pt x="10285" y="64261"/>
                  <a:pt x="10346" y="63080"/>
                </a:cubicBezTo>
                <a:cubicBezTo>
                  <a:pt x="10549" y="58131"/>
                  <a:pt x="10162" y="53447"/>
                  <a:pt x="9613" y="48518"/>
                </a:cubicBezTo>
                <a:cubicBezTo>
                  <a:pt x="9002" y="43285"/>
                  <a:pt x="8431" y="38030"/>
                  <a:pt x="8492" y="32756"/>
                </a:cubicBezTo>
                <a:cubicBezTo>
                  <a:pt x="8513" y="30108"/>
                  <a:pt x="8472" y="27481"/>
                  <a:pt x="8513" y="24854"/>
                </a:cubicBezTo>
                <a:cubicBezTo>
                  <a:pt x="8533" y="24100"/>
                  <a:pt x="8696" y="23326"/>
                  <a:pt x="8859" y="22593"/>
                </a:cubicBezTo>
                <a:cubicBezTo>
                  <a:pt x="8981" y="22104"/>
                  <a:pt x="9307" y="21717"/>
                  <a:pt x="9816" y="21555"/>
                </a:cubicBezTo>
                <a:cubicBezTo>
                  <a:pt x="12484" y="20720"/>
                  <a:pt x="13869" y="18785"/>
                  <a:pt x="14419" y="16178"/>
                </a:cubicBezTo>
                <a:cubicBezTo>
                  <a:pt x="14989" y="13429"/>
                  <a:pt x="14602" y="10720"/>
                  <a:pt x="13889" y="8052"/>
                </a:cubicBezTo>
                <a:cubicBezTo>
                  <a:pt x="13401" y="6219"/>
                  <a:pt x="12688" y="4468"/>
                  <a:pt x="11629" y="2879"/>
                </a:cubicBezTo>
                <a:cubicBezTo>
                  <a:pt x="11059" y="2024"/>
                  <a:pt x="10386" y="1250"/>
                  <a:pt x="9531" y="659"/>
                </a:cubicBezTo>
                <a:cubicBezTo>
                  <a:pt x="8863" y="217"/>
                  <a:pt x="8168" y="1"/>
                  <a:pt x="74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514" name="Google Shape;514;p43"/>
          <p:cNvSpPr/>
          <p:nvPr/>
        </p:nvSpPr>
        <p:spPr>
          <a:xfrm rot="10800000" flipH="1">
            <a:off x="8648608" y="-1190107"/>
            <a:ext cx="795433" cy="3038785"/>
          </a:xfrm>
          <a:custGeom>
            <a:avLst/>
            <a:gdLst/>
            <a:ahLst/>
            <a:cxnLst/>
            <a:rect l="l" t="t" r="r" b="b"/>
            <a:pathLst>
              <a:path w="13809" h="53063" extrusionOk="0">
                <a:moveTo>
                  <a:pt x="6910" y="0"/>
                </a:moveTo>
                <a:cubicBezTo>
                  <a:pt x="6304" y="0"/>
                  <a:pt x="5693" y="296"/>
                  <a:pt x="5214" y="886"/>
                </a:cubicBezTo>
                <a:cubicBezTo>
                  <a:pt x="4624" y="1640"/>
                  <a:pt x="4318" y="2515"/>
                  <a:pt x="4217" y="3452"/>
                </a:cubicBezTo>
                <a:cubicBezTo>
                  <a:pt x="4054" y="4817"/>
                  <a:pt x="3931" y="6181"/>
                  <a:pt x="3952" y="7566"/>
                </a:cubicBezTo>
                <a:cubicBezTo>
                  <a:pt x="3993" y="9847"/>
                  <a:pt x="4094" y="12148"/>
                  <a:pt x="4278" y="14429"/>
                </a:cubicBezTo>
                <a:cubicBezTo>
                  <a:pt x="4502" y="17016"/>
                  <a:pt x="4868" y="19582"/>
                  <a:pt x="5113" y="22168"/>
                </a:cubicBezTo>
                <a:cubicBezTo>
                  <a:pt x="5357" y="24531"/>
                  <a:pt x="5663" y="26913"/>
                  <a:pt x="5724" y="29276"/>
                </a:cubicBezTo>
                <a:cubicBezTo>
                  <a:pt x="5846" y="34387"/>
                  <a:pt x="5846" y="39479"/>
                  <a:pt x="5866" y="44591"/>
                </a:cubicBezTo>
                <a:cubicBezTo>
                  <a:pt x="5866" y="45222"/>
                  <a:pt x="5724" y="45874"/>
                  <a:pt x="5581" y="46485"/>
                </a:cubicBezTo>
                <a:cubicBezTo>
                  <a:pt x="5439" y="47136"/>
                  <a:pt x="5011" y="47564"/>
                  <a:pt x="4339" y="47788"/>
                </a:cubicBezTo>
                <a:cubicBezTo>
                  <a:pt x="1997" y="48582"/>
                  <a:pt x="693" y="50313"/>
                  <a:pt x="103" y="52635"/>
                </a:cubicBezTo>
                <a:cubicBezTo>
                  <a:pt x="62" y="52777"/>
                  <a:pt x="21" y="52920"/>
                  <a:pt x="1" y="53063"/>
                </a:cubicBezTo>
                <a:lnTo>
                  <a:pt x="13809" y="53063"/>
                </a:lnTo>
                <a:cubicBezTo>
                  <a:pt x="13625" y="52187"/>
                  <a:pt x="13361" y="51393"/>
                  <a:pt x="12913" y="50619"/>
                </a:cubicBezTo>
                <a:cubicBezTo>
                  <a:pt x="12118" y="49234"/>
                  <a:pt x="10978" y="48277"/>
                  <a:pt x="9471" y="47788"/>
                </a:cubicBezTo>
                <a:cubicBezTo>
                  <a:pt x="8778" y="47584"/>
                  <a:pt x="8371" y="47136"/>
                  <a:pt x="8208" y="46485"/>
                </a:cubicBezTo>
                <a:cubicBezTo>
                  <a:pt x="8086" y="45935"/>
                  <a:pt x="7943" y="45364"/>
                  <a:pt x="7943" y="44794"/>
                </a:cubicBezTo>
                <a:cubicBezTo>
                  <a:pt x="7923" y="40517"/>
                  <a:pt x="7903" y="36261"/>
                  <a:pt x="7964" y="31984"/>
                </a:cubicBezTo>
                <a:cubicBezTo>
                  <a:pt x="7984" y="28807"/>
                  <a:pt x="8269" y="25651"/>
                  <a:pt x="8636" y="22494"/>
                </a:cubicBezTo>
                <a:cubicBezTo>
                  <a:pt x="8962" y="19806"/>
                  <a:pt x="9308" y="17138"/>
                  <a:pt x="9512" y="14450"/>
                </a:cubicBezTo>
                <a:cubicBezTo>
                  <a:pt x="9715" y="11884"/>
                  <a:pt x="9776" y="9317"/>
                  <a:pt x="9858" y="6751"/>
                </a:cubicBezTo>
                <a:cubicBezTo>
                  <a:pt x="9899" y="5244"/>
                  <a:pt x="9817" y="3737"/>
                  <a:pt x="9308" y="2312"/>
                </a:cubicBezTo>
                <a:cubicBezTo>
                  <a:pt x="9125" y="1803"/>
                  <a:pt x="8880" y="1314"/>
                  <a:pt x="8575" y="886"/>
                </a:cubicBezTo>
                <a:cubicBezTo>
                  <a:pt x="8117" y="296"/>
                  <a:pt x="7516" y="0"/>
                  <a:pt x="69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6_1">
    <p:spTree>
      <p:nvGrpSpPr>
        <p:cNvPr id="1" name="Shape 515"/>
        <p:cNvGrpSpPr/>
        <p:nvPr/>
      </p:nvGrpSpPr>
      <p:grpSpPr>
        <a:xfrm>
          <a:off x="0" y="0"/>
          <a:ext cx="0" cy="0"/>
          <a:chOff x="0" y="0"/>
          <a:chExt cx="0" cy="0"/>
        </a:xfrm>
      </p:grpSpPr>
      <p:grpSp>
        <p:nvGrpSpPr>
          <p:cNvPr id="516" name="Google Shape;516;p44"/>
          <p:cNvGrpSpPr/>
          <p:nvPr/>
        </p:nvGrpSpPr>
        <p:grpSpPr>
          <a:xfrm>
            <a:off x="-295200" y="-655844"/>
            <a:ext cx="650453" cy="8561589"/>
            <a:chOff x="1064797" y="-1353613"/>
            <a:chExt cx="688238" cy="9049349"/>
          </a:xfrm>
        </p:grpSpPr>
        <p:sp>
          <p:nvSpPr>
            <p:cNvPr id="517" name="Google Shape;517;p44"/>
            <p:cNvSpPr/>
            <p:nvPr/>
          </p:nvSpPr>
          <p:spPr>
            <a:xfrm>
              <a:off x="1078718" y="-1353613"/>
              <a:ext cx="674316" cy="4424265"/>
            </a:xfrm>
            <a:custGeom>
              <a:avLst/>
              <a:gdLst/>
              <a:ahLst/>
              <a:cxnLst/>
              <a:rect l="l" t="t" r="r" b="b"/>
              <a:pathLst>
                <a:path w="13830" h="91269" extrusionOk="0">
                  <a:moveTo>
                    <a:pt x="1744" y="1"/>
                  </a:moveTo>
                  <a:cubicBezTo>
                    <a:pt x="1499" y="1"/>
                    <a:pt x="1283" y="115"/>
                    <a:pt x="1121" y="336"/>
                  </a:cubicBezTo>
                  <a:cubicBezTo>
                    <a:pt x="999" y="499"/>
                    <a:pt x="938" y="723"/>
                    <a:pt x="938" y="927"/>
                  </a:cubicBezTo>
                  <a:cubicBezTo>
                    <a:pt x="836" y="2923"/>
                    <a:pt x="754" y="4939"/>
                    <a:pt x="673" y="6935"/>
                  </a:cubicBezTo>
                  <a:cubicBezTo>
                    <a:pt x="490" y="11191"/>
                    <a:pt x="286" y="15447"/>
                    <a:pt x="164" y="19704"/>
                  </a:cubicBezTo>
                  <a:cubicBezTo>
                    <a:pt x="82" y="21822"/>
                    <a:pt x="1" y="23960"/>
                    <a:pt x="653" y="26017"/>
                  </a:cubicBezTo>
                  <a:cubicBezTo>
                    <a:pt x="1345" y="28176"/>
                    <a:pt x="2506" y="29968"/>
                    <a:pt x="4502" y="31149"/>
                  </a:cubicBezTo>
                  <a:cubicBezTo>
                    <a:pt x="4868" y="31353"/>
                    <a:pt x="5113" y="31882"/>
                    <a:pt x="5276" y="32310"/>
                  </a:cubicBezTo>
                  <a:cubicBezTo>
                    <a:pt x="5703" y="33389"/>
                    <a:pt x="5683" y="34550"/>
                    <a:pt x="5683" y="35691"/>
                  </a:cubicBezTo>
                  <a:cubicBezTo>
                    <a:pt x="5703" y="38664"/>
                    <a:pt x="5724" y="41658"/>
                    <a:pt x="5703" y="44651"/>
                  </a:cubicBezTo>
                  <a:cubicBezTo>
                    <a:pt x="5663" y="47727"/>
                    <a:pt x="5724" y="50822"/>
                    <a:pt x="5540" y="53897"/>
                  </a:cubicBezTo>
                  <a:cubicBezTo>
                    <a:pt x="5296" y="57747"/>
                    <a:pt x="4848" y="61596"/>
                    <a:pt x="4481" y="65445"/>
                  </a:cubicBezTo>
                  <a:cubicBezTo>
                    <a:pt x="4135" y="69151"/>
                    <a:pt x="3707" y="72858"/>
                    <a:pt x="3443" y="76585"/>
                  </a:cubicBezTo>
                  <a:cubicBezTo>
                    <a:pt x="3280" y="79090"/>
                    <a:pt x="3280" y="81635"/>
                    <a:pt x="3280" y="84161"/>
                  </a:cubicBezTo>
                  <a:cubicBezTo>
                    <a:pt x="3300" y="85871"/>
                    <a:pt x="3524" y="87582"/>
                    <a:pt x="4278" y="89150"/>
                  </a:cubicBezTo>
                  <a:cubicBezTo>
                    <a:pt x="4522" y="89639"/>
                    <a:pt x="4828" y="90128"/>
                    <a:pt x="5215" y="90515"/>
                  </a:cubicBezTo>
                  <a:cubicBezTo>
                    <a:pt x="5729" y="91019"/>
                    <a:pt x="6353" y="91268"/>
                    <a:pt x="6980" y="91268"/>
                  </a:cubicBezTo>
                  <a:cubicBezTo>
                    <a:pt x="7620" y="91268"/>
                    <a:pt x="8264" y="91009"/>
                    <a:pt x="8799" y="90494"/>
                  </a:cubicBezTo>
                  <a:cubicBezTo>
                    <a:pt x="9451" y="89863"/>
                    <a:pt x="9899" y="89069"/>
                    <a:pt x="10082" y="88193"/>
                  </a:cubicBezTo>
                  <a:cubicBezTo>
                    <a:pt x="10367" y="86828"/>
                    <a:pt x="10652" y="85423"/>
                    <a:pt x="10693" y="84038"/>
                  </a:cubicBezTo>
                  <a:cubicBezTo>
                    <a:pt x="10835" y="79762"/>
                    <a:pt x="10571" y="75485"/>
                    <a:pt x="10143" y="71208"/>
                  </a:cubicBezTo>
                  <a:cubicBezTo>
                    <a:pt x="9593" y="65893"/>
                    <a:pt x="8982" y="60577"/>
                    <a:pt x="8534" y="55242"/>
                  </a:cubicBezTo>
                  <a:cubicBezTo>
                    <a:pt x="8290" y="52350"/>
                    <a:pt x="8330" y="49417"/>
                    <a:pt x="8310" y="46505"/>
                  </a:cubicBezTo>
                  <a:cubicBezTo>
                    <a:pt x="8269" y="43022"/>
                    <a:pt x="8310" y="39519"/>
                    <a:pt x="8290" y="36016"/>
                  </a:cubicBezTo>
                  <a:cubicBezTo>
                    <a:pt x="8290" y="34754"/>
                    <a:pt x="8310" y="33512"/>
                    <a:pt x="8697" y="32290"/>
                  </a:cubicBezTo>
                  <a:cubicBezTo>
                    <a:pt x="8901" y="31699"/>
                    <a:pt x="9227" y="31271"/>
                    <a:pt x="9776" y="30925"/>
                  </a:cubicBezTo>
                  <a:cubicBezTo>
                    <a:pt x="11752" y="29724"/>
                    <a:pt x="12852" y="27870"/>
                    <a:pt x="13402" y="25691"/>
                  </a:cubicBezTo>
                  <a:cubicBezTo>
                    <a:pt x="13666" y="24632"/>
                    <a:pt x="13829" y="23512"/>
                    <a:pt x="13809" y="22412"/>
                  </a:cubicBezTo>
                  <a:cubicBezTo>
                    <a:pt x="13748" y="18502"/>
                    <a:pt x="13585" y="14612"/>
                    <a:pt x="13463" y="10702"/>
                  </a:cubicBezTo>
                  <a:cubicBezTo>
                    <a:pt x="13361" y="8177"/>
                    <a:pt x="13259" y="5651"/>
                    <a:pt x="13157" y="3126"/>
                  </a:cubicBezTo>
                  <a:cubicBezTo>
                    <a:pt x="13116" y="2413"/>
                    <a:pt x="13096" y="1680"/>
                    <a:pt x="13055" y="967"/>
                  </a:cubicBezTo>
                  <a:cubicBezTo>
                    <a:pt x="13035" y="377"/>
                    <a:pt x="12689" y="10"/>
                    <a:pt x="12200" y="10"/>
                  </a:cubicBezTo>
                  <a:cubicBezTo>
                    <a:pt x="11711" y="10"/>
                    <a:pt x="11406" y="377"/>
                    <a:pt x="11406" y="988"/>
                  </a:cubicBezTo>
                  <a:cubicBezTo>
                    <a:pt x="11406" y="7138"/>
                    <a:pt x="11283" y="13248"/>
                    <a:pt x="11283" y="19398"/>
                  </a:cubicBezTo>
                  <a:cubicBezTo>
                    <a:pt x="11283" y="19541"/>
                    <a:pt x="11283" y="19704"/>
                    <a:pt x="11263" y="19867"/>
                  </a:cubicBezTo>
                  <a:cubicBezTo>
                    <a:pt x="11182" y="20213"/>
                    <a:pt x="10958" y="20437"/>
                    <a:pt x="10571" y="20437"/>
                  </a:cubicBezTo>
                  <a:cubicBezTo>
                    <a:pt x="10204" y="20416"/>
                    <a:pt x="10021" y="20192"/>
                    <a:pt x="9980" y="19846"/>
                  </a:cubicBezTo>
                  <a:cubicBezTo>
                    <a:pt x="9939" y="19683"/>
                    <a:pt x="9939" y="19520"/>
                    <a:pt x="9939" y="19337"/>
                  </a:cubicBezTo>
                  <a:cubicBezTo>
                    <a:pt x="9797" y="13289"/>
                    <a:pt x="9654" y="7220"/>
                    <a:pt x="9512" y="1171"/>
                  </a:cubicBezTo>
                  <a:cubicBezTo>
                    <a:pt x="9512" y="1049"/>
                    <a:pt x="9512" y="927"/>
                    <a:pt x="9512" y="804"/>
                  </a:cubicBezTo>
                  <a:cubicBezTo>
                    <a:pt x="9452" y="330"/>
                    <a:pt x="9086" y="9"/>
                    <a:pt x="8674" y="9"/>
                  </a:cubicBezTo>
                  <a:cubicBezTo>
                    <a:pt x="8661" y="9"/>
                    <a:pt x="8649" y="10"/>
                    <a:pt x="8636" y="10"/>
                  </a:cubicBezTo>
                  <a:cubicBezTo>
                    <a:pt x="8208" y="31"/>
                    <a:pt x="7862" y="356"/>
                    <a:pt x="7842" y="825"/>
                  </a:cubicBezTo>
                  <a:cubicBezTo>
                    <a:pt x="7821" y="1578"/>
                    <a:pt x="7821" y="2332"/>
                    <a:pt x="7821" y="3106"/>
                  </a:cubicBezTo>
                  <a:cubicBezTo>
                    <a:pt x="7801" y="7260"/>
                    <a:pt x="7801" y="11435"/>
                    <a:pt x="7781" y="15610"/>
                  </a:cubicBezTo>
                  <a:cubicBezTo>
                    <a:pt x="7760" y="16914"/>
                    <a:pt x="7781" y="18237"/>
                    <a:pt x="7760" y="19541"/>
                  </a:cubicBezTo>
                  <a:cubicBezTo>
                    <a:pt x="7760" y="20152"/>
                    <a:pt x="7516" y="20437"/>
                    <a:pt x="7007" y="20437"/>
                  </a:cubicBezTo>
                  <a:cubicBezTo>
                    <a:pt x="6991" y="20438"/>
                    <a:pt x="6975" y="20438"/>
                    <a:pt x="6960" y="20438"/>
                  </a:cubicBezTo>
                  <a:cubicBezTo>
                    <a:pt x="6481" y="20438"/>
                    <a:pt x="6232" y="20133"/>
                    <a:pt x="6212" y="19541"/>
                  </a:cubicBezTo>
                  <a:cubicBezTo>
                    <a:pt x="6212" y="15834"/>
                    <a:pt x="6192" y="12128"/>
                    <a:pt x="6192" y="8421"/>
                  </a:cubicBezTo>
                  <a:cubicBezTo>
                    <a:pt x="6172" y="5937"/>
                    <a:pt x="6151" y="3472"/>
                    <a:pt x="6131" y="988"/>
                  </a:cubicBezTo>
                  <a:cubicBezTo>
                    <a:pt x="6131" y="377"/>
                    <a:pt x="5805" y="10"/>
                    <a:pt x="5316" y="10"/>
                  </a:cubicBezTo>
                  <a:cubicBezTo>
                    <a:pt x="4828" y="10"/>
                    <a:pt x="4481" y="377"/>
                    <a:pt x="4481" y="967"/>
                  </a:cubicBezTo>
                  <a:cubicBezTo>
                    <a:pt x="4441" y="2841"/>
                    <a:pt x="4420" y="4735"/>
                    <a:pt x="4380" y="6609"/>
                  </a:cubicBezTo>
                  <a:cubicBezTo>
                    <a:pt x="4318" y="9338"/>
                    <a:pt x="4217" y="12067"/>
                    <a:pt x="4156" y="14796"/>
                  </a:cubicBezTo>
                  <a:cubicBezTo>
                    <a:pt x="4115" y="16343"/>
                    <a:pt x="4074" y="17871"/>
                    <a:pt x="4033" y="19419"/>
                  </a:cubicBezTo>
                  <a:cubicBezTo>
                    <a:pt x="4033" y="19541"/>
                    <a:pt x="4033" y="19663"/>
                    <a:pt x="4013" y="19785"/>
                  </a:cubicBezTo>
                  <a:cubicBezTo>
                    <a:pt x="3972" y="20172"/>
                    <a:pt x="3748" y="20396"/>
                    <a:pt x="3341" y="20416"/>
                  </a:cubicBezTo>
                  <a:cubicBezTo>
                    <a:pt x="2934" y="20416"/>
                    <a:pt x="2730" y="20152"/>
                    <a:pt x="2710" y="19765"/>
                  </a:cubicBezTo>
                  <a:cubicBezTo>
                    <a:pt x="2689" y="19235"/>
                    <a:pt x="2710" y="18706"/>
                    <a:pt x="2710" y="18197"/>
                  </a:cubicBezTo>
                  <a:cubicBezTo>
                    <a:pt x="2648" y="13614"/>
                    <a:pt x="2608" y="9032"/>
                    <a:pt x="2567" y="4450"/>
                  </a:cubicBezTo>
                  <a:cubicBezTo>
                    <a:pt x="2547" y="3269"/>
                    <a:pt x="2567" y="2108"/>
                    <a:pt x="2587" y="927"/>
                  </a:cubicBezTo>
                  <a:cubicBezTo>
                    <a:pt x="2587" y="519"/>
                    <a:pt x="2424" y="214"/>
                    <a:pt x="2038" y="51"/>
                  </a:cubicBezTo>
                  <a:cubicBezTo>
                    <a:pt x="1936" y="17"/>
                    <a:pt x="1838" y="1"/>
                    <a:pt x="1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4"/>
            <p:cNvSpPr/>
            <p:nvPr/>
          </p:nvSpPr>
          <p:spPr>
            <a:xfrm>
              <a:off x="1064797" y="3368872"/>
              <a:ext cx="674316" cy="4326863"/>
            </a:xfrm>
            <a:custGeom>
              <a:avLst/>
              <a:gdLst/>
              <a:ahLst/>
              <a:cxnLst/>
              <a:rect l="l" t="t" r="r" b="b"/>
              <a:pathLst>
                <a:path w="12892" h="71318" extrusionOk="0">
                  <a:moveTo>
                    <a:pt x="6372" y="0"/>
                  </a:moveTo>
                  <a:cubicBezTo>
                    <a:pt x="5775" y="0"/>
                    <a:pt x="5176" y="239"/>
                    <a:pt x="4685" y="710"/>
                  </a:cubicBezTo>
                  <a:cubicBezTo>
                    <a:pt x="4074" y="1301"/>
                    <a:pt x="3666" y="2034"/>
                    <a:pt x="3483" y="2869"/>
                  </a:cubicBezTo>
                  <a:cubicBezTo>
                    <a:pt x="3239" y="4132"/>
                    <a:pt x="2954" y="5435"/>
                    <a:pt x="2913" y="6718"/>
                  </a:cubicBezTo>
                  <a:cubicBezTo>
                    <a:pt x="2791" y="10710"/>
                    <a:pt x="3035" y="14701"/>
                    <a:pt x="3442" y="18673"/>
                  </a:cubicBezTo>
                  <a:cubicBezTo>
                    <a:pt x="3951" y="23642"/>
                    <a:pt x="4522" y="28591"/>
                    <a:pt x="4929" y="33560"/>
                  </a:cubicBezTo>
                  <a:cubicBezTo>
                    <a:pt x="5153" y="36248"/>
                    <a:pt x="5112" y="38977"/>
                    <a:pt x="5153" y="41686"/>
                  </a:cubicBezTo>
                  <a:cubicBezTo>
                    <a:pt x="5173" y="44944"/>
                    <a:pt x="5133" y="48203"/>
                    <a:pt x="5153" y="51461"/>
                  </a:cubicBezTo>
                  <a:cubicBezTo>
                    <a:pt x="5173" y="52642"/>
                    <a:pt x="5153" y="53803"/>
                    <a:pt x="4766" y="54944"/>
                  </a:cubicBezTo>
                  <a:cubicBezTo>
                    <a:pt x="4583" y="55473"/>
                    <a:pt x="4277" y="55901"/>
                    <a:pt x="3768" y="56206"/>
                  </a:cubicBezTo>
                  <a:cubicBezTo>
                    <a:pt x="1935" y="57327"/>
                    <a:pt x="917" y="59058"/>
                    <a:pt x="408" y="61074"/>
                  </a:cubicBezTo>
                  <a:cubicBezTo>
                    <a:pt x="143" y="62072"/>
                    <a:pt x="1" y="63131"/>
                    <a:pt x="21" y="64149"/>
                  </a:cubicBezTo>
                  <a:cubicBezTo>
                    <a:pt x="62" y="66532"/>
                    <a:pt x="143" y="68914"/>
                    <a:pt x="225" y="71318"/>
                  </a:cubicBezTo>
                  <a:lnTo>
                    <a:pt x="2363" y="71318"/>
                  </a:lnTo>
                  <a:cubicBezTo>
                    <a:pt x="2363" y="69851"/>
                    <a:pt x="2363" y="68365"/>
                    <a:pt x="2363" y="66898"/>
                  </a:cubicBezTo>
                  <a:cubicBezTo>
                    <a:pt x="2363" y="66756"/>
                    <a:pt x="2363" y="66634"/>
                    <a:pt x="2404" y="66491"/>
                  </a:cubicBezTo>
                  <a:cubicBezTo>
                    <a:pt x="2465" y="66165"/>
                    <a:pt x="2668" y="65961"/>
                    <a:pt x="3035" y="65961"/>
                  </a:cubicBezTo>
                  <a:cubicBezTo>
                    <a:pt x="3361" y="65982"/>
                    <a:pt x="3544" y="66206"/>
                    <a:pt x="3585" y="66511"/>
                  </a:cubicBezTo>
                  <a:cubicBezTo>
                    <a:pt x="3605" y="66674"/>
                    <a:pt x="3626" y="66837"/>
                    <a:pt x="3626" y="67000"/>
                  </a:cubicBezTo>
                  <a:cubicBezTo>
                    <a:pt x="3666" y="68426"/>
                    <a:pt x="3687" y="69872"/>
                    <a:pt x="3727" y="71318"/>
                  </a:cubicBezTo>
                  <a:lnTo>
                    <a:pt x="5642" y="71318"/>
                  </a:lnTo>
                  <a:cubicBezTo>
                    <a:pt x="5642" y="71032"/>
                    <a:pt x="5642" y="70747"/>
                    <a:pt x="5642" y="70483"/>
                  </a:cubicBezTo>
                  <a:cubicBezTo>
                    <a:pt x="5642" y="69261"/>
                    <a:pt x="5642" y="68039"/>
                    <a:pt x="5642" y="66817"/>
                  </a:cubicBezTo>
                  <a:cubicBezTo>
                    <a:pt x="5662" y="66247"/>
                    <a:pt x="5886" y="65982"/>
                    <a:pt x="6355" y="65982"/>
                  </a:cubicBezTo>
                  <a:cubicBezTo>
                    <a:pt x="6371" y="65981"/>
                    <a:pt x="6387" y="65981"/>
                    <a:pt x="6403" y="65981"/>
                  </a:cubicBezTo>
                  <a:cubicBezTo>
                    <a:pt x="6859" y="65981"/>
                    <a:pt x="7088" y="66266"/>
                    <a:pt x="7088" y="66817"/>
                  </a:cubicBezTo>
                  <a:cubicBezTo>
                    <a:pt x="7088" y="68324"/>
                    <a:pt x="7088" y="69811"/>
                    <a:pt x="7108" y="71318"/>
                  </a:cubicBezTo>
                  <a:lnTo>
                    <a:pt x="9022" y="71318"/>
                  </a:lnTo>
                  <a:cubicBezTo>
                    <a:pt x="9022" y="71297"/>
                    <a:pt x="9022" y="71257"/>
                    <a:pt x="9022" y="71236"/>
                  </a:cubicBezTo>
                  <a:cubicBezTo>
                    <a:pt x="9063" y="69811"/>
                    <a:pt x="9084" y="68365"/>
                    <a:pt x="9124" y="66939"/>
                  </a:cubicBezTo>
                  <a:cubicBezTo>
                    <a:pt x="9124" y="66817"/>
                    <a:pt x="9124" y="66695"/>
                    <a:pt x="9145" y="66593"/>
                  </a:cubicBezTo>
                  <a:cubicBezTo>
                    <a:pt x="9185" y="66226"/>
                    <a:pt x="9389" y="66002"/>
                    <a:pt x="9776" y="66002"/>
                  </a:cubicBezTo>
                  <a:cubicBezTo>
                    <a:pt x="10163" y="66002"/>
                    <a:pt x="10346" y="66247"/>
                    <a:pt x="10367" y="66613"/>
                  </a:cubicBezTo>
                  <a:cubicBezTo>
                    <a:pt x="10387" y="67102"/>
                    <a:pt x="10367" y="67591"/>
                    <a:pt x="10367" y="68079"/>
                  </a:cubicBezTo>
                  <a:cubicBezTo>
                    <a:pt x="10367" y="69159"/>
                    <a:pt x="10387" y="70238"/>
                    <a:pt x="10387" y="71318"/>
                  </a:cubicBezTo>
                  <a:lnTo>
                    <a:pt x="12566" y="71318"/>
                  </a:lnTo>
                  <a:cubicBezTo>
                    <a:pt x="12627" y="69770"/>
                    <a:pt x="12688" y="68222"/>
                    <a:pt x="12729" y="66674"/>
                  </a:cubicBezTo>
                  <a:cubicBezTo>
                    <a:pt x="12790" y="64699"/>
                    <a:pt x="12892" y="62703"/>
                    <a:pt x="12261" y="60768"/>
                  </a:cubicBezTo>
                  <a:cubicBezTo>
                    <a:pt x="11629" y="58772"/>
                    <a:pt x="10550" y="57102"/>
                    <a:pt x="8676" y="56003"/>
                  </a:cubicBezTo>
                  <a:cubicBezTo>
                    <a:pt x="8350" y="55799"/>
                    <a:pt x="8126" y="55310"/>
                    <a:pt x="7963" y="54923"/>
                  </a:cubicBezTo>
                  <a:cubicBezTo>
                    <a:pt x="7577" y="53905"/>
                    <a:pt x="7577" y="52846"/>
                    <a:pt x="7577" y="51787"/>
                  </a:cubicBezTo>
                  <a:cubicBezTo>
                    <a:pt x="7577" y="48997"/>
                    <a:pt x="7556" y="46207"/>
                    <a:pt x="7577" y="43417"/>
                  </a:cubicBezTo>
                  <a:cubicBezTo>
                    <a:pt x="7597" y="40545"/>
                    <a:pt x="7556" y="37674"/>
                    <a:pt x="7719" y="34802"/>
                  </a:cubicBezTo>
                  <a:cubicBezTo>
                    <a:pt x="7943" y="31218"/>
                    <a:pt x="8371" y="27634"/>
                    <a:pt x="8697" y="24049"/>
                  </a:cubicBezTo>
                  <a:cubicBezTo>
                    <a:pt x="9022" y="20587"/>
                    <a:pt x="9430" y="17145"/>
                    <a:pt x="9674" y="13683"/>
                  </a:cubicBezTo>
                  <a:cubicBezTo>
                    <a:pt x="9837" y="11341"/>
                    <a:pt x="9837" y="8979"/>
                    <a:pt x="9817" y="6616"/>
                  </a:cubicBezTo>
                  <a:cubicBezTo>
                    <a:pt x="9817" y="5007"/>
                    <a:pt x="9613" y="3419"/>
                    <a:pt x="8900" y="1953"/>
                  </a:cubicBezTo>
                  <a:cubicBezTo>
                    <a:pt x="8676" y="1505"/>
                    <a:pt x="8371" y="1057"/>
                    <a:pt x="8025" y="710"/>
                  </a:cubicBezTo>
                  <a:cubicBezTo>
                    <a:pt x="7549" y="234"/>
                    <a:pt x="6962" y="0"/>
                    <a:pt x="63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9" name="Google Shape;519;p44"/>
          <p:cNvSpPr/>
          <p:nvPr/>
        </p:nvSpPr>
        <p:spPr>
          <a:xfrm>
            <a:off x="250376" y="-1359710"/>
            <a:ext cx="844741" cy="3795461"/>
          </a:xfrm>
          <a:custGeom>
            <a:avLst/>
            <a:gdLst/>
            <a:ahLst/>
            <a:cxnLst/>
            <a:rect l="l" t="t" r="r" b="b"/>
            <a:pathLst>
              <a:path w="14665" h="66276" extrusionOk="0">
                <a:moveTo>
                  <a:pt x="7369" y="0"/>
                </a:moveTo>
                <a:cubicBezTo>
                  <a:pt x="6666" y="0"/>
                  <a:pt x="5956" y="407"/>
                  <a:pt x="5459" y="1220"/>
                </a:cubicBezTo>
                <a:cubicBezTo>
                  <a:pt x="4848" y="2238"/>
                  <a:pt x="4603" y="3378"/>
                  <a:pt x="4542" y="4539"/>
                </a:cubicBezTo>
                <a:cubicBezTo>
                  <a:pt x="4481" y="6067"/>
                  <a:pt x="4522" y="7614"/>
                  <a:pt x="4522" y="9142"/>
                </a:cubicBezTo>
                <a:cubicBezTo>
                  <a:pt x="4481" y="9162"/>
                  <a:pt x="4420" y="9162"/>
                  <a:pt x="4359" y="9162"/>
                </a:cubicBezTo>
                <a:cubicBezTo>
                  <a:pt x="4664" y="12360"/>
                  <a:pt x="4889" y="15577"/>
                  <a:pt x="5255" y="18775"/>
                </a:cubicBezTo>
                <a:cubicBezTo>
                  <a:pt x="5846" y="23907"/>
                  <a:pt x="6416" y="29039"/>
                  <a:pt x="6355" y="34232"/>
                </a:cubicBezTo>
                <a:cubicBezTo>
                  <a:pt x="6334" y="36798"/>
                  <a:pt x="6375" y="39364"/>
                  <a:pt x="6334" y="41951"/>
                </a:cubicBezTo>
                <a:cubicBezTo>
                  <a:pt x="6314" y="42684"/>
                  <a:pt x="6172" y="43437"/>
                  <a:pt x="5988" y="44170"/>
                </a:cubicBezTo>
                <a:cubicBezTo>
                  <a:pt x="5886" y="44639"/>
                  <a:pt x="5561" y="45026"/>
                  <a:pt x="5051" y="45168"/>
                </a:cubicBezTo>
                <a:cubicBezTo>
                  <a:pt x="2445" y="46003"/>
                  <a:pt x="1080" y="47877"/>
                  <a:pt x="551" y="50443"/>
                </a:cubicBezTo>
                <a:cubicBezTo>
                  <a:pt x="1" y="53131"/>
                  <a:pt x="367" y="55779"/>
                  <a:pt x="1080" y="58406"/>
                </a:cubicBezTo>
                <a:cubicBezTo>
                  <a:pt x="1549" y="60198"/>
                  <a:pt x="2261" y="61909"/>
                  <a:pt x="3280" y="63457"/>
                </a:cubicBezTo>
                <a:cubicBezTo>
                  <a:pt x="3850" y="64292"/>
                  <a:pt x="4502" y="65066"/>
                  <a:pt x="5337" y="65615"/>
                </a:cubicBezTo>
                <a:cubicBezTo>
                  <a:pt x="5999" y="66060"/>
                  <a:pt x="6678" y="66276"/>
                  <a:pt x="7351" y="66276"/>
                </a:cubicBezTo>
                <a:cubicBezTo>
                  <a:pt x="8127" y="66276"/>
                  <a:pt x="8893" y="65988"/>
                  <a:pt x="9613" y="65432"/>
                </a:cubicBezTo>
                <a:cubicBezTo>
                  <a:pt x="11324" y="64129"/>
                  <a:pt x="12261" y="62316"/>
                  <a:pt x="12994" y="60402"/>
                </a:cubicBezTo>
                <a:cubicBezTo>
                  <a:pt x="14114" y="57490"/>
                  <a:pt x="14664" y="54496"/>
                  <a:pt x="14338" y="51380"/>
                </a:cubicBezTo>
                <a:cubicBezTo>
                  <a:pt x="14175" y="49995"/>
                  <a:pt x="13788" y="48692"/>
                  <a:pt x="12974" y="47531"/>
                </a:cubicBezTo>
                <a:cubicBezTo>
                  <a:pt x="12220" y="46431"/>
                  <a:pt x="11181" y="45678"/>
                  <a:pt x="9919" y="45270"/>
                </a:cubicBezTo>
                <a:cubicBezTo>
                  <a:pt x="9247" y="45046"/>
                  <a:pt x="8819" y="44639"/>
                  <a:pt x="8677" y="43987"/>
                </a:cubicBezTo>
                <a:cubicBezTo>
                  <a:pt x="8514" y="43295"/>
                  <a:pt x="8432" y="42582"/>
                  <a:pt x="8412" y="41890"/>
                </a:cubicBezTo>
                <a:cubicBezTo>
                  <a:pt x="8371" y="40464"/>
                  <a:pt x="8391" y="39038"/>
                  <a:pt x="8391" y="37633"/>
                </a:cubicBezTo>
                <a:cubicBezTo>
                  <a:pt x="8391" y="35373"/>
                  <a:pt x="8330" y="33112"/>
                  <a:pt x="8453" y="30872"/>
                </a:cubicBezTo>
                <a:cubicBezTo>
                  <a:pt x="8636" y="27613"/>
                  <a:pt x="8941" y="24334"/>
                  <a:pt x="9226" y="21076"/>
                </a:cubicBezTo>
                <a:cubicBezTo>
                  <a:pt x="9328" y="19793"/>
                  <a:pt x="9512" y="18530"/>
                  <a:pt x="9613" y="17247"/>
                </a:cubicBezTo>
                <a:cubicBezTo>
                  <a:pt x="9837" y="14824"/>
                  <a:pt x="10082" y="12380"/>
                  <a:pt x="10204" y="9936"/>
                </a:cubicBezTo>
                <a:cubicBezTo>
                  <a:pt x="10326" y="7696"/>
                  <a:pt x="10469" y="5435"/>
                  <a:pt x="9980" y="3215"/>
                </a:cubicBezTo>
                <a:cubicBezTo>
                  <a:pt x="9837" y="2523"/>
                  <a:pt x="9593" y="1831"/>
                  <a:pt x="9247" y="1240"/>
                </a:cubicBezTo>
                <a:cubicBezTo>
                  <a:pt x="8777" y="413"/>
                  <a:pt x="8076" y="0"/>
                  <a:pt x="73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520" name="Google Shape;520;p44"/>
          <p:cNvSpPr/>
          <p:nvPr/>
        </p:nvSpPr>
        <p:spPr>
          <a:xfrm>
            <a:off x="420474" y="2715501"/>
            <a:ext cx="569842" cy="5393500"/>
          </a:xfrm>
          <a:custGeom>
            <a:avLst/>
            <a:gdLst/>
            <a:ahLst/>
            <a:cxnLst/>
            <a:rect l="l" t="t" r="r" b="b"/>
            <a:pathLst>
              <a:path w="10916" h="103921" extrusionOk="0">
                <a:moveTo>
                  <a:pt x="3033" y="1"/>
                </a:moveTo>
                <a:cubicBezTo>
                  <a:pt x="2757" y="1"/>
                  <a:pt x="2471" y="34"/>
                  <a:pt x="2179" y="97"/>
                </a:cubicBezTo>
                <a:cubicBezTo>
                  <a:pt x="1222" y="321"/>
                  <a:pt x="570" y="891"/>
                  <a:pt x="448" y="1848"/>
                </a:cubicBezTo>
                <a:cubicBezTo>
                  <a:pt x="326" y="2765"/>
                  <a:pt x="306" y="3701"/>
                  <a:pt x="306" y="4618"/>
                </a:cubicBezTo>
                <a:cubicBezTo>
                  <a:pt x="285" y="13090"/>
                  <a:pt x="285" y="21562"/>
                  <a:pt x="285" y="28120"/>
                </a:cubicBezTo>
                <a:cubicBezTo>
                  <a:pt x="346" y="38262"/>
                  <a:pt x="387" y="46489"/>
                  <a:pt x="448" y="54717"/>
                </a:cubicBezTo>
                <a:cubicBezTo>
                  <a:pt x="448" y="55837"/>
                  <a:pt x="550" y="56937"/>
                  <a:pt x="611" y="58057"/>
                </a:cubicBezTo>
                <a:cubicBezTo>
                  <a:pt x="631" y="58607"/>
                  <a:pt x="876" y="58994"/>
                  <a:pt x="1385" y="59279"/>
                </a:cubicBezTo>
                <a:cubicBezTo>
                  <a:pt x="1568" y="59381"/>
                  <a:pt x="1731" y="59625"/>
                  <a:pt x="1772" y="59829"/>
                </a:cubicBezTo>
                <a:cubicBezTo>
                  <a:pt x="1874" y="60236"/>
                  <a:pt x="1894" y="60643"/>
                  <a:pt x="1894" y="61071"/>
                </a:cubicBezTo>
                <a:cubicBezTo>
                  <a:pt x="1874" y="65083"/>
                  <a:pt x="1874" y="69075"/>
                  <a:pt x="1813" y="73087"/>
                </a:cubicBezTo>
                <a:cubicBezTo>
                  <a:pt x="1751" y="76651"/>
                  <a:pt x="1426" y="80194"/>
                  <a:pt x="937" y="83738"/>
                </a:cubicBezTo>
                <a:cubicBezTo>
                  <a:pt x="326" y="88178"/>
                  <a:pt x="0" y="92658"/>
                  <a:pt x="183" y="97159"/>
                </a:cubicBezTo>
                <a:cubicBezTo>
                  <a:pt x="244" y="98788"/>
                  <a:pt x="509" y="100417"/>
                  <a:pt x="1303" y="101884"/>
                </a:cubicBezTo>
                <a:cubicBezTo>
                  <a:pt x="1967" y="103091"/>
                  <a:pt x="2910" y="103920"/>
                  <a:pt x="4366" y="103920"/>
                </a:cubicBezTo>
                <a:cubicBezTo>
                  <a:pt x="4384" y="103920"/>
                  <a:pt x="4402" y="103920"/>
                  <a:pt x="4419" y="103920"/>
                </a:cubicBezTo>
                <a:cubicBezTo>
                  <a:pt x="5478" y="103900"/>
                  <a:pt x="6293" y="103391"/>
                  <a:pt x="6924" y="102576"/>
                </a:cubicBezTo>
                <a:cubicBezTo>
                  <a:pt x="7739" y="101517"/>
                  <a:pt x="8167" y="100295"/>
                  <a:pt x="8268" y="99032"/>
                </a:cubicBezTo>
                <a:cubicBezTo>
                  <a:pt x="8431" y="97199"/>
                  <a:pt x="8574" y="95367"/>
                  <a:pt x="8513" y="93554"/>
                </a:cubicBezTo>
                <a:cubicBezTo>
                  <a:pt x="8431" y="90703"/>
                  <a:pt x="8248" y="87852"/>
                  <a:pt x="8004" y="85001"/>
                </a:cubicBezTo>
                <a:cubicBezTo>
                  <a:pt x="7800" y="82658"/>
                  <a:pt x="7352" y="80316"/>
                  <a:pt x="7169" y="77954"/>
                </a:cubicBezTo>
                <a:cubicBezTo>
                  <a:pt x="6965" y="75266"/>
                  <a:pt x="6884" y="72557"/>
                  <a:pt x="6843" y="69869"/>
                </a:cubicBezTo>
                <a:cubicBezTo>
                  <a:pt x="6782" y="66957"/>
                  <a:pt x="6802" y="64044"/>
                  <a:pt x="6802" y="61132"/>
                </a:cubicBezTo>
                <a:cubicBezTo>
                  <a:pt x="6802" y="60908"/>
                  <a:pt x="6802" y="60704"/>
                  <a:pt x="6823" y="60480"/>
                </a:cubicBezTo>
                <a:cubicBezTo>
                  <a:pt x="6843" y="59666"/>
                  <a:pt x="6863" y="59666"/>
                  <a:pt x="7596" y="59401"/>
                </a:cubicBezTo>
                <a:cubicBezTo>
                  <a:pt x="8492" y="59075"/>
                  <a:pt x="9002" y="58403"/>
                  <a:pt x="9348" y="57548"/>
                </a:cubicBezTo>
                <a:cubicBezTo>
                  <a:pt x="10183" y="55532"/>
                  <a:pt x="10305" y="53414"/>
                  <a:pt x="10427" y="51296"/>
                </a:cubicBezTo>
                <a:cubicBezTo>
                  <a:pt x="10916" y="42905"/>
                  <a:pt x="10651" y="34514"/>
                  <a:pt x="10529" y="26144"/>
                </a:cubicBezTo>
                <a:cubicBezTo>
                  <a:pt x="10468" y="22845"/>
                  <a:pt x="10305" y="19546"/>
                  <a:pt x="10020" y="16246"/>
                </a:cubicBezTo>
                <a:cubicBezTo>
                  <a:pt x="9796" y="13864"/>
                  <a:pt x="9307" y="11501"/>
                  <a:pt x="8879" y="9139"/>
                </a:cubicBezTo>
                <a:cubicBezTo>
                  <a:pt x="8492" y="7123"/>
                  <a:pt x="7882" y="5168"/>
                  <a:pt x="6884" y="3355"/>
                </a:cubicBezTo>
                <a:cubicBezTo>
                  <a:pt x="6415" y="2500"/>
                  <a:pt x="5804" y="1685"/>
                  <a:pt x="5132" y="932"/>
                </a:cubicBezTo>
                <a:cubicBezTo>
                  <a:pt x="4557" y="280"/>
                  <a:pt x="3835" y="1"/>
                  <a:pt x="30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7"/>
        <p:cNvGrpSpPr/>
        <p:nvPr/>
      </p:nvGrpSpPr>
      <p:grpSpPr>
        <a:xfrm>
          <a:off x="0" y="0"/>
          <a:ext cx="0" cy="0"/>
          <a:chOff x="0" y="0"/>
          <a:chExt cx="0" cy="0"/>
        </a:xfrm>
      </p:grpSpPr>
      <p:sp>
        <p:nvSpPr>
          <p:cNvPr id="68" name="Google Shape;68;p8"/>
          <p:cNvSpPr/>
          <p:nvPr/>
        </p:nvSpPr>
        <p:spPr>
          <a:xfrm>
            <a:off x="7880099" y="-1151602"/>
            <a:ext cx="937365" cy="4211452"/>
          </a:xfrm>
          <a:custGeom>
            <a:avLst/>
            <a:gdLst/>
            <a:ahLst/>
            <a:cxnLst/>
            <a:rect l="l" t="t" r="r" b="b"/>
            <a:pathLst>
              <a:path w="16273" h="73540" extrusionOk="0">
                <a:moveTo>
                  <a:pt x="8190" y="0"/>
                </a:moveTo>
                <a:cubicBezTo>
                  <a:pt x="7408" y="0"/>
                  <a:pt x="6619" y="453"/>
                  <a:pt x="6069" y="1360"/>
                </a:cubicBezTo>
                <a:cubicBezTo>
                  <a:pt x="5377" y="2480"/>
                  <a:pt x="5092" y="3742"/>
                  <a:pt x="5051" y="5025"/>
                </a:cubicBezTo>
                <a:cubicBezTo>
                  <a:pt x="4827" y="10402"/>
                  <a:pt x="5234" y="15493"/>
                  <a:pt x="5845" y="20849"/>
                </a:cubicBezTo>
                <a:cubicBezTo>
                  <a:pt x="6497" y="26531"/>
                  <a:pt x="7108" y="32234"/>
                  <a:pt x="7047" y="37977"/>
                </a:cubicBezTo>
                <a:cubicBezTo>
                  <a:pt x="7027" y="40828"/>
                  <a:pt x="7067" y="43700"/>
                  <a:pt x="7027" y="46551"/>
                </a:cubicBezTo>
                <a:cubicBezTo>
                  <a:pt x="7006" y="47365"/>
                  <a:pt x="6843" y="48200"/>
                  <a:pt x="6640" y="49015"/>
                </a:cubicBezTo>
                <a:cubicBezTo>
                  <a:pt x="6517" y="49544"/>
                  <a:pt x="6171" y="49952"/>
                  <a:pt x="5601" y="50135"/>
                </a:cubicBezTo>
                <a:cubicBezTo>
                  <a:pt x="2729" y="51031"/>
                  <a:pt x="1202" y="53129"/>
                  <a:pt x="611" y="55980"/>
                </a:cubicBezTo>
                <a:cubicBezTo>
                  <a:pt x="0" y="58974"/>
                  <a:pt x="408" y="61906"/>
                  <a:pt x="1182" y="64798"/>
                </a:cubicBezTo>
                <a:cubicBezTo>
                  <a:pt x="1711" y="66794"/>
                  <a:pt x="2505" y="68688"/>
                  <a:pt x="3646" y="70419"/>
                </a:cubicBezTo>
                <a:cubicBezTo>
                  <a:pt x="4277" y="71356"/>
                  <a:pt x="4990" y="72191"/>
                  <a:pt x="5927" y="72822"/>
                </a:cubicBezTo>
                <a:cubicBezTo>
                  <a:pt x="6653" y="73303"/>
                  <a:pt x="7405" y="73540"/>
                  <a:pt x="8151" y="73540"/>
                </a:cubicBezTo>
                <a:cubicBezTo>
                  <a:pt x="9017" y="73540"/>
                  <a:pt x="9874" y="73222"/>
                  <a:pt x="10672" y="72598"/>
                </a:cubicBezTo>
                <a:cubicBezTo>
                  <a:pt x="12566" y="71152"/>
                  <a:pt x="13605" y="69156"/>
                  <a:pt x="14419" y="67018"/>
                </a:cubicBezTo>
                <a:cubicBezTo>
                  <a:pt x="15662" y="63800"/>
                  <a:pt x="16273" y="60481"/>
                  <a:pt x="15906" y="57019"/>
                </a:cubicBezTo>
                <a:cubicBezTo>
                  <a:pt x="15743" y="55471"/>
                  <a:pt x="15295" y="54045"/>
                  <a:pt x="14399" y="52762"/>
                </a:cubicBezTo>
                <a:cubicBezTo>
                  <a:pt x="13564" y="51540"/>
                  <a:pt x="12423" y="50685"/>
                  <a:pt x="11018" y="50237"/>
                </a:cubicBezTo>
                <a:cubicBezTo>
                  <a:pt x="10265" y="49993"/>
                  <a:pt x="9776" y="49524"/>
                  <a:pt x="9633" y="48811"/>
                </a:cubicBezTo>
                <a:cubicBezTo>
                  <a:pt x="9450" y="48037"/>
                  <a:pt x="9348" y="47264"/>
                  <a:pt x="9328" y="46469"/>
                </a:cubicBezTo>
                <a:cubicBezTo>
                  <a:pt x="9287" y="44901"/>
                  <a:pt x="9308" y="43333"/>
                  <a:pt x="9308" y="41745"/>
                </a:cubicBezTo>
                <a:cubicBezTo>
                  <a:pt x="9328" y="39260"/>
                  <a:pt x="9246" y="36755"/>
                  <a:pt x="9369" y="34270"/>
                </a:cubicBezTo>
                <a:cubicBezTo>
                  <a:pt x="9572" y="30625"/>
                  <a:pt x="9939" y="27000"/>
                  <a:pt x="10244" y="23375"/>
                </a:cubicBezTo>
                <a:cubicBezTo>
                  <a:pt x="10367" y="21970"/>
                  <a:pt x="10550" y="20564"/>
                  <a:pt x="10672" y="19139"/>
                </a:cubicBezTo>
                <a:cubicBezTo>
                  <a:pt x="10916" y="16451"/>
                  <a:pt x="11202" y="13742"/>
                  <a:pt x="11324" y="11033"/>
                </a:cubicBezTo>
                <a:cubicBezTo>
                  <a:pt x="11466" y="8528"/>
                  <a:pt x="11629" y="6023"/>
                  <a:pt x="11079" y="3559"/>
                </a:cubicBezTo>
                <a:cubicBezTo>
                  <a:pt x="10916" y="2806"/>
                  <a:pt x="10652" y="2032"/>
                  <a:pt x="10265" y="1360"/>
                </a:cubicBezTo>
                <a:cubicBezTo>
                  <a:pt x="9745" y="453"/>
                  <a:pt x="8972" y="0"/>
                  <a:pt x="81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8469023" y="-3137268"/>
            <a:ext cx="1037075" cy="4662033"/>
          </a:xfrm>
          <a:custGeom>
            <a:avLst/>
            <a:gdLst/>
            <a:ahLst/>
            <a:cxnLst/>
            <a:rect l="l" t="t" r="r" b="b"/>
            <a:pathLst>
              <a:path w="18004" h="81408" extrusionOk="0">
                <a:moveTo>
                  <a:pt x="8988" y="1"/>
                </a:moveTo>
                <a:cubicBezTo>
                  <a:pt x="8029" y="1"/>
                  <a:pt x="7078" y="355"/>
                  <a:pt x="6191" y="1045"/>
                </a:cubicBezTo>
                <a:cubicBezTo>
                  <a:pt x="4114" y="2633"/>
                  <a:pt x="2953" y="4853"/>
                  <a:pt x="2057" y="7215"/>
                </a:cubicBezTo>
                <a:cubicBezTo>
                  <a:pt x="672" y="10779"/>
                  <a:pt x="0" y="14466"/>
                  <a:pt x="407" y="18294"/>
                </a:cubicBezTo>
                <a:cubicBezTo>
                  <a:pt x="591" y="20005"/>
                  <a:pt x="1079" y="21594"/>
                  <a:pt x="2077" y="23019"/>
                </a:cubicBezTo>
                <a:cubicBezTo>
                  <a:pt x="3014" y="24363"/>
                  <a:pt x="4277" y="25300"/>
                  <a:pt x="5825" y="25809"/>
                </a:cubicBezTo>
                <a:cubicBezTo>
                  <a:pt x="6660" y="26074"/>
                  <a:pt x="7189" y="26583"/>
                  <a:pt x="7352" y="27398"/>
                </a:cubicBezTo>
                <a:cubicBezTo>
                  <a:pt x="7556" y="28233"/>
                  <a:pt x="7657" y="29108"/>
                  <a:pt x="7698" y="29964"/>
                </a:cubicBezTo>
                <a:cubicBezTo>
                  <a:pt x="7739" y="31715"/>
                  <a:pt x="7719" y="33446"/>
                  <a:pt x="7698" y="35198"/>
                </a:cubicBezTo>
                <a:cubicBezTo>
                  <a:pt x="7698" y="37947"/>
                  <a:pt x="7780" y="40717"/>
                  <a:pt x="7637" y="43486"/>
                </a:cubicBezTo>
                <a:cubicBezTo>
                  <a:pt x="7413" y="47498"/>
                  <a:pt x="7026" y="51510"/>
                  <a:pt x="6680" y="55522"/>
                </a:cubicBezTo>
                <a:cubicBezTo>
                  <a:pt x="6537" y="57091"/>
                  <a:pt x="6334" y="58659"/>
                  <a:pt x="6191" y="60207"/>
                </a:cubicBezTo>
                <a:cubicBezTo>
                  <a:pt x="5926" y="63221"/>
                  <a:pt x="5621" y="66214"/>
                  <a:pt x="5478" y="69208"/>
                </a:cubicBezTo>
                <a:cubicBezTo>
                  <a:pt x="5336" y="71957"/>
                  <a:pt x="5153" y="74748"/>
                  <a:pt x="5743" y="77477"/>
                </a:cubicBezTo>
                <a:cubicBezTo>
                  <a:pt x="5926" y="78311"/>
                  <a:pt x="6232" y="79167"/>
                  <a:pt x="6660" y="79900"/>
                </a:cubicBezTo>
                <a:cubicBezTo>
                  <a:pt x="7240" y="80908"/>
                  <a:pt x="8095" y="81407"/>
                  <a:pt x="8958" y="81407"/>
                </a:cubicBezTo>
                <a:cubicBezTo>
                  <a:pt x="9821" y="81407"/>
                  <a:pt x="10692" y="80908"/>
                  <a:pt x="11303" y="79920"/>
                </a:cubicBezTo>
                <a:cubicBezTo>
                  <a:pt x="12056" y="78678"/>
                  <a:pt x="12362" y="77273"/>
                  <a:pt x="12423" y="75847"/>
                </a:cubicBezTo>
                <a:cubicBezTo>
                  <a:pt x="12667" y="69901"/>
                  <a:pt x="12219" y="64259"/>
                  <a:pt x="11547" y="58333"/>
                </a:cubicBezTo>
                <a:cubicBezTo>
                  <a:pt x="10835" y="52040"/>
                  <a:pt x="10142" y="45727"/>
                  <a:pt x="10203" y="39373"/>
                </a:cubicBezTo>
                <a:cubicBezTo>
                  <a:pt x="10244" y="36216"/>
                  <a:pt x="10183" y="33039"/>
                  <a:pt x="10244" y="29882"/>
                </a:cubicBezTo>
                <a:cubicBezTo>
                  <a:pt x="10244" y="28966"/>
                  <a:pt x="10448" y="28049"/>
                  <a:pt x="10651" y="27153"/>
                </a:cubicBezTo>
                <a:cubicBezTo>
                  <a:pt x="10794" y="26563"/>
                  <a:pt x="11181" y="26115"/>
                  <a:pt x="11812" y="25911"/>
                </a:cubicBezTo>
                <a:cubicBezTo>
                  <a:pt x="15009" y="24913"/>
                  <a:pt x="16679" y="22591"/>
                  <a:pt x="17331" y="19435"/>
                </a:cubicBezTo>
                <a:cubicBezTo>
                  <a:pt x="18003" y="16136"/>
                  <a:pt x="17555" y="12877"/>
                  <a:pt x="16700" y="9680"/>
                </a:cubicBezTo>
                <a:cubicBezTo>
                  <a:pt x="16109" y="7460"/>
                  <a:pt x="15254" y="5362"/>
                  <a:pt x="13971" y="3468"/>
                </a:cubicBezTo>
                <a:cubicBezTo>
                  <a:pt x="13278" y="2430"/>
                  <a:pt x="12484" y="1493"/>
                  <a:pt x="11445" y="800"/>
                </a:cubicBezTo>
                <a:cubicBezTo>
                  <a:pt x="10645" y="263"/>
                  <a:pt x="9813" y="1"/>
                  <a:pt x="89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7665416" y="3679956"/>
            <a:ext cx="937365" cy="3889322"/>
          </a:xfrm>
          <a:custGeom>
            <a:avLst/>
            <a:gdLst/>
            <a:ahLst/>
            <a:cxnLst/>
            <a:rect l="l" t="t" r="r" b="b"/>
            <a:pathLst>
              <a:path w="16273" h="67915" extrusionOk="0">
                <a:moveTo>
                  <a:pt x="8175" y="1"/>
                </a:moveTo>
                <a:cubicBezTo>
                  <a:pt x="7393" y="1"/>
                  <a:pt x="6609" y="454"/>
                  <a:pt x="6070" y="1360"/>
                </a:cubicBezTo>
                <a:cubicBezTo>
                  <a:pt x="5377" y="2480"/>
                  <a:pt x="5092" y="3743"/>
                  <a:pt x="5031" y="5026"/>
                </a:cubicBezTo>
                <a:cubicBezTo>
                  <a:pt x="4807" y="10402"/>
                  <a:pt x="5214" y="15494"/>
                  <a:pt x="5825" y="20850"/>
                </a:cubicBezTo>
                <a:cubicBezTo>
                  <a:pt x="6477" y="26532"/>
                  <a:pt x="7108" y="32234"/>
                  <a:pt x="7047" y="37977"/>
                </a:cubicBezTo>
                <a:cubicBezTo>
                  <a:pt x="7006" y="40828"/>
                  <a:pt x="7067" y="43700"/>
                  <a:pt x="7027" y="46551"/>
                </a:cubicBezTo>
                <a:cubicBezTo>
                  <a:pt x="7006" y="47366"/>
                  <a:pt x="6823" y="48201"/>
                  <a:pt x="6640" y="49015"/>
                </a:cubicBezTo>
                <a:cubicBezTo>
                  <a:pt x="6518" y="49545"/>
                  <a:pt x="6151" y="49952"/>
                  <a:pt x="5601" y="50136"/>
                </a:cubicBezTo>
                <a:cubicBezTo>
                  <a:pt x="2709" y="51032"/>
                  <a:pt x="1202" y="53129"/>
                  <a:pt x="612" y="55980"/>
                </a:cubicBezTo>
                <a:cubicBezTo>
                  <a:pt x="1" y="58974"/>
                  <a:pt x="408" y="61907"/>
                  <a:pt x="1182" y="64799"/>
                </a:cubicBezTo>
                <a:cubicBezTo>
                  <a:pt x="1467" y="65878"/>
                  <a:pt x="1833" y="66917"/>
                  <a:pt x="2261" y="67915"/>
                </a:cubicBezTo>
                <a:lnTo>
                  <a:pt x="14053" y="67915"/>
                </a:lnTo>
                <a:cubicBezTo>
                  <a:pt x="14175" y="67609"/>
                  <a:pt x="14297" y="67324"/>
                  <a:pt x="14419" y="67019"/>
                </a:cubicBezTo>
                <a:cubicBezTo>
                  <a:pt x="15662" y="63801"/>
                  <a:pt x="16273" y="60481"/>
                  <a:pt x="15906" y="57019"/>
                </a:cubicBezTo>
                <a:cubicBezTo>
                  <a:pt x="15743" y="55492"/>
                  <a:pt x="15275" y="54046"/>
                  <a:pt x="14399" y="52763"/>
                </a:cubicBezTo>
                <a:cubicBezTo>
                  <a:pt x="13544" y="51541"/>
                  <a:pt x="12403" y="50685"/>
                  <a:pt x="10998" y="50237"/>
                </a:cubicBezTo>
                <a:cubicBezTo>
                  <a:pt x="10244" y="49993"/>
                  <a:pt x="9776" y="49525"/>
                  <a:pt x="9613" y="48812"/>
                </a:cubicBezTo>
                <a:cubicBezTo>
                  <a:pt x="9450" y="48038"/>
                  <a:pt x="9348" y="47244"/>
                  <a:pt x="9328" y="46470"/>
                </a:cubicBezTo>
                <a:cubicBezTo>
                  <a:pt x="9267" y="44902"/>
                  <a:pt x="9308" y="43333"/>
                  <a:pt x="9308" y="41745"/>
                </a:cubicBezTo>
                <a:cubicBezTo>
                  <a:pt x="9308" y="39260"/>
                  <a:pt x="9226" y="36755"/>
                  <a:pt x="9369" y="34271"/>
                </a:cubicBezTo>
                <a:cubicBezTo>
                  <a:pt x="9572" y="30625"/>
                  <a:pt x="9919" y="27000"/>
                  <a:pt x="10244" y="23375"/>
                </a:cubicBezTo>
                <a:cubicBezTo>
                  <a:pt x="10346" y="21970"/>
                  <a:pt x="10550" y="20565"/>
                  <a:pt x="10672" y="19139"/>
                </a:cubicBezTo>
                <a:cubicBezTo>
                  <a:pt x="10917" y="16451"/>
                  <a:pt x="11181" y="13742"/>
                  <a:pt x="11324" y="11034"/>
                </a:cubicBezTo>
                <a:cubicBezTo>
                  <a:pt x="11446" y="8529"/>
                  <a:pt x="11609" y="6024"/>
                  <a:pt x="11079" y="3560"/>
                </a:cubicBezTo>
                <a:cubicBezTo>
                  <a:pt x="10917" y="2806"/>
                  <a:pt x="10652" y="2032"/>
                  <a:pt x="10265" y="1360"/>
                </a:cubicBezTo>
                <a:cubicBezTo>
                  <a:pt x="9735" y="454"/>
                  <a:pt x="8956" y="1"/>
                  <a:pt x="81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386783" y="-1560670"/>
            <a:ext cx="796643" cy="5226747"/>
          </a:xfrm>
          <a:custGeom>
            <a:avLst/>
            <a:gdLst/>
            <a:ahLst/>
            <a:cxnLst/>
            <a:rect l="l" t="t" r="r" b="b"/>
            <a:pathLst>
              <a:path w="13830" h="91269" extrusionOk="0">
                <a:moveTo>
                  <a:pt x="1744" y="1"/>
                </a:moveTo>
                <a:cubicBezTo>
                  <a:pt x="1499" y="1"/>
                  <a:pt x="1283" y="115"/>
                  <a:pt x="1121" y="336"/>
                </a:cubicBezTo>
                <a:cubicBezTo>
                  <a:pt x="999" y="499"/>
                  <a:pt x="938" y="723"/>
                  <a:pt x="938" y="927"/>
                </a:cubicBezTo>
                <a:cubicBezTo>
                  <a:pt x="836" y="2923"/>
                  <a:pt x="754" y="4939"/>
                  <a:pt x="673" y="6935"/>
                </a:cubicBezTo>
                <a:cubicBezTo>
                  <a:pt x="490" y="11191"/>
                  <a:pt x="286" y="15447"/>
                  <a:pt x="164" y="19704"/>
                </a:cubicBezTo>
                <a:cubicBezTo>
                  <a:pt x="82" y="21822"/>
                  <a:pt x="1" y="23960"/>
                  <a:pt x="653" y="26017"/>
                </a:cubicBezTo>
                <a:cubicBezTo>
                  <a:pt x="1345" y="28176"/>
                  <a:pt x="2506" y="29968"/>
                  <a:pt x="4502" y="31149"/>
                </a:cubicBezTo>
                <a:cubicBezTo>
                  <a:pt x="4868" y="31353"/>
                  <a:pt x="5113" y="31882"/>
                  <a:pt x="5276" y="32310"/>
                </a:cubicBezTo>
                <a:cubicBezTo>
                  <a:pt x="5703" y="33389"/>
                  <a:pt x="5683" y="34550"/>
                  <a:pt x="5683" y="35691"/>
                </a:cubicBezTo>
                <a:cubicBezTo>
                  <a:pt x="5703" y="38664"/>
                  <a:pt x="5724" y="41658"/>
                  <a:pt x="5703" y="44651"/>
                </a:cubicBezTo>
                <a:cubicBezTo>
                  <a:pt x="5663" y="47727"/>
                  <a:pt x="5724" y="50822"/>
                  <a:pt x="5540" y="53897"/>
                </a:cubicBezTo>
                <a:cubicBezTo>
                  <a:pt x="5296" y="57747"/>
                  <a:pt x="4848" y="61596"/>
                  <a:pt x="4481" y="65445"/>
                </a:cubicBezTo>
                <a:cubicBezTo>
                  <a:pt x="4135" y="69151"/>
                  <a:pt x="3707" y="72858"/>
                  <a:pt x="3443" y="76585"/>
                </a:cubicBezTo>
                <a:cubicBezTo>
                  <a:pt x="3280" y="79090"/>
                  <a:pt x="3280" y="81635"/>
                  <a:pt x="3280" y="84161"/>
                </a:cubicBezTo>
                <a:cubicBezTo>
                  <a:pt x="3300" y="85871"/>
                  <a:pt x="3524" y="87582"/>
                  <a:pt x="4278" y="89150"/>
                </a:cubicBezTo>
                <a:cubicBezTo>
                  <a:pt x="4522" y="89639"/>
                  <a:pt x="4828" y="90128"/>
                  <a:pt x="5215" y="90515"/>
                </a:cubicBezTo>
                <a:cubicBezTo>
                  <a:pt x="5729" y="91019"/>
                  <a:pt x="6353" y="91268"/>
                  <a:pt x="6980" y="91268"/>
                </a:cubicBezTo>
                <a:cubicBezTo>
                  <a:pt x="7620" y="91268"/>
                  <a:pt x="8264" y="91009"/>
                  <a:pt x="8799" y="90494"/>
                </a:cubicBezTo>
                <a:cubicBezTo>
                  <a:pt x="9451" y="89863"/>
                  <a:pt x="9899" y="89069"/>
                  <a:pt x="10082" y="88193"/>
                </a:cubicBezTo>
                <a:cubicBezTo>
                  <a:pt x="10367" y="86828"/>
                  <a:pt x="10652" y="85423"/>
                  <a:pt x="10693" y="84038"/>
                </a:cubicBezTo>
                <a:cubicBezTo>
                  <a:pt x="10835" y="79762"/>
                  <a:pt x="10571" y="75485"/>
                  <a:pt x="10143" y="71208"/>
                </a:cubicBezTo>
                <a:cubicBezTo>
                  <a:pt x="9593" y="65893"/>
                  <a:pt x="8982" y="60577"/>
                  <a:pt x="8534" y="55242"/>
                </a:cubicBezTo>
                <a:cubicBezTo>
                  <a:pt x="8290" y="52350"/>
                  <a:pt x="8330" y="49417"/>
                  <a:pt x="8310" y="46505"/>
                </a:cubicBezTo>
                <a:cubicBezTo>
                  <a:pt x="8269" y="43022"/>
                  <a:pt x="8310" y="39519"/>
                  <a:pt x="8290" y="36016"/>
                </a:cubicBezTo>
                <a:cubicBezTo>
                  <a:pt x="8290" y="34754"/>
                  <a:pt x="8310" y="33512"/>
                  <a:pt x="8697" y="32290"/>
                </a:cubicBezTo>
                <a:cubicBezTo>
                  <a:pt x="8901" y="31699"/>
                  <a:pt x="9227" y="31271"/>
                  <a:pt x="9776" y="30925"/>
                </a:cubicBezTo>
                <a:cubicBezTo>
                  <a:pt x="11752" y="29724"/>
                  <a:pt x="12852" y="27870"/>
                  <a:pt x="13402" y="25691"/>
                </a:cubicBezTo>
                <a:cubicBezTo>
                  <a:pt x="13666" y="24632"/>
                  <a:pt x="13829" y="23512"/>
                  <a:pt x="13809" y="22412"/>
                </a:cubicBezTo>
                <a:cubicBezTo>
                  <a:pt x="13748" y="18502"/>
                  <a:pt x="13585" y="14612"/>
                  <a:pt x="13463" y="10702"/>
                </a:cubicBezTo>
                <a:cubicBezTo>
                  <a:pt x="13361" y="8177"/>
                  <a:pt x="13259" y="5651"/>
                  <a:pt x="13157" y="3126"/>
                </a:cubicBezTo>
                <a:cubicBezTo>
                  <a:pt x="13116" y="2413"/>
                  <a:pt x="13096" y="1680"/>
                  <a:pt x="13055" y="967"/>
                </a:cubicBezTo>
                <a:cubicBezTo>
                  <a:pt x="13035" y="377"/>
                  <a:pt x="12689" y="10"/>
                  <a:pt x="12200" y="10"/>
                </a:cubicBezTo>
                <a:cubicBezTo>
                  <a:pt x="11711" y="10"/>
                  <a:pt x="11406" y="377"/>
                  <a:pt x="11406" y="988"/>
                </a:cubicBezTo>
                <a:cubicBezTo>
                  <a:pt x="11406" y="7138"/>
                  <a:pt x="11283" y="13248"/>
                  <a:pt x="11283" y="19398"/>
                </a:cubicBezTo>
                <a:cubicBezTo>
                  <a:pt x="11283" y="19541"/>
                  <a:pt x="11283" y="19704"/>
                  <a:pt x="11263" y="19867"/>
                </a:cubicBezTo>
                <a:cubicBezTo>
                  <a:pt x="11182" y="20213"/>
                  <a:pt x="10958" y="20437"/>
                  <a:pt x="10571" y="20437"/>
                </a:cubicBezTo>
                <a:cubicBezTo>
                  <a:pt x="10204" y="20416"/>
                  <a:pt x="10021" y="20192"/>
                  <a:pt x="9980" y="19846"/>
                </a:cubicBezTo>
                <a:cubicBezTo>
                  <a:pt x="9939" y="19683"/>
                  <a:pt x="9939" y="19520"/>
                  <a:pt x="9939" y="19337"/>
                </a:cubicBezTo>
                <a:cubicBezTo>
                  <a:pt x="9797" y="13289"/>
                  <a:pt x="9654" y="7220"/>
                  <a:pt x="9512" y="1171"/>
                </a:cubicBezTo>
                <a:cubicBezTo>
                  <a:pt x="9512" y="1049"/>
                  <a:pt x="9512" y="927"/>
                  <a:pt x="9512" y="804"/>
                </a:cubicBezTo>
                <a:cubicBezTo>
                  <a:pt x="9452" y="330"/>
                  <a:pt x="9086" y="9"/>
                  <a:pt x="8674" y="9"/>
                </a:cubicBezTo>
                <a:cubicBezTo>
                  <a:pt x="8661" y="9"/>
                  <a:pt x="8649" y="10"/>
                  <a:pt x="8636" y="10"/>
                </a:cubicBezTo>
                <a:cubicBezTo>
                  <a:pt x="8208" y="31"/>
                  <a:pt x="7862" y="356"/>
                  <a:pt x="7842" y="825"/>
                </a:cubicBezTo>
                <a:cubicBezTo>
                  <a:pt x="7821" y="1578"/>
                  <a:pt x="7821" y="2332"/>
                  <a:pt x="7821" y="3106"/>
                </a:cubicBezTo>
                <a:cubicBezTo>
                  <a:pt x="7801" y="7260"/>
                  <a:pt x="7801" y="11435"/>
                  <a:pt x="7781" y="15610"/>
                </a:cubicBezTo>
                <a:cubicBezTo>
                  <a:pt x="7760" y="16914"/>
                  <a:pt x="7781" y="18237"/>
                  <a:pt x="7760" y="19541"/>
                </a:cubicBezTo>
                <a:cubicBezTo>
                  <a:pt x="7760" y="20152"/>
                  <a:pt x="7516" y="20437"/>
                  <a:pt x="7007" y="20437"/>
                </a:cubicBezTo>
                <a:cubicBezTo>
                  <a:pt x="6991" y="20438"/>
                  <a:pt x="6975" y="20438"/>
                  <a:pt x="6960" y="20438"/>
                </a:cubicBezTo>
                <a:cubicBezTo>
                  <a:pt x="6481" y="20438"/>
                  <a:pt x="6232" y="20133"/>
                  <a:pt x="6212" y="19541"/>
                </a:cubicBezTo>
                <a:cubicBezTo>
                  <a:pt x="6212" y="15834"/>
                  <a:pt x="6192" y="12128"/>
                  <a:pt x="6192" y="8421"/>
                </a:cubicBezTo>
                <a:cubicBezTo>
                  <a:pt x="6172" y="5937"/>
                  <a:pt x="6151" y="3472"/>
                  <a:pt x="6131" y="988"/>
                </a:cubicBezTo>
                <a:cubicBezTo>
                  <a:pt x="6131" y="377"/>
                  <a:pt x="5805" y="10"/>
                  <a:pt x="5316" y="10"/>
                </a:cubicBezTo>
                <a:cubicBezTo>
                  <a:pt x="4828" y="10"/>
                  <a:pt x="4481" y="377"/>
                  <a:pt x="4481" y="967"/>
                </a:cubicBezTo>
                <a:cubicBezTo>
                  <a:pt x="4441" y="2841"/>
                  <a:pt x="4420" y="4735"/>
                  <a:pt x="4380" y="6609"/>
                </a:cubicBezTo>
                <a:cubicBezTo>
                  <a:pt x="4318" y="9338"/>
                  <a:pt x="4217" y="12067"/>
                  <a:pt x="4156" y="14796"/>
                </a:cubicBezTo>
                <a:cubicBezTo>
                  <a:pt x="4115" y="16343"/>
                  <a:pt x="4074" y="17871"/>
                  <a:pt x="4033" y="19419"/>
                </a:cubicBezTo>
                <a:cubicBezTo>
                  <a:pt x="4033" y="19541"/>
                  <a:pt x="4033" y="19663"/>
                  <a:pt x="4013" y="19785"/>
                </a:cubicBezTo>
                <a:cubicBezTo>
                  <a:pt x="3972" y="20172"/>
                  <a:pt x="3748" y="20396"/>
                  <a:pt x="3341" y="20416"/>
                </a:cubicBezTo>
                <a:cubicBezTo>
                  <a:pt x="2934" y="20416"/>
                  <a:pt x="2730" y="20152"/>
                  <a:pt x="2710" y="19765"/>
                </a:cubicBezTo>
                <a:cubicBezTo>
                  <a:pt x="2689" y="19235"/>
                  <a:pt x="2710" y="18706"/>
                  <a:pt x="2710" y="18197"/>
                </a:cubicBezTo>
                <a:cubicBezTo>
                  <a:pt x="2648" y="13614"/>
                  <a:pt x="2608" y="9032"/>
                  <a:pt x="2567" y="4450"/>
                </a:cubicBezTo>
                <a:cubicBezTo>
                  <a:pt x="2547" y="3269"/>
                  <a:pt x="2567" y="2108"/>
                  <a:pt x="2587" y="927"/>
                </a:cubicBezTo>
                <a:cubicBezTo>
                  <a:pt x="2587" y="519"/>
                  <a:pt x="2424" y="214"/>
                  <a:pt x="2038" y="51"/>
                </a:cubicBezTo>
                <a:cubicBezTo>
                  <a:pt x="1936" y="17"/>
                  <a:pt x="1838" y="1"/>
                  <a:pt x="1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365643" y="4018472"/>
            <a:ext cx="742611" cy="4084204"/>
          </a:xfrm>
          <a:custGeom>
            <a:avLst/>
            <a:gdLst/>
            <a:ahLst/>
            <a:cxnLst/>
            <a:rect l="l" t="t" r="r" b="b"/>
            <a:pathLst>
              <a:path w="12892" h="71318" extrusionOk="0">
                <a:moveTo>
                  <a:pt x="6372" y="0"/>
                </a:moveTo>
                <a:cubicBezTo>
                  <a:pt x="5775" y="0"/>
                  <a:pt x="5176" y="239"/>
                  <a:pt x="4685" y="710"/>
                </a:cubicBezTo>
                <a:cubicBezTo>
                  <a:pt x="4074" y="1301"/>
                  <a:pt x="3666" y="2034"/>
                  <a:pt x="3483" y="2869"/>
                </a:cubicBezTo>
                <a:cubicBezTo>
                  <a:pt x="3239" y="4132"/>
                  <a:pt x="2954" y="5435"/>
                  <a:pt x="2913" y="6718"/>
                </a:cubicBezTo>
                <a:cubicBezTo>
                  <a:pt x="2791" y="10710"/>
                  <a:pt x="3035" y="14701"/>
                  <a:pt x="3442" y="18673"/>
                </a:cubicBezTo>
                <a:cubicBezTo>
                  <a:pt x="3951" y="23642"/>
                  <a:pt x="4522" y="28591"/>
                  <a:pt x="4929" y="33560"/>
                </a:cubicBezTo>
                <a:cubicBezTo>
                  <a:pt x="5153" y="36248"/>
                  <a:pt x="5112" y="38977"/>
                  <a:pt x="5153" y="41686"/>
                </a:cubicBezTo>
                <a:cubicBezTo>
                  <a:pt x="5173" y="44944"/>
                  <a:pt x="5133" y="48203"/>
                  <a:pt x="5153" y="51461"/>
                </a:cubicBezTo>
                <a:cubicBezTo>
                  <a:pt x="5173" y="52642"/>
                  <a:pt x="5153" y="53803"/>
                  <a:pt x="4766" y="54944"/>
                </a:cubicBezTo>
                <a:cubicBezTo>
                  <a:pt x="4583" y="55473"/>
                  <a:pt x="4277" y="55901"/>
                  <a:pt x="3768" y="56206"/>
                </a:cubicBezTo>
                <a:cubicBezTo>
                  <a:pt x="1935" y="57327"/>
                  <a:pt x="917" y="59058"/>
                  <a:pt x="408" y="61074"/>
                </a:cubicBezTo>
                <a:cubicBezTo>
                  <a:pt x="143" y="62072"/>
                  <a:pt x="1" y="63131"/>
                  <a:pt x="21" y="64149"/>
                </a:cubicBezTo>
                <a:cubicBezTo>
                  <a:pt x="62" y="66532"/>
                  <a:pt x="143" y="68914"/>
                  <a:pt x="225" y="71318"/>
                </a:cubicBezTo>
                <a:lnTo>
                  <a:pt x="2363" y="71318"/>
                </a:lnTo>
                <a:cubicBezTo>
                  <a:pt x="2363" y="69851"/>
                  <a:pt x="2363" y="68365"/>
                  <a:pt x="2363" y="66898"/>
                </a:cubicBezTo>
                <a:cubicBezTo>
                  <a:pt x="2363" y="66756"/>
                  <a:pt x="2363" y="66634"/>
                  <a:pt x="2404" y="66491"/>
                </a:cubicBezTo>
                <a:cubicBezTo>
                  <a:pt x="2465" y="66165"/>
                  <a:pt x="2668" y="65961"/>
                  <a:pt x="3035" y="65961"/>
                </a:cubicBezTo>
                <a:cubicBezTo>
                  <a:pt x="3361" y="65982"/>
                  <a:pt x="3544" y="66206"/>
                  <a:pt x="3585" y="66511"/>
                </a:cubicBezTo>
                <a:cubicBezTo>
                  <a:pt x="3605" y="66674"/>
                  <a:pt x="3626" y="66837"/>
                  <a:pt x="3626" y="67000"/>
                </a:cubicBezTo>
                <a:cubicBezTo>
                  <a:pt x="3666" y="68426"/>
                  <a:pt x="3687" y="69872"/>
                  <a:pt x="3727" y="71318"/>
                </a:cubicBezTo>
                <a:lnTo>
                  <a:pt x="5642" y="71318"/>
                </a:lnTo>
                <a:cubicBezTo>
                  <a:pt x="5642" y="71032"/>
                  <a:pt x="5642" y="70747"/>
                  <a:pt x="5642" y="70483"/>
                </a:cubicBezTo>
                <a:cubicBezTo>
                  <a:pt x="5642" y="69261"/>
                  <a:pt x="5642" y="68039"/>
                  <a:pt x="5642" y="66817"/>
                </a:cubicBezTo>
                <a:cubicBezTo>
                  <a:pt x="5662" y="66247"/>
                  <a:pt x="5886" y="65982"/>
                  <a:pt x="6355" y="65982"/>
                </a:cubicBezTo>
                <a:cubicBezTo>
                  <a:pt x="6371" y="65981"/>
                  <a:pt x="6387" y="65981"/>
                  <a:pt x="6403" y="65981"/>
                </a:cubicBezTo>
                <a:cubicBezTo>
                  <a:pt x="6859" y="65981"/>
                  <a:pt x="7088" y="66266"/>
                  <a:pt x="7088" y="66817"/>
                </a:cubicBezTo>
                <a:cubicBezTo>
                  <a:pt x="7088" y="68324"/>
                  <a:pt x="7088" y="69811"/>
                  <a:pt x="7108" y="71318"/>
                </a:cubicBezTo>
                <a:lnTo>
                  <a:pt x="9022" y="71318"/>
                </a:lnTo>
                <a:cubicBezTo>
                  <a:pt x="9022" y="71297"/>
                  <a:pt x="9022" y="71257"/>
                  <a:pt x="9022" y="71236"/>
                </a:cubicBezTo>
                <a:cubicBezTo>
                  <a:pt x="9063" y="69811"/>
                  <a:pt x="9084" y="68365"/>
                  <a:pt x="9124" y="66939"/>
                </a:cubicBezTo>
                <a:cubicBezTo>
                  <a:pt x="9124" y="66817"/>
                  <a:pt x="9124" y="66695"/>
                  <a:pt x="9145" y="66593"/>
                </a:cubicBezTo>
                <a:cubicBezTo>
                  <a:pt x="9185" y="66226"/>
                  <a:pt x="9389" y="66002"/>
                  <a:pt x="9776" y="66002"/>
                </a:cubicBezTo>
                <a:cubicBezTo>
                  <a:pt x="10163" y="66002"/>
                  <a:pt x="10346" y="66247"/>
                  <a:pt x="10367" y="66613"/>
                </a:cubicBezTo>
                <a:cubicBezTo>
                  <a:pt x="10387" y="67102"/>
                  <a:pt x="10367" y="67591"/>
                  <a:pt x="10367" y="68079"/>
                </a:cubicBezTo>
                <a:cubicBezTo>
                  <a:pt x="10367" y="69159"/>
                  <a:pt x="10387" y="70238"/>
                  <a:pt x="10387" y="71318"/>
                </a:cubicBezTo>
                <a:lnTo>
                  <a:pt x="12566" y="71318"/>
                </a:lnTo>
                <a:cubicBezTo>
                  <a:pt x="12627" y="69770"/>
                  <a:pt x="12688" y="68222"/>
                  <a:pt x="12729" y="66674"/>
                </a:cubicBezTo>
                <a:cubicBezTo>
                  <a:pt x="12790" y="64699"/>
                  <a:pt x="12892" y="62703"/>
                  <a:pt x="12261" y="60768"/>
                </a:cubicBezTo>
                <a:cubicBezTo>
                  <a:pt x="11629" y="58772"/>
                  <a:pt x="10550" y="57102"/>
                  <a:pt x="8676" y="56003"/>
                </a:cubicBezTo>
                <a:cubicBezTo>
                  <a:pt x="8350" y="55799"/>
                  <a:pt x="8126" y="55310"/>
                  <a:pt x="7963" y="54923"/>
                </a:cubicBezTo>
                <a:cubicBezTo>
                  <a:pt x="7577" y="53905"/>
                  <a:pt x="7577" y="52846"/>
                  <a:pt x="7577" y="51787"/>
                </a:cubicBezTo>
                <a:cubicBezTo>
                  <a:pt x="7577" y="48997"/>
                  <a:pt x="7556" y="46207"/>
                  <a:pt x="7577" y="43417"/>
                </a:cubicBezTo>
                <a:cubicBezTo>
                  <a:pt x="7597" y="40545"/>
                  <a:pt x="7556" y="37674"/>
                  <a:pt x="7719" y="34802"/>
                </a:cubicBezTo>
                <a:cubicBezTo>
                  <a:pt x="7943" y="31218"/>
                  <a:pt x="8371" y="27634"/>
                  <a:pt x="8697" y="24049"/>
                </a:cubicBezTo>
                <a:cubicBezTo>
                  <a:pt x="9022" y="20587"/>
                  <a:pt x="9430" y="17145"/>
                  <a:pt x="9674" y="13683"/>
                </a:cubicBezTo>
                <a:cubicBezTo>
                  <a:pt x="9837" y="11341"/>
                  <a:pt x="9837" y="8979"/>
                  <a:pt x="9817" y="6616"/>
                </a:cubicBezTo>
                <a:cubicBezTo>
                  <a:pt x="9817" y="5007"/>
                  <a:pt x="9613" y="3419"/>
                  <a:pt x="8900" y="1953"/>
                </a:cubicBezTo>
                <a:cubicBezTo>
                  <a:pt x="8676" y="1505"/>
                  <a:pt x="8371" y="1057"/>
                  <a:pt x="8025" y="710"/>
                </a:cubicBezTo>
                <a:cubicBezTo>
                  <a:pt x="7549" y="234"/>
                  <a:pt x="6962" y="0"/>
                  <a:pt x="63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402776" y="-1512110"/>
            <a:ext cx="844741" cy="3795461"/>
          </a:xfrm>
          <a:custGeom>
            <a:avLst/>
            <a:gdLst/>
            <a:ahLst/>
            <a:cxnLst/>
            <a:rect l="l" t="t" r="r" b="b"/>
            <a:pathLst>
              <a:path w="14665" h="66276" extrusionOk="0">
                <a:moveTo>
                  <a:pt x="7369" y="0"/>
                </a:moveTo>
                <a:cubicBezTo>
                  <a:pt x="6666" y="0"/>
                  <a:pt x="5956" y="407"/>
                  <a:pt x="5459" y="1220"/>
                </a:cubicBezTo>
                <a:cubicBezTo>
                  <a:pt x="4848" y="2238"/>
                  <a:pt x="4603" y="3378"/>
                  <a:pt x="4542" y="4539"/>
                </a:cubicBezTo>
                <a:cubicBezTo>
                  <a:pt x="4481" y="6067"/>
                  <a:pt x="4522" y="7614"/>
                  <a:pt x="4522" y="9142"/>
                </a:cubicBezTo>
                <a:cubicBezTo>
                  <a:pt x="4481" y="9162"/>
                  <a:pt x="4420" y="9162"/>
                  <a:pt x="4359" y="9162"/>
                </a:cubicBezTo>
                <a:cubicBezTo>
                  <a:pt x="4664" y="12360"/>
                  <a:pt x="4889" y="15577"/>
                  <a:pt x="5255" y="18775"/>
                </a:cubicBezTo>
                <a:cubicBezTo>
                  <a:pt x="5846" y="23907"/>
                  <a:pt x="6416" y="29039"/>
                  <a:pt x="6355" y="34232"/>
                </a:cubicBezTo>
                <a:cubicBezTo>
                  <a:pt x="6334" y="36798"/>
                  <a:pt x="6375" y="39364"/>
                  <a:pt x="6334" y="41951"/>
                </a:cubicBezTo>
                <a:cubicBezTo>
                  <a:pt x="6314" y="42684"/>
                  <a:pt x="6172" y="43437"/>
                  <a:pt x="5988" y="44170"/>
                </a:cubicBezTo>
                <a:cubicBezTo>
                  <a:pt x="5886" y="44639"/>
                  <a:pt x="5561" y="45026"/>
                  <a:pt x="5051" y="45168"/>
                </a:cubicBezTo>
                <a:cubicBezTo>
                  <a:pt x="2445" y="46003"/>
                  <a:pt x="1080" y="47877"/>
                  <a:pt x="551" y="50443"/>
                </a:cubicBezTo>
                <a:cubicBezTo>
                  <a:pt x="1" y="53131"/>
                  <a:pt x="367" y="55779"/>
                  <a:pt x="1080" y="58406"/>
                </a:cubicBezTo>
                <a:cubicBezTo>
                  <a:pt x="1549" y="60198"/>
                  <a:pt x="2261" y="61909"/>
                  <a:pt x="3280" y="63457"/>
                </a:cubicBezTo>
                <a:cubicBezTo>
                  <a:pt x="3850" y="64292"/>
                  <a:pt x="4502" y="65066"/>
                  <a:pt x="5337" y="65615"/>
                </a:cubicBezTo>
                <a:cubicBezTo>
                  <a:pt x="5999" y="66060"/>
                  <a:pt x="6678" y="66276"/>
                  <a:pt x="7351" y="66276"/>
                </a:cubicBezTo>
                <a:cubicBezTo>
                  <a:pt x="8127" y="66276"/>
                  <a:pt x="8893" y="65988"/>
                  <a:pt x="9613" y="65432"/>
                </a:cubicBezTo>
                <a:cubicBezTo>
                  <a:pt x="11324" y="64129"/>
                  <a:pt x="12261" y="62316"/>
                  <a:pt x="12994" y="60402"/>
                </a:cubicBezTo>
                <a:cubicBezTo>
                  <a:pt x="14114" y="57490"/>
                  <a:pt x="14664" y="54496"/>
                  <a:pt x="14338" y="51380"/>
                </a:cubicBezTo>
                <a:cubicBezTo>
                  <a:pt x="14175" y="49995"/>
                  <a:pt x="13788" y="48692"/>
                  <a:pt x="12974" y="47531"/>
                </a:cubicBezTo>
                <a:cubicBezTo>
                  <a:pt x="12220" y="46431"/>
                  <a:pt x="11181" y="45678"/>
                  <a:pt x="9919" y="45270"/>
                </a:cubicBezTo>
                <a:cubicBezTo>
                  <a:pt x="9247" y="45046"/>
                  <a:pt x="8819" y="44639"/>
                  <a:pt x="8677" y="43987"/>
                </a:cubicBezTo>
                <a:cubicBezTo>
                  <a:pt x="8514" y="43295"/>
                  <a:pt x="8432" y="42582"/>
                  <a:pt x="8412" y="41890"/>
                </a:cubicBezTo>
                <a:cubicBezTo>
                  <a:pt x="8371" y="40464"/>
                  <a:pt x="8391" y="39038"/>
                  <a:pt x="8391" y="37633"/>
                </a:cubicBezTo>
                <a:cubicBezTo>
                  <a:pt x="8391" y="35373"/>
                  <a:pt x="8330" y="33112"/>
                  <a:pt x="8453" y="30872"/>
                </a:cubicBezTo>
                <a:cubicBezTo>
                  <a:pt x="8636" y="27613"/>
                  <a:pt x="8941" y="24334"/>
                  <a:pt x="9226" y="21076"/>
                </a:cubicBezTo>
                <a:cubicBezTo>
                  <a:pt x="9328" y="19793"/>
                  <a:pt x="9512" y="18530"/>
                  <a:pt x="9613" y="17247"/>
                </a:cubicBezTo>
                <a:cubicBezTo>
                  <a:pt x="9837" y="14824"/>
                  <a:pt x="10082" y="12380"/>
                  <a:pt x="10204" y="9936"/>
                </a:cubicBezTo>
                <a:cubicBezTo>
                  <a:pt x="10326" y="7696"/>
                  <a:pt x="10469" y="5435"/>
                  <a:pt x="9980" y="3215"/>
                </a:cubicBezTo>
                <a:cubicBezTo>
                  <a:pt x="9837" y="2523"/>
                  <a:pt x="9593" y="1831"/>
                  <a:pt x="9247" y="1240"/>
                </a:cubicBezTo>
                <a:cubicBezTo>
                  <a:pt x="8777" y="413"/>
                  <a:pt x="8076" y="0"/>
                  <a:pt x="73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74" name="Google Shape;74;p8"/>
          <p:cNvSpPr/>
          <p:nvPr/>
        </p:nvSpPr>
        <p:spPr>
          <a:xfrm>
            <a:off x="572868" y="2715507"/>
            <a:ext cx="628789" cy="5951296"/>
          </a:xfrm>
          <a:custGeom>
            <a:avLst/>
            <a:gdLst/>
            <a:ahLst/>
            <a:cxnLst/>
            <a:rect l="l" t="t" r="r" b="b"/>
            <a:pathLst>
              <a:path w="10916" h="103921" extrusionOk="0">
                <a:moveTo>
                  <a:pt x="3033" y="1"/>
                </a:moveTo>
                <a:cubicBezTo>
                  <a:pt x="2757" y="1"/>
                  <a:pt x="2471" y="34"/>
                  <a:pt x="2179" y="97"/>
                </a:cubicBezTo>
                <a:cubicBezTo>
                  <a:pt x="1222" y="321"/>
                  <a:pt x="570" y="891"/>
                  <a:pt x="448" y="1848"/>
                </a:cubicBezTo>
                <a:cubicBezTo>
                  <a:pt x="326" y="2765"/>
                  <a:pt x="306" y="3701"/>
                  <a:pt x="306" y="4618"/>
                </a:cubicBezTo>
                <a:cubicBezTo>
                  <a:pt x="285" y="13090"/>
                  <a:pt x="285" y="21562"/>
                  <a:pt x="285" y="28120"/>
                </a:cubicBezTo>
                <a:cubicBezTo>
                  <a:pt x="346" y="38262"/>
                  <a:pt x="387" y="46489"/>
                  <a:pt x="448" y="54717"/>
                </a:cubicBezTo>
                <a:cubicBezTo>
                  <a:pt x="448" y="55837"/>
                  <a:pt x="550" y="56937"/>
                  <a:pt x="611" y="58057"/>
                </a:cubicBezTo>
                <a:cubicBezTo>
                  <a:pt x="631" y="58607"/>
                  <a:pt x="876" y="58994"/>
                  <a:pt x="1385" y="59279"/>
                </a:cubicBezTo>
                <a:cubicBezTo>
                  <a:pt x="1568" y="59381"/>
                  <a:pt x="1731" y="59625"/>
                  <a:pt x="1772" y="59829"/>
                </a:cubicBezTo>
                <a:cubicBezTo>
                  <a:pt x="1874" y="60236"/>
                  <a:pt x="1894" y="60643"/>
                  <a:pt x="1894" y="61071"/>
                </a:cubicBezTo>
                <a:cubicBezTo>
                  <a:pt x="1874" y="65083"/>
                  <a:pt x="1874" y="69075"/>
                  <a:pt x="1813" y="73087"/>
                </a:cubicBezTo>
                <a:cubicBezTo>
                  <a:pt x="1751" y="76651"/>
                  <a:pt x="1426" y="80194"/>
                  <a:pt x="937" y="83738"/>
                </a:cubicBezTo>
                <a:cubicBezTo>
                  <a:pt x="326" y="88178"/>
                  <a:pt x="0" y="92658"/>
                  <a:pt x="183" y="97159"/>
                </a:cubicBezTo>
                <a:cubicBezTo>
                  <a:pt x="244" y="98788"/>
                  <a:pt x="509" y="100417"/>
                  <a:pt x="1303" y="101884"/>
                </a:cubicBezTo>
                <a:cubicBezTo>
                  <a:pt x="1967" y="103091"/>
                  <a:pt x="2910" y="103920"/>
                  <a:pt x="4366" y="103920"/>
                </a:cubicBezTo>
                <a:cubicBezTo>
                  <a:pt x="4384" y="103920"/>
                  <a:pt x="4402" y="103920"/>
                  <a:pt x="4419" y="103920"/>
                </a:cubicBezTo>
                <a:cubicBezTo>
                  <a:pt x="5478" y="103900"/>
                  <a:pt x="6293" y="103391"/>
                  <a:pt x="6924" y="102576"/>
                </a:cubicBezTo>
                <a:cubicBezTo>
                  <a:pt x="7739" y="101517"/>
                  <a:pt x="8167" y="100295"/>
                  <a:pt x="8268" y="99032"/>
                </a:cubicBezTo>
                <a:cubicBezTo>
                  <a:pt x="8431" y="97199"/>
                  <a:pt x="8574" y="95367"/>
                  <a:pt x="8513" y="93554"/>
                </a:cubicBezTo>
                <a:cubicBezTo>
                  <a:pt x="8431" y="90703"/>
                  <a:pt x="8248" y="87852"/>
                  <a:pt x="8004" y="85001"/>
                </a:cubicBezTo>
                <a:cubicBezTo>
                  <a:pt x="7800" y="82658"/>
                  <a:pt x="7352" y="80316"/>
                  <a:pt x="7169" y="77954"/>
                </a:cubicBezTo>
                <a:cubicBezTo>
                  <a:pt x="6965" y="75266"/>
                  <a:pt x="6884" y="72557"/>
                  <a:pt x="6843" y="69869"/>
                </a:cubicBezTo>
                <a:cubicBezTo>
                  <a:pt x="6782" y="66957"/>
                  <a:pt x="6802" y="64044"/>
                  <a:pt x="6802" y="61132"/>
                </a:cubicBezTo>
                <a:cubicBezTo>
                  <a:pt x="6802" y="60908"/>
                  <a:pt x="6802" y="60704"/>
                  <a:pt x="6823" y="60480"/>
                </a:cubicBezTo>
                <a:cubicBezTo>
                  <a:pt x="6843" y="59666"/>
                  <a:pt x="6863" y="59666"/>
                  <a:pt x="7596" y="59401"/>
                </a:cubicBezTo>
                <a:cubicBezTo>
                  <a:pt x="8492" y="59075"/>
                  <a:pt x="9002" y="58403"/>
                  <a:pt x="9348" y="57548"/>
                </a:cubicBezTo>
                <a:cubicBezTo>
                  <a:pt x="10183" y="55532"/>
                  <a:pt x="10305" y="53414"/>
                  <a:pt x="10427" y="51296"/>
                </a:cubicBezTo>
                <a:cubicBezTo>
                  <a:pt x="10916" y="42905"/>
                  <a:pt x="10651" y="34514"/>
                  <a:pt x="10529" y="26144"/>
                </a:cubicBezTo>
                <a:cubicBezTo>
                  <a:pt x="10468" y="22845"/>
                  <a:pt x="10305" y="19546"/>
                  <a:pt x="10020" y="16246"/>
                </a:cubicBezTo>
                <a:cubicBezTo>
                  <a:pt x="9796" y="13864"/>
                  <a:pt x="9307" y="11501"/>
                  <a:pt x="8879" y="9139"/>
                </a:cubicBezTo>
                <a:cubicBezTo>
                  <a:pt x="8492" y="7123"/>
                  <a:pt x="7882" y="5168"/>
                  <a:pt x="6884" y="3355"/>
                </a:cubicBezTo>
                <a:cubicBezTo>
                  <a:pt x="6415" y="2500"/>
                  <a:pt x="5804" y="1685"/>
                  <a:pt x="5132" y="932"/>
                </a:cubicBezTo>
                <a:cubicBezTo>
                  <a:pt x="4557" y="280"/>
                  <a:pt x="3835" y="1"/>
                  <a:pt x="30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75" name="Google Shape;75;p8"/>
          <p:cNvSpPr/>
          <p:nvPr/>
        </p:nvSpPr>
        <p:spPr>
          <a:xfrm>
            <a:off x="8632102" y="3370894"/>
            <a:ext cx="910408" cy="3969783"/>
          </a:xfrm>
          <a:custGeom>
            <a:avLst/>
            <a:gdLst/>
            <a:ahLst/>
            <a:cxnLst/>
            <a:rect l="l" t="t" r="r" b="b"/>
            <a:pathLst>
              <a:path w="15805" h="69320" extrusionOk="0">
                <a:moveTo>
                  <a:pt x="7897" y="1"/>
                </a:moveTo>
                <a:cubicBezTo>
                  <a:pt x="7054" y="1"/>
                  <a:pt x="6217" y="309"/>
                  <a:pt x="5438" y="912"/>
                </a:cubicBezTo>
                <a:cubicBezTo>
                  <a:pt x="3605" y="2317"/>
                  <a:pt x="2607" y="4252"/>
                  <a:pt x="1793" y="6329"/>
                </a:cubicBezTo>
                <a:cubicBezTo>
                  <a:pt x="591" y="9465"/>
                  <a:pt x="1" y="12683"/>
                  <a:pt x="367" y="16043"/>
                </a:cubicBezTo>
                <a:cubicBezTo>
                  <a:pt x="510" y="17530"/>
                  <a:pt x="958" y="18935"/>
                  <a:pt x="1813" y="20178"/>
                </a:cubicBezTo>
                <a:cubicBezTo>
                  <a:pt x="2648" y="21379"/>
                  <a:pt x="3748" y="22194"/>
                  <a:pt x="5112" y="22642"/>
                </a:cubicBezTo>
                <a:cubicBezTo>
                  <a:pt x="5846" y="22866"/>
                  <a:pt x="6314" y="23314"/>
                  <a:pt x="6456" y="24027"/>
                </a:cubicBezTo>
                <a:cubicBezTo>
                  <a:pt x="6619" y="24760"/>
                  <a:pt x="6721" y="25534"/>
                  <a:pt x="6742" y="26287"/>
                </a:cubicBezTo>
                <a:cubicBezTo>
                  <a:pt x="6803" y="27815"/>
                  <a:pt x="6762" y="29342"/>
                  <a:pt x="6762" y="30870"/>
                </a:cubicBezTo>
                <a:cubicBezTo>
                  <a:pt x="6762" y="33293"/>
                  <a:pt x="6843" y="35717"/>
                  <a:pt x="6701" y="38140"/>
                </a:cubicBezTo>
                <a:cubicBezTo>
                  <a:pt x="6497" y="41663"/>
                  <a:pt x="6151" y="45186"/>
                  <a:pt x="5866" y="48710"/>
                </a:cubicBezTo>
                <a:cubicBezTo>
                  <a:pt x="5744" y="50074"/>
                  <a:pt x="5560" y="51439"/>
                  <a:pt x="5438" y="52824"/>
                </a:cubicBezTo>
                <a:cubicBezTo>
                  <a:pt x="5214" y="55451"/>
                  <a:pt x="4929" y="58078"/>
                  <a:pt x="4807" y="60705"/>
                </a:cubicBezTo>
                <a:cubicBezTo>
                  <a:pt x="4685" y="63128"/>
                  <a:pt x="4522" y="65552"/>
                  <a:pt x="5051" y="67955"/>
                </a:cubicBezTo>
                <a:cubicBezTo>
                  <a:pt x="5153" y="68424"/>
                  <a:pt x="5296" y="68872"/>
                  <a:pt x="5459" y="69320"/>
                </a:cubicBezTo>
                <a:lnTo>
                  <a:pt x="10326" y="69320"/>
                </a:lnTo>
                <a:cubicBezTo>
                  <a:pt x="10693" y="68444"/>
                  <a:pt x="10876" y="67487"/>
                  <a:pt x="10896" y="66530"/>
                </a:cubicBezTo>
                <a:cubicBezTo>
                  <a:pt x="11120" y="61316"/>
                  <a:pt x="10733" y="56367"/>
                  <a:pt x="10143" y="51174"/>
                </a:cubicBezTo>
                <a:cubicBezTo>
                  <a:pt x="9511" y="45655"/>
                  <a:pt x="8900" y="40115"/>
                  <a:pt x="8961" y="34535"/>
                </a:cubicBezTo>
                <a:cubicBezTo>
                  <a:pt x="8982" y="31766"/>
                  <a:pt x="8941" y="28976"/>
                  <a:pt x="8982" y="26206"/>
                </a:cubicBezTo>
                <a:cubicBezTo>
                  <a:pt x="9002" y="25412"/>
                  <a:pt x="9165" y="24597"/>
                  <a:pt x="9348" y="23823"/>
                </a:cubicBezTo>
                <a:cubicBezTo>
                  <a:pt x="9471" y="23314"/>
                  <a:pt x="9817" y="22907"/>
                  <a:pt x="10367" y="22723"/>
                </a:cubicBezTo>
                <a:cubicBezTo>
                  <a:pt x="13157" y="21848"/>
                  <a:pt x="14643" y="19811"/>
                  <a:pt x="15214" y="17062"/>
                </a:cubicBezTo>
                <a:cubicBezTo>
                  <a:pt x="15804" y="14149"/>
                  <a:pt x="15397" y="11298"/>
                  <a:pt x="14643" y="8488"/>
                </a:cubicBezTo>
                <a:cubicBezTo>
                  <a:pt x="14134" y="6553"/>
                  <a:pt x="13381" y="4700"/>
                  <a:pt x="12261" y="3030"/>
                </a:cubicBezTo>
                <a:cubicBezTo>
                  <a:pt x="11650" y="2134"/>
                  <a:pt x="10957" y="1299"/>
                  <a:pt x="10041" y="688"/>
                </a:cubicBezTo>
                <a:cubicBezTo>
                  <a:pt x="9345" y="227"/>
                  <a:pt x="8619" y="1"/>
                  <a:pt x="78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txBox="1">
            <a:spLocks noGrp="1"/>
          </p:cNvSpPr>
          <p:nvPr>
            <p:ph type="title"/>
          </p:nvPr>
        </p:nvSpPr>
        <p:spPr>
          <a:xfrm>
            <a:off x="2562900" y="1299000"/>
            <a:ext cx="4018200" cy="254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75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07"/>
        <p:cNvGrpSpPr/>
        <p:nvPr/>
      </p:nvGrpSpPr>
      <p:grpSpPr>
        <a:xfrm>
          <a:off x="0" y="0"/>
          <a:ext cx="0" cy="0"/>
          <a:chOff x="0" y="0"/>
          <a:chExt cx="0" cy="0"/>
        </a:xfrm>
      </p:grpSpPr>
      <p:sp>
        <p:nvSpPr>
          <p:cNvPr id="108" name="Google Shape;108;p13"/>
          <p:cNvSpPr txBox="1">
            <a:spLocks noGrp="1"/>
          </p:cNvSpPr>
          <p:nvPr>
            <p:ph type="title"/>
          </p:nvPr>
        </p:nvSpPr>
        <p:spPr>
          <a:xfrm>
            <a:off x="2583825" y="3172968"/>
            <a:ext cx="3960600" cy="685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200"/>
              <a:buNone/>
              <a:defRPr sz="2200"/>
            </a:lvl1pPr>
            <a:lvl2pPr lvl="1" rtl="0">
              <a:spcBef>
                <a:spcPts val="0"/>
              </a:spcBef>
              <a:spcAft>
                <a:spcPts val="0"/>
              </a:spcAft>
              <a:buClr>
                <a:schemeClr val="accent2"/>
              </a:buClr>
              <a:buSzPts val="2200"/>
              <a:buFont typeface="Fjalla One"/>
              <a:buNone/>
              <a:defRPr sz="2200">
                <a:solidFill>
                  <a:schemeClr val="accent2"/>
                </a:solidFill>
                <a:latin typeface="Fjalla One"/>
                <a:ea typeface="Fjalla One"/>
                <a:cs typeface="Fjalla One"/>
                <a:sym typeface="Fjalla One"/>
              </a:defRPr>
            </a:lvl2pPr>
            <a:lvl3pPr lvl="2" rtl="0">
              <a:spcBef>
                <a:spcPts val="0"/>
              </a:spcBef>
              <a:spcAft>
                <a:spcPts val="0"/>
              </a:spcAft>
              <a:buClr>
                <a:schemeClr val="accent2"/>
              </a:buClr>
              <a:buSzPts val="2200"/>
              <a:buFont typeface="Fjalla One"/>
              <a:buNone/>
              <a:defRPr sz="2200">
                <a:solidFill>
                  <a:schemeClr val="accent2"/>
                </a:solidFill>
                <a:latin typeface="Fjalla One"/>
                <a:ea typeface="Fjalla One"/>
                <a:cs typeface="Fjalla One"/>
                <a:sym typeface="Fjalla One"/>
              </a:defRPr>
            </a:lvl3pPr>
            <a:lvl4pPr lvl="3" rtl="0">
              <a:spcBef>
                <a:spcPts val="0"/>
              </a:spcBef>
              <a:spcAft>
                <a:spcPts val="0"/>
              </a:spcAft>
              <a:buClr>
                <a:schemeClr val="accent2"/>
              </a:buClr>
              <a:buSzPts val="2200"/>
              <a:buFont typeface="Fjalla One"/>
              <a:buNone/>
              <a:defRPr sz="2200">
                <a:solidFill>
                  <a:schemeClr val="accent2"/>
                </a:solidFill>
                <a:latin typeface="Fjalla One"/>
                <a:ea typeface="Fjalla One"/>
                <a:cs typeface="Fjalla One"/>
                <a:sym typeface="Fjalla One"/>
              </a:defRPr>
            </a:lvl4pPr>
            <a:lvl5pPr lvl="4" rtl="0">
              <a:spcBef>
                <a:spcPts val="0"/>
              </a:spcBef>
              <a:spcAft>
                <a:spcPts val="0"/>
              </a:spcAft>
              <a:buClr>
                <a:schemeClr val="accent2"/>
              </a:buClr>
              <a:buSzPts val="2200"/>
              <a:buFont typeface="Fjalla One"/>
              <a:buNone/>
              <a:defRPr sz="2200">
                <a:solidFill>
                  <a:schemeClr val="accent2"/>
                </a:solidFill>
                <a:latin typeface="Fjalla One"/>
                <a:ea typeface="Fjalla One"/>
                <a:cs typeface="Fjalla One"/>
                <a:sym typeface="Fjalla One"/>
              </a:defRPr>
            </a:lvl5pPr>
            <a:lvl6pPr lvl="5" rtl="0">
              <a:spcBef>
                <a:spcPts val="0"/>
              </a:spcBef>
              <a:spcAft>
                <a:spcPts val="0"/>
              </a:spcAft>
              <a:buClr>
                <a:schemeClr val="accent2"/>
              </a:buClr>
              <a:buSzPts val="2200"/>
              <a:buFont typeface="Fjalla One"/>
              <a:buNone/>
              <a:defRPr sz="2200">
                <a:solidFill>
                  <a:schemeClr val="accent2"/>
                </a:solidFill>
                <a:latin typeface="Fjalla One"/>
                <a:ea typeface="Fjalla One"/>
                <a:cs typeface="Fjalla One"/>
                <a:sym typeface="Fjalla One"/>
              </a:defRPr>
            </a:lvl6pPr>
            <a:lvl7pPr lvl="6" rtl="0">
              <a:spcBef>
                <a:spcPts val="0"/>
              </a:spcBef>
              <a:spcAft>
                <a:spcPts val="0"/>
              </a:spcAft>
              <a:buClr>
                <a:schemeClr val="accent2"/>
              </a:buClr>
              <a:buSzPts val="2200"/>
              <a:buFont typeface="Fjalla One"/>
              <a:buNone/>
              <a:defRPr sz="2200">
                <a:solidFill>
                  <a:schemeClr val="accent2"/>
                </a:solidFill>
                <a:latin typeface="Fjalla One"/>
                <a:ea typeface="Fjalla One"/>
                <a:cs typeface="Fjalla One"/>
                <a:sym typeface="Fjalla One"/>
              </a:defRPr>
            </a:lvl7pPr>
            <a:lvl8pPr lvl="7" rtl="0">
              <a:spcBef>
                <a:spcPts val="0"/>
              </a:spcBef>
              <a:spcAft>
                <a:spcPts val="0"/>
              </a:spcAft>
              <a:buClr>
                <a:schemeClr val="accent2"/>
              </a:buClr>
              <a:buSzPts val="2200"/>
              <a:buFont typeface="Fjalla One"/>
              <a:buNone/>
              <a:defRPr sz="2200">
                <a:solidFill>
                  <a:schemeClr val="accent2"/>
                </a:solidFill>
                <a:latin typeface="Fjalla One"/>
                <a:ea typeface="Fjalla One"/>
                <a:cs typeface="Fjalla One"/>
                <a:sym typeface="Fjalla One"/>
              </a:defRPr>
            </a:lvl8pPr>
            <a:lvl9pPr lvl="8" rtl="0">
              <a:spcBef>
                <a:spcPts val="0"/>
              </a:spcBef>
              <a:spcAft>
                <a:spcPts val="0"/>
              </a:spcAft>
              <a:buClr>
                <a:schemeClr val="accent2"/>
              </a:buClr>
              <a:buSzPts val="2200"/>
              <a:buFont typeface="Fjalla One"/>
              <a:buNone/>
              <a:defRPr sz="2200">
                <a:solidFill>
                  <a:schemeClr val="accent2"/>
                </a:solidFill>
                <a:latin typeface="Fjalla One"/>
                <a:ea typeface="Fjalla One"/>
                <a:cs typeface="Fjalla One"/>
                <a:sym typeface="Fjalla One"/>
              </a:defRPr>
            </a:lvl9pPr>
          </a:lstStyle>
          <a:p>
            <a:endParaRPr/>
          </a:p>
        </p:txBody>
      </p:sp>
      <p:sp>
        <p:nvSpPr>
          <p:cNvPr id="109" name="Google Shape;109;p13"/>
          <p:cNvSpPr txBox="1">
            <a:spLocks noGrp="1"/>
          </p:cNvSpPr>
          <p:nvPr>
            <p:ph type="subTitle" idx="1"/>
          </p:nvPr>
        </p:nvSpPr>
        <p:spPr>
          <a:xfrm>
            <a:off x="2305050" y="1481325"/>
            <a:ext cx="4533900" cy="1554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rtl="0">
              <a:spcBef>
                <a:spcPts val="1600"/>
              </a:spcBef>
              <a:spcAft>
                <a:spcPts val="0"/>
              </a:spcAft>
              <a:buSzPts val="2200"/>
              <a:buNone/>
              <a:defRPr sz="2200"/>
            </a:lvl2pPr>
            <a:lvl3pPr lvl="2" rtl="0">
              <a:spcBef>
                <a:spcPts val="1600"/>
              </a:spcBef>
              <a:spcAft>
                <a:spcPts val="0"/>
              </a:spcAft>
              <a:buSzPts val="2200"/>
              <a:buNone/>
              <a:defRPr sz="2200"/>
            </a:lvl3pPr>
            <a:lvl4pPr lvl="3" rtl="0">
              <a:spcBef>
                <a:spcPts val="1600"/>
              </a:spcBef>
              <a:spcAft>
                <a:spcPts val="0"/>
              </a:spcAft>
              <a:buSzPts val="2200"/>
              <a:buNone/>
              <a:defRPr sz="2200"/>
            </a:lvl4pPr>
            <a:lvl5pPr lvl="4" rtl="0">
              <a:spcBef>
                <a:spcPts val="1600"/>
              </a:spcBef>
              <a:spcAft>
                <a:spcPts val="0"/>
              </a:spcAft>
              <a:buSzPts val="2200"/>
              <a:buNone/>
              <a:defRPr sz="2200"/>
            </a:lvl5pPr>
            <a:lvl6pPr lvl="5" rtl="0">
              <a:spcBef>
                <a:spcPts val="1600"/>
              </a:spcBef>
              <a:spcAft>
                <a:spcPts val="0"/>
              </a:spcAft>
              <a:buSzPts val="2200"/>
              <a:buNone/>
              <a:defRPr sz="2200"/>
            </a:lvl6pPr>
            <a:lvl7pPr lvl="6" rtl="0">
              <a:spcBef>
                <a:spcPts val="1600"/>
              </a:spcBef>
              <a:spcAft>
                <a:spcPts val="0"/>
              </a:spcAft>
              <a:buSzPts val="2200"/>
              <a:buNone/>
              <a:defRPr sz="2200"/>
            </a:lvl7pPr>
            <a:lvl8pPr lvl="7" rtl="0">
              <a:spcBef>
                <a:spcPts val="1600"/>
              </a:spcBef>
              <a:spcAft>
                <a:spcPts val="0"/>
              </a:spcAft>
              <a:buSzPts val="2200"/>
              <a:buNone/>
              <a:defRPr sz="2200"/>
            </a:lvl8pPr>
            <a:lvl9pPr lvl="8" rtl="0">
              <a:spcBef>
                <a:spcPts val="1600"/>
              </a:spcBef>
              <a:spcAft>
                <a:spcPts val="1600"/>
              </a:spcAft>
              <a:buSzPts val="2200"/>
              <a:buNone/>
              <a:defRPr sz="2200"/>
            </a:lvl9pPr>
          </a:lstStyle>
          <a:p>
            <a:endParaRPr/>
          </a:p>
        </p:txBody>
      </p:sp>
      <p:sp>
        <p:nvSpPr>
          <p:cNvPr id="110" name="Google Shape;110;p13"/>
          <p:cNvSpPr/>
          <p:nvPr/>
        </p:nvSpPr>
        <p:spPr>
          <a:xfrm rot="10800000" flipH="1">
            <a:off x="7880099" y="2469685"/>
            <a:ext cx="937365" cy="4211452"/>
          </a:xfrm>
          <a:custGeom>
            <a:avLst/>
            <a:gdLst/>
            <a:ahLst/>
            <a:cxnLst/>
            <a:rect l="l" t="t" r="r" b="b"/>
            <a:pathLst>
              <a:path w="16273" h="73540" extrusionOk="0">
                <a:moveTo>
                  <a:pt x="8190" y="0"/>
                </a:moveTo>
                <a:cubicBezTo>
                  <a:pt x="7408" y="0"/>
                  <a:pt x="6619" y="453"/>
                  <a:pt x="6069" y="1360"/>
                </a:cubicBezTo>
                <a:cubicBezTo>
                  <a:pt x="5377" y="2480"/>
                  <a:pt x="5092" y="3742"/>
                  <a:pt x="5051" y="5025"/>
                </a:cubicBezTo>
                <a:cubicBezTo>
                  <a:pt x="4827" y="10402"/>
                  <a:pt x="5234" y="15493"/>
                  <a:pt x="5845" y="20849"/>
                </a:cubicBezTo>
                <a:cubicBezTo>
                  <a:pt x="6497" y="26531"/>
                  <a:pt x="7108" y="32234"/>
                  <a:pt x="7047" y="37977"/>
                </a:cubicBezTo>
                <a:cubicBezTo>
                  <a:pt x="7027" y="40828"/>
                  <a:pt x="7067" y="43700"/>
                  <a:pt x="7027" y="46551"/>
                </a:cubicBezTo>
                <a:cubicBezTo>
                  <a:pt x="7006" y="47365"/>
                  <a:pt x="6843" y="48200"/>
                  <a:pt x="6640" y="49015"/>
                </a:cubicBezTo>
                <a:cubicBezTo>
                  <a:pt x="6517" y="49544"/>
                  <a:pt x="6171" y="49952"/>
                  <a:pt x="5601" y="50135"/>
                </a:cubicBezTo>
                <a:cubicBezTo>
                  <a:pt x="2729" y="51031"/>
                  <a:pt x="1202" y="53129"/>
                  <a:pt x="611" y="55980"/>
                </a:cubicBezTo>
                <a:cubicBezTo>
                  <a:pt x="0" y="58974"/>
                  <a:pt x="408" y="61906"/>
                  <a:pt x="1182" y="64798"/>
                </a:cubicBezTo>
                <a:cubicBezTo>
                  <a:pt x="1711" y="66794"/>
                  <a:pt x="2505" y="68688"/>
                  <a:pt x="3646" y="70419"/>
                </a:cubicBezTo>
                <a:cubicBezTo>
                  <a:pt x="4277" y="71356"/>
                  <a:pt x="4990" y="72191"/>
                  <a:pt x="5927" y="72822"/>
                </a:cubicBezTo>
                <a:cubicBezTo>
                  <a:pt x="6653" y="73303"/>
                  <a:pt x="7405" y="73540"/>
                  <a:pt x="8151" y="73540"/>
                </a:cubicBezTo>
                <a:cubicBezTo>
                  <a:pt x="9017" y="73540"/>
                  <a:pt x="9874" y="73222"/>
                  <a:pt x="10672" y="72598"/>
                </a:cubicBezTo>
                <a:cubicBezTo>
                  <a:pt x="12566" y="71152"/>
                  <a:pt x="13605" y="69156"/>
                  <a:pt x="14419" y="67018"/>
                </a:cubicBezTo>
                <a:cubicBezTo>
                  <a:pt x="15662" y="63800"/>
                  <a:pt x="16273" y="60481"/>
                  <a:pt x="15906" y="57019"/>
                </a:cubicBezTo>
                <a:cubicBezTo>
                  <a:pt x="15743" y="55471"/>
                  <a:pt x="15295" y="54045"/>
                  <a:pt x="14399" y="52762"/>
                </a:cubicBezTo>
                <a:cubicBezTo>
                  <a:pt x="13564" y="51540"/>
                  <a:pt x="12423" y="50685"/>
                  <a:pt x="11018" y="50237"/>
                </a:cubicBezTo>
                <a:cubicBezTo>
                  <a:pt x="10265" y="49993"/>
                  <a:pt x="9776" y="49524"/>
                  <a:pt x="9633" y="48811"/>
                </a:cubicBezTo>
                <a:cubicBezTo>
                  <a:pt x="9450" y="48037"/>
                  <a:pt x="9348" y="47264"/>
                  <a:pt x="9328" y="46469"/>
                </a:cubicBezTo>
                <a:cubicBezTo>
                  <a:pt x="9287" y="44901"/>
                  <a:pt x="9308" y="43333"/>
                  <a:pt x="9308" y="41745"/>
                </a:cubicBezTo>
                <a:cubicBezTo>
                  <a:pt x="9328" y="39260"/>
                  <a:pt x="9246" y="36755"/>
                  <a:pt x="9369" y="34270"/>
                </a:cubicBezTo>
                <a:cubicBezTo>
                  <a:pt x="9572" y="30625"/>
                  <a:pt x="9939" y="27000"/>
                  <a:pt x="10244" y="23375"/>
                </a:cubicBezTo>
                <a:cubicBezTo>
                  <a:pt x="10367" y="21970"/>
                  <a:pt x="10550" y="20564"/>
                  <a:pt x="10672" y="19139"/>
                </a:cubicBezTo>
                <a:cubicBezTo>
                  <a:pt x="10916" y="16451"/>
                  <a:pt x="11202" y="13742"/>
                  <a:pt x="11324" y="11033"/>
                </a:cubicBezTo>
                <a:cubicBezTo>
                  <a:pt x="11466" y="8528"/>
                  <a:pt x="11629" y="6023"/>
                  <a:pt x="11079" y="3559"/>
                </a:cubicBezTo>
                <a:cubicBezTo>
                  <a:pt x="10916" y="2806"/>
                  <a:pt x="10652" y="2032"/>
                  <a:pt x="10265" y="1360"/>
                </a:cubicBezTo>
                <a:cubicBezTo>
                  <a:pt x="9745" y="453"/>
                  <a:pt x="8972" y="0"/>
                  <a:pt x="81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rot="10800000" flipH="1">
            <a:off x="8469023" y="4004770"/>
            <a:ext cx="1037075" cy="4662033"/>
          </a:xfrm>
          <a:custGeom>
            <a:avLst/>
            <a:gdLst/>
            <a:ahLst/>
            <a:cxnLst/>
            <a:rect l="l" t="t" r="r" b="b"/>
            <a:pathLst>
              <a:path w="18004" h="81408" extrusionOk="0">
                <a:moveTo>
                  <a:pt x="8988" y="1"/>
                </a:moveTo>
                <a:cubicBezTo>
                  <a:pt x="8029" y="1"/>
                  <a:pt x="7078" y="355"/>
                  <a:pt x="6191" y="1045"/>
                </a:cubicBezTo>
                <a:cubicBezTo>
                  <a:pt x="4114" y="2633"/>
                  <a:pt x="2953" y="4853"/>
                  <a:pt x="2057" y="7215"/>
                </a:cubicBezTo>
                <a:cubicBezTo>
                  <a:pt x="672" y="10779"/>
                  <a:pt x="0" y="14466"/>
                  <a:pt x="407" y="18294"/>
                </a:cubicBezTo>
                <a:cubicBezTo>
                  <a:pt x="591" y="20005"/>
                  <a:pt x="1079" y="21594"/>
                  <a:pt x="2077" y="23019"/>
                </a:cubicBezTo>
                <a:cubicBezTo>
                  <a:pt x="3014" y="24363"/>
                  <a:pt x="4277" y="25300"/>
                  <a:pt x="5825" y="25809"/>
                </a:cubicBezTo>
                <a:cubicBezTo>
                  <a:pt x="6660" y="26074"/>
                  <a:pt x="7189" y="26583"/>
                  <a:pt x="7352" y="27398"/>
                </a:cubicBezTo>
                <a:cubicBezTo>
                  <a:pt x="7556" y="28233"/>
                  <a:pt x="7657" y="29108"/>
                  <a:pt x="7698" y="29964"/>
                </a:cubicBezTo>
                <a:cubicBezTo>
                  <a:pt x="7739" y="31715"/>
                  <a:pt x="7719" y="33446"/>
                  <a:pt x="7698" y="35198"/>
                </a:cubicBezTo>
                <a:cubicBezTo>
                  <a:pt x="7698" y="37947"/>
                  <a:pt x="7780" y="40717"/>
                  <a:pt x="7637" y="43486"/>
                </a:cubicBezTo>
                <a:cubicBezTo>
                  <a:pt x="7413" y="47498"/>
                  <a:pt x="7026" y="51510"/>
                  <a:pt x="6680" y="55522"/>
                </a:cubicBezTo>
                <a:cubicBezTo>
                  <a:pt x="6537" y="57091"/>
                  <a:pt x="6334" y="58659"/>
                  <a:pt x="6191" y="60207"/>
                </a:cubicBezTo>
                <a:cubicBezTo>
                  <a:pt x="5926" y="63221"/>
                  <a:pt x="5621" y="66214"/>
                  <a:pt x="5478" y="69208"/>
                </a:cubicBezTo>
                <a:cubicBezTo>
                  <a:pt x="5336" y="71957"/>
                  <a:pt x="5153" y="74748"/>
                  <a:pt x="5743" y="77477"/>
                </a:cubicBezTo>
                <a:cubicBezTo>
                  <a:pt x="5926" y="78311"/>
                  <a:pt x="6232" y="79167"/>
                  <a:pt x="6660" y="79900"/>
                </a:cubicBezTo>
                <a:cubicBezTo>
                  <a:pt x="7240" y="80908"/>
                  <a:pt x="8095" y="81407"/>
                  <a:pt x="8958" y="81407"/>
                </a:cubicBezTo>
                <a:cubicBezTo>
                  <a:pt x="9821" y="81407"/>
                  <a:pt x="10692" y="80908"/>
                  <a:pt x="11303" y="79920"/>
                </a:cubicBezTo>
                <a:cubicBezTo>
                  <a:pt x="12056" y="78678"/>
                  <a:pt x="12362" y="77273"/>
                  <a:pt x="12423" y="75847"/>
                </a:cubicBezTo>
                <a:cubicBezTo>
                  <a:pt x="12667" y="69901"/>
                  <a:pt x="12219" y="64259"/>
                  <a:pt x="11547" y="58333"/>
                </a:cubicBezTo>
                <a:cubicBezTo>
                  <a:pt x="10835" y="52040"/>
                  <a:pt x="10142" y="45727"/>
                  <a:pt x="10203" y="39373"/>
                </a:cubicBezTo>
                <a:cubicBezTo>
                  <a:pt x="10244" y="36216"/>
                  <a:pt x="10183" y="33039"/>
                  <a:pt x="10244" y="29882"/>
                </a:cubicBezTo>
                <a:cubicBezTo>
                  <a:pt x="10244" y="28966"/>
                  <a:pt x="10448" y="28049"/>
                  <a:pt x="10651" y="27153"/>
                </a:cubicBezTo>
                <a:cubicBezTo>
                  <a:pt x="10794" y="26563"/>
                  <a:pt x="11181" y="26115"/>
                  <a:pt x="11812" y="25911"/>
                </a:cubicBezTo>
                <a:cubicBezTo>
                  <a:pt x="15009" y="24913"/>
                  <a:pt x="16679" y="22591"/>
                  <a:pt x="17331" y="19435"/>
                </a:cubicBezTo>
                <a:cubicBezTo>
                  <a:pt x="18003" y="16136"/>
                  <a:pt x="17555" y="12877"/>
                  <a:pt x="16700" y="9680"/>
                </a:cubicBezTo>
                <a:cubicBezTo>
                  <a:pt x="16109" y="7460"/>
                  <a:pt x="15254" y="5362"/>
                  <a:pt x="13971" y="3468"/>
                </a:cubicBezTo>
                <a:cubicBezTo>
                  <a:pt x="13278" y="2430"/>
                  <a:pt x="12484" y="1493"/>
                  <a:pt x="11445" y="800"/>
                </a:cubicBezTo>
                <a:cubicBezTo>
                  <a:pt x="10645" y="263"/>
                  <a:pt x="9813" y="1"/>
                  <a:pt x="89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13"/>
          <p:cNvGrpSpPr/>
          <p:nvPr/>
        </p:nvGrpSpPr>
        <p:grpSpPr>
          <a:xfrm rot="10800000" flipH="1">
            <a:off x="-386783" y="-2573202"/>
            <a:ext cx="796637" cy="9663407"/>
            <a:chOff x="1078718" y="-1353613"/>
            <a:chExt cx="674316" cy="8179623"/>
          </a:xfrm>
        </p:grpSpPr>
        <p:sp>
          <p:nvSpPr>
            <p:cNvPr id="113" name="Google Shape;113;p13"/>
            <p:cNvSpPr/>
            <p:nvPr/>
          </p:nvSpPr>
          <p:spPr>
            <a:xfrm>
              <a:off x="1078718" y="-1353613"/>
              <a:ext cx="674316" cy="4424265"/>
            </a:xfrm>
            <a:custGeom>
              <a:avLst/>
              <a:gdLst/>
              <a:ahLst/>
              <a:cxnLst/>
              <a:rect l="l" t="t" r="r" b="b"/>
              <a:pathLst>
                <a:path w="13830" h="91269" extrusionOk="0">
                  <a:moveTo>
                    <a:pt x="1744" y="1"/>
                  </a:moveTo>
                  <a:cubicBezTo>
                    <a:pt x="1499" y="1"/>
                    <a:pt x="1283" y="115"/>
                    <a:pt x="1121" y="336"/>
                  </a:cubicBezTo>
                  <a:cubicBezTo>
                    <a:pt x="999" y="499"/>
                    <a:pt x="938" y="723"/>
                    <a:pt x="938" y="927"/>
                  </a:cubicBezTo>
                  <a:cubicBezTo>
                    <a:pt x="836" y="2923"/>
                    <a:pt x="754" y="4939"/>
                    <a:pt x="673" y="6935"/>
                  </a:cubicBezTo>
                  <a:cubicBezTo>
                    <a:pt x="490" y="11191"/>
                    <a:pt x="286" y="15447"/>
                    <a:pt x="164" y="19704"/>
                  </a:cubicBezTo>
                  <a:cubicBezTo>
                    <a:pt x="82" y="21822"/>
                    <a:pt x="1" y="23960"/>
                    <a:pt x="653" y="26017"/>
                  </a:cubicBezTo>
                  <a:cubicBezTo>
                    <a:pt x="1345" y="28176"/>
                    <a:pt x="2506" y="29968"/>
                    <a:pt x="4502" y="31149"/>
                  </a:cubicBezTo>
                  <a:cubicBezTo>
                    <a:pt x="4868" y="31353"/>
                    <a:pt x="5113" y="31882"/>
                    <a:pt x="5276" y="32310"/>
                  </a:cubicBezTo>
                  <a:cubicBezTo>
                    <a:pt x="5703" y="33389"/>
                    <a:pt x="5683" y="34550"/>
                    <a:pt x="5683" y="35691"/>
                  </a:cubicBezTo>
                  <a:cubicBezTo>
                    <a:pt x="5703" y="38664"/>
                    <a:pt x="5724" y="41658"/>
                    <a:pt x="5703" y="44651"/>
                  </a:cubicBezTo>
                  <a:cubicBezTo>
                    <a:pt x="5663" y="47727"/>
                    <a:pt x="5724" y="50822"/>
                    <a:pt x="5540" y="53897"/>
                  </a:cubicBezTo>
                  <a:cubicBezTo>
                    <a:pt x="5296" y="57747"/>
                    <a:pt x="4848" y="61596"/>
                    <a:pt x="4481" y="65445"/>
                  </a:cubicBezTo>
                  <a:cubicBezTo>
                    <a:pt x="4135" y="69151"/>
                    <a:pt x="3707" y="72858"/>
                    <a:pt x="3443" y="76585"/>
                  </a:cubicBezTo>
                  <a:cubicBezTo>
                    <a:pt x="3280" y="79090"/>
                    <a:pt x="3280" y="81635"/>
                    <a:pt x="3280" y="84161"/>
                  </a:cubicBezTo>
                  <a:cubicBezTo>
                    <a:pt x="3300" y="85871"/>
                    <a:pt x="3524" y="87582"/>
                    <a:pt x="4278" y="89150"/>
                  </a:cubicBezTo>
                  <a:cubicBezTo>
                    <a:pt x="4522" y="89639"/>
                    <a:pt x="4828" y="90128"/>
                    <a:pt x="5215" y="90515"/>
                  </a:cubicBezTo>
                  <a:cubicBezTo>
                    <a:pt x="5729" y="91019"/>
                    <a:pt x="6353" y="91268"/>
                    <a:pt x="6980" y="91268"/>
                  </a:cubicBezTo>
                  <a:cubicBezTo>
                    <a:pt x="7620" y="91268"/>
                    <a:pt x="8264" y="91009"/>
                    <a:pt x="8799" y="90494"/>
                  </a:cubicBezTo>
                  <a:cubicBezTo>
                    <a:pt x="9451" y="89863"/>
                    <a:pt x="9899" y="89069"/>
                    <a:pt x="10082" y="88193"/>
                  </a:cubicBezTo>
                  <a:cubicBezTo>
                    <a:pt x="10367" y="86828"/>
                    <a:pt x="10652" y="85423"/>
                    <a:pt x="10693" y="84038"/>
                  </a:cubicBezTo>
                  <a:cubicBezTo>
                    <a:pt x="10835" y="79762"/>
                    <a:pt x="10571" y="75485"/>
                    <a:pt x="10143" y="71208"/>
                  </a:cubicBezTo>
                  <a:cubicBezTo>
                    <a:pt x="9593" y="65893"/>
                    <a:pt x="8982" y="60577"/>
                    <a:pt x="8534" y="55242"/>
                  </a:cubicBezTo>
                  <a:cubicBezTo>
                    <a:pt x="8290" y="52350"/>
                    <a:pt x="8330" y="49417"/>
                    <a:pt x="8310" y="46505"/>
                  </a:cubicBezTo>
                  <a:cubicBezTo>
                    <a:pt x="8269" y="43022"/>
                    <a:pt x="8310" y="39519"/>
                    <a:pt x="8290" y="36016"/>
                  </a:cubicBezTo>
                  <a:cubicBezTo>
                    <a:pt x="8290" y="34754"/>
                    <a:pt x="8310" y="33512"/>
                    <a:pt x="8697" y="32290"/>
                  </a:cubicBezTo>
                  <a:cubicBezTo>
                    <a:pt x="8901" y="31699"/>
                    <a:pt x="9227" y="31271"/>
                    <a:pt x="9776" y="30925"/>
                  </a:cubicBezTo>
                  <a:cubicBezTo>
                    <a:pt x="11752" y="29724"/>
                    <a:pt x="12852" y="27870"/>
                    <a:pt x="13402" y="25691"/>
                  </a:cubicBezTo>
                  <a:cubicBezTo>
                    <a:pt x="13666" y="24632"/>
                    <a:pt x="13829" y="23512"/>
                    <a:pt x="13809" y="22412"/>
                  </a:cubicBezTo>
                  <a:cubicBezTo>
                    <a:pt x="13748" y="18502"/>
                    <a:pt x="13585" y="14612"/>
                    <a:pt x="13463" y="10702"/>
                  </a:cubicBezTo>
                  <a:cubicBezTo>
                    <a:pt x="13361" y="8177"/>
                    <a:pt x="13259" y="5651"/>
                    <a:pt x="13157" y="3126"/>
                  </a:cubicBezTo>
                  <a:cubicBezTo>
                    <a:pt x="13116" y="2413"/>
                    <a:pt x="13096" y="1680"/>
                    <a:pt x="13055" y="967"/>
                  </a:cubicBezTo>
                  <a:cubicBezTo>
                    <a:pt x="13035" y="377"/>
                    <a:pt x="12689" y="10"/>
                    <a:pt x="12200" y="10"/>
                  </a:cubicBezTo>
                  <a:cubicBezTo>
                    <a:pt x="11711" y="10"/>
                    <a:pt x="11406" y="377"/>
                    <a:pt x="11406" y="988"/>
                  </a:cubicBezTo>
                  <a:cubicBezTo>
                    <a:pt x="11406" y="7138"/>
                    <a:pt x="11283" y="13248"/>
                    <a:pt x="11283" y="19398"/>
                  </a:cubicBezTo>
                  <a:cubicBezTo>
                    <a:pt x="11283" y="19541"/>
                    <a:pt x="11283" y="19704"/>
                    <a:pt x="11263" y="19867"/>
                  </a:cubicBezTo>
                  <a:cubicBezTo>
                    <a:pt x="11182" y="20213"/>
                    <a:pt x="10958" y="20437"/>
                    <a:pt x="10571" y="20437"/>
                  </a:cubicBezTo>
                  <a:cubicBezTo>
                    <a:pt x="10204" y="20416"/>
                    <a:pt x="10021" y="20192"/>
                    <a:pt x="9980" y="19846"/>
                  </a:cubicBezTo>
                  <a:cubicBezTo>
                    <a:pt x="9939" y="19683"/>
                    <a:pt x="9939" y="19520"/>
                    <a:pt x="9939" y="19337"/>
                  </a:cubicBezTo>
                  <a:cubicBezTo>
                    <a:pt x="9797" y="13289"/>
                    <a:pt x="9654" y="7220"/>
                    <a:pt x="9512" y="1171"/>
                  </a:cubicBezTo>
                  <a:cubicBezTo>
                    <a:pt x="9512" y="1049"/>
                    <a:pt x="9512" y="927"/>
                    <a:pt x="9512" y="804"/>
                  </a:cubicBezTo>
                  <a:cubicBezTo>
                    <a:pt x="9452" y="330"/>
                    <a:pt x="9086" y="9"/>
                    <a:pt x="8674" y="9"/>
                  </a:cubicBezTo>
                  <a:cubicBezTo>
                    <a:pt x="8661" y="9"/>
                    <a:pt x="8649" y="10"/>
                    <a:pt x="8636" y="10"/>
                  </a:cubicBezTo>
                  <a:cubicBezTo>
                    <a:pt x="8208" y="31"/>
                    <a:pt x="7862" y="356"/>
                    <a:pt x="7842" y="825"/>
                  </a:cubicBezTo>
                  <a:cubicBezTo>
                    <a:pt x="7821" y="1578"/>
                    <a:pt x="7821" y="2332"/>
                    <a:pt x="7821" y="3106"/>
                  </a:cubicBezTo>
                  <a:cubicBezTo>
                    <a:pt x="7801" y="7260"/>
                    <a:pt x="7801" y="11435"/>
                    <a:pt x="7781" y="15610"/>
                  </a:cubicBezTo>
                  <a:cubicBezTo>
                    <a:pt x="7760" y="16914"/>
                    <a:pt x="7781" y="18237"/>
                    <a:pt x="7760" y="19541"/>
                  </a:cubicBezTo>
                  <a:cubicBezTo>
                    <a:pt x="7760" y="20152"/>
                    <a:pt x="7516" y="20437"/>
                    <a:pt x="7007" y="20437"/>
                  </a:cubicBezTo>
                  <a:cubicBezTo>
                    <a:pt x="6991" y="20438"/>
                    <a:pt x="6975" y="20438"/>
                    <a:pt x="6960" y="20438"/>
                  </a:cubicBezTo>
                  <a:cubicBezTo>
                    <a:pt x="6481" y="20438"/>
                    <a:pt x="6232" y="20133"/>
                    <a:pt x="6212" y="19541"/>
                  </a:cubicBezTo>
                  <a:cubicBezTo>
                    <a:pt x="6212" y="15834"/>
                    <a:pt x="6192" y="12128"/>
                    <a:pt x="6192" y="8421"/>
                  </a:cubicBezTo>
                  <a:cubicBezTo>
                    <a:pt x="6172" y="5937"/>
                    <a:pt x="6151" y="3472"/>
                    <a:pt x="6131" y="988"/>
                  </a:cubicBezTo>
                  <a:cubicBezTo>
                    <a:pt x="6131" y="377"/>
                    <a:pt x="5805" y="10"/>
                    <a:pt x="5316" y="10"/>
                  </a:cubicBezTo>
                  <a:cubicBezTo>
                    <a:pt x="4828" y="10"/>
                    <a:pt x="4481" y="377"/>
                    <a:pt x="4481" y="967"/>
                  </a:cubicBezTo>
                  <a:cubicBezTo>
                    <a:pt x="4441" y="2841"/>
                    <a:pt x="4420" y="4735"/>
                    <a:pt x="4380" y="6609"/>
                  </a:cubicBezTo>
                  <a:cubicBezTo>
                    <a:pt x="4318" y="9338"/>
                    <a:pt x="4217" y="12067"/>
                    <a:pt x="4156" y="14796"/>
                  </a:cubicBezTo>
                  <a:cubicBezTo>
                    <a:pt x="4115" y="16343"/>
                    <a:pt x="4074" y="17871"/>
                    <a:pt x="4033" y="19419"/>
                  </a:cubicBezTo>
                  <a:cubicBezTo>
                    <a:pt x="4033" y="19541"/>
                    <a:pt x="4033" y="19663"/>
                    <a:pt x="4013" y="19785"/>
                  </a:cubicBezTo>
                  <a:cubicBezTo>
                    <a:pt x="3972" y="20172"/>
                    <a:pt x="3748" y="20396"/>
                    <a:pt x="3341" y="20416"/>
                  </a:cubicBezTo>
                  <a:cubicBezTo>
                    <a:pt x="2934" y="20416"/>
                    <a:pt x="2730" y="20152"/>
                    <a:pt x="2710" y="19765"/>
                  </a:cubicBezTo>
                  <a:cubicBezTo>
                    <a:pt x="2689" y="19235"/>
                    <a:pt x="2710" y="18706"/>
                    <a:pt x="2710" y="18197"/>
                  </a:cubicBezTo>
                  <a:cubicBezTo>
                    <a:pt x="2648" y="13614"/>
                    <a:pt x="2608" y="9032"/>
                    <a:pt x="2567" y="4450"/>
                  </a:cubicBezTo>
                  <a:cubicBezTo>
                    <a:pt x="2547" y="3269"/>
                    <a:pt x="2567" y="2108"/>
                    <a:pt x="2587" y="927"/>
                  </a:cubicBezTo>
                  <a:cubicBezTo>
                    <a:pt x="2587" y="519"/>
                    <a:pt x="2424" y="214"/>
                    <a:pt x="2038" y="51"/>
                  </a:cubicBezTo>
                  <a:cubicBezTo>
                    <a:pt x="1936" y="17"/>
                    <a:pt x="1838" y="1"/>
                    <a:pt x="1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1096612" y="3368870"/>
              <a:ext cx="628582" cy="3457140"/>
            </a:xfrm>
            <a:custGeom>
              <a:avLst/>
              <a:gdLst/>
              <a:ahLst/>
              <a:cxnLst/>
              <a:rect l="l" t="t" r="r" b="b"/>
              <a:pathLst>
                <a:path w="12892" h="71318" extrusionOk="0">
                  <a:moveTo>
                    <a:pt x="6372" y="0"/>
                  </a:moveTo>
                  <a:cubicBezTo>
                    <a:pt x="5775" y="0"/>
                    <a:pt x="5176" y="239"/>
                    <a:pt x="4685" y="710"/>
                  </a:cubicBezTo>
                  <a:cubicBezTo>
                    <a:pt x="4074" y="1301"/>
                    <a:pt x="3666" y="2034"/>
                    <a:pt x="3483" y="2869"/>
                  </a:cubicBezTo>
                  <a:cubicBezTo>
                    <a:pt x="3239" y="4132"/>
                    <a:pt x="2954" y="5435"/>
                    <a:pt x="2913" y="6718"/>
                  </a:cubicBezTo>
                  <a:cubicBezTo>
                    <a:pt x="2791" y="10710"/>
                    <a:pt x="3035" y="14701"/>
                    <a:pt x="3442" y="18673"/>
                  </a:cubicBezTo>
                  <a:cubicBezTo>
                    <a:pt x="3951" y="23642"/>
                    <a:pt x="4522" y="28591"/>
                    <a:pt x="4929" y="33560"/>
                  </a:cubicBezTo>
                  <a:cubicBezTo>
                    <a:pt x="5153" y="36248"/>
                    <a:pt x="5112" y="38977"/>
                    <a:pt x="5153" y="41686"/>
                  </a:cubicBezTo>
                  <a:cubicBezTo>
                    <a:pt x="5173" y="44944"/>
                    <a:pt x="5133" y="48203"/>
                    <a:pt x="5153" y="51461"/>
                  </a:cubicBezTo>
                  <a:cubicBezTo>
                    <a:pt x="5173" y="52642"/>
                    <a:pt x="5153" y="53803"/>
                    <a:pt x="4766" y="54944"/>
                  </a:cubicBezTo>
                  <a:cubicBezTo>
                    <a:pt x="4583" y="55473"/>
                    <a:pt x="4277" y="55901"/>
                    <a:pt x="3768" y="56206"/>
                  </a:cubicBezTo>
                  <a:cubicBezTo>
                    <a:pt x="1935" y="57327"/>
                    <a:pt x="917" y="59058"/>
                    <a:pt x="408" y="61074"/>
                  </a:cubicBezTo>
                  <a:cubicBezTo>
                    <a:pt x="143" y="62072"/>
                    <a:pt x="1" y="63131"/>
                    <a:pt x="21" y="64149"/>
                  </a:cubicBezTo>
                  <a:cubicBezTo>
                    <a:pt x="62" y="66532"/>
                    <a:pt x="143" y="68914"/>
                    <a:pt x="225" y="71318"/>
                  </a:cubicBezTo>
                  <a:lnTo>
                    <a:pt x="2363" y="71318"/>
                  </a:lnTo>
                  <a:cubicBezTo>
                    <a:pt x="2363" y="69851"/>
                    <a:pt x="2363" y="68365"/>
                    <a:pt x="2363" y="66898"/>
                  </a:cubicBezTo>
                  <a:cubicBezTo>
                    <a:pt x="2363" y="66756"/>
                    <a:pt x="2363" y="66634"/>
                    <a:pt x="2404" y="66491"/>
                  </a:cubicBezTo>
                  <a:cubicBezTo>
                    <a:pt x="2465" y="66165"/>
                    <a:pt x="2668" y="65961"/>
                    <a:pt x="3035" y="65961"/>
                  </a:cubicBezTo>
                  <a:cubicBezTo>
                    <a:pt x="3361" y="65982"/>
                    <a:pt x="3544" y="66206"/>
                    <a:pt x="3585" y="66511"/>
                  </a:cubicBezTo>
                  <a:cubicBezTo>
                    <a:pt x="3605" y="66674"/>
                    <a:pt x="3626" y="66837"/>
                    <a:pt x="3626" y="67000"/>
                  </a:cubicBezTo>
                  <a:cubicBezTo>
                    <a:pt x="3666" y="68426"/>
                    <a:pt x="3687" y="69872"/>
                    <a:pt x="3727" y="71318"/>
                  </a:cubicBezTo>
                  <a:lnTo>
                    <a:pt x="5642" y="71318"/>
                  </a:lnTo>
                  <a:cubicBezTo>
                    <a:pt x="5642" y="71032"/>
                    <a:pt x="5642" y="70747"/>
                    <a:pt x="5642" y="70483"/>
                  </a:cubicBezTo>
                  <a:cubicBezTo>
                    <a:pt x="5642" y="69261"/>
                    <a:pt x="5642" y="68039"/>
                    <a:pt x="5642" y="66817"/>
                  </a:cubicBezTo>
                  <a:cubicBezTo>
                    <a:pt x="5662" y="66247"/>
                    <a:pt x="5886" y="65982"/>
                    <a:pt x="6355" y="65982"/>
                  </a:cubicBezTo>
                  <a:cubicBezTo>
                    <a:pt x="6371" y="65981"/>
                    <a:pt x="6387" y="65981"/>
                    <a:pt x="6403" y="65981"/>
                  </a:cubicBezTo>
                  <a:cubicBezTo>
                    <a:pt x="6859" y="65981"/>
                    <a:pt x="7088" y="66266"/>
                    <a:pt x="7088" y="66817"/>
                  </a:cubicBezTo>
                  <a:cubicBezTo>
                    <a:pt x="7088" y="68324"/>
                    <a:pt x="7088" y="69811"/>
                    <a:pt x="7108" y="71318"/>
                  </a:cubicBezTo>
                  <a:lnTo>
                    <a:pt x="9022" y="71318"/>
                  </a:lnTo>
                  <a:cubicBezTo>
                    <a:pt x="9022" y="71297"/>
                    <a:pt x="9022" y="71257"/>
                    <a:pt x="9022" y="71236"/>
                  </a:cubicBezTo>
                  <a:cubicBezTo>
                    <a:pt x="9063" y="69811"/>
                    <a:pt x="9084" y="68365"/>
                    <a:pt x="9124" y="66939"/>
                  </a:cubicBezTo>
                  <a:cubicBezTo>
                    <a:pt x="9124" y="66817"/>
                    <a:pt x="9124" y="66695"/>
                    <a:pt x="9145" y="66593"/>
                  </a:cubicBezTo>
                  <a:cubicBezTo>
                    <a:pt x="9185" y="66226"/>
                    <a:pt x="9389" y="66002"/>
                    <a:pt x="9776" y="66002"/>
                  </a:cubicBezTo>
                  <a:cubicBezTo>
                    <a:pt x="10163" y="66002"/>
                    <a:pt x="10346" y="66247"/>
                    <a:pt x="10367" y="66613"/>
                  </a:cubicBezTo>
                  <a:cubicBezTo>
                    <a:pt x="10387" y="67102"/>
                    <a:pt x="10367" y="67591"/>
                    <a:pt x="10367" y="68079"/>
                  </a:cubicBezTo>
                  <a:cubicBezTo>
                    <a:pt x="10367" y="69159"/>
                    <a:pt x="10387" y="70238"/>
                    <a:pt x="10387" y="71318"/>
                  </a:cubicBezTo>
                  <a:lnTo>
                    <a:pt x="12566" y="71318"/>
                  </a:lnTo>
                  <a:cubicBezTo>
                    <a:pt x="12627" y="69770"/>
                    <a:pt x="12688" y="68222"/>
                    <a:pt x="12729" y="66674"/>
                  </a:cubicBezTo>
                  <a:cubicBezTo>
                    <a:pt x="12790" y="64699"/>
                    <a:pt x="12892" y="62703"/>
                    <a:pt x="12261" y="60768"/>
                  </a:cubicBezTo>
                  <a:cubicBezTo>
                    <a:pt x="11629" y="58772"/>
                    <a:pt x="10550" y="57102"/>
                    <a:pt x="8676" y="56003"/>
                  </a:cubicBezTo>
                  <a:cubicBezTo>
                    <a:pt x="8350" y="55799"/>
                    <a:pt x="8126" y="55310"/>
                    <a:pt x="7963" y="54923"/>
                  </a:cubicBezTo>
                  <a:cubicBezTo>
                    <a:pt x="7577" y="53905"/>
                    <a:pt x="7577" y="52846"/>
                    <a:pt x="7577" y="51787"/>
                  </a:cubicBezTo>
                  <a:cubicBezTo>
                    <a:pt x="7577" y="48997"/>
                    <a:pt x="7556" y="46207"/>
                    <a:pt x="7577" y="43417"/>
                  </a:cubicBezTo>
                  <a:cubicBezTo>
                    <a:pt x="7597" y="40545"/>
                    <a:pt x="7556" y="37674"/>
                    <a:pt x="7719" y="34802"/>
                  </a:cubicBezTo>
                  <a:cubicBezTo>
                    <a:pt x="7943" y="31218"/>
                    <a:pt x="8371" y="27634"/>
                    <a:pt x="8697" y="24049"/>
                  </a:cubicBezTo>
                  <a:cubicBezTo>
                    <a:pt x="9022" y="20587"/>
                    <a:pt x="9430" y="17145"/>
                    <a:pt x="9674" y="13683"/>
                  </a:cubicBezTo>
                  <a:cubicBezTo>
                    <a:pt x="9837" y="11341"/>
                    <a:pt x="9837" y="8979"/>
                    <a:pt x="9817" y="6616"/>
                  </a:cubicBezTo>
                  <a:cubicBezTo>
                    <a:pt x="9817" y="5007"/>
                    <a:pt x="9613" y="3419"/>
                    <a:pt x="8900" y="1953"/>
                  </a:cubicBezTo>
                  <a:cubicBezTo>
                    <a:pt x="8676" y="1505"/>
                    <a:pt x="8371" y="1057"/>
                    <a:pt x="8025" y="710"/>
                  </a:cubicBezTo>
                  <a:cubicBezTo>
                    <a:pt x="7549" y="234"/>
                    <a:pt x="6962" y="0"/>
                    <a:pt x="63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3"/>
          <p:cNvSpPr/>
          <p:nvPr/>
        </p:nvSpPr>
        <p:spPr>
          <a:xfrm rot="10800000" flipH="1">
            <a:off x="8632102" y="-1811142"/>
            <a:ext cx="910408" cy="3969783"/>
          </a:xfrm>
          <a:custGeom>
            <a:avLst/>
            <a:gdLst/>
            <a:ahLst/>
            <a:cxnLst/>
            <a:rect l="l" t="t" r="r" b="b"/>
            <a:pathLst>
              <a:path w="15805" h="69320" extrusionOk="0">
                <a:moveTo>
                  <a:pt x="7897" y="1"/>
                </a:moveTo>
                <a:cubicBezTo>
                  <a:pt x="7054" y="1"/>
                  <a:pt x="6217" y="309"/>
                  <a:pt x="5438" y="912"/>
                </a:cubicBezTo>
                <a:cubicBezTo>
                  <a:pt x="3605" y="2317"/>
                  <a:pt x="2607" y="4252"/>
                  <a:pt x="1793" y="6329"/>
                </a:cubicBezTo>
                <a:cubicBezTo>
                  <a:pt x="591" y="9465"/>
                  <a:pt x="1" y="12683"/>
                  <a:pt x="367" y="16043"/>
                </a:cubicBezTo>
                <a:cubicBezTo>
                  <a:pt x="510" y="17530"/>
                  <a:pt x="958" y="18935"/>
                  <a:pt x="1813" y="20178"/>
                </a:cubicBezTo>
                <a:cubicBezTo>
                  <a:pt x="2648" y="21379"/>
                  <a:pt x="3748" y="22194"/>
                  <a:pt x="5112" y="22642"/>
                </a:cubicBezTo>
                <a:cubicBezTo>
                  <a:pt x="5846" y="22866"/>
                  <a:pt x="6314" y="23314"/>
                  <a:pt x="6456" y="24027"/>
                </a:cubicBezTo>
                <a:cubicBezTo>
                  <a:pt x="6619" y="24760"/>
                  <a:pt x="6721" y="25534"/>
                  <a:pt x="6742" y="26287"/>
                </a:cubicBezTo>
                <a:cubicBezTo>
                  <a:pt x="6803" y="27815"/>
                  <a:pt x="6762" y="29342"/>
                  <a:pt x="6762" y="30870"/>
                </a:cubicBezTo>
                <a:cubicBezTo>
                  <a:pt x="6762" y="33293"/>
                  <a:pt x="6843" y="35717"/>
                  <a:pt x="6701" y="38140"/>
                </a:cubicBezTo>
                <a:cubicBezTo>
                  <a:pt x="6497" y="41663"/>
                  <a:pt x="6151" y="45186"/>
                  <a:pt x="5866" y="48710"/>
                </a:cubicBezTo>
                <a:cubicBezTo>
                  <a:pt x="5744" y="50074"/>
                  <a:pt x="5560" y="51439"/>
                  <a:pt x="5438" y="52824"/>
                </a:cubicBezTo>
                <a:cubicBezTo>
                  <a:pt x="5214" y="55451"/>
                  <a:pt x="4929" y="58078"/>
                  <a:pt x="4807" y="60705"/>
                </a:cubicBezTo>
                <a:cubicBezTo>
                  <a:pt x="4685" y="63128"/>
                  <a:pt x="4522" y="65552"/>
                  <a:pt x="5051" y="67955"/>
                </a:cubicBezTo>
                <a:cubicBezTo>
                  <a:pt x="5153" y="68424"/>
                  <a:pt x="5296" y="68872"/>
                  <a:pt x="5459" y="69320"/>
                </a:cubicBezTo>
                <a:lnTo>
                  <a:pt x="10326" y="69320"/>
                </a:lnTo>
                <a:cubicBezTo>
                  <a:pt x="10693" y="68444"/>
                  <a:pt x="10876" y="67487"/>
                  <a:pt x="10896" y="66530"/>
                </a:cubicBezTo>
                <a:cubicBezTo>
                  <a:pt x="11120" y="61316"/>
                  <a:pt x="10733" y="56367"/>
                  <a:pt x="10143" y="51174"/>
                </a:cubicBezTo>
                <a:cubicBezTo>
                  <a:pt x="9511" y="45655"/>
                  <a:pt x="8900" y="40115"/>
                  <a:pt x="8961" y="34535"/>
                </a:cubicBezTo>
                <a:cubicBezTo>
                  <a:pt x="8982" y="31766"/>
                  <a:pt x="8941" y="28976"/>
                  <a:pt x="8982" y="26206"/>
                </a:cubicBezTo>
                <a:cubicBezTo>
                  <a:pt x="9002" y="25412"/>
                  <a:pt x="9165" y="24597"/>
                  <a:pt x="9348" y="23823"/>
                </a:cubicBezTo>
                <a:cubicBezTo>
                  <a:pt x="9471" y="23314"/>
                  <a:pt x="9817" y="22907"/>
                  <a:pt x="10367" y="22723"/>
                </a:cubicBezTo>
                <a:cubicBezTo>
                  <a:pt x="13157" y="21848"/>
                  <a:pt x="14643" y="19811"/>
                  <a:pt x="15214" y="17062"/>
                </a:cubicBezTo>
                <a:cubicBezTo>
                  <a:pt x="15804" y="14149"/>
                  <a:pt x="15397" y="11298"/>
                  <a:pt x="14643" y="8488"/>
                </a:cubicBezTo>
                <a:cubicBezTo>
                  <a:pt x="14134" y="6553"/>
                  <a:pt x="13381" y="4700"/>
                  <a:pt x="12261" y="3030"/>
                </a:cubicBezTo>
                <a:cubicBezTo>
                  <a:pt x="11650" y="2134"/>
                  <a:pt x="10957" y="1299"/>
                  <a:pt x="10041" y="688"/>
                </a:cubicBezTo>
                <a:cubicBezTo>
                  <a:pt x="9345" y="227"/>
                  <a:pt x="8619" y="1"/>
                  <a:pt x="78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rot="10800000" flipH="1">
            <a:off x="340664" y="3236659"/>
            <a:ext cx="844741" cy="3795461"/>
          </a:xfrm>
          <a:custGeom>
            <a:avLst/>
            <a:gdLst/>
            <a:ahLst/>
            <a:cxnLst/>
            <a:rect l="l" t="t" r="r" b="b"/>
            <a:pathLst>
              <a:path w="14665" h="66276" extrusionOk="0">
                <a:moveTo>
                  <a:pt x="7369" y="0"/>
                </a:moveTo>
                <a:cubicBezTo>
                  <a:pt x="6666" y="0"/>
                  <a:pt x="5956" y="407"/>
                  <a:pt x="5459" y="1220"/>
                </a:cubicBezTo>
                <a:cubicBezTo>
                  <a:pt x="4848" y="2238"/>
                  <a:pt x="4603" y="3378"/>
                  <a:pt x="4542" y="4539"/>
                </a:cubicBezTo>
                <a:cubicBezTo>
                  <a:pt x="4481" y="6067"/>
                  <a:pt x="4522" y="7614"/>
                  <a:pt x="4522" y="9142"/>
                </a:cubicBezTo>
                <a:cubicBezTo>
                  <a:pt x="4481" y="9162"/>
                  <a:pt x="4420" y="9162"/>
                  <a:pt x="4359" y="9162"/>
                </a:cubicBezTo>
                <a:cubicBezTo>
                  <a:pt x="4664" y="12360"/>
                  <a:pt x="4889" y="15577"/>
                  <a:pt x="5255" y="18775"/>
                </a:cubicBezTo>
                <a:cubicBezTo>
                  <a:pt x="5846" y="23907"/>
                  <a:pt x="6416" y="29039"/>
                  <a:pt x="6355" y="34232"/>
                </a:cubicBezTo>
                <a:cubicBezTo>
                  <a:pt x="6334" y="36798"/>
                  <a:pt x="6375" y="39364"/>
                  <a:pt x="6334" y="41951"/>
                </a:cubicBezTo>
                <a:cubicBezTo>
                  <a:pt x="6314" y="42684"/>
                  <a:pt x="6172" y="43437"/>
                  <a:pt x="5988" y="44170"/>
                </a:cubicBezTo>
                <a:cubicBezTo>
                  <a:pt x="5886" y="44639"/>
                  <a:pt x="5561" y="45026"/>
                  <a:pt x="5051" y="45168"/>
                </a:cubicBezTo>
                <a:cubicBezTo>
                  <a:pt x="2445" y="46003"/>
                  <a:pt x="1080" y="47877"/>
                  <a:pt x="551" y="50443"/>
                </a:cubicBezTo>
                <a:cubicBezTo>
                  <a:pt x="1" y="53131"/>
                  <a:pt x="367" y="55779"/>
                  <a:pt x="1080" y="58406"/>
                </a:cubicBezTo>
                <a:cubicBezTo>
                  <a:pt x="1549" y="60198"/>
                  <a:pt x="2261" y="61909"/>
                  <a:pt x="3280" y="63457"/>
                </a:cubicBezTo>
                <a:cubicBezTo>
                  <a:pt x="3850" y="64292"/>
                  <a:pt x="4502" y="65066"/>
                  <a:pt x="5337" y="65615"/>
                </a:cubicBezTo>
                <a:cubicBezTo>
                  <a:pt x="5999" y="66060"/>
                  <a:pt x="6678" y="66276"/>
                  <a:pt x="7351" y="66276"/>
                </a:cubicBezTo>
                <a:cubicBezTo>
                  <a:pt x="8127" y="66276"/>
                  <a:pt x="8893" y="65988"/>
                  <a:pt x="9613" y="65432"/>
                </a:cubicBezTo>
                <a:cubicBezTo>
                  <a:pt x="11324" y="64129"/>
                  <a:pt x="12261" y="62316"/>
                  <a:pt x="12994" y="60402"/>
                </a:cubicBezTo>
                <a:cubicBezTo>
                  <a:pt x="14114" y="57490"/>
                  <a:pt x="14664" y="54496"/>
                  <a:pt x="14338" y="51380"/>
                </a:cubicBezTo>
                <a:cubicBezTo>
                  <a:pt x="14175" y="49995"/>
                  <a:pt x="13788" y="48692"/>
                  <a:pt x="12974" y="47531"/>
                </a:cubicBezTo>
                <a:cubicBezTo>
                  <a:pt x="12220" y="46431"/>
                  <a:pt x="11181" y="45678"/>
                  <a:pt x="9919" y="45270"/>
                </a:cubicBezTo>
                <a:cubicBezTo>
                  <a:pt x="9247" y="45046"/>
                  <a:pt x="8819" y="44639"/>
                  <a:pt x="8677" y="43987"/>
                </a:cubicBezTo>
                <a:cubicBezTo>
                  <a:pt x="8514" y="43295"/>
                  <a:pt x="8432" y="42582"/>
                  <a:pt x="8412" y="41890"/>
                </a:cubicBezTo>
                <a:cubicBezTo>
                  <a:pt x="8371" y="40464"/>
                  <a:pt x="8391" y="39038"/>
                  <a:pt x="8391" y="37633"/>
                </a:cubicBezTo>
                <a:cubicBezTo>
                  <a:pt x="8391" y="35373"/>
                  <a:pt x="8330" y="33112"/>
                  <a:pt x="8453" y="30872"/>
                </a:cubicBezTo>
                <a:cubicBezTo>
                  <a:pt x="8636" y="27613"/>
                  <a:pt x="8941" y="24334"/>
                  <a:pt x="9226" y="21076"/>
                </a:cubicBezTo>
                <a:cubicBezTo>
                  <a:pt x="9328" y="19793"/>
                  <a:pt x="9512" y="18530"/>
                  <a:pt x="9613" y="17247"/>
                </a:cubicBezTo>
                <a:cubicBezTo>
                  <a:pt x="9837" y="14824"/>
                  <a:pt x="10082" y="12380"/>
                  <a:pt x="10204" y="9936"/>
                </a:cubicBezTo>
                <a:cubicBezTo>
                  <a:pt x="10326" y="7696"/>
                  <a:pt x="10469" y="5435"/>
                  <a:pt x="9980" y="3215"/>
                </a:cubicBezTo>
                <a:cubicBezTo>
                  <a:pt x="9837" y="2523"/>
                  <a:pt x="9593" y="1831"/>
                  <a:pt x="9247" y="1240"/>
                </a:cubicBezTo>
                <a:cubicBezTo>
                  <a:pt x="8777" y="413"/>
                  <a:pt x="8076" y="0"/>
                  <a:pt x="73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17" name="Google Shape;117;p13"/>
          <p:cNvSpPr/>
          <p:nvPr/>
        </p:nvSpPr>
        <p:spPr>
          <a:xfrm rot="10800000" flipH="1">
            <a:off x="510755" y="-3146793"/>
            <a:ext cx="628789" cy="5951296"/>
          </a:xfrm>
          <a:custGeom>
            <a:avLst/>
            <a:gdLst/>
            <a:ahLst/>
            <a:cxnLst/>
            <a:rect l="l" t="t" r="r" b="b"/>
            <a:pathLst>
              <a:path w="10916" h="103921" extrusionOk="0">
                <a:moveTo>
                  <a:pt x="3033" y="1"/>
                </a:moveTo>
                <a:cubicBezTo>
                  <a:pt x="2757" y="1"/>
                  <a:pt x="2471" y="34"/>
                  <a:pt x="2179" y="97"/>
                </a:cubicBezTo>
                <a:cubicBezTo>
                  <a:pt x="1222" y="321"/>
                  <a:pt x="570" y="891"/>
                  <a:pt x="448" y="1848"/>
                </a:cubicBezTo>
                <a:cubicBezTo>
                  <a:pt x="326" y="2765"/>
                  <a:pt x="306" y="3701"/>
                  <a:pt x="306" y="4618"/>
                </a:cubicBezTo>
                <a:cubicBezTo>
                  <a:pt x="285" y="13090"/>
                  <a:pt x="285" y="21562"/>
                  <a:pt x="285" y="28120"/>
                </a:cubicBezTo>
                <a:cubicBezTo>
                  <a:pt x="346" y="38262"/>
                  <a:pt x="387" y="46489"/>
                  <a:pt x="448" y="54717"/>
                </a:cubicBezTo>
                <a:cubicBezTo>
                  <a:pt x="448" y="55837"/>
                  <a:pt x="550" y="56937"/>
                  <a:pt x="611" y="58057"/>
                </a:cubicBezTo>
                <a:cubicBezTo>
                  <a:pt x="631" y="58607"/>
                  <a:pt x="876" y="58994"/>
                  <a:pt x="1385" y="59279"/>
                </a:cubicBezTo>
                <a:cubicBezTo>
                  <a:pt x="1568" y="59381"/>
                  <a:pt x="1731" y="59625"/>
                  <a:pt x="1772" y="59829"/>
                </a:cubicBezTo>
                <a:cubicBezTo>
                  <a:pt x="1874" y="60236"/>
                  <a:pt x="1894" y="60643"/>
                  <a:pt x="1894" y="61071"/>
                </a:cubicBezTo>
                <a:cubicBezTo>
                  <a:pt x="1874" y="65083"/>
                  <a:pt x="1874" y="69075"/>
                  <a:pt x="1813" y="73087"/>
                </a:cubicBezTo>
                <a:cubicBezTo>
                  <a:pt x="1751" y="76651"/>
                  <a:pt x="1426" y="80194"/>
                  <a:pt x="937" y="83738"/>
                </a:cubicBezTo>
                <a:cubicBezTo>
                  <a:pt x="326" y="88178"/>
                  <a:pt x="0" y="92658"/>
                  <a:pt x="183" y="97159"/>
                </a:cubicBezTo>
                <a:cubicBezTo>
                  <a:pt x="244" y="98788"/>
                  <a:pt x="509" y="100417"/>
                  <a:pt x="1303" y="101884"/>
                </a:cubicBezTo>
                <a:cubicBezTo>
                  <a:pt x="1967" y="103091"/>
                  <a:pt x="2910" y="103920"/>
                  <a:pt x="4366" y="103920"/>
                </a:cubicBezTo>
                <a:cubicBezTo>
                  <a:pt x="4384" y="103920"/>
                  <a:pt x="4402" y="103920"/>
                  <a:pt x="4419" y="103920"/>
                </a:cubicBezTo>
                <a:cubicBezTo>
                  <a:pt x="5478" y="103900"/>
                  <a:pt x="6293" y="103391"/>
                  <a:pt x="6924" y="102576"/>
                </a:cubicBezTo>
                <a:cubicBezTo>
                  <a:pt x="7739" y="101517"/>
                  <a:pt x="8167" y="100295"/>
                  <a:pt x="8268" y="99032"/>
                </a:cubicBezTo>
                <a:cubicBezTo>
                  <a:pt x="8431" y="97199"/>
                  <a:pt x="8574" y="95367"/>
                  <a:pt x="8513" y="93554"/>
                </a:cubicBezTo>
                <a:cubicBezTo>
                  <a:pt x="8431" y="90703"/>
                  <a:pt x="8248" y="87852"/>
                  <a:pt x="8004" y="85001"/>
                </a:cubicBezTo>
                <a:cubicBezTo>
                  <a:pt x="7800" y="82658"/>
                  <a:pt x="7352" y="80316"/>
                  <a:pt x="7169" y="77954"/>
                </a:cubicBezTo>
                <a:cubicBezTo>
                  <a:pt x="6965" y="75266"/>
                  <a:pt x="6884" y="72557"/>
                  <a:pt x="6843" y="69869"/>
                </a:cubicBezTo>
                <a:cubicBezTo>
                  <a:pt x="6782" y="66957"/>
                  <a:pt x="6802" y="64044"/>
                  <a:pt x="6802" y="61132"/>
                </a:cubicBezTo>
                <a:cubicBezTo>
                  <a:pt x="6802" y="60908"/>
                  <a:pt x="6802" y="60704"/>
                  <a:pt x="6823" y="60480"/>
                </a:cubicBezTo>
                <a:cubicBezTo>
                  <a:pt x="6843" y="59666"/>
                  <a:pt x="6863" y="59666"/>
                  <a:pt x="7596" y="59401"/>
                </a:cubicBezTo>
                <a:cubicBezTo>
                  <a:pt x="8492" y="59075"/>
                  <a:pt x="9002" y="58403"/>
                  <a:pt x="9348" y="57548"/>
                </a:cubicBezTo>
                <a:cubicBezTo>
                  <a:pt x="10183" y="55532"/>
                  <a:pt x="10305" y="53414"/>
                  <a:pt x="10427" y="51296"/>
                </a:cubicBezTo>
                <a:cubicBezTo>
                  <a:pt x="10916" y="42905"/>
                  <a:pt x="10651" y="34514"/>
                  <a:pt x="10529" y="26144"/>
                </a:cubicBezTo>
                <a:cubicBezTo>
                  <a:pt x="10468" y="22845"/>
                  <a:pt x="10305" y="19546"/>
                  <a:pt x="10020" y="16246"/>
                </a:cubicBezTo>
                <a:cubicBezTo>
                  <a:pt x="9796" y="13864"/>
                  <a:pt x="9307" y="11501"/>
                  <a:pt x="8879" y="9139"/>
                </a:cubicBezTo>
                <a:cubicBezTo>
                  <a:pt x="8492" y="7123"/>
                  <a:pt x="7882" y="5168"/>
                  <a:pt x="6884" y="3355"/>
                </a:cubicBezTo>
                <a:cubicBezTo>
                  <a:pt x="6415" y="2500"/>
                  <a:pt x="5804" y="1685"/>
                  <a:pt x="5132" y="932"/>
                </a:cubicBezTo>
                <a:cubicBezTo>
                  <a:pt x="4557" y="280"/>
                  <a:pt x="3835" y="1"/>
                  <a:pt x="30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8"/>
        <p:cNvGrpSpPr/>
        <p:nvPr/>
      </p:nvGrpSpPr>
      <p:grpSpPr>
        <a:xfrm>
          <a:off x="0" y="0"/>
          <a:ext cx="0" cy="0"/>
          <a:chOff x="0" y="0"/>
          <a:chExt cx="0" cy="0"/>
        </a:xfrm>
      </p:grpSpPr>
      <p:sp>
        <p:nvSpPr>
          <p:cNvPr id="129" name="Google Shape;129;p15"/>
          <p:cNvSpPr/>
          <p:nvPr/>
        </p:nvSpPr>
        <p:spPr>
          <a:xfrm>
            <a:off x="70519" y="-2069054"/>
            <a:ext cx="834176" cy="3998744"/>
          </a:xfrm>
          <a:custGeom>
            <a:avLst/>
            <a:gdLst/>
            <a:ahLst/>
            <a:cxnLst/>
            <a:rect l="l" t="t" r="r" b="b"/>
            <a:pathLst>
              <a:path w="16966" h="81329" extrusionOk="0">
                <a:moveTo>
                  <a:pt x="8539" y="1"/>
                </a:moveTo>
                <a:cubicBezTo>
                  <a:pt x="7826" y="1"/>
                  <a:pt x="7110" y="352"/>
                  <a:pt x="6559" y="1047"/>
                </a:cubicBezTo>
                <a:cubicBezTo>
                  <a:pt x="5866" y="1923"/>
                  <a:pt x="5479" y="2961"/>
                  <a:pt x="5357" y="4041"/>
                </a:cubicBezTo>
                <a:cubicBezTo>
                  <a:pt x="5194" y="5649"/>
                  <a:pt x="5031" y="7279"/>
                  <a:pt x="5051" y="8888"/>
                </a:cubicBezTo>
                <a:cubicBezTo>
                  <a:pt x="5113" y="11576"/>
                  <a:pt x="5235" y="14284"/>
                  <a:pt x="5459" y="16973"/>
                </a:cubicBezTo>
                <a:cubicBezTo>
                  <a:pt x="5703" y="20007"/>
                  <a:pt x="6131" y="23042"/>
                  <a:pt x="6436" y="26076"/>
                </a:cubicBezTo>
                <a:cubicBezTo>
                  <a:pt x="6721" y="28866"/>
                  <a:pt x="7068" y="31656"/>
                  <a:pt x="7149" y="34446"/>
                </a:cubicBezTo>
                <a:cubicBezTo>
                  <a:pt x="7292" y="40454"/>
                  <a:pt x="7292" y="46462"/>
                  <a:pt x="7312" y="52470"/>
                </a:cubicBezTo>
                <a:cubicBezTo>
                  <a:pt x="7312" y="53203"/>
                  <a:pt x="7149" y="53977"/>
                  <a:pt x="6986" y="54710"/>
                </a:cubicBezTo>
                <a:cubicBezTo>
                  <a:pt x="6803" y="55484"/>
                  <a:pt x="6314" y="55973"/>
                  <a:pt x="5520" y="56237"/>
                </a:cubicBezTo>
                <a:cubicBezTo>
                  <a:pt x="2750" y="57154"/>
                  <a:pt x="1223" y="59211"/>
                  <a:pt x="530" y="61940"/>
                </a:cubicBezTo>
                <a:cubicBezTo>
                  <a:pt x="1" y="63956"/>
                  <a:pt x="21" y="65993"/>
                  <a:pt x="266" y="68049"/>
                </a:cubicBezTo>
                <a:cubicBezTo>
                  <a:pt x="673" y="71288"/>
                  <a:pt x="1569" y="74363"/>
                  <a:pt x="3198" y="77214"/>
                </a:cubicBezTo>
                <a:cubicBezTo>
                  <a:pt x="3911" y="78436"/>
                  <a:pt x="4766" y="79536"/>
                  <a:pt x="5927" y="80391"/>
                </a:cubicBezTo>
                <a:cubicBezTo>
                  <a:pt x="6746" y="80992"/>
                  <a:pt x="7613" y="81328"/>
                  <a:pt x="8524" y="81328"/>
                </a:cubicBezTo>
                <a:cubicBezTo>
                  <a:pt x="9062" y="81328"/>
                  <a:pt x="9616" y="81211"/>
                  <a:pt x="10184" y="80961"/>
                </a:cubicBezTo>
                <a:cubicBezTo>
                  <a:pt x="11080" y="80554"/>
                  <a:pt x="11792" y="79923"/>
                  <a:pt x="12424" y="79189"/>
                </a:cubicBezTo>
                <a:cubicBezTo>
                  <a:pt x="14888" y="76318"/>
                  <a:pt x="15967" y="72856"/>
                  <a:pt x="16619" y="69231"/>
                </a:cubicBezTo>
                <a:cubicBezTo>
                  <a:pt x="16843" y="68029"/>
                  <a:pt x="16904" y="66807"/>
                  <a:pt x="16965" y="66115"/>
                </a:cubicBezTo>
                <a:cubicBezTo>
                  <a:pt x="16945" y="63488"/>
                  <a:pt x="16680" y="61451"/>
                  <a:pt x="15621" y="59577"/>
                </a:cubicBezTo>
                <a:cubicBezTo>
                  <a:pt x="14684" y="57948"/>
                  <a:pt x="13340" y="56808"/>
                  <a:pt x="11548" y="56237"/>
                </a:cubicBezTo>
                <a:cubicBezTo>
                  <a:pt x="10733" y="55993"/>
                  <a:pt x="10265" y="55464"/>
                  <a:pt x="10082" y="54710"/>
                </a:cubicBezTo>
                <a:cubicBezTo>
                  <a:pt x="9919" y="54058"/>
                  <a:pt x="9776" y="53386"/>
                  <a:pt x="9776" y="52714"/>
                </a:cubicBezTo>
                <a:cubicBezTo>
                  <a:pt x="9736" y="47684"/>
                  <a:pt x="9715" y="42654"/>
                  <a:pt x="9776" y="37623"/>
                </a:cubicBezTo>
                <a:cubicBezTo>
                  <a:pt x="9817" y="33896"/>
                  <a:pt x="10143" y="30170"/>
                  <a:pt x="10591" y="26463"/>
                </a:cubicBezTo>
                <a:cubicBezTo>
                  <a:pt x="10957" y="23306"/>
                  <a:pt x="11365" y="20170"/>
                  <a:pt x="11609" y="16993"/>
                </a:cubicBezTo>
                <a:cubicBezTo>
                  <a:pt x="11833" y="13979"/>
                  <a:pt x="11915" y="10965"/>
                  <a:pt x="11996" y="7930"/>
                </a:cubicBezTo>
                <a:cubicBezTo>
                  <a:pt x="12057" y="6179"/>
                  <a:pt x="11976" y="4387"/>
                  <a:pt x="11365" y="2717"/>
                </a:cubicBezTo>
                <a:cubicBezTo>
                  <a:pt x="11161" y="2126"/>
                  <a:pt x="10876" y="1536"/>
                  <a:pt x="10489" y="1047"/>
                </a:cubicBezTo>
                <a:cubicBezTo>
                  <a:pt x="9951" y="347"/>
                  <a:pt x="9247" y="1"/>
                  <a:pt x="8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flipH="1">
            <a:off x="-288000" y="-3411474"/>
            <a:ext cx="616855" cy="3815103"/>
          </a:xfrm>
          <a:custGeom>
            <a:avLst/>
            <a:gdLst/>
            <a:ahLst/>
            <a:cxnLst/>
            <a:rect l="l" t="t" r="r" b="b"/>
            <a:pathLst>
              <a:path w="12546" h="77594" extrusionOk="0">
                <a:moveTo>
                  <a:pt x="4703" y="0"/>
                </a:moveTo>
                <a:cubicBezTo>
                  <a:pt x="4690" y="0"/>
                  <a:pt x="4677" y="0"/>
                  <a:pt x="4664" y="1"/>
                </a:cubicBezTo>
                <a:cubicBezTo>
                  <a:pt x="4257" y="21"/>
                  <a:pt x="3992" y="245"/>
                  <a:pt x="3952" y="653"/>
                </a:cubicBezTo>
                <a:cubicBezTo>
                  <a:pt x="3911" y="1264"/>
                  <a:pt x="3911" y="1854"/>
                  <a:pt x="3890" y="2465"/>
                </a:cubicBezTo>
                <a:cubicBezTo>
                  <a:pt x="3829" y="5296"/>
                  <a:pt x="3768" y="8127"/>
                  <a:pt x="3687" y="10958"/>
                </a:cubicBezTo>
                <a:cubicBezTo>
                  <a:pt x="3646" y="13198"/>
                  <a:pt x="3585" y="15438"/>
                  <a:pt x="3524" y="17658"/>
                </a:cubicBezTo>
                <a:cubicBezTo>
                  <a:pt x="3524" y="17780"/>
                  <a:pt x="3544" y="17963"/>
                  <a:pt x="3483" y="18025"/>
                </a:cubicBezTo>
                <a:cubicBezTo>
                  <a:pt x="3300" y="18187"/>
                  <a:pt x="3076" y="18391"/>
                  <a:pt x="2872" y="18411"/>
                </a:cubicBezTo>
                <a:cubicBezTo>
                  <a:pt x="2709" y="18411"/>
                  <a:pt x="2485" y="18167"/>
                  <a:pt x="2363" y="17984"/>
                </a:cubicBezTo>
                <a:cubicBezTo>
                  <a:pt x="2282" y="17882"/>
                  <a:pt x="2322" y="17760"/>
                  <a:pt x="2322" y="17597"/>
                </a:cubicBezTo>
                <a:cubicBezTo>
                  <a:pt x="2322" y="12057"/>
                  <a:pt x="2241" y="6538"/>
                  <a:pt x="2200" y="999"/>
                </a:cubicBezTo>
                <a:cubicBezTo>
                  <a:pt x="2200" y="734"/>
                  <a:pt x="2078" y="347"/>
                  <a:pt x="1874" y="184"/>
                </a:cubicBezTo>
                <a:cubicBezTo>
                  <a:pt x="1739" y="67"/>
                  <a:pt x="1589" y="14"/>
                  <a:pt x="1443" y="14"/>
                </a:cubicBezTo>
                <a:cubicBezTo>
                  <a:pt x="1083" y="14"/>
                  <a:pt x="748" y="337"/>
                  <a:pt x="734" y="816"/>
                </a:cubicBezTo>
                <a:cubicBezTo>
                  <a:pt x="652" y="2099"/>
                  <a:pt x="612" y="3361"/>
                  <a:pt x="551" y="4644"/>
                </a:cubicBezTo>
                <a:cubicBezTo>
                  <a:pt x="388" y="8921"/>
                  <a:pt x="164" y="13198"/>
                  <a:pt x="41" y="17495"/>
                </a:cubicBezTo>
                <a:cubicBezTo>
                  <a:pt x="1" y="19063"/>
                  <a:pt x="41" y="20672"/>
                  <a:pt x="204" y="22240"/>
                </a:cubicBezTo>
                <a:cubicBezTo>
                  <a:pt x="388" y="23910"/>
                  <a:pt x="1080" y="25417"/>
                  <a:pt x="2200" y="26680"/>
                </a:cubicBezTo>
                <a:cubicBezTo>
                  <a:pt x="2567" y="27087"/>
                  <a:pt x="2974" y="27535"/>
                  <a:pt x="3442" y="27780"/>
                </a:cubicBezTo>
                <a:cubicBezTo>
                  <a:pt x="4461" y="28289"/>
                  <a:pt x="4787" y="29185"/>
                  <a:pt x="4888" y="30183"/>
                </a:cubicBezTo>
                <a:cubicBezTo>
                  <a:pt x="5011" y="31303"/>
                  <a:pt x="5011" y="32423"/>
                  <a:pt x="5031" y="33543"/>
                </a:cubicBezTo>
                <a:cubicBezTo>
                  <a:pt x="5031" y="35681"/>
                  <a:pt x="5051" y="37840"/>
                  <a:pt x="5011" y="39979"/>
                </a:cubicBezTo>
                <a:cubicBezTo>
                  <a:pt x="4970" y="42911"/>
                  <a:pt x="4970" y="45864"/>
                  <a:pt x="4766" y="48797"/>
                </a:cubicBezTo>
                <a:cubicBezTo>
                  <a:pt x="4583" y="51424"/>
                  <a:pt x="4196" y="54031"/>
                  <a:pt x="3829" y="56638"/>
                </a:cubicBezTo>
                <a:cubicBezTo>
                  <a:pt x="3218" y="60874"/>
                  <a:pt x="2811" y="65130"/>
                  <a:pt x="2831" y="69427"/>
                </a:cubicBezTo>
                <a:cubicBezTo>
                  <a:pt x="2831" y="71158"/>
                  <a:pt x="2811" y="72910"/>
                  <a:pt x="3341" y="74600"/>
                </a:cubicBezTo>
                <a:cubicBezTo>
                  <a:pt x="3544" y="75252"/>
                  <a:pt x="3829" y="75903"/>
                  <a:pt x="4216" y="76453"/>
                </a:cubicBezTo>
                <a:cubicBezTo>
                  <a:pt x="4746" y="77217"/>
                  <a:pt x="5469" y="77594"/>
                  <a:pt x="6197" y="77594"/>
                </a:cubicBezTo>
                <a:cubicBezTo>
                  <a:pt x="6925" y="77594"/>
                  <a:pt x="7658" y="77217"/>
                  <a:pt x="8208" y="76474"/>
                </a:cubicBezTo>
                <a:cubicBezTo>
                  <a:pt x="8880" y="75557"/>
                  <a:pt x="9226" y="74518"/>
                  <a:pt x="9328" y="73419"/>
                </a:cubicBezTo>
                <a:cubicBezTo>
                  <a:pt x="9471" y="71728"/>
                  <a:pt x="9572" y="70018"/>
                  <a:pt x="9572" y="68307"/>
                </a:cubicBezTo>
                <a:cubicBezTo>
                  <a:pt x="9552" y="63664"/>
                  <a:pt x="8941" y="59081"/>
                  <a:pt x="8269" y="54499"/>
                </a:cubicBezTo>
                <a:cubicBezTo>
                  <a:pt x="7699" y="50691"/>
                  <a:pt x="7393" y="46842"/>
                  <a:pt x="7393" y="42993"/>
                </a:cubicBezTo>
                <a:cubicBezTo>
                  <a:pt x="7393" y="39225"/>
                  <a:pt x="7373" y="35457"/>
                  <a:pt x="7414" y="31710"/>
                </a:cubicBezTo>
                <a:cubicBezTo>
                  <a:pt x="7414" y="30855"/>
                  <a:pt x="7597" y="29999"/>
                  <a:pt x="7780" y="29164"/>
                </a:cubicBezTo>
                <a:cubicBezTo>
                  <a:pt x="7882" y="28615"/>
                  <a:pt x="8249" y="28228"/>
                  <a:pt x="8738" y="27922"/>
                </a:cubicBezTo>
                <a:cubicBezTo>
                  <a:pt x="10652" y="26741"/>
                  <a:pt x="11609" y="24888"/>
                  <a:pt x="12118" y="22770"/>
                </a:cubicBezTo>
                <a:cubicBezTo>
                  <a:pt x="12546" y="20998"/>
                  <a:pt x="12403" y="19185"/>
                  <a:pt x="12383" y="17393"/>
                </a:cubicBezTo>
                <a:cubicBezTo>
                  <a:pt x="12342" y="15784"/>
                  <a:pt x="12261" y="14175"/>
                  <a:pt x="12200" y="12587"/>
                </a:cubicBezTo>
                <a:cubicBezTo>
                  <a:pt x="12037" y="9267"/>
                  <a:pt x="11894" y="5968"/>
                  <a:pt x="11731" y="2649"/>
                </a:cubicBezTo>
                <a:cubicBezTo>
                  <a:pt x="11711" y="2038"/>
                  <a:pt x="11711" y="1427"/>
                  <a:pt x="11670" y="816"/>
                </a:cubicBezTo>
                <a:cubicBezTo>
                  <a:pt x="11650" y="307"/>
                  <a:pt x="11344" y="1"/>
                  <a:pt x="10917" y="1"/>
                </a:cubicBezTo>
                <a:cubicBezTo>
                  <a:pt x="10469" y="1"/>
                  <a:pt x="10183" y="327"/>
                  <a:pt x="10183" y="836"/>
                </a:cubicBezTo>
                <a:cubicBezTo>
                  <a:pt x="10143" y="6396"/>
                  <a:pt x="10122" y="11935"/>
                  <a:pt x="10082" y="17495"/>
                </a:cubicBezTo>
                <a:cubicBezTo>
                  <a:pt x="10082" y="17597"/>
                  <a:pt x="10082" y="17719"/>
                  <a:pt x="10082" y="17821"/>
                </a:cubicBezTo>
                <a:cubicBezTo>
                  <a:pt x="10023" y="18212"/>
                  <a:pt x="9795" y="18453"/>
                  <a:pt x="9470" y="18453"/>
                </a:cubicBezTo>
                <a:cubicBezTo>
                  <a:pt x="9457" y="18453"/>
                  <a:pt x="9443" y="18453"/>
                  <a:pt x="9430" y="18452"/>
                </a:cubicBezTo>
                <a:cubicBezTo>
                  <a:pt x="9023" y="18411"/>
                  <a:pt x="8880" y="18126"/>
                  <a:pt x="8880" y="17780"/>
                </a:cubicBezTo>
                <a:cubicBezTo>
                  <a:pt x="8839" y="16741"/>
                  <a:pt x="8819" y="15703"/>
                  <a:pt x="8799" y="14685"/>
                </a:cubicBezTo>
                <a:cubicBezTo>
                  <a:pt x="8697" y="10265"/>
                  <a:pt x="8595" y="5866"/>
                  <a:pt x="8493" y="1447"/>
                </a:cubicBezTo>
                <a:cubicBezTo>
                  <a:pt x="8493" y="1223"/>
                  <a:pt x="8493" y="979"/>
                  <a:pt x="8473" y="755"/>
                </a:cubicBezTo>
                <a:cubicBezTo>
                  <a:pt x="8412" y="286"/>
                  <a:pt x="8106" y="1"/>
                  <a:pt x="7699" y="1"/>
                </a:cubicBezTo>
                <a:cubicBezTo>
                  <a:pt x="7271" y="21"/>
                  <a:pt x="6986" y="327"/>
                  <a:pt x="6966" y="816"/>
                </a:cubicBezTo>
                <a:cubicBezTo>
                  <a:pt x="6945" y="1752"/>
                  <a:pt x="6945" y="2710"/>
                  <a:pt x="6945" y="3667"/>
                </a:cubicBezTo>
                <a:cubicBezTo>
                  <a:pt x="6925" y="8310"/>
                  <a:pt x="6905" y="12954"/>
                  <a:pt x="6884" y="17597"/>
                </a:cubicBezTo>
                <a:cubicBezTo>
                  <a:pt x="6884" y="17963"/>
                  <a:pt x="6864" y="18289"/>
                  <a:pt x="6457" y="18432"/>
                </a:cubicBezTo>
                <a:cubicBezTo>
                  <a:pt x="6361" y="18461"/>
                  <a:pt x="6270" y="18475"/>
                  <a:pt x="6184" y="18475"/>
                </a:cubicBezTo>
                <a:cubicBezTo>
                  <a:pt x="5793" y="18475"/>
                  <a:pt x="5520" y="18183"/>
                  <a:pt x="5520" y="17699"/>
                </a:cubicBezTo>
                <a:cubicBezTo>
                  <a:pt x="5499" y="15418"/>
                  <a:pt x="5479" y="13137"/>
                  <a:pt x="5479" y="10856"/>
                </a:cubicBezTo>
                <a:cubicBezTo>
                  <a:pt x="5459" y="7577"/>
                  <a:pt x="5459" y="4319"/>
                  <a:pt x="5438" y="1040"/>
                </a:cubicBezTo>
                <a:cubicBezTo>
                  <a:pt x="5438" y="917"/>
                  <a:pt x="5459" y="795"/>
                  <a:pt x="5438" y="673"/>
                </a:cubicBezTo>
                <a:cubicBezTo>
                  <a:pt x="5379" y="280"/>
                  <a:pt x="5073" y="0"/>
                  <a:pt x="47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flipH="1">
            <a:off x="480979" y="2086436"/>
            <a:ext cx="552790" cy="3291764"/>
          </a:xfrm>
          <a:custGeom>
            <a:avLst/>
            <a:gdLst/>
            <a:ahLst/>
            <a:cxnLst/>
            <a:rect l="l" t="t" r="r" b="b"/>
            <a:pathLst>
              <a:path w="11243" h="66950" extrusionOk="0">
                <a:moveTo>
                  <a:pt x="5471" y="0"/>
                </a:moveTo>
                <a:cubicBezTo>
                  <a:pt x="4786" y="0"/>
                  <a:pt x="4096" y="352"/>
                  <a:pt x="3585" y="1047"/>
                </a:cubicBezTo>
                <a:cubicBezTo>
                  <a:pt x="2974" y="1882"/>
                  <a:pt x="2648" y="2880"/>
                  <a:pt x="2546" y="3898"/>
                </a:cubicBezTo>
                <a:cubicBezTo>
                  <a:pt x="2403" y="5466"/>
                  <a:pt x="2322" y="7075"/>
                  <a:pt x="2322" y="8663"/>
                </a:cubicBezTo>
                <a:cubicBezTo>
                  <a:pt x="2322" y="12981"/>
                  <a:pt x="2892" y="17237"/>
                  <a:pt x="3544" y="21514"/>
                </a:cubicBezTo>
                <a:cubicBezTo>
                  <a:pt x="4053" y="25058"/>
                  <a:pt x="4358" y="28642"/>
                  <a:pt x="4338" y="32247"/>
                </a:cubicBezTo>
                <a:cubicBezTo>
                  <a:pt x="4338" y="35750"/>
                  <a:pt x="4358" y="39253"/>
                  <a:pt x="4338" y="42755"/>
                </a:cubicBezTo>
                <a:cubicBezTo>
                  <a:pt x="4318" y="43550"/>
                  <a:pt x="4155" y="44344"/>
                  <a:pt x="3992" y="45118"/>
                </a:cubicBezTo>
                <a:cubicBezTo>
                  <a:pt x="3890" y="45627"/>
                  <a:pt x="3564" y="45973"/>
                  <a:pt x="3096" y="46279"/>
                </a:cubicBezTo>
                <a:cubicBezTo>
                  <a:pt x="1385" y="47338"/>
                  <a:pt x="489" y="48967"/>
                  <a:pt x="0" y="50840"/>
                </a:cubicBezTo>
                <a:lnTo>
                  <a:pt x="0" y="63325"/>
                </a:lnTo>
                <a:cubicBezTo>
                  <a:pt x="61" y="64546"/>
                  <a:pt x="102" y="65748"/>
                  <a:pt x="163" y="66950"/>
                </a:cubicBezTo>
                <a:lnTo>
                  <a:pt x="1772" y="66950"/>
                </a:lnTo>
                <a:cubicBezTo>
                  <a:pt x="1792" y="63304"/>
                  <a:pt x="1813" y="59638"/>
                  <a:pt x="1833" y="55993"/>
                </a:cubicBezTo>
                <a:cubicBezTo>
                  <a:pt x="1833" y="55891"/>
                  <a:pt x="1833" y="55789"/>
                  <a:pt x="1854" y="55687"/>
                </a:cubicBezTo>
                <a:cubicBezTo>
                  <a:pt x="1893" y="55317"/>
                  <a:pt x="2100" y="55096"/>
                  <a:pt x="2404" y="55096"/>
                </a:cubicBezTo>
                <a:cubicBezTo>
                  <a:pt x="2417" y="55096"/>
                  <a:pt x="2430" y="55096"/>
                  <a:pt x="2444" y="55097"/>
                </a:cubicBezTo>
                <a:cubicBezTo>
                  <a:pt x="2831" y="55138"/>
                  <a:pt x="2953" y="55402"/>
                  <a:pt x="2974" y="55728"/>
                </a:cubicBezTo>
                <a:cubicBezTo>
                  <a:pt x="2994" y="56685"/>
                  <a:pt x="3014" y="57643"/>
                  <a:pt x="3035" y="58620"/>
                </a:cubicBezTo>
                <a:cubicBezTo>
                  <a:pt x="3096" y="61390"/>
                  <a:pt x="3157" y="64160"/>
                  <a:pt x="3218" y="66950"/>
                </a:cubicBezTo>
                <a:lnTo>
                  <a:pt x="4766" y="66950"/>
                </a:lnTo>
                <a:cubicBezTo>
                  <a:pt x="4786" y="63263"/>
                  <a:pt x="4807" y="59577"/>
                  <a:pt x="4807" y="55891"/>
                </a:cubicBezTo>
                <a:cubicBezTo>
                  <a:pt x="4807" y="55565"/>
                  <a:pt x="4847" y="55239"/>
                  <a:pt x="5214" y="55117"/>
                </a:cubicBezTo>
                <a:cubicBezTo>
                  <a:pt x="5310" y="55087"/>
                  <a:pt x="5401" y="55072"/>
                  <a:pt x="5485" y="55072"/>
                </a:cubicBezTo>
                <a:cubicBezTo>
                  <a:pt x="5848" y="55072"/>
                  <a:pt x="6090" y="55347"/>
                  <a:pt x="6090" y="55810"/>
                </a:cubicBezTo>
                <a:cubicBezTo>
                  <a:pt x="6110" y="57928"/>
                  <a:pt x="6130" y="60046"/>
                  <a:pt x="6130" y="62184"/>
                </a:cubicBezTo>
                <a:cubicBezTo>
                  <a:pt x="6151" y="63773"/>
                  <a:pt x="6151" y="65361"/>
                  <a:pt x="6151" y="66950"/>
                </a:cubicBezTo>
                <a:lnTo>
                  <a:pt x="7678" y="66950"/>
                </a:lnTo>
                <a:cubicBezTo>
                  <a:pt x="7719" y="65320"/>
                  <a:pt x="7760" y="63691"/>
                  <a:pt x="7800" y="62082"/>
                </a:cubicBezTo>
                <a:cubicBezTo>
                  <a:pt x="7841" y="59985"/>
                  <a:pt x="7902" y="57907"/>
                  <a:pt x="7943" y="55830"/>
                </a:cubicBezTo>
                <a:cubicBezTo>
                  <a:pt x="7963" y="55484"/>
                  <a:pt x="8187" y="55158"/>
                  <a:pt x="8554" y="55138"/>
                </a:cubicBezTo>
                <a:cubicBezTo>
                  <a:pt x="8941" y="55138"/>
                  <a:pt x="9063" y="55606"/>
                  <a:pt x="9063" y="55891"/>
                </a:cubicBezTo>
                <a:cubicBezTo>
                  <a:pt x="9063" y="59598"/>
                  <a:pt x="9165" y="63263"/>
                  <a:pt x="9165" y="66950"/>
                </a:cubicBezTo>
                <a:lnTo>
                  <a:pt x="10753" y="66950"/>
                </a:lnTo>
                <a:cubicBezTo>
                  <a:pt x="10916" y="63304"/>
                  <a:pt x="11079" y="59638"/>
                  <a:pt x="11201" y="55993"/>
                </a:cubicBezTo>
                <a:cubicBezTo>
                  <a:pt x="11242" y="54527"/>
                  <a:pt x="11201" y="53040"/>
                  <a:pt x="11038" y="51574"/>
                </a:cubicBezTo>
                <a:cubicBezTo>
                  <a:pt x="10875" y="50026"/>
                  <a:pt x="10224" y="48621"/>
                  <a:pt x="9185" y="47439"/>
                </a:cubicBezTo>
                <a:cubicBezTo>
                  <a:pt x="8839" y="47052"/>
                  <a:pt x="8472" y="46645"/>
                  <a:pt x="8024" y="46421"/>
                </a:cubicBezTo>
                <a:cubicBezTo>
                  <a:pt x="7067" y="45932"/>
                  <a:pt x="6762" y="45097"/>
                  <a:pt x="6680" y="44161"/>
                </a:cubicBezTo>
                <a:cubicBezTo>
                  <a:pt x="6578" y="43122"/>
                  <a:pt x="6558" y="42083"/>
                  <a:pt x="6558" y="41045"/>
                </a:cubicBezTo>
                <a:cubicBezTo>
                  <a:pt x="6538" y="39049"/>
                  <a:pt x="6517" y="37033"/>
                  <a:pt x="6558" y="35037"/>
                </a:cubicBezTo>
                <a:cubicBezTo>
                  <a:pt x="6599" y="32308"/>
                  <a:pt x="6599" y="29559"/>
                  <a:pt x="6802" y="26830"/>
                </a:cubicBezTo>
                <a:cubicBezTo>
                  <a:pt x="6965" y="24386"/>
                  <a:pt x="7332" y="21962"/>
                  <a:pt x="7678" y="19539"/>
                </a:cubicBezTo>
                <a:cubicBezTo>
                  <a:pt x="8228" y="15567"/>
                  <a:pt x="8615" y="11616"/>
                  <a:pt x="8615" y="7604"/>
                </a:cubicBezTo>
                <a:cubicBezTo>
                  <a:pt x="8595" y="5996"/>
                  <a:pt x="8615" y="4366"/>
                  <a:pt x="8126" y="2798"/>
                </a:cubicBezTo>
                <a:cubicBezTo>
                  <a:pt x="7922" y="2187"/>
                  <a:pt x="7678" y="1576"/>
                  <a:pt x="7312" y="1047"/>
                </a:cubicBezTo>
                <a:cubicBezTo>
                  <a:pt x="6825" y="347"/>
                  <a:pt x="6151" y="0"/>
                  <a:pt x="54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flipH="1">
            <a:off x="-270989" y="2062737"/>
            <a:ext cx="616855" cy="3315463"/>
          </a:xfrm>
          <a:custGeom>
            <a:avLst/>
            <a:gdLst/>
            <a:ahLst/>
            <a:cxnLst/>
            <a:rect l="l" t="t" r="r" b="b"/>
            <a:pathLst>
              <a:path w="12546" h="67432" extrusionOk="0">
                <a:moveTo>
                  <a:pt x="4721" y="0"/>
                </a:moveTo>
                <a:cubicBezTo>
                  <a:pt x="4709" y="0"/>
                  <a:pt x="4697" y="1"/>
                  <a:pt x="4685" y="1"/>
                </a:cubicBezTo>
                <a:cubicBezTo>
                  <a:pt x="4277" y="22"/>
                  <a:pt x="3992" y="246"/>
                  <a:pt x="3951" y="653"/>
                </a:cubicBezTo>
                <a:cubicBezTo>
                  <a:pt x="3911" y="1244"/>
                  <a:pt x="3911" y="1855"/>
                  <a:pt x="3911" y="2445"/>
                </a:cubicBezTo>
                <a:cubicBezTo>
                  <a:pt x="3829" y="5276"/>
                  <a:pt x="3768" y="8127"/>
                  <a:pt x="3707" y="10958"/>
                </a:cubicBezTo>
                <a:cubicBezTo>
                  <a:pt x="3646" y="13198"/>
                  <a:pt x="3585" y="15418"/>
                  <a:pt x="3524" y="17658"/>
                </a:cubicBezTo>
                <a:cubicBezTo>
                  <a:pt x="3524" y="17780"/>
                  <a:pt x="3544" y="17943"/>
                  <a:pt x="3483" y="18004"/>
                </a:cubicBezTo>
                <a:cubicBezTo>
                  <a:pt x="3300" y="18167"/>
                  <a:pt x="3096" y="18391"/>
                  <a:pt x="2892" y="18391"/>
                </a:cubicBezTo>
                <a:cubicBezTo>
                  <a:pt x="2709" y="18391"/>
                  <a:pt x="2505" y="18167"/>
                  <a:pt x="2363" y="17984"/>
                </a:cubicBezTo>
                <a:cubicBezTo>
                  <a:pt x="2302" y="17882"/>
                  <a:pt x="2342" y="17740"/>
                  <a:pt x="2342" y="17597"/>
                </a:cubicBezTo>
                <a:cubicBezTo>
                  <a:pt x="2322" y="12058"/>
                  <a:pt x="2261" y="6539"/>
                  <a:pt x="2200" y="999"/>
                </a:cubicBezTo>
                <a:cubicBezTo>
                  <a:pt x="2200" y="735"/>
                  <a:pt x="2078" y="348"/>
                  <a:pt x="1874" y="164"/>
                </a:cubicBezTo>
                <a:cubicBezTo>
                  <a:pt x="1749" y="56"/>
                  <a:pt x="1607" y="7"/>
                  <a:pt x="1468" y="7"/>
                </a:cubicBezTo>
                <a:cubicBezTo>
                  <a:pt x="1109" y="7"/>
                  <a:pt x="763" y="332"/>
                  <a:pt x="734" y="816"/>
                </a:cubicBezTo>
                <a:cubicBezTo>
                  <a:pt x="672" y="2099"/>
                  <a:pt x="611" y="3362"/>
                  <a:pt x="571" y="4645"/>
                </a:cubicBezTo>
                <a:cubicBezTo>
                  <a:pt x="387" y="8921"/>
                  <a:pt x="184" y="13198"/>
                  <a:pt x="41" y="17475"/>
                </a:cubicBezTo>
                <a:cubicBezTo>
                  <a:pt x="0" y="19063"/>
                  <a:pt x="41" y="20652"/>
                  <a:pt x="204" y="22241"/>
                </a:cubicBezTo>
                <a:cubicBezTo>
                  <a:pt x="387" y="23890"/>
                  <a:pt x="1080" y="25418"/>
                  <a:pt x="2220" y="26680"/>
                </a:cubicBezTo>
                <a:cubicBezTo>
                  <a:pt x="2567" y="27088"/>
                  <a:pt x="2974" y="27536"/>
                  <a:pt x="3463" y="27760"/>
                </a:cubicBezTo>
                <a:cubicBezTo>
                  <a:pt x="4481" y="28289"/>
                  <a:pt x="4807" y="29185"/>
                  <a:pt x="4909" y="30183"/>
                </a:cubicBezTo>
                <a:cubicBezTo>
                  <a:pt x="5010" y="31303"/>
                  <a:pt x="5010" y="32423"/>
                  <a:pt x="5031" y="33543"/>
                </a:cubicBezTo>
                <a:cubicBezTo>
                  <a:pt x="5051" y="35682"/>
                  <a:pt x="5051" y="37820"/>
                  <a:pt x="5031" y="39979"/>
                </a:cubicBezTo>
                <a:cubicBezTo>
                  <a:pt x="4970" y="42912"/>
                  <a:pt x="4970" y="45865"/>
                  <a:pt x="4766" y="48797"/>
                </a:cubicBezTo>
                <a:cubicBezTo>
                  <a:pt x="4583" y="51404"/>
                  <a:pt x="4196" y="54011"/>
                  <a:pt x="3829" y="56618"/>
                </a:cubicBezTo>
                <a:cubicBezTo>
                  <a:pt x="3320" y="60202"/>
                  <a:pt x="2953" y="63807"/>
                  <a:pt x="2852" y="67432"/>
                </a:cubicBezTo>
                <a:lnTo>
                  <a:pt x="9552" y="67432"/>
                </a:lnTo>
                <a:cubicBezTo>
                  <a:pt x="9470" y="63094"/>
                  <a:pt x="8921" y="58797"/>
                  <a:pt x="8269" y="54500"/>
                </a:cubicBezTo>
                <a:cubicBezTo>
                  <a:pt x="7699" y="50691"/>
                  <a:pt x="7393" y="46842"/>
                  <a:pt x="7393" y="42973"/>
                </a:cubicBezTo>
                <a:cubicBezTo>
                  <a:pt x="7414" y="39225"/>
                  <a:pt x="7373" y="35458"/>
                  <a:pt x="7414" y="31690"/>
                </a:cubicBezTo>
                <a:cubicBezTo>
                  <a:pt x="7434" y="30835"/>
                  <a:pt x="7597" y="29979"/>
                  <a:pt x="7780" y="29144"/>
                </a:cubicBezTo>
                <a:cubicBezTo>
                  <a:pt x="7882" y="28615"/>
                  <a:pt x="8249" y="28228"/>
                  <a:pt x="8737" y="27922"/>
                </a:cubicBezTo>
                <a:cubicBezTo>
                  <a:pt x="10652" y="26741"/>
                  <a:pt x="11609" y="24888"/>
                  <a:pt x="12118" y="22770"/>
                </a:cubicBezTo>
                <a:cubicBezTo>
                  <a:pt x="12546" y="20998"/>
                  <a:pt x="12403" y="19186"/>
                  <a:pt x="12383" y="17373"/>
                </a:cubicBezTo>
                <a:cubicBezTo>
                  <a:pt x="12362" y="15785"/>
                  <a:pt x="12261" y="14176"/>
                  <a:pt x="12199" y="12567"/>
                </a:cubicBezTo>
                <a:cubicBezTo>
                  <a:pt x="12057" y="9268"/>
                  <a:pt x="11894" y="5948"/>
                  <a:pt x="11751" y="2649"/>
                </a:cubicBezTo>
                <a:cubicBezTo>
                  <a:pt x="11711" y="2038"/>
                  <a:pt x="11711" y="1427"/>
                  <a:pt x="11690" y="816"/>
                </a:cubicBezTo>
                <a:cubicBezTo>
                  <a:pt x="11670" y="307"/>
                  <a:pt x="11364" y="1"/>
                  <a:pt x="10916" y="1"/>
                </a:cubicBezTo>
                <a:cubicBezTo>
                  <a:pt x="10489" y="1"/>
                  <a:pt x="10204" y="327"/>
                  <a:pt x="10204" y="836"/>
                </a:cubicBezTo>
                <a:cubicBezTo>
                  <a:pt x="10163" y="6376"/>
                  <a:pt x="10122" y="11936"/>
                  <a:pt x="10081" y="17495"/>
                </a:cubicBezTo>
                <a:cubicBezTo>
                  <a:pt x="10081" y="17597"/>
                  <a:pt x="10102" y="17699"/>
                  <a:pt x="10081" y="17801"/>
                </a:cubicBezTo>
                <a:cubicBezTo>
                  <a:pt x="10042" y="18212"/>
                  <a:pt x="9796" y="18454"/>
                  <a:pt x="9470" y="18454"/>
                </a:cubicBezTo>
                <a:cubicBezTo>
                  <a:pt x="9456" y="18454"/>
                  <a:pt x="9443" y="18453"/>
                  <a:pt x="9430" y="18453"/>
                </a:cubicBezTo>
                <a:cubicBezTo>
                  <a:pt x="9022" y="18412"/>
                  <a:pt x="8900" y="18127"/>
                  <a:pt x="8880" y="17760"/>
                </a:cubicBezTo>
                <a:cubicBezTo>
                  <a:pt x="8859" y="16742"/>
                  <a:pt x="8839" y="15703"/>
                  <a:pt x="8819" y="14665"/>
                </a:cubicBezTo>
                <a:cubicBezTo>
                  <a:pt x="8717" y="10266"/>
                  <a:pt x="8615" y="5846"/>
                  <a:pt x="8513" y="1447"/>
                </a:cubicBezTo>
                <a:cubicBezTo>
                  <a:pt x="8493" y="1223"/>
                  <a:pt x="8493" y="979"/>
                  <a:pt x="8473" y="755"/>
                </a:cubicBezTo>
                <a:cubicBezTo>
                  <a:pt x="8433" y="283"/>
                  <a:pt x="8146" y="0"/>
                  <a:pt x="7741" y="0"/>
                </a:cubicBezTo>
                <a:cubicBezTo>
                  <a:pt x="7727" y="0"/>
                  <a:pt x="7713" y="1"/>
                  <a:pt x="7699" y="1"/>
                </a:cubicBezTo>
                <a:cubicBezTo>
                  <a:pt x="7291" y="1"/>
                  <a:pt x="6986" y="307"/>
                  <a:pt x="6986" y="796"/>
                </a:cubicBezTo>
                <a:cubicBezTo>
                  <a:pt x="6965" y="1753"/>
                  <a:pt x="6965" y="2710"/>
                  <a:pt x="6965" y="3667"/>
                </a:cubicBezTo>
                <a:cubicBezTo>
                  <a:pt x="6945" y="8310"/>
                  <a:pt x="6925" y="12954"/>
                  <a:pt x="6904" y="17597"/>
                </a:cubicBezTo>
                <a:cubicBezTo>
                  <a:pt x="6904" y="17943"/>
                  <a:pt x="6864" y="18290"/>
                  <a:pt x="6456" y="18412"/>
                </a:cubicBezTo>
                <a:cubicBezTo>
                  <a:pt x="6353" y="18448"/>
                  <a:pt x="6255" y="18465"/>
                  <a:pt x="6164" y="18465"/>
                </a:cubicBezTo>
                <a:cubicBezTo>
                  <a:pt x="5790" y="18465"/>
                  <a:pt x="5540" y="18174"/>
                  <a:pt x="5540" y="17699"/>
                </a:cubicBezTo>
                <a:cubicBezTo>
                  <a:pt x="5499" y="15398"/>
                  <a:pt x="5479" y="13117"/>
                  <a:pt x="5479" y="10836"/>
                </a:cubicBezTo>
                <a:cubicBezTo>
                  <a:pt x="5458" y="7577"/>
                  <a:pt x="5458" y="4298"/>
                  <a:pt x="5458" y="1040"/>
                </a:cubicBezTo>
                <a:cubicBezTo>
                  <a:pt x="5458" y="918"/>
                  <a:pt x="5458" y="796"/>
                  <a:pt x="5438" y="673"/>
                </a:cubicBezTo>
                <a:cubicBezTo>
                  <a:pt x="5379" y="280"/>
                  <a:pt x="5073" y="0"/>
                  <a:pt x="4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txBox="1">
            <a:spLocks noGrp="1"/>
          </p:cNvSpPr>
          <p:nvPr>
            <p:ph type="title" hasCustomPrompt="1"/>
          </p:nvPr>
        </p:nvSpPr>
        <p:spPr>
          <a:xfrm>
            <a:off x="1706558" y="1925534"/>
            <a:ext cx="731400" cy="640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accent4"/>
              </a:buClr>
              <a:buSzPts val="4000"/>
              <a:buNone/>
              <a:defRPr sz="4000">
                <a:solidFill>
                  <a:schemeClr val="accent2"/>
                </a:solidFill>
              </a:defRPr>
            </a:lvl1pPr>
            <a:lvl2pPr lvl="1"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2pPr>
            <a:lvl3pPr lvl="2"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3pPr>
            <a:lvl4pPr lvl="3"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4pPr>
            <a:lvl5pPr lvl="4"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5pPr>
            <a:lvl6pPr lvl="5"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6pPr>
            <a:lvl7pPr lvl="6"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7pPr>
            <a:lvl8pPr lvl="7"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8pPr>
            <a:lvl9pPr lvl="8"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9pPr>
          </a:lstStyle>
          <a:p>
            <a:r>
              <a:t>xx%</a:t>
            </a:r>
          </a:p>
        </p:txBody>
      </p:sp>
      <p:sp>
        <p:nvSpPr>
          <p:cNvPr id="134" name="Google Shape;134;p15"/>
          <p:cNvSpPr txBox="1">
            <a:spLocks noGrp="1"/>
          </p:cNvSpPr>
          <p:nvPr>
            <p:ph type="subTitle" idx="1"/>
          </p:nvPr>
        </p:nvSpPr>
        <p:spPr>
          <a:xfrm>
            <a:off x="2422838" y="1709126"/>
            <a:ext cx="2194500" cy="438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1800"/>
              <a:buFont typeface="Fjalla One"/>
              <a:buNone/>
              <a:defRPr sz="1800">
                <a:solidFill>
                  <a:schemeClr val="accent1"/>
                </a:solidFill>
                <a:latin typeface="Fjalla One"/>
                <a:ea typeface="Fjalla One"/>
                <a:cs typeface="Fjalla One"/>
                <a:sym typeface="Fjalla One"/>
              </a:defRPr>
            </a:lvl1pPr>
            <a:lvl2pPr lvl="1">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2pPr>
            <a:lvl3pPr lvl="2">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3pPr>
            <a:lvl4pPr lvl="3">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4pPr>
            <a:lvl5pPr lvl="4">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5pPr>
            <a:lvl6pPr lvl="5">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6pPr>
            <a:lvl7pPr lvl="6">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7pPr>
            <a:lvl8pPr lvl="7">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8pPr>
            <a:lvl9pPr lvl="8">
              <a:spcBef>
                <a:spcPts val="1600"/>
              </a:spcBef>
              <a:spcAft>
                <a:spcPts val="1600"/>
              </a:spcAft>
              <a:buClr>
                <a:schemeClr val="accent2"/>
              </a:buClr>
              <a:buSzPts val="1800"/>
              <a:buFont typeface="Fjalla One"/>
              <a:buNone/>
              <a:defRPr sz="1800">
                <a:solidFill>
                  <a:schemeClr val="accent2"/>
                </a:solidFill>
                <a:latin typeface="Fjalla One"/>
                <a:ea typeface="Fjalla One"/>
                <a:cs typeface="Fjalla One"/>
                <a:sym typeface="Fjalla One"/>
              </a:defRPr>
            </a:lvl9pPr>
          </a:lstStyle>
          <a:p>
            <a:endParaRPr/>
          </a:p>
        </p:txBody>
      </p:sp>
      <p:sp>
        <p:nvSpPr>
          <p:cNvPr id="135" name="Google Shape;135;p15"/>
          <p:cNvSpPr txBox="1">
            <a:spLocks noGrp="1"/>
          </p:cNvSpPr>
          <p:nvPr>
            <p:ph type="subTitle" idx="2"/>
          </p:nvPr>
        </p:nvSpPr>
        <p:spPr>
          <a:xfrm>
            <a:off x="2422840" y="2132811"/>
            <a:ext cx="2194500" cy="733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400"/>
              <a:buFont typeface="Roboto"/>
              <a:buNone/>
              <a:defRPr>
                <a:latin typeface="Roboto"/>
                <a:ea typeface="Roboto"/>
                <a:cs typeface="Roboto"/>
                <a:sym typeface="Roboto"/>
              </a:defRPr>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136" name="Google Shape;136;p15"/>
          <p:cNvSpPr txBox="1">
            <a:spLocks noGrp="1"/>
          </p:cNvSpPr>
          <p:nvPr>
            <p:ph type="title" idx="3" hasCustomPrompt="1"/>
          </p:nvPr>
        </p:nvSpPr>
        <p:spPr>
          <a:xfrm>
            <a:off x="1706558" y="3563834"/>
            <a:ext cx="731400" cy="640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accent4"/>
              </a:buClr>
              <a:buSzPts val="4000"/>
              <a:buNone/>
              <a:defRPr sz="4000">
                <a:solidFill>
                  <a:schemeClr val="accent2"/>
                </a:solidFill>
              </a:defRPr>
            </a:lvl1pPr>
            <a:lvl2pPr lvl="1"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2pPr>
            <a:lvl3pPr lvl="2"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3pPr>
            <a:lvl4pPr lvl="3"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4pPr>
            <a:lvl5pPr lvl="4"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5pPr>
            <a:lvl6pPr lvl="5"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6pPr>
            <a:lvl7pPr lvl="6"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7pPr>
            <a:lvl8pPr lvl="7"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8pPr>
            <a:lvl9pPr lvl="8"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9pPr>
          </a:lstStyle>
          <a:p>
            <a:r>
              <a:t>xx%</a:t>
            </a:r>
          </a:p>
        </p:txBody>
      </p:sp>
      <p:sp>
        <p:nvSpPr>
          <p:cNvPr id="137" name="Google Shape;137;p15"/>
          <p:cNvSpPr txBox="1">
            <a:spLocks noGrp="1"/>
          </p:cNvSpPr>
          <p:nvPr>
            <p:ph type="subTitle" idx="4"/>
          </p:nvPr>
        </p:nvSpPr>
        <p:spPr>
          <a:xfrm>
            <a:off x="2422838" y="3347426"/>
            <a:ext cx="2194500" cy="438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2"/>
              </a:buClr>
              <a:buSzPts val="1800"/>
              <a:buFont typeface="Fjalla One"/>
              <a:buNone/>
              <a:defRPr sz="1800">
                <a:solidFill>
                  <a:schemeClr val="accent1"/>
                </a:solidFill>
                <a:latin typeface="Fjalla One"/>
                <a:ea typeface="Fjalla One"/>
                <a:cs typeface="Fjalla One"/>
                <a:sym typeface="Fjalla One"/>
              </a:defRPr>
            </a:lvl1pPr>
            <a:lvl2pPr lvl="1"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2pPr>
            <a:lvl3pPr lvl="2"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3pPr>
            <a:lvl4pPr lvl="3"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4pPr>
            <a:lvl5pPr lvl="4"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5pPr>
            <a:lvl6pPr lvl="5"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6pPr>
            <a:lvl7pPr lvl="6"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7pPr>
            <a:lvl8pPr lvl="7"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8pPr>
            <a:lvl9pPr lvl="8" rtl="0">
              <a:spcBef>
                <a:spcPts val="1600"/>
              </a:spcBef>
              <a:spcAft>
                <a:spcPts val="1600"/>
              </a:spcAft>
              <a:buClr>
                <a:schemeClr val="accent2"/>
              </a:buClr>
              <a:buSzPts val="1800"/>
              <a:buFont typeface="Fjalla One"/>
              <a:buNone/>
              <a:defRPr sz="1800">
                <a:solidFill>
                  <a:schemeClr val="accent2"/>
                </a:solidFill>
                <a:latin typeface="Fjalla One"/>
                <a:ea typeface="Fjalla One"/>
                <a:cs typeface="Fjalla One"/>
                <a:sym typeface="Fjalla One"/>
              </a:defRPr>
            </a:lvl9pPr>
          </a:lstStyle>
          <a:p>
            <a:endParaRPr/>
          </a:p>
        </p:txBody>
      </p:sp>
      <p:sp>
        <p:nvSpPr>
          <p:cNvPr id="138" name="Google Shape;138;p15"/>
          <p:cNvSpPr txBox="1">
            <a:spLocks noGrp="1"/>
          </p:cNvSpPr>
          <p:nvPr>
            <p:ph type="subTitle" idx="5"/>
          </p:nvPr>
        </p:nvSpPr>
        <p:spPr>
          <a:xfrm>
            <a:off x="2422838" y="3771098"/>
            <a:ext cx="2194500" cy="731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400"/>
              <a:buFont typeface="Roboto"/>
              <a:buNone/>
              <a:defRPr>
                <a:latin typeface="Roboto"/>
                <a:ea typeface="Roboto"/>
                <a:cs typeface="Roboto"/>
                <a:sym typeface="Roboto"/>
              </a:defRPr>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139" name="Google Shape;139;p15"/>
          <p:cNvSpPr txBox="1">
            <a:spLocks noGrp="1"/>
          </p:cNvSpPr>
          <p:nvPr>
            <p:ph type="title" idx="6" hasCustomPrompt="1"/>
          </p:nvPr>
        </p:nvSpPr>
        <p:spPr>
          <a:xfrm>
            <a:off x="5272781" y="1925534"/>
            <a:ext cx="731400" cy="640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accent4"/>
              </a:buClr>
              <a:buSzPts val="4000"/>
              <a:buNone/>
              <a:defRPr sz="4000">
                <a:solidFill>
                  <a:schemeClr val="accent2"/>
                </a:solidFill>
              </a:defRPr>
            </a:lvl1pPr>
            <a:lvl2pPr lvl="1"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2pPr>
            <a:lvl3pPr lvl="2"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3pPr>
            <a:lvl4pPr lvl="3"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4pPr>
            <a:lvl5pPr lvl="4"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5pPr>
            <a:lvl6pPr lvl="5"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6pPr>
            <a:lvl7pPr lvl="6"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7pPr>
            <a:lvl8pPr lvl="7"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8pPr>
            <a:lvl9pPr lvl="8"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9pPr>
          </a:lstStyle>
          <a:p>
            <a:r>
              <a:t>xx%</a:t>
            </a:r>
          </a:p>
        </p:txBody>
      </p:sp>
      <p:sp>
        <p:nvSpPr>
          <p:cNvPr id="140" name="Google Shape;140;p15"/>
          <p:cNvSpPr txBox="1">
            <a:spLocks noGrp="1"/>
          </p:cNvSpPr>
          <p:nvPr>
            <p:ph type="subTitle" idx="7"/>
          </p:nvPr>
        </p:nvSpPr>
        <p:spPr>
          <a:xfrm>
            <a:off x="5989061" y="1709126"/>
            <a:ext cx="2194500" cy="438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2"/>
              </a:buClr>
              <a:buSzPts val="1800"/>
              <a:buFont typeface="Fjalla One"/>
              <a:buNone/>
              <a:defRPr sz="1800">
                <a:solidFill>
                  <a:schemeClr val="accent1"/>
                </a:solidFill>
                <a:latin typeface="Fjalla One"/>
                <a:ea typeface="Fjalla One"/>
                <a:cs typeface="Fjalla One"/>
                <a:sym typeface="Fjalla One"/>
              </a:defRPr>
            </a:lvl1pPr>
            <a:lvl2pPr lvl="1"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2pPr>
            <a:lvl3pPr lvl="2"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3pPr>
            <a:lvl4pPr lvl="3"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4pPr>
            <a:lvl5pPr lvl="4"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5pPr>
            <a:lvl6pPr lvl="5"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6pPr>
            <a:lvl7pPr lvl="6"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7pPr>
            <a:lvl8pPr lvl="7"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8pPr>
            <a:lvl9pPr lvl="8" rtl="0">
              <a:spcBef>
                <a:spcPts val="1600"/>
              </a:spcBef>
              <a:spcAft>
                <a:spcPts val="1600"/>
              </a:spcAft>
              <a:buClr>
                <a:schemeClr val="accent2"/>
              </a:buClr>
              <a:buSzPts val="1800"/>
              <a:buFont typeface="Fjalla One"/>
              <a:buNone/>
              <a:defRPr sz="1800">
                <a:solidFill>
                  <a:schemeClr val="accent2"/>
                </a:solidFill>
                <a:latin typeface="Fjalla One"/>
                <a:ea typeface="Fjalla One"/>
                <a:cs typeface="Fjalla One"/>
                <a:sym typeface="Fjalla One"/>
              </a:defRPr>
            </a:lvl9pPr>
          </a:lstStyle>
          <a:p>
            <a:endParaRPr/>
          </a:p>
        </p:txBody>
      </p:sp>
      <p:sp>
        <p:nvSpPr>
          <p:cNvPr id="141" name="Google Shape;141;p15"/>
          <p:cNvSpPr txBox="1">
            <a:spLocks noGrp="1"/>
          </p:cNvSpPr>
          <p:nvPr>
            <p:ph type="subTitle" idx="8"/>
          </p:nvPr>
        </p:nvSpPr>
        <p:spPr>
          <a:xfrm>
            <a:off x="5989065" y="2132806"/>
            <a:ext cx="2194500" cy="733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400"/>
              <a:buFont typeface="Roboto"/>
              <a:buNone/>
              <a:defRPr>
                <a:latin typeface="Roboto"/>
                <a:ea typeface="Roboto"/>
                <a:cs typeface="Roboto"/>
                <a:sym typeface="Roboto"/>
              </a:defRPr>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142" name="Google Shape;142;p15"/>
          <p:cNvSpPr txBox="1">
            <a:spLocks noGrp="1"/>
          </p:cNvSpPr>
          <p:nvPr>
            <p:ph type="title" idx="9" hasCustomPrompt="1"/>
          </p:nvPr>
        </p:nvSpPr>
        <p:spPr>
          <a:xfrm>
            <a:off x="5272781" y="3563834"/>
            <a:ext cx="731400" cy="640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accent4"/>
              </a:buClr>
              <a:buSzPts val="4000"/>
              <a:buNone/>
              <a:defRPr sz="4000">
                <a:solidFill>
                  <a:schemeClr val="accent2"/>
                </a:solidFill>
              </a:defRPr>
            </a:lvl1pPr>
            <a:lvl2pPr lvl="1"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2pPr>
            <a:lvl3pPr lvl="2"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3pPr>
            <a:lvl4pPr lvl="3"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4pPr>
            <a:lvl5pPr lvl="4"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5pPr>
            <a:lvl6pPr lvl="5"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6pPr>
            <a:lvl7pPr lvl="6"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7pPr>
            <a:lvl8pPr lvl="7"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8pPr>
            <a:lvl9pPr lvl="8"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9pPr>
          </a:lstStyle>
          <a:p>
            <a:r>
              <a:t>xx%</a:t>
            </a:r>
          </a:p>
        </p:txBody>
      </p:sp>
      <p:sp>
        <p:nvSpPr>
          <p:cNvPr id="143" name="Google Shape;143;p15"/>
          <p:cNvSpPr txBox="1">
            <a:spLocks noGrp="1"/>
          </p:cNvSpPr>
          <p:nvPr>
            <p:ph type="subTitle" idx="13"/>
          </p:nvPr>
        </p:nvSpPr>
        <p:spPr>
          <a:xfrm>
            <a:off x="5989061" y="3347426"/>
            <a:ext cx="2194500" cy="438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2"/>
              </a:buClr>
              <a:buSzPts val="1800"/>
              <a:buFont typeface="Fjalla One"/>
              <a:buNone/>
              <a:defRPr sz="1800">
                <a:solidFill>
                  <a:schemeClr val="accent1"/>
                </a:solidFill>
                <a:latin typeface="Fjalla One"/>
                <a:ea typeface="Fjalla One"/>
                <a:cs typeface="Fjalla One"/>
                <a:sym typeface="Fjalla One"/>
              </a:defRPr>
            </a:lvl1pPr>
            <a:lvl2pPr lvl="1"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2pPr>
            <a:lvl3pPr lvl="2"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3pPr>
            <a:lvl4pPr lvl="3"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4pPr>
            <a:lvl5pPr lvl="4"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5pPr>
            <a:lvl6pPr lvl="5"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6pPr>
            <a:lvl7pPr lvl="6"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7pPr>
            <a:lvl8pPr lvl="7"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8pPr>
            <a:lvl9pPr lvl="8" rtl="0">
              <a:spcBef>
                <a:spcPts val="1600"/>
              </a:spcBef>
              <a:spcAft>
                <a:spcPts val="1600"/>
              </a:spcAft>
              <a:buClr>
                <a:schemeClr val="accent2"/>
              </a:buClr>
              <a:buSzPts val="1800"/>
              <a:buFont typeface="Fjalla One"/>
              <a:buNone/>
              <a:defRPr sz="1800">
                <a:solidFill>
                  <a:schemeClr val="accent2"/>
                </a:solidFill>
                <a:latin typeface="Fjalla One"/>
                <a:ea typeface="Fjalla One"/>
                <a:cs typeface="Fjalla One"/>
                <a:sym typeface="Fjalla One"/>
              </a:defRPr>
            </a:lvl9pPr>
          </a:lstStyle>
          <a:p>
            <a:endParaRPr/>
          </a:p>
        </p:txBody>
      </p:sp>
      <p:sp>
        <p:nvSpPr>
          <p:cNvPr id="144" name="Google Shape;144;p15"/>
          <p:cNvSpPr txBox="1">
            <a:spLocks noGrp="1"/>
          </p:cNvSpPr>
          <p:nvPr>
            <p:ph type="subTitle" idx="14"/>
          </p:nvPr>
        </p:nvSpPr>
        <p:spPr>
          <a:xfrm>
            <a:off x="5989061" y="3771098"/>
            <a:ext cx="2194500" cy="731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400"/>
              <a:buFont typeface="Roboto"/>
              <a:buNone/>
              <a:defRPr>
                <a:latin typeface="Roboto"/>
                <a:ea typeface="Roboto"/>
                <a:cs typeface="Roboto"/>
                <a:sym typeface="Roboto"/>
              </a:defRPr>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145" name="Google Shape;145;p15"/>
          <p:cNvSpPr txBox="1">
            <a:spLocks noGrp="1"/>
          </p:cNvSpPr>
          <p:nvPr>
            <p:ph type="title" idx="15"/>
          </p:nvPr>
        </p:nvSpPr>
        <p:spPr>
          <a:xfrm>
            <a:off x="1706567" y="539500"/>
            <a:ext cx="6477000" cy="6675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6000"/>
              <a:buNone/>
              <a:defRPr>
                <a:latin typeface="Roboto"/>
                <a:ea typeface="Roboto"/>
                <a:cs typeface="Roboto"/>
                <a:sym typeface="Roboto"/>
              </a:defRPr>
            </a:lvl2pPr>
            <a:lvl3pPr lvl="2">
              <a:spcBef>
                <a:spcPts val="0"/>
              </a:spcBef>
              <a:spcAft>
                <a:spcPts val="0"/>
              </a:spcAft>
              <a:buSzPts val="6000"/>
              <a:buNone/>
              <a:defRPr>
                <a:latin typeface="Roboto"/>
                <a:ea typeface="Roboto"/>
                <a:cs typeface="Roboto"/>
                <a:sym typeface="Roboto"/>
              </a:defRPr>
            </a:lvl3pPr>
            <a:lvl4pPr lvl="3">
              <a:spcBef>
                <a:spcPts val="0"/>
              </a:spcBef>
              <a:spcAft>
                <a:spcPts val="0"/>
              </a:spcAft>
              <a:buSzPts val="6000"/>
              <a:buNone/>
              <a:defRPr>
                <a:latin typeface="Roboto"/>
                <a:ea typeface="Roboto"/>
                <a:cs typeface="Roboto"/>
                <a:sym typeface="Roboto"/>
              </a:defRPr>
            </a:lvl4pPr>
            <a:lvl5pPr lvl="4">
              <a:spcBef>
                <a:spcPts val="0"/>
              </a:spcBef>
              <a:spcAft>
                <a:spcPts val="0"/>
              </a:spcAft>
              <a:buSzPts val="6000"/>
              <a:buNone/>
              <a:defRPr>
                <a:latin typeface="Roboto"/>
                <a:ea typeface="Roboto"/>
                <a:cs typeface="Roboto"/>
                <a:sym typeface="Roboto"/>
              </a:defRPr>
            </a:lvl5pPr>
            <a:lvl6pPr lvl="5">
              <a:spcBef>
                <a:spcPts val="0"/>
              </a:spcBef>
              <a:spcAft>
                <a:spcPts val="0"/>
              </a:spcAft>
              <a:buSzPts val="6000"/>
              <a:buNone/>
              <a:defRPr>
                <a:latin typeface="Roboto"/>
                <a:ea typeface="Roboto"/>
                <a:cs typeface="Roboto"/>
                <a:sym typeface="Roboto"/>
              </a:defRPr>
            </a:lvl6pPr>
            <a:lvl7pPr lvl="6">
              <a:spcBef>
                <a:spcPts val="0"/>
              </a:spcBef>
              <a:spcAft>
                <a:spcPts val="0"/>
              </a:spcAft>
              <a:buSzPts val="6000"/>
              <a:buNone/>
              <a:defRPr>
                <a:latin typeface="Roboto"/>
                <a:ea typeface="Roboto"/>
                <a:cs typeface="Roboto"/>
                <a:sym typeface="Roboto"/>
              </a:defRPr>
            </a:lvl7pPr>
            <a:lvl8pPr lvl="7">
              <a:spcBef>
                <a:spcPts val="0"/>
              </a:spcBef>
              <a:spcAft>
                <a:spcPts val="0"/>
              </a:spcAft>
              <a:buSzPts val="6000"/>
              <a:buNone/>
              <a:defRPr>
                <a:latin typeface="Roboto"/>
                <a:ea typeface="Roboto"/>
                <a:cs typeface="Roboto"/>
                <a:sym typeface="Roboto"/>
              </a:defRPr>
            </a:lvl8pPr>
            <a:lvl9pPr lvl="8">
              <a:spcBef>
                <a:spcPts val="0"/>
              </a:spcBef>
              <a:spcAft>
                <a:spcPts val="0"/>
              </a:spcAft>
              <a:buSzPts val="6000"/>
              <a:buNone/>
              <a:defRPr>
                <a:latin typeface="Roboto"/>
                <a:ea typeface="Roboto"/>
                <a:cs typeface="Roboto"/>
                <a:sym typeface="Robot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1">
  <p:cSld name="CUSTOM_13">
    <p:spTree>
      <p:nvGrpSpPr>
        <p:cNvPr id="1" name="Shape 146"/>
        <p:cNvGrpSpPr/>
        <p:nvPr/>
      </p:nvGrpSpPr>
      <p:grpSpPr>
        <a:xfrm>
          <a:off x="0" y="0"/>
          <a:ext cx="0" cy="0"/>
          <a:chOff x="0" y="0"/>
          <a:chExt cx="0" cy="0"/>
        </a:xfrm>
      </p:grpSpPr>
      <p:sp>
        <p:nvSpPr>
          <p:cNvPr id="147" name="Google Shape;147;p16"/>
          <p:cNvSpPr/>
          <p:nvPr/>
        </p:nvSpPr>
        <p:spPr>
          <a:xfrm>
            <a:off x="-2743200" y="-209550"/>
            <a:ext cx="5676900" cy="5943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nvGrpSpPr>
          <p:cNvPr id="148" name="Google Shape;148;p16"/>
          <p:cNvGrpSpPr/>
          <p:nvPr/>
        </p:nvGrpSpPr>
        <p:grpSpPr>
          <a:xfrm>
            <a:off x="8039097" y="-3259074"/>
            <a:ext cx="1384319" cy="9121801"/>
            <a:chOff x="8039097" y="-3411474"/>
            <a:chExt cx="1384319" cy="9121801"/>
          </a:xfrm>
        </p:grpSpPr>
        <p:sp>
          <p:nvSpPr>
            <p:cNvPr id="149" name="Google Shape;149;p16"/>
            <p:cNvSpPr/>
            <p:nvPr/>
          </p:nvSpPr>
          <p:spPr>
            <a:xfrm flipH="1">
              <a:off x="8306920" y="-2069054"/>
              <a:ext cx="834176" cy="3998744"/>
            </a:xfrm>
            <a:custGeom>
              <a:avLst/>
              <a:gdLst/>
              <a:ahLst/>
              <a:cxnLst/>
              <a:rect l="l" t="t" r="r" b="b"/>
              <a:pathLst>
                <a:path w="16966" h="81329" extrusionOk="0">
                  <a:moveTo>
                    <a:pt x="8539" y="1"/>
                  </a:moveTo>
                  <a:cubicBezTo>
                    <a:pt x="7826" y="1"/>
                    <a:pt x="7110" y="352"/>
                    <a:pt x="6559" y="1047"/>
                  </a:cubicBezTo>
                  <a:cubicBezTo>
                    <a:pt x="5866" y="1923"/>
                    <a:pt x="5479" y="2961"/>
                    <a:pt x="5357" y="4041"/>
                  </a:cubicBezTo>
                  <a:cubicBezTo>
                    <a:pt x="5194" y="5649"/>
                    <a:pt x="5031" y="7279"/>
                    <a:pt x="5051" y="8888"/>
                  </a:cubicBezTo>
                  <a:cubicBezTo>
                    <a:pt x="5113" y="11576"/>
                    <a:pt x="5235" y="14284"/>
                    <a:pt x="5459" y="16973"/>
                  </a:cubicBezTo>
                  <a:cubicBezTo>
                    <a:pt x="5703" y="20007"/>
                    <a:pt x="6131" y="23042"/>
                    <a:pt x="6436" y="26076"/>
                  </a:cubicBezTo>
                  <a:cubicBezTo>
                    <a:pt x="6721" y="28866"/>
                    <a:pt x="7068" y="31656"/>
                    <a:pt x="7149" y="34446"/>
                  </a:cubicBezTo>
                  <a:cubicBezTo>
                    <a:pt x="7292" y="40454"/>
                    <a:pt x="7292" y="46462"/>
                    <a:pt x="7312" y="52470"/>
                  </a:cubicBezTo>
                  <a:cubicBezTo>
                    <a:pt x="7312" y="53203"/>
                    <a:pt x="7149" y="53977"/>
                    <a:pt x="6986" y="54710"/>
                  </a:cubicBezTo>
                  <a:cubicBezTo>
                    <a:pt x="6803" y="55484"/>
                    <a:pt x="6314" y="55973"/>
                    <a:pt x="5520" y="56237"/>
                  </a:cubicBezTo>
                  <a:cubicBezTo>
                    <a:pt x="2750" y="57154"/>
                    <a:pt x="1223" y="59211"/>
                    <a:pt x="530" y="61940"/>
                  </a:cubicBezTo>
                  <a:cubicBezTo>
                    <a:pt x="1" y="63956"/>
                    <a:pt x="21" y="65993"/>
                    <a:pt x="266" y="68049"/>
                  </a:cubicBezTo>
                  <a:cubicBezTo>
                    <a:pt x="673" y="71288"/>
                    <a:pt x="1569" y="74363"/>
                    <a:pt x="3198" y="77214"/>
                  </a:cubicBezTo>
                  <a:cubicBezTo>
                    <a:pt x="3911" y="78436"/>
                    <a:pt x="4766" y="79536"/>
                    <a:pt x="5927" y="80391"/>
                  </a:cubicBezTo>
                  <a:cubicBezTo>
                    <a:pt x="6746" y="80992"/>
                    <a:pt x="7613" y="81328"/>
                    <a:pt x="8524" y="81328"/>
                  </a:cubicBezTo>
                  <a:cubicBezTo>
                    <a:pt x="9062" y="81328"/>
                    <a:pt x="9616" y="81211"/>
                    <a:pt x="10184" y="80961"/>
                  </a:cubicBezTo>
                  <a:cubicBezTo>
                    <a:pt x="11080" y="80554"/>
                    <a:pt x="11792" y="79923"/>
                    <a:pt x="12424" y="79189"/>
                  </a:cubicBezTo>
                  <a:cubicBezTo>
                    <a:pt x="14888" y="76318"/>
                    <a:pt x="15967" y="72856"/>
                    <a:pt x="16619" y="69231"/>
                  </a:cubicBezTo>
                  <a:cubicBezTo>
                    <a:pt x="16843" y="68029"/>
                    <a:pt x="16904" y="66807"/>
                    <a:pt x="16965" y="66115"/>
                  </a:cubicBezTo>
                  <a:cubicBezTo>
                    <a:pt x="16945" y="63488"/>
                    <a:pt x="16680" y="61451"/>
                    <a:pt x="15621" y="59577"/>
                  </a:cubicBezTo>
                  <a:cubicBezTo>
                    <a:pt x="14684" y="57948"/>
                    <a:pt x="13340" y="56808"/>
                    <a:pt x="11548" y="56237"/>
                  </a:cubicBezTo>
                  <a:cubicBezTo>
                    <a:pt x="10733" y="55993"/>
                    <a:pt x="10265" y="55464"/>
                    <a:pt x="10082" y="54710"/>
                  </a:cubicBezTo>
                  <a:cubicBezTo>
                    <a:pt x="9919" y="54058"/>
                    <a:pt x="9776" y="53386"/>
                    <a:pt x="9776" y="52714"/>
                  </a:cubicBezTo>
                  <a:cubicBezTo>
                    <a:pt x="9736" y="47684"/>
                    <a:pt x="9715" y="42654"/>
                    <a:pt x="9776" y="37623"/>
                  </a:cubicBezTo>
                  <a:cubicBezTo>
                    <a:pt x="9817" y="33896"/>
                    <a:pt x="10143" y="30170"/>
                    <a:pt x="10591" y="26463"/>
                  </a:cubicBezTo>
                  <a:cubicBezTo>
                    <a:pt x="10957" y="23306"/>
                    <a:pt x="11365" y="20170"/>
                    <a:pt x="11609" y="16993"/>
                  </a:cubicBezTo>
                  <a:cubicBezTo>
                    <a:pt x="11833" y="13979"/>
                    <a:pt x="11915" y="10965"/>
                    <a:pt x="11996" y="7930"/>
                  </a:cubicBezTo>
                  <a:cubicBezTo>
                    <a:pt x="12057" y="6179"/>
                    <a:pt x="11976" y="4387"/>
                    <a:pt x="11365" y="2717"/>
                  </a:cubicBezTo>
                  <a:cubicBezTo>
                    <a:pt x="11161" y="2126"/>
                    <a:pt x="10876" y="1536"/>
                    <a:pt x="10489" y="1047"/>
                  </a:cubicBezTo>
                  <a:cubicBezTo>
                    <a:pt x="9951" y="347"/>
                    <a:pt x="9247" y="1"/>
                    <a:pt x="8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8806560" y="-3411474"/>
              <a:ext cx="616855" cy="3815103"/>
            </a:xfrm>
            <a:custGeom>
              <a:avLst/>
              <a:gdLst/>
              <a:ahLst/>
              <a:cxnLst/>
              <a:rect l="l" t="t" r="r" b="b"/>
              <a:pathLst>
                <a:path w="12546" h="77594" extrusionOk="0">
                  <a:moveTo>
                    <a:pt x="4703" y="0"/>
                  </a:moveTo>
                  <a:cubicBezTo>
                    <a:pt x="4690" y="0"/>
                    <a:pt x="4677" y="0"/>
                    <a:pt x="4664" y="1"/>
                  </a:cubicBezTo>
                  <a:cubicBezTo>
                    <a:pt x="4257" y="21"/>
                    <a:pt x="3992" y="245"/>
                    <a:pt x="3952" y="653"/>
                  </a:cubicBezTo>
                  <a:cubicBezTo>
                    <a:pt x="3911" y="1264"/>
                    <a:pt x="3911" y="1854"/>
                    <a:pt x="3890" y="2465"/>
                  </a:cubicBezTo>
                  <a:cubicBezTo>
                    <a:pt x="3829" y="5296"/>
                    <a:pt x="3768" y="8127"/>
                    <a:pt x="3687" y="10958"/>
                  </a:cubicBezTo>
                  <a:cubicBezTo>
                    <a:pt x="3646" y="13198"/>
                    <a:pt x="3585" y="15438"/>
                    <a:pt x="3524" y="17658"/>
                  </a:cubicBezTo>
                  <a:cubicBezTo>
                    <a:pt x="3524" y="17780"/>
                    <a:pt x="3544" y="17963"/>
                    <a:pt x="3483" y="18025"/>
                  </a:cubicBezTo>
                  <a:cubicBezTo>
                    <a:pt x="3300" y="18187"/>
                    <a:pt x="3076" y="18391"/>
                    <a:pt x="2872" y="18411"/>
                  </a:cubicBezTo>
                  <a:cubicBezTo>
                    <a:pt x="2709" y="18411"/>
                    <a:pt x="2485" y="18167"/>
                    <a:pt x="2363" y="17984"/>
                  </a:cubicBezTo>
                  <a:cubicBezTo>
                    <a:pt x="2282" y="17882"/>
                    <a:pt x="2322" y="17760"/>
                    <a:pt x="2322" y="17597"/>
                  </a:cubicBezTo>
                  <a:cubicBezTo>
                    <a:pt x="2322" y="12057"/>
                    <a:pt x="2241" y="6538"/>
                    <a:pt x="2200" y="999"/>
                  </a:cubicBezTo>
                  <a:cubicBezTo>
                    <a:pt x="2200" y="734"/>
                    <a:pt x="2078" y="347"/>
                    <a:pt x="1874" y="184"/>
                  </a:cubicBezTo>
                  <a:cubicBezTo>
                    <a:pt x="1739" y="67"/>
                    <a:pt x="1589" y="14"/>
                    <a:pt x="1443" y="14"/>
                  </a:cubicBezTo>
                  <a:cubicBezTo>
                    <a:pt x="1083" y="14"/>
                    <a:pt x="748" y="337"/>
                    <a:pt x="734" y="816"/>
                  </a:cubicBezTo>
                  <a:cubicBezTo>
                    <a:pt x="652" y="2099"/>
                    <a:pt x="612" y="3361"/>
                    <a:pt x="551" y="4644"/>
                  </a:cubicBezTo>
                  <a:cubicBezTo>
                    <a:pt x="388" y="8921"/>
                    <a:pt x="164" y="13198"/>
                    <a:pt x="41" y="17495"/>
                  </a:cubicBezTo>
                  <a:cubicBezTo>
                    <a:pt x="1" y="19063"/>
                    <a:pt x="41" y="20672"/>
                    <a:pt x="204" y="22240"/>
                  </a:cubicBezTo>
                  <a:cubicBezTo>
                    <a:pt x="388" y="23910"/>
                    <a:pt x="1080" y="25417"/>
                    <a:pt x="2200" y="26680"/>
                  </a:cubicBezTo>
                  <a:cubicBezTo>
                    <a:pt x="2567" y="27087"/>
                    <a:pt x="2974" y="27535"/>
                    <a:pt x="3442" y="27780"/>
                  </a:cubicBezTo>
                  <a:cubicBezTo>
                    <a:pt x="4461" y="28289"/>
                    <a:pt x="4787" y="29185"/>
                    <a:pt x="4888" y="30183"/>
                  </a:cubicBezTo>
                  <a:cubicBezTo>
                    <a:pt x="5011" y="31303"/>
                    <a:pt x="5011" y="32423"/>
                    <a:pt x="5031" y="33543"/>
                  </a:cubicBezTo>
                  <a:cubicBezTo>
                    <a:pt x="5031" y="35681"/>
                    <a:pt x="5051" y="37840"/>
                    <a:pt x="5011" y="39979"/>
                  </a:cubicBezTo>
                  <a:cubicBezTo>
                    <a:pt x="4970" y="42911"/>
                    <a:pt x="4970" y="45864"/>
                    <a:pt x="4766" y="48797"/>
                  </a:cubicBezTo>
                  <a:cubicBezTo>
                    <a:pt x="4583" y="51424"/>
                    <a:pt x="4196" y="54031"/>
                    <a:pt x="3829" y="56638"/>
                  </a:cubicBezTo>
                  <a:cubicBezTo>
                    <a:pt x="3218" y="60874"/>
                    <a:pt x="2811" y="65130"/>
                    <a:pt x="2831" y="69427"/>
                  </a:cubicBezTo>
                  <a:cubicBezTo>
                    <a:pt x="2831" y="71158"/>
                    <a:pt x="2811" y="72910"/>
                    <a:pt x="3341" y="74600"/>
                  </a:cubicBezTo>
                  <a:cubicBezTo>
                    <a:pt x="3544" y="75252"/>
                    <a:pt x="3829" y="75903"/>
                    <a:pt x="4216" y="76453"/>
                  </a:cubicBezTo>
                  <a:cubicBezTo>
                    <a:pt x="4746" y="77217"/>
                    <a:pt x="5469" y="77594"/>
                    <a:pt x="6197" y="77594"/>
                  </a:cubicBezTo>
                  <a:cubicBezTo>
                    <a:pt x="6925" y="77594"/>
                    <a:pt x="7658" y="77217"/>
                    <a:pt x="8208" y="76474"/>
                  </a:cubicBezTo>
                  <a:cubicBezTo>
                    <a:pt x="8880" y="75557"/>
                    <a:pt x="9226" y="74518"/>
                    <a:pt x="9328" y="73419"/>
                  </a:cubicBezTo>
                  <a:cubicBezTo>
                    <a:pt x="9471" y="71728"/>
                    <a:pt x="9572" y="70018"/>
                    <a:pt x="9572" y="68307"/>
                  </a:cubicBezTo>
                  <a:cubicBezTo>
                    <a:pt x="9552" y="63664"/>
                    <a:pt x="8941" y="59081"/>
                    <a:pt x="8269" y="54499"/>
                  </a:cubicBezTo>
                  <a:cubicBezTo>
                    <a:pt x="7699" y="50691"/>
                    <a:pt x="7393" y="46842"/>
                    <a:pt x="7393" y="42993"/>
                  </a:cubicBezTo>
                  <a:cubicBezTo>
                    <a:pt x="7393" y="39225"/>
                    <a:pt x="7373" y="35457"/>
                    <a:pt x="7414" y="31710"/>
                  </a:cubicBezTo>
                  <a:cubicBezTo>
                    <a:pt x="7414" y="30855"/>
                    <a:pt x="7597" y="29999"/>
                    <a:pt x="7780" y="29164"/>
                  </a:cubicBezTo>
                  <a:cubicBezTo>
                    <a:pt x="7882" y="28615"/>
                    <a:pt x="8249" y="28228"/>
                    <a:pt x="8738" y="27922"/>
                  </a:cubicBezTo>
                  <a:cubicBezTo>
                    <a:pt x="10652" y="26741"/>
                    <a:pt x="11609" y="24888"/>
                    <a:pt x="12118" y="22770"/>
                  </a:cubicBezTo>
                  <a:cubicBezTo>
                    <a:pt x="12546" y="20998"/>
                    <a:pt x="12403" y="19185"/>
                    <a:pt x="12383" y="17393"/>
                  </a:cubicBezTo>
                  <a:cubicBezTo>
                    <a:pt x="12342" y="15784"/>
                    <a:pt x="12261" y="14175"/>
                    <a:pt x="12200" y="12587"/>
                  </a:cubicBezTo>
                  <a:cubicBezTo>
                    <a:pt x="12037" y="9267"/>
                    <a:pt x="11894" y="5968"/>
                    <a:pt x="11731" y="2649"/>
                  </a:cubicBezTo>
                  <a:cubicBezTo>
                    <a:pt x="11711" y="2038"/>
                    <a:pt x="11711" y="1427"/>
                    <a:pt x="11670" y="816"/>
                  </a:cubicBezTo>
                  <a:cubicBezTo>
                    <a:pt x="11650" y="307"/>
                    <a:pt x="11344" y="1"/>
                    <a:pt x="10917" y="1"/>
                  </a:cubicBezTo>
                  <a:cubicBezTo>
                    <a:pt x="10469" y="1"/>
                    <a:pt x="10183" y="327"/>
                    <a:pt x="10183" y="836"/>
                  </a:cubicBezTo>
                  <a:cubicBezTo>
                    <a:pt x="10143" y="6396"/>
                    <a:pt x="10122" y="11935"/>
                    <a:pt x="10082" y="17495"/>
                  </a:cubicBezTo>
                  <a:cubicBezTo>
                    <a:pt x="10082" y="17597"/>
                    <a:pt x="10082" y="17719"/>
                    <a:pt x="10082" y="17821"/>
                  </a:cubicBezTo>
                  <a:cubicBezTo>
                    <a:pt x="10023" y="18212"/>
                    <a:pt x="9795" y="18453"/>
                    <a:pt x="9470" y="18453"/>
                  </a:cubicBezTo>
                  <a:cubicBezTo>
                    <a:pt x="9457" y="18453"/>
                    <a:pt x="9443" y="18453"/>
                    <a:pt x="9430" y="18452"/>
                  </a:cubicBezTo>
                  <a:cubicBezTo>
                    <a:pt x="9023" y="18411"/>
                    <a:pt x="8880" y="18126"/>
                    <a:pt x="8880" y="17780"/>
                  </a:cubicBezTo>
                  <a:cubicBezTo>
                    <a:pt x="8839" y="16741"/>
                    <a:pt x="8819" y="15703"/>
                    <a:pt x="8799" y="14685"/>
                  </a:cubicBezTo>
                  <a:cubicBezTo>
                    <a:pt x="8697" y="10265"/>
                    <a:pt x="8595" y="5866"/>
                    <a:pt x="8493" y="1447"/>
                  </a:cubicBezTo>
                  <a:cubicBezTo>
                    <a:pt x="8493" y="1223"/>
                    <a:pt x="8493" y="979"/>
                    <a:pt x="8473" y="755"/>
                  </a:cubicBezTo>
                  <a:cubicBezTo>
                    <a:pt x="8412" y="286"/>
                    <a:pt x="8106" y="1"/>
                    <a:pt x="7699" y="1"/>
                  </a:cubicBezTo>
                  <a:cubicBezTo>
                    <a:pt x="7271" y="21"/>
                    <a:pt x="6986" y="327"/>
                    <a:pt x="6966" y="816"/>
                  </a:cubicBezTo>
                  <a:cubicBezTo>
                    <a:pt x="6945" y="1752"/>
                    <a:pt x="6945" y="2710"/>
                    <a:pt x="6945" y="3667"/>
                  </a:cubicBezTo>
                  <a:cubicBezTo>
                    <a:pt x="6925" y="8310"/>
                    <a:pt x="6905" y="12954"/>
                    <a:pt x="6884" y="17597"/>
                  </a:cubicBezTo>
                  <a:cubicBezTo>
                    <a:pt x="6884" y="17963"/>
                    <a:pt x="6864" y="18289"/>
                    <a:pt x="6457" y="18432"/>
                  </a:cubicBezTo>
                  <a:cubicBezTo>
                    <a:pt x="6361" y="18461"/>
                    <a:pt x="6270" y="18475"/>
                    <a:pt x="6184" y="18475"/>
                  </a:cubicBezTo>
                  <a:cubicBezTo>
                    <a:pt x="5793" y="18475"/>
                    <a:pt x="5520" y="18183"/>
                    <a:pt x="5520" y="17699"/>
                  </a:cubicBezTo>
                  <a:cubicBezTo>
                    <a:pt x="5499" y="15418"/>
                    <a:pt x="5479" y="13137"/>
                    <a:pt x="5479" y="10856"/>
                  </a:cubicBezTo>
                  <a:cubicBezTo>
                    <a:pt x="5459" y="7577"/>
                    <a:pt x="5459" y="4319"/>
                    <a:pt x="5438" y="1040"/>
                  </a:cubicBezTo>
                  <a:cubicBezTo>
                    <a:pt x="5438" y="917"/>
                    <a:pt x="5459" y="795"/>
                    <a:pt x="5438" y="673"/>
                  </a:cubicBezTo>
                  <a:cubicBezTo>
                    <a:pt x="5379" y="280"/>
                    <a:pt x="5073" y="0"/>
                    <a:pt x="47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8039097" y="2062724"/>
              <a:ext cx="710586" cy="3647603"/>
            </a:xfrm>
            <a:custGeom>
              <a:avLst/>
              <a:gdLst/>
              <a:ahLst/>
              <a:cxnLst/>
              <a:rect l="l" t="t" r="r" b="b"/>
              <a:pathLst>
                <a:path w="11243" h="66950" extrusionOk="0">
                  <a:moveTo>
                    <a:pt x="5471" y="0"/>
                  </a:moveTo>
                  <a:cubicBezTo>
                    <a:pt x="4786" y="0"/>
                    <a:pt x="4096" y="352"/>
                    <a:pt x="3585" y="1047"/>
                  </a:cubicBezTo>
                  <a:cubicBezTo>
                    <a:pt x="2974" y="1882"/>
                    <a:pt x="2648" y="2880"/>
                    <a:pt x="2546" y="3898"/>
                  </a:cubicBezTo>
                  <a:cubicBezTo>
                    <a:pt x="2403" y="5466"/>
                    <a:pt x="2322" y="7075"/>
                    <a:pt x="2322" y="8663"/>
                  </a:cubicBezTo>
                  <a:cubicBezTo>
                    <a:pt x="2322" y="12981"/>
                    <a:pt x="2892" y="17237"/>
                    <a:pt x="3544" y="21514"/>
                  </a:cubicBezTo>
                  <a:cubicBezTo>
                    <a:pt x="4053" y="25058"/>
                    <a:pt x="4358" y="28642"/>
                    <a:pt x="4338" y="32247"/>
                  </a:cubicBezTo>
                  <a:cubicBezTo>
                    <a:pt x="4338" y="35750"/>
                    <a:pt x="4358" y="39253"/>
                    <a:pt x="4338" y="42755"/>
                  </a:cubicBezTo>
                  <a:cubicBezTo>
                    <a:pt x="4318" y="43550"/>
                    <a:pt x="4155" y="44344"/>
                    <a:pt x="3992" y="45118"/>
                  </a:cubicBezTo>
                  <a:cubicBezTo>
                    <a:pt x="3890" y="45627"/>
                    <a:pt x="3564" y="45973"/>
                    <a:pt x="3096" y="46279"/>
                  </a:cubicBezTo>
                  <a:cubicBezTo>
                    <a:pt x="1385" y="47338"/>
                    <a:pt x="489" y="48967"/>
                    <a:pt x="0" y="50840"/>
                  </a:cubicBezTo>
                  <a:lnTo>
                    <a:pt x="0" y="63325"/>
                  </a:lnTo>
                  <a:cubicBezTo>
                    <a:pt x="61" y="64546"/>
                    <a:pt x="102" y="65748"/>
                    <a:pt x="163" y="66950"/>
                  </a:cubicBezTo>
                  <a:lnTo>
                    <a:pt x="1772" y="66950"/>
                  </a:lnTo>
                  <a:cubicBezTo>
                    <a:pt x="1792" y="63304"/>
                    <a:pt x="1813" y="59638"/>
                    <a:pt x="1833" y="55993"/>
                  </a:cubicBezTo>
                  <a:cubicBezTo>
                    <a:pt x="1833" y="55891"/>
                    <a:pt x="1833" y="55789"/>
                    <a:pt x="1854" y="55687"/>
                  </a:cubicBezTo>
                  <a:cubicBezTo>
                    <a:pt x="1893" y="55317"/>
                    <a:pt x="2100" y="55096"/>
                    <a:pt x="2404" y="55096"/>
                  </a:cubicBezTo>
                  <a:cubicBezTo>
                    <a:pt x="2417" y="55096"/>
                    <a:pt x="2430" y="55096"/>
                    <a:pt x="2444" y="55097"/>
                  </a:cubicBezTo>
                  <a:cubicBezTo>
                    <a:pt x="2831" y="55138"/>
                    <a:pt x="2953" y="55402"/>
                    <a:pt x="2974" y="55728"/>
                  </a:cubicBezTo>
                  <a:cubicBezTo>
                    <a:pt x="2994" y="56685"/>
                    <a:pt x="3014" y="57643"/>
                    <a:pt x="3035" y="58620"/>
                  </a:cubicBezTo>
                  <a:cubicBezTo>
                    <a:pt x="3096" y="61390"/>
                    <a:pt x="3157" y="64160"/>
                    <a:pt x="3218" y="66950"/>
                  </a:cubicBezTo>
                  <a:lnTo>
                    <a:pt x="4766" y="66950"/>
                  </a:lnTo>
                  <a:cubicBezTo>
                    <a:pt x="4786" y="63263"/>
                    <a:pt x="4807" y="59577"/>
                    <a:pt x="4807" y="55891"/>
                  </a:cubicBezTo>
                  <a:cubicBezTo>
                    <a:pt x="4807" y="55565"/>
                    <a:pt x="4847" y="55239"/>
                    <a:pt x="5214" y="55117"/>
                  </a:cubicBezTo>
                  <a:cubicBezTo>
                    <a:pt x="5310" y="55087"/>
                    <a:pt x="5401" y="55072"/>
                    <a:pt x="5485" y="55072"/>
                  </a:cubicBezTo>
                  <a:cubicBezTo>
                    <a:pt x="5848" y="55072"/>
                    <a:pt x="6090" y="55347"/>
                    <a:pt x="6090" y="55810"/>
                  </a:cubicBezTo>
                  <a:cubicBezTo>
                    <a:pt x="6110" y="57928"/>
                    <a:pt x="6130" y="60046"/>
                    <a:pt x="6130" y="62184"/>
                  </a:cubicBezTo>
                  <a:cubicBezTo>
                    <a:pt x="6151" y="63773"/>
                    <a:pt x="6151" y="65361"/>
                    <a:pt x="6151" y="66950"/>
                  </a:cubicBezTo>
                  <a:lnTo>
                    <a:pt x="7678" y="66950"/>
                  </a:lnTo>
                  <a:cubicBezTo>
                    <a:pt x="7719" y="65320"/>
                    <a:pt x="7760" y="63691"/>
                    <a:pt x="7800" y="62082"/>
                  </a:cubicBezTo>
                  <a:cubicBezTo>
                    <a:pt x="7841" y="59985"/>
                    <a:pt x="7902" y="57907"/>
                    <a:pt x="7943" y="55830"/>
                  </a:cubicBezTo>
                  <a:cubicBezTo>
                    <a:pt x="7963" y="55484"/>
                    <a:pt x="8187" y="55158"/>
                    <a:pt x="8554" y="55138"/>
                  </a:cubicBezTo>
                  <a:cubicBezTo>
                    <a:pt x="8941" y="55138"/>
                    <a:pt x="9063" y="55606"/>
                    <a:pt x="9063" y="55891"/>
                  </a:cubicBezTo>
                  <a:cubicBezTo>
                    <a:pt x="9063" y="59598"/>
                    <a:pt x="9165" y="63263"/>
                    <a:pt x="9165" y="66950"/>
                  </a:cubicBezTo>
                  <a:lnTo>
                    <a:pt x="10753" y="66950"/>
                  </a:lnTo>
                  <a:cubicBezTo>
                    <a:pt x="10916" y="63304"/>
                    <a:pt x="11079" y="59638"/>
                    <a:pt x="11201" y="55993"/>
                  </a:cubicBezTo>
                  <a:cubicBezTo>
                    <a:pt x="11242" y="54527"/>
                    <a:pt x="11201" y="53040"/>
                    <a:pt x="11038" y="51574"/>
                  </a:cubicBezTo>
                  <a:cubicBezTo>
                    <a:pt x="10875" y="50026"/>
                    <a:pt x="10224" y="48621"/>
                    <a:pt x="9185" y="47439"/>
                  </a:cubicBezTo>
                  <a:cubicBezTo>
                    <a:pt x="8839" y="47052"/>
                    <a:pt x="8472" y="46645"/>
                    <a:pt x="8024" y="46421"/>
                  </a:cubicBezTo>
                  <a:cubicBezTo>
                    <a:pt x="7067" y="45932"/>
                    <a:pt x="6762" y="45097"/>
                    <a:pt x="6680" y="44161"/>
                  </a:cubicBezTo>
                  <a:cubicBezTo>
                    <a:pt x="6578" y="43122"/>
                    <a:pt x="6558" y="42083"/>
                    <a:pt x="6558" y="41045"/>
                  </a:cubicBezTo>
                  <a:cubicBezTo>
                    <a:pt x="6538" y="39049"/>
                    <a:pt x="6517" y="37033"/>
                    <a:pt x="6558" y="35037"/>
                  </a:cubicBezTo>
                  <a:cubicBezTo>
                    <a:pt x="6599" y="32308"/>
                    <a:pt x="6599" y="29559"/>
                    <a:pt x="6802" y="26830"/>
                  </a:cubicBezTo>
                  <a:cubicBezTo>
                    <a:pt x="6965" y="24386"/>
                    <a:pt x="7332" y="21962"/>
                    <a:pt x="7678" y="19539"/>
                  </a:cubicBezTo>
                  <a:cubicBezTo>
                    <a:pt x="8228" y="15567"/>
                    <a:pt x="8615" y="11616"/>
                    <a:pt x="8615" y="7604"/>
                  </a:cubicBezTo>
                  <a:cubicBezTo>
                    <a:pt x="8595" y="5996"/>
                    <a:pt x="8615" y="4366"/>
                    <a:pt x="8126" y="2798"/>
                  </a:cubicBezTo>
                  <a:cubicBezTo>
                    <a:pt x="7922" y="2187"/>
                    <a:pt x="7678" y="1576"/>
                    <a:pt x="7312" y="1047"/>
                  </a:cubicBezTo>
                  <a:cubicBezTo>
                    <a:pt x="6825" y="347"/>
                    <a:pt x="6151" y="0"/>
                    <a:pt x="54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8789548" y="2062737"/>
              <a:ext cx="616855" cy="3315463"/>
            </a:xfrm>
            <a:custGeom>
              <a:avLst/>
              <a:gdLst/>
              <a:ahLst/>
              <a:cxnLst/>
              <a:rect l="l" t="t" r="r" b="b"/>
              <a:pathLst>
                <a:path w="12546" h="67432" extrusionOk="0">
                  <a:moveTo>
                    <a:pt x="4721" y="0"/>
                  </a:moveTo>
                  <a:cubicBezTo>
                    <a:pt x="4709" y="0"/>
                    <a:pt x="4697" y="1"/>
                    <a:pt x="4685" y="1"/>
                  </a:cubicBezTo>
                  <a:cubicBezTo>
                    <a:pt x="4277" y="22"/>
                    <a:pt x="3992" y="246"/>
                    <a:pt x="3951" y="653"/>
                  </a:cubicBezTo>
                  <a:cubicBezTo>
                    <a:pt x="3911" y="1244"/>
                    <a:pt x="3911" y="1855"/>
                    <a:pt x="3911" y="2445"/>
                  </a:cubicBezTo>
                  <a:cubicBezTo>
                    <a:pt x="3829" y="5276"/>
                    <a:pt x="3768" y="8127"/>
                    <a:pt x="3707" y="10958"/>
                  </a:cubicBezTo>
                  <a:cubicBezTo>
                    <a:pt x="3646" y="13198"/>
                    <a:pt x="3585" y="15418"/>
                    <a:pt x="3524" y="17658"/>
                  </a:cubicBezTo>
                  <a:cubicBezTo>
                    <a:pt x="3524" y="17780"/>
                    <a:pt x="3544" y="17943"/>
                    <a:pt x="3483" y="18004"/>
                  </a:cubicBezTo>
                  <a:cubicBezTo>
                    <a:pt x="3300" y="18167"/>
                    <a:pt x="3096" y="18391"/>
                    <a:pt x="2892" y="18391"/>
                  </a:cubicBezTo>
                  <a:cubicBezTo>
                    <a:pt x="2709" y="18391"/>
                    <a:pt x="2505" y="18167"/>
                    <a:pt x="2363" y="17984"/>
                  </a:cubicBezTo>
                  <a:cubicBezTo>
                    <a:pt x="2302" y="17882"/>
                    <a:pt x="2342" y="17740"/>
                    <a:pt x="2342" y="17597"/>
                  </a:cubicBezTo>
                  <a:cubicBezTo>
                    <a:pt x="2322" y="12058"/>
                    <a:pt x="2261" y="6539"/>
                    <a:pt x="2200" y="999"/>
                  </a:cubicBezTo>
                  <a:cubicBezTo>
                    <a:pt x="2200" y="735"/>
                    <a:pt x="2078" y="348"/>
                    <a:pt x="1874" y="164"/>
                  </a:cubicBezTo>
                  <a:cubicBezTo>
                    <a:pt x="1749" y="56"/>
                    <a:pt x="1607" y="7"/>
                    <a:pt x="1468" y="7"/>
                  </a:cubicBezTo>
                  <a:cubicBezTo>
                    <a:pt x="1109" y="7"/>
                    <a:pt x="763" y="332"/>
                    <a:pt x="734" y="816"/>
                  </a:cubicBezTo>
                  <a:cubicBezTo>
                    <a:pt x="672" y="2099"/>
                    <a:pt x="611" y="3362"/>
                    <a:pt x="571" y="4645"/>
                  </a:cubicBezTo>
                  <a:cubicBezTo>
                    <a:pt x="387" y="8921"/>
                    <a:pt x="184" y="13198"/>
                    <a:pt x="41" y="17475"/>
                  </a:cubicBezTo>
                  <a:cubicBezTo>
                    <a:pt x="0" y="19063"/>
                    <a:pt x="41" y="20652"/>
                    <a:pt x="204" y="22241"/>
                  </a:cubicBezTo>
                  <a:cubicBezTo>
                    <a:pt x="387" y="23890"/>
                    <a:pt x="1080" y="25418"/>
                    <a:pt x="2220" y="26680"/>
                  </a:cubicBezTo>
                  <a:cubicBezTo>
                    <a:pt x="2567" y="27088"/>
                    <a:pt x="2974" y="27536"/>
                    <a:pt x="3463" y="27760"/>
                  </a:cubicBezTo>
                  <a:cubicBezTo>
                    <a:pt x="4481" y="28289"/>
                    <a:pt x="4807" y="29185"/>
                    <a:pt x="4909" y="30183"/>
                  </a:cubicBezTo>
                  <a:cubicBezTo>
                    <a:pt x="5010" y="31303"/>
                    <a:pt x="5010" y="32423"/>
                    <a:pt x="5031" y="33543"/>
                  </a:cubicBezTo>
                  <a:cubicBezTo>
                    <a:pt x="5051" y="35682"/>
                    <a:pt x="5051" y="37820"/>
                    <a:pt x="5031" y="39979"/>
                  </a:cubicBezTo>
                  <a:cubicBezTo>
                    <a:pt x="4970" y="42912"/>
                    <a:pt x="4970" y="45865"/>
                    <a:pt x="4766" y="48797"/>
                  </a:cubicBezTo>
                  <a:cubicBezTo>
                    <a:pt x="4583" y="51404"/>
                    <a:pt x="4196" y="54011"/>
                    <a:pt x="3829" y="56618"/>
                  </a:cubicBezTo>
                  <a:cubicBezTo>
                    <a:pt x="3320" y="60202"/>
                    <a:pt x="2953" y="63807"/>
                    <a:pt x="2852" y="67432"/>
                  </a:cubicBezTo>
                  <a:lnTo>
                    <a:pt x="9552" y="67432"/>
                  </a:lnTo>
                  <a:cubicBezTo>
                    <a:pt x="9470" y="63094"/>
                    <a:pt x="8921" y="58797"/>
                    <a:pt x="8269" y="54500"/>
                  </a:cubicBezTo>
                  <a:cubicBezTo>
                    <a:pt x="7699" y="50691"/>
                    <a:pt x="7393" y="46842"/>
                    <a:pt x="7393" y="42973"/>
                  </a:cubicBezTo>
                  <a:cubicBezTo>
                    <a:pt x="7414" y="39225"/>
                    <a:pt x="7373" y="35458"/>
                    <a:pt x="7414" y="31690"/>
                  </a:cubicBezTo>
                  <a:cubicBezTo>
                    <a:pt x="7434" y="30835"/>
                    <a:pt x="7597" y="29979"/>
                    <a:pt x="7780" y="29144"/>
                  </a:cubicBezTo>
                  <a:cubicBezTo>
                    <a:pt x="7882" y="28615"/>
                    <a:pt x="8249" y="28228"/>
                    <a:pt x="8737" y="27922"/>
                  </a:cubicBezTo>
                  <a:cubicBezTo>
                    <a:pt x="10652" y="26741"/>
                    <a:pt x="11609" y="24888"/>
                    <a:pt x="12118" y="22770"/>
                  </a:cubicBezTo>
                  <a:cubicBezTo>
                    <a:pt x="12546" y="20998"/>
                    <a:pt x="12403" y="19186"/>
                    <a:pt x="12383" y="17373"/>
                  </a:cubicBezTo>
                  <a:cubicBezTo>
                    <a:pt x="12362" y="15785"/>
                    <a:pt x="12261" y="14176"/>
                    <a:pt x="12199" y="12567"/>
                  </a:cubicBezTo>
                  <a:cubicBezTo>
                    <a:pt x="12057" y="9268"/>
                    <a:pt x="11894" y="5948"/>
                    <a:pt x="11751" y="2649"/>
                  </a:cubicBezTo>
                  <a:cubicBezTo>
                    <a:pt x="11711" y="2038"/>
                    <a:pt x="11711" y="1427"/>
                    <a:pt x="11690" y="816"/>
                  </a:cubicBezTo>
                  <a:cubicBezTo>
                    <a:pt x="11670" y="307"/>
                    <a:pt x="11364" y="1"/>
                    <a:pt x="10916" y="1"/>
                  </a:cubicBezTo>
                  <a:cubicBezTo>
                    <a:pt x="10489" y="1"/>
                    <a:pt x="10204" y="327"/>
                    <a:pt x="10204" y="836"/>
                  </a:cubicBezTo>
                  <a:cubicBezTo>
                    <a:pt x="10163" y="6376"/>
                    <a:pt x="10122" y="11936"/>
                    <a:pt x="10081" y="17495"/>
                  </a:cubicBezTo>
                  <a:cubicBezTo>
                    <a:pt x="10081" y="17597"/>
                    <a:pt x="10102" y="17699"/>
                    <a:pt x="10081" y="17801"/>
                  </a:cubicBezTo>
                  <a:cubicBezTo>
                    <a:pt x="10042" y="18212"/>
                    <a:pt x="9796" y="18454"/>
                    <a:pt x="9470" y="18454"/>
                  </a:cubicBezTo>
                  <a:cubicBezTo>
                    <a:pt x="9456" y="18454"/>
                    <a:pt x="9443" y="18453"/>
                    <a:pt x="9430" y="18453"/>
                  </a:cubicBezTo>
                  <a:cubicBezTo>
                    <a:pt x="9022" y="18412"/>
                    <a:pt x="8900" y="18127"/>
                    <a:pt x="8880" y="17760"/>
                  </a:cubicBezTo>
                  <a:cubicBezTo>
                    <a:pt x="8859" y="16742"/>
                    <a:pt x="8839" y="15703"/>
                    <a:pt x="8819" y="14665"/>
                  </a:cubicBezTo>
                  <a:cubicBezTo>
                    <a:pt x="8717" y="10266"/>
                    <a:pt x="8615" y="5846"/>
                    <a:pt x="8513" y="1447"/>
                  </a:cubicBezTo>
                  <a:cubicBezTo>
                    <a:pt x="8493" y="1223"/>
                    <a:pt x="8493" y="979"/>
                    <a:pt x="8473" y="755"/>
                  </a:cubicBezTo>
                  <a:cubicBezTo>
                    <a:pt x="8433" y="283"/>
                    <a:pt x="8146" y="0"/>
                    <a:pt x="7741" y="0"/>
                  </a:cubicBezTo>
                  <a:cubicBezTo>
                    <a:pt x="7727" y="0"/>
                    <a:pt x="7713" y="1"/>
                    <a:pt x="7699" y="1"/>
                  </a:cubicBezTo>
                  <a:cubicBezTo>
                    <a:pt x="7291" y="1"/>
                    <a:pt x="6986" y="307"/>
                    <a:pt x="6986" y="796"/>
                  </a:cubicBezTo>
                  <a:cubicBezTo>
                    <a:pt x="6965" y="1753"/>
                    <a:pt x="6965" y="2710"/>
                    <a:pt x="6965" y="3667"/>
                  </a:cubicBezTo>
                  <a:cubicBezTo>
                    <a:pt x="6945" y="8310"/>
                    <a:pt x="6925" y="12954"/>
                    <a:pt x="6904" y="17597"/>
                  </a:cubicBezTo>
                  <a:cubicBezTo>
                    <a:pt x="6904" y="17943"/>
                    <a:pt x="6864" y="18290"/>
                    <a:pt x="6456" y="18412"/>
                  </a:cubicBezTo>
                  <a:cubicBezTo>
                    <a:pt x="6353" y="18448"/>
                    <a:pt x="6255" y="18465"/>
                    <a:pt x="6164" y="18465"/>
                  </a:cubicBezTo>
                  <a:cubicBezTo>
                    <a:pt x="5790" y="18465"/>
                    <a:pt x="5540" y="18174"/>
                    <a:pt x="5540" y="17699"/>
                  </a:cubicBezTo>
                  <a:cubicBezTo>
                    <a:pt x="5499" y="15398"/>
                    <a:pt x="5479" y="13117"/>
                    <a:pt x="5479" y="10836"/>
                  </a:cubicBezTo>
                  <a:cubicBezTo>
                    <a:pt x="5458" y="7577"/>
                    <a:pt x="5458" y="4298"/>
                    <a:pt x="5458" y="1040"/>
                  </a:cubicBezTo>
                  <a:cubicBezTo>
                    <a:pt x="5458" y="918"/>
                    <a:pt x="5458" y="796"/>
                    <a:pt x="5438" y="673"/>
                  </a:cubicBezTo>
                  <a:cubicBezTo>
                    <a:pt x="5379" y="280"/>
                    <a:pt x="5073" y="0"/>
                    <a:pt x="4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16"/>
          <p:cNvSpPr/>
          <p:nvPr/>
        </p:nvSpPr>
        <p:spPr>
          <a:xfrm>
            <a:off x="14243719" y="-1123842"/>
            <a:ext cx="834176" cy="3998744"/>
          </a:xfrm>
          <a:custGeom>
            <a:avLst/>
            <a:gdLst/>
            <a:ahLst/>
            <a:cxnLst/>
            <a:rect l="l" t="t" r="r" b="b"/>
            <a:pathLst>
              <a:path w="16966" h="81329" extrusionOk="0">
                <a:moveTo>
                  <a:pt x="8539" y="1"/>
                </a:moveTo>
                <a:cubicBezTo>
                  <a:pt x="7826" y="1"/>
                  <a:pt x="7110" y="352"/>
                  <a:pt x="6559" y="1047"/>
                </a:cubicBezTo>
                <a:cubicBezTo>
                  <a:pt x="5866" y="1923"/>
                  <a:pt x="5479" y="2961"/>
                  <a:pt x="5357" y="4041"/>
                </a:cubicBezTo>
                <a:cubicBezTo>
                  <a:pt x="5194" y="5649"/>
                  <a:pt x="5031" y="7279"/>
                  <a:pt x="5051" y="8888"/>
                </a:cubicBezTo>
                <a:cubicBezTo>
                  <a:pt x="5113" y="11576"/>
                  <a:pt x="5235" y="14284"/>
                  <a:pt x="5459" y="16973"/>
                </a:cubicBezTo>
                <a:cubicBezTo>
                  <a:pt x="5703" y="20007"/>
                  <a:pt x="6131" y="23042"/>
                  <a:pt x="6436" y="26076"/>
                </a:cubicBezTo>
                <a:cubicBezTo>
                  <a:pt x="6721" y="28866"/>
                  <a:pt x="7068" y="31656"/>
                  <a:pt x="7149" y="34446"/>
                </a:cubicBezTo>
                <a:cubicBezTo>
                  <a:pt x="7292" y="40454"/>
                  <a:pt x="7292" y="46462"/>
                  <a:pt x="7312" y="52470"/>
                </a:cubicBezTo>
                <a:cubicBezTo>
                  <a:pt x="7312" y="53203"/>
                  <a:pt x="7149" y="53977"/>
                  <a:pt x="6986" y="54710"/>
                </a:cubicBezTo>
                <a:cubicBezTo>
                  <a:pt x="6803" y="55484"/>
                  <a:pt x="6314" y="55973"/>
                  <a:pt x="5520" y="56237"/>
                </a:cubicBezTo>
                <a:cubicBezTo>
                  <a:pt x="2750" y="57154"/>
                  <a:pt x="1223" y="59211"/>
                  <a:pt x="530" y="61940"/>
                </a:cubicBezTo>
                <a:cubicBezTo>
                  <a:pt x="1" y="63956"/>
                  <a:pt x="21" y="65993"/>
                  <a:pt x="266" y="68049"/>
                </a:cubicBezTo>
                <a:cubicBezTo>
                  <a:pt x="673" y="71288"/>
                  <a:pt x="1569" y="74363"/>
                  <a:pt x="3198" y="77214"/>
                </a:cubicBezTo>
                <a:cubicBezTo>
                  <a:pt x="3911" y="78436"/>
                  <a:pt x="4766" y="79536"/>
                  <a:pt x="5927" y="80391"/>
                </a:cubicBezTo>
                <a:cubicBezTo>
                  <a:pt x="6746" y="80992"/>
                  <a:pt x="7613" y="81328"/>
                  <a:pt x="8524" y="81328"/>
                </a:cubicBezTo>
                <a:cubicBezTo>
                  <a:pt x="9062" y="81328"/>
                  <a:pt x="9616" y="81211"/>
                  <a:pt x="10184" y="80961"/>
                </a:cubicBezTo>
                <a:cubicBezTo>
                  <a:pt x="11080" y="80554"/>
                  <a:pt x="11792" y="79923"/>
                  <a:pt x="12424" y="79189"/>
                </a:cubicBezTo>
                <a:cubicBezTo>
                  <a:pt x="14888" y="76318"/>
                  <a:pt x="15967" y="72856"/>
                  <a:pt x="16619" y="69231"/>
                </a:cubicBezTo>
                <a:cubicBezTo>
                  <a:pt x="16843" y="68029"/>
                  <a:pt x="16904" y="66807"/>
                  <a:pt x="16965" y="66115"/>
                </a:cubicBezTo>
                <a:cubicBezTo>
                  <a:pt x="16945" y="63488"/>
                  <a:pt x="16680" y="61451"/>
                  <a:pt x="15621" y="59577"/>
                </a:cubicBezTo>
                <a:cubicBezTo>
                  <a:pt x="14684" y="57948"/>
                  <a:pt x="13340" y="56808"/>
                  <a:pt x="11548" y="56237"/>
                </a:cubicBezTo>
                <a:cubicBezTo>
                  <a:pt x="10733" y="55993"/>
                  <a:pt x="10265" y="55464"/>
                  <a:pt x="10082" y="54710"/>
                </a:cubicBezTo>
                <a:cubicBezTo>
                  <a:pt x="9919" y="54058"/>
                  <a:pt x="9776" y="53386"/>
                  <a:pt x="9776" y="52714"/>
                </a:cubicBezTo>
                <a:cubicBezTo>
                  <a:pt x="9736" y="47684"/>
                  <a:pt x="9715" y="42654"/>
                  <a:pt x="9776" y="37623"/>
                </a:cubicBezTo>
                <a:cubicBezTo>
                  <a:pt x="9817" y="33896"/>
                  <a:pt x="10143" y="30170"/>
                  <a:pt x="10591" y="26463"/>
                </a:cubicBezTo>
                <a:cubicBezTo>
                  <a:pt x="10957" y="23306"/>
                  <a:pt x="11365" y="20170"/>
                  <a:pt x="11609" y="16993"/>
                </a:cubicBezTo>
                <a:cubicBezTo>
                  <a:pt x="11833" y="13979"/>
                  <a:pt x="11915" y="10965"/>
                  <a:pt x="11996" y="7930"/>
                </a:cubicBezTo>
                <a:cubicBezTo>
                  <a:pt x="12057" y="6179"/>
                  <a:pt x="11976" y="4387"/>
                  <a:pt x="11365" y="2717"/>
                </a:cubicBezTo>
                <a:cubicBezTo>
                  <a:pt x="11161" y="2126"/>
                  <a:pt x="10876" y="1536"/>
                  <a:pt x="10489" y="1047"/>
                </a:cubicBezTo>
                <a:cubicBezTo>
                  <a:pt x="9951" y="347"/>
                  <a:pt x="9247" y="1"/>
                  <a:pt x="8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flipH="1">
            <a:off x="13885200" y="-2466262"/>
            <a:ext cx="616855" cy="3815103"/>
          </a:xfrm>
          <a:custGeom>
            <a:avLst/>
            <a:gdLst/>
            <a:ahLst/>
            <a:cxnLst/>
            <a:rect l="l" t="t" r="r" b="b"/>
            <a:pathLst>
              <a:path w="12546" h="77594" extrusionOk="0">
                <a:moveTo>
                  <a:pt x="4703" y="0"/>
                </a:moveTo>
                <a:cubicBezTo>
                  <a:pt x="4690" y="0"/>
                  <a:pt x="4677" y="0"/>
                  <a:pt x="4664" y="1"/>
                </a:cubicBezTo>
                <a:cubicBezTo>
                  <a:pt x="4257" y="21"/>
                  <a:pt x="3992" y="245"/>
                  <a:pt x="3952" y="653"/>
                </a:cubicBezTo>
                <a:cubicBezTo>
                  <a:pt x="3911" y="1264"/>
                  <a:pt x="3911" y="1854"/>
                  <a:pt x="3890" y="2465"/>
                </a:cubicBezTo>
                <a:cubicBezTo>
                  <a:pt x="3829" y="5296"/>
                  <a:pt x="3768" y="8127"/>
                  <a:pt x="3687" y="10958"/>
                </a:cubicBezTo>
                <a:cubicBezTo>
                  <a:pt x="3646" y="13198"/>
                  <a:pt x="3585" y="15438"/>
                  <a:pt x="3524" y="17658"/>
                </a:cubicBezTo>
                <a:cubicBezTo>
                  <a:pt x="3524" y="17780"/>
                  <a:pt x="3544" y="17963"/>
                  <a:pt x="3483" y="18025"/>
                </a:cubicBezTo>
                <a:cubicBezTo>
                  <a:pt x="3300" y="18187"/>
                  <a:pt x="3076" y="18391"/>
                  <a:pt x="2872" y="18411"/>
                </a:cubicBezTo>
                <a:cubicBezTo>
                  <a:pt x="2709" y="18411"/>
                  <a:pt x="2485" y="18167"/>
                  <a:pt x="2363" y="17984"/>
                </a:cubicBezTo>
                <a:cubicBezTo>
                  <a:pt x="2282" y="17882"/>
                  <a:pt x="2322" y="17760"/>
                  <a:pt x="2322" y="17597"/>
                </a:cubicBezTo>
                <a:cubicBezTo>
                  <a:pt x="2322" y="12057"/>
                  <a:pt x="2241" y="6538"/>
                  <a:pt x="2200" y="999"/>
                </a:cubicBezTo>
                <a:cubicBezTo>
                  <a:pt x="2200" y="734"/>
                  <a:pt x="2078" y="347"/>
                  <a:pt x="1874" y="184"/>
                </a:cubicBezTo>
                <a:cubicBezTo>
                  <a:pt x="1739" y="67"/>
                  <a:pt x="1589" y="14"/>
                  <a:pt x="1443" y="14"/>
                </a:cubicBezTo>
                <a:cubicBezTo>
                  <a:pt x="1083" y="14"/>
                  <a:pt x="748" y="337"/>
                  <a:pt x="734" y="816"/>
                </a:cubicBezTo>
                <a:cubicBezTo>
                  <a:pt x="652" y="2099"/>
                  <a:pt x="612" y="3361"/>
                  <a:pt x="551" y="4644"/>
                </a:cubicBezTo>
                <a:cubicBezTo>
                  <a:pt x="388" y="8921"/>
                  <a:pt x="164" y="13198"/>
                  <a:pt x="41" y="17495"/>
                </a:cubicBezTo>
                <a:cubicBezTo>
                  <a:pt x="1" y="19063"/>
                  <a:pt x="41" y="20672"/>
                  <a:pt x="204" y="22240"/>
                </a:cubicBezTo>
                <a:cubicBezTo>
                  <a:pt x="388" y="23910"/>
                  <a:pt x="1080" y="25417"/>
                  <a:pt x="2200" y="26680"/>
                </a:cubicBezTo>
                <a:cubicBezTo>
                  <a:pt x="2567" y="27087"/>
                  <a:pt x="2974" y="27535"/>
                  <a:pt x="3442" y="27780"/>
                </a:cubicBezTo>
                <a:cubicBezTo>
                  <a:pt x="4461" y="28289"/>
                  <a:pt x="4787" y="29185"/>
                  <a:pt x="4888" y="30183"/>
                </a:cubicBezTo>
                <a:cubicBezTo>
                  <a:pt x="5011" y="31303"/>
                  <a:pt x="5011" y="32423"/>
                  <a:pt x="5031" y="33543"/>
                </a:cubicBezTo>
                <a:cubicBezTo>
                  <a:pt x="5031" y="35681"/>
                  <a:pt x="5051" y="37840"/>
                  <a:pt x="5011" y="39979"/>
                </a:cubicBezTo>
                <a:cubicBezTo>
                  <a:pt x="4970" y="42911"/>
                  <a:pt x="4970" y="45864"/>
                  <a:pt x="4766" y="48797"/>
                </a:cubicBezTo>
                <a:cubicBezTo>
                  <a:pt x="4583" y="51424"/>
                  <a:pt x="4196" y="54031"/>
                  <a:pt x="3829" y="56638"/>
                </a:cubicBezTo>
                <a:cubicBezTo>
                  <a:pt x="3218" y="60874"/>
                  <a:pt x="2811" y="65130"/>
                  <a:pt x="2831" y="69427"/>
                </a:cubicBezTo>
                <a:cubicBezTo>
                  <a:pt x="2831" y="71158"/>
                  <a:pt x="2811" y="72910"/>
                  <a:pt x="3341" y="74600"/>
                </a:cubicBezTo>
                <a:cubicBezTo>
                  <a:pt x="3544" y="75252"/>
                  <a:pt x="3829" y="75903"/>
                  <a:pt x="4216" y="76453"/>
                </a:cubicBezTo>
                <a:cubicBezTo>
                  <a:pt x="4746" y="77217"/>
                  <a:pt x="5469" y="77594"/>
                  <a:pt x="6197" y="77594"/>
                </a:cubicBezTo>
                <a:cubicBezTo>
                  <a:pt x="6925" y="77594"/>
                  <a:pt x="7658" y="77217"/>
                  <a:pt x="8208" y="76474"/>
                </a:cubicBezTo>
                <a:cubicBezTo>
                  <a:pt x="8880" y="75557"/>
                  <a:pt x="9226" y="74518"/>
                  <a:pt x="9328" y="73419"/>
                </a:cubicBezTo>
                <a:cubicBezTo>
                  <a:pt x="9471" y="71728"/>
                  <a:pt x="9572" y="70018"/>
                  <a:pt x="9572" y="68307"/>
                </a:cubicBezTo>
                <a:cubicBezTo>
                  <a:pt x="9552" y="63664"/>
                  <a:pt x="8941" y="59081"/>
                  <a:pt x="8269" y="54499"/>
                </a:cubicBezTo>
                <a:cubicBezTo>
                  <a:pt x="7699" y="50691"/>
                  <a:pt x="7393" y="46842"/>
                  <a:pt x="7393" y="42993"/>
                </a:cubicBezTo>
                <a:cubicBezTo>
                  <a:pt x="7393" y="39225"/>
                  <a:pt x="7373" y="35457"/>
                  <a:pt x="7414" y="31710"/>
                </a:cubicBezTo>
                <a:cubicBezTo>
                  <a:pt x="7414" y="30855"/>
                  <a:pt x="7597" y="29999"/>
                  <a:pt x="7780" y="29164"/>
                </a:cubicBezTo>
                <a:cubicBezTo>
                  <a:pt x="7882" y="28615"/>
                  <a:pt x="8249" y="28228"/>
                  <a:pt x="8738" y="27922"/>
                </a:cubicBezTo>
                <a:cubicBezTo>
                  <a:pt x="10652" y="26741"/>
                  <a:pt x="11609" y="24888"/>
                  <a:pt x="12118" y="22770"/>
                </a:cubicBezTo>
                <a:cubicBezTo>
                  <a:pt x="12546" y="20998"/>
                  <a:pt x="12403" y="19185"/>
                  <a:pt x="12383" y="17393"/>
                </a:cubicBezTo>
                <a:cubicBezTo>
                  <a:pt x="12342" y="15784"/>
                  <a:pt x="12261" y="14175"/>
                  <a:pt x="12200" y="12587"/>
                </a:cubicBezTo>
                <a:cubicBezTo>
                  <a:pt x="12037" y="9267"/>
                  <a:pt x="11894" y="5968"/>
                  <a:pt x="11731" y="2649"/>
                </a:cubicBezTo>
                <a:cubicBezTo>
                  <a:pt x="11711" y="2038"/>
                  <a:pt x="11711" y="1427"/>
                  <a:pt x="11670" y="816"/>
                </a:cubicBezTo>
                <a:cubicBezTo>
                  <a:pt x="11650" y="307"/>
                  <a:pt x="11344" y="1"/>
                  <a:pt x="10917" y="1"/>
                </a:cubicBezTo>
                <a:cubicBezTo>
                  <a:pt x="10469" y="1"/>
                  <a:pt x="10183" y="327"/>
                  <a:pt x="10183" y="836"/>
                </a:cubicBezTo>
                <a:cubicBezTo>
                  <a:pt x="10143" y="6396"/>
                  <a:pt x="10122" y="11935"/>
                  <a:pt x="10082" y="17495"/>
                </a:cubicBezTo>
                <a:cubicBezTo>
                  <a:pt x="10082" y="17597"/>
                  <a:pt x="10082" y="17719"/>
                  <a:pt x="10082" y="17821"/>
                </a:cubicBezTo>
                <a:cubicBezTo>
                  <a:pt x="10023" y="18212"/>
                  <a:pt x="9795" y="18453"/>
                  <a:pt x="9470" y="18453"/>
                </a:cubicBezTo>
                <a:cubicBezTo>
                  <a:pt x="9457" y="18453"/>
                  <a:pt x="9443" y="18453"/>
                  <a:pt x="9430" y="18452"/>
                </a:cubicBezTo>
                <a:cubicBezTo>
                  <a:pt x="9023" y="18411"/>
                  <a:pt x="8880" y="18126"/>
                  <a:pt x="8880" y="17780"/>
                </a:cubicBezTo>
                <a:cubicBezTo>
                  <a:pt x="8839" y="16741"/>
                  <a:pt x="8819" y="15703"/>
                  <a:pt x="8799" y="14685"/>
                </a:cubicBezTo>
                <a:cubicBezTo>
                  <a:pt x="8697" y="10265"/>
                  <a:pt x="8595" y="5866"/>
                  <a:pt x="8493" y="1447"/>
                </a:cubicBezTo>
                <a:cubicBezTo>
                  <a:pt x="8493" y="1223"/>
                  <a:pt x="8493" y="979"/>
                  <a:pt x="8473" y="755"/>
                </a:cubicBezTo>
                <a:cubicBezTo>
                  <a:pt x="8412" y="286"/>
                  <a:pt x="8106" y="1"/>
                  <a:pt x="7699" y="1"/>
                </a:cubicBezTo>
                <a:cubicBezTo>
                  <a:pt x="7271" y="21"/>
                  <a:pt x="6986" y="327"/>
                  <a:pt x="6966" y="816"/>
                </a:cubicBezTo>
                <a:cubicBezTo>
                  <a:pt x="6945" y="1752"/>
                  <a:pt x="6945" y="2710"/>
                  <a:pt x="6945" y="3667"/>
                </a:cubicBezTo>
                <a:cubicBezTo>
                  <a:pt x="6925" y="8310"/>
                  <a:pt x="6905" y="12954"/>
                  <a:pt x="6884" y="17597"/>
                </a:cubicBezTo>
                <a:cubicBezTo>
                  <a:pt x="6884" y="17963"/>
                  <a:pt x="6864" y="18289"/>
                  <a:pt x="6457" y="18432"/>
                </a:cubicBezTo>
                <a:cubicBezTo>
                  <a:pt x="6361" y="18461"/>
                  <a:pt x="6270" y="18475"/>
                  <a:pt x="6184" y="18475"/>
                </a:cubicBezTo>
                <a:cubicBezTo>
                  <a:pt x="5793" y="18475"/>
                  <a:pt x="5520" y="18183"/>
                  <a:pt x="5520" y="17699"/>
                </a:cubicBezTo>
                <a:cubicBezTo>
                  <a:pt x="5499" y="15418"/>
                  <a:pt x="5479" y="13137"/>
                  <a:pt x="5479" y="10856"/>
                </a:cubicBezTo>
                <a:cubicBezTo>
                  <a:pt x="5459" y="7577"/>
                  <a:pt x="5459" y="4319"/>
                  <a:pt x="5438" y="1040"/>
                </a:cubicBezTo>
                <a:cubicBezTo>
                  <a:pt x="5438" y="917"/>
                  <a:pt x="5459" y="795"/>
                  <a:pt x="5438" y="673"/>
                </a:cubicBezTo>
                <a:cubicBezTo>
                  <a:pt x="5379" y="280"/>
                  <a:pt x="5073" y="0"/>
                  <a:pt x="47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flipH="1">
            <a:off x="14654179" y="3031648"/>
            <a:ext cx="552790" cy="3291764"/>
          </a:xfrm>
          <a:custGeom>
            <a:avLst/>
            <a:gdLst/>
            <a:ahLst/>
            <a:cxnLst/>
            <a:rect l="l" t="t" r="r" b="b"/>
            <a:pathLst>
              <a:path w="11243" h="66950" extrusionOk="0">
                <a:moveTo>
                  <a:pt x="5471" y="0"/>
                </a:moveTo>
                <a:cubicBezTo>
                  <a:pt x="4786" y="0"/>
                  <a:pt x="4096" y="352"/>
                  <a:pt x="3585" y="1047"/>
                </a:cubicBezTo>
                <a:cubicBezTo>
                  <a:pt x="2974" y="1882"/>
                  <a:pt x="2648" y="2880"/>
                  <a:pt x="2546" y="3898"/>
                </a:cubicBezTo>
                <a:cubicBezTo>
                  <a:pt x="2403" y="5466"/>
                  <a:pt x="2322" y="7075"/>
                  <a:pt x="2322" y="8663"/>
                </a:cubicBezTo>
                <a:cubicBezTo>
                  <a:pt x="2322" y="12981"/>
                  <a:pt x="2892" y="17237"/>
                  <a:pt x="3544" y="21514"/>
                </a:cubicBezTo>
                <a:cubicBezTo>
                  <a:pt x="4053" y="25058"/>
                  <a:pt x="4358" y="28642"/>
                  <a:pt x="4338" y="32247"/>
                </a:cubicBezTo>
                <a:cubicBezTo>
                  <a:pt x="4338" y="35750"/>
                  <a:pt x="4358" y="39253"/>
                  <a:pt x="4338" y="42755"/>
                </a:cubicBezTo>
                <a:cubicBezTo>
                  <a:pt x="4318" y="43550"/>
                  <a:pt x="4155" y="44344"/>
                  <a:pt x="3992" y="45118"/>
                </a:cubicBezTo>
                <a:cubicBezTo>
                  <a:pt x="3890" y="45627"/>
                  <a:pt x="3564" y="45973"/>
                  <a:pt x="3096" y="46279"/>
                </a:cubicBezTo>
                <a:cubicBezTo>
                  <a:pt x="1385" y="47338"/>
                  <a:pt x="489" y="48967"/>
                  <a:pt x="0" y="50840"/>
                </a:cubicBezTo>
                <a:lnTo>
                  <a:pt x="0" y="63325"/>
                </a:lnTo>
                <a:cubicBezTo>
                  <a:pt x="61" y="64546"/>
                  <a:pt x="102" y="65748"/>
                  <a:pt x="163" y="66950"/>
                </a:cubicBezTo>
                <a:lnTo>
                  <a:pt x="1772" y="66950"/>
                </a:lnTo>
                <a:cubicBezTo>
                  <a:pt x="1792" y="63304"/>
                  <a:pt x="1813" y="59638"/>
                  <a:pt x="1833" y="55993"/>
                </a:cubicBezTo>
                <a:cubicBezTo>
                  <a:pt x="1833" y="55891"/>
                  <a:pt x="1833" y="55789"/>
                  <a:pt x="1854" y="55687"/>
                </a:cubicBezTo>
                <a:cubicBezTo>
                  <a:pt x="1893" y="55317"/>
                  <a:pt x="2100" y="55096"/>
                  <a:pt x="2404" y="55096"/>
                </a:cubicBezTo>
                <a:cubicBezTo>
                  <a:pt x="2417" y="55096"/>
                  <a:pt x="2430" y="55096"/>
                  <a:pt x="2444" y="55097"/>
                </a:cubicBezTo>
                <a:cubicBezTo>
                  <a:pt x="2831" y="55138"/>
                  <a:pt x="2953" y="55402"/>
                  <a:pt x="2974" y="55728"/>
                </a:cubicBezTo>
                <a:cubicBezTo>
                  <a:pt x="2994" y="56685"/>
                  <a:pt x="3014" y="57643"/>
                  <a:pt x="3035" y="58620"/>
                </a:cubicBezTo>
                <a:cubicBezTo>
                  <a:pt x="3096" y="61390"/>
                  <a:pt x="3157" y="64160"/>
                  <a:pt x="3218" y="66950"/>
                </a:cubicBezTo>
                <a:lnTo>
                  <a:pt x="4766" y="66950"/>
                </a:lnTo>
                <a:cubicBezTo>
                  <a:pt x="4786" y="63263"/>
                  <a:pt x="4807" y="59577"/>
                  <a:pt x="4807" y="55891"/>
                </a:cubicBezTo>
                <a:cubicBezTo>
                  <a:pt x="4807" y="55565"/>
                  <a:pt x="4847" y="55239"/>
                  <a:pt x="5214" y="55117"/>
                </a:cubicBezTo>
                <a:cubicBezTo>
                  <a:pt x="5310" y="55087"/>
                  <a:pt x="5401" y="55072"/>
                  <a:pt x="5485" y="55072"/>
                </a:cubicBezTo>
                <a:cubicBezTo>
                  <a:pt x="5848" y="55072"/>
                  <a:pt x="6090" y="55347"/>
                  <a:pt x="6090" y="55810"/>
                </a:cubicBezTo>
                <a:cubicBezTo>
                  <a:pt x="6110" y="57928"/>
                  <a:pt x="6130" y="60046"/>
                  <a:pt x="6130" y="62184"/>
                </a:cubicBezTo>
                <a:cubicBezTo>
                  <a:pt x="6151" y="63773"/>
                  <a:pt x="6151" y="65361"/>
                  <a:pt x="6151" y="66950"/>
                </a:cubicBezTo>
                <a:lnTo>
                  <a:pt x="7678" y="66950"/>
                </a:lnTo>
                <a:cubicBezTo>
                  <a:pt x="7719" y="65320"/>
                  <a:pt x="7760" y="63691"/>
                  <a:pt x="7800" y="62082"/>
                </a:cubicBezTo>
                <a:cubicBezTo>
                  <a:pt x="7841" y="59985"/>
                  <a:pt x="7902" y="57907"/>
                  <a:pt x="7943" y="55830"/>
                </a:cubicBezTo>
                <a:cubicBezTo>
                  <a:pt x="7963" y="55484"/>
                  <a:pt x="8187" y="55158"/>
                  <a:pt x="8554" y="55138"/>
                </a:cubicBezTo>
                <a:cubicBezTo>
                  <a:pt x="8941" y="55138"/>
                  <a:pt x="9063" y="55606"/>
                  <a:pt x="9063" y="55891"/>
                </a:cubicBezTo>
                <a:cubicBezTo>
                  <a:pt x="9063" y="59598"/>
                  <a:pt x="9165" y="63263"/>
                  <a:pt x="9165" y="66950"/>
                </a:cubicBezTo>
                <a:lnTo>
                  <a:pt x="10753" y="66950"/>
                </a:lnTo>
                <a:cubicBezTo>
                  <a:pt x="10916" y="63304"/>
                  <a:pt x="11079" y="59638"/>
                  <a:pt x="11201" y="55993"/>
                </a:cubicBezTo>
                <a:cubicBezTo>
                  <a:pt x="11242" y="54527"/>
                  <a:pt x="11201" y="53040"/>
                  <a:pt x="11038" y="51574"/>
                </a:cubicBezTo>
                <a:cubicBezTo>
                  <a:pt x="10875" y="50026"/>
                  <a:pt x="10224" y="48621"/>
                  <a:pt x="9185" y="47439"/>
                </a:cubicBezTo>
                <a:cubicBezTo>
                  <a:pt x="8839" y="47052"/>
                  <a:pt x="8472" y="46645"/>
                  <a:pt x="8024" y="46421"/>
                </a:cubicBezTo>
                <a:cubicBezTo>
                  <a:pt x="7067" y="45932"/>
                  <a:pt x="6762" y="45097"/>
                  <a:pt x="6680" y="44161"/>
                </a:cubicBezTo>
                <a:cubicBezTo>
                  <a:pt x="6578" y="43122"/>
                  <a:pt x="6558" y="42083"/>
                  <a:pt x="6558" y="41045"/>
                </a:cubicBezTo>
                <a:cubicBezTo>
                  <a:pt x="6538" y="39049"/>
                  <a:pt x="6517" y="37033"/>
                  <a:pt x="6558" y="35037"/>
                </a:cubicBezTo>
                <a:cubicBezTo>
                  <a:pt x="6599" y="32308"/>
                  <a:pt x="6599" y="29559"/>
                  <a:pt x="6802" y="26830"/>
                </a:cubicBezTo>
                <a:cubicBezTo>
                  <a:pt x="6965" y="24386"/>
                  <a:pt x="7332" y="21962"/>
                  <a:pt x="7678" y="19539"/>
                </a:cubicBezTo>
                <a:cubicBezTo>
                  <a:pt x="8228" y="15567"/>
                  <a:pt x="8615" y="11616"/>
                  <a:pt x="8615" y="7604"/>
                </a:cubicBezTo>
                <a:cubicBezTo>
                  <a:pt x="8595" y="5996"/>
                  <a:pt x="8615" y="4366"/>
                  <a:pt x="8126" y="2798"/>
                </a:cubicBezTo>
                <a:cubicBezTo>
                  <a:pt x="7922" y="2187"/>
                  <a:pt x="7678" y="1576"/>
                  <a:pt x="7312" y="1047"/>
                </a:cubicBezTo>
                <a:cubicBezTo>
                  <a:pt x="6825" y="347"/>
                  <a:pt x="6151" y="0"/>
                  <a:pt x="54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flipH="1">
            <a:off x="13902211" y="3007949"/>
            <a:ext cx="616855" cy="3315463"/>
          </a:xfrm>
          <a:custGeom>
            <a:avLst/>
            <a:gdLst/>
            <a:ahLst/>
            <a:cxnLst/>
            <a:rect l="l" t="t" r="r" b="b"/>
            <a:pathLst>
              <a:path w="12546" h="67432" extrusionOk="0">
                <a:moveTo>
                  <a:pt x="4721" y="0"/>
                </a:moveTo>
                <a:cubicBezTo>
                  <a:pt x="4709" y="0"/>
                  <a:pt x="4697" y="1"/>
                  <a:pt x="4685" y="1"/>
                </a:cubicBezTo>
                <a:cubicBezTo>
                  <a:pt x="4277" y="22"/>
                  <a:pt x="3992" y="246"/>
                  <a:pt x="3951" y="653"/>
                </a:cubicBezTo>
                <a:cubicBezTo>
                  <a:pt x="3911" y="1244"/>
                  <a:pt x="3911" y="1855"/>
                  <a:pt x="3911" y="2445"/>
                </a:cubicBezTo>
                <a:cubicBezTo>
                  <a:pt x="3829" y="5276"/>
                  <a:pt x="3768" y="8127"/>
                  <a:pt x="3707" y="10958"/>
                </a:cubicBezTo>
                <a:cubicBezTo>
                  <a:pt x="3646" y="13198"/>
                  <a:pt x="3585" y="15418"/>
                  <a:pt x="3524" y="17658"/>
                </a:cubicBezTo>
                <a:cubicBezTo>
                  <a:pt x="3524" y="17780"/>
                  <a:pt x="3544" y="17943"/>
                  <a:pt x="3483" y="18004"/>
                </a:cubicBezTo>
                <a:cubicBezTo>
                  <a:pt x="3300" y="18167"/>
                  <a:pt x="3096" y="18391"/>
                  <a:pt x="2892" y="18391"/>
                </a:cubicBezTo>
                <a:cubicBezTo>
                  <a:pt x="2709" y="18391"/>
                  <a:pt x="2505" y="18167"/>
                  <a:pt x="2363" y="17984"/>
                </a:cubicBezTo>
                <a:cubicBezTo>
                  <a:pt x="2302" y="17882"/>
                  <a:pt x="2342" y="17740"/>
                  <a:pt x="2342" y="17597"/>
                </a:cubicBezTo>
                <a:cubicBezTo>
                  <a:pt x="2322" y="12058"/>
                  <a:pt x="2261" y="6539"/>
                  <a:pt x="2200" y="999"/>
                </a:cubicBezTo>
                <a:cubicBezTo>
                  <a:pt x="2200" y="735"/>
                  <a:pt x="2078" y="348"/>
                  <a:pt x="1874" y="164"/>
                </a:cubicBezTo>
                <a:cubicBezTo>
                  <a:pt x="1749" y="56"/>
                  <a:pt x="1607" y="7"/>
                  <a:pt x="1468" y="7"/>
                </a:cubicBezTo>
                <a:cubicBezTo>
                  <a:pt x="1109" y="7"/>
                  <a:pt x="763" y="332"/>
                  <a:pt x="734" y="816"/>
                </a:cubicBezTo>
                <a:cubicBezTo>
                  <a:pt x="672" y="2099"/>
                  <a:pt x="611" y="3362"/>
                  <a:pt x="571" y="4645"/>
                </a:cubicBezTo>
                <a:cubicBezTo>
                  <a:pt x="387" y="8921"/>
                  <a:pt x="184" y="13198"/>
                  <a:pt x="41" y="17475"/>
                </a:cubicBezTo>
                <a:cubicBezTo>
                  <a:pt x="0" y="19063"/>
                  <a:pt x="41" y="20652"/>
                  <a:pt x="204" y="22241"/>
                </a:cubicBezTo>
                <a:cubicBezTo>
                  <a:pt x="387" y="23890"/>
                  <a:pt x="1080" y="25418"/>
                  <a:pt x="2220" y="26680"/>
                </a:cubicBezTo>
                <a:cubicBezTo>
                  <a:pt x="2567" y="27088"/>
                  <a:pt x="2974" y="27536"/>
                  <a:pt x="3463" y="27760"/>
                </a:cubicBezTo>
                <a:cubicBezTo>
                  <a:pt x="4481" y="28289"/>
                  <a:pt x="4807" y="29185"/>
                  <a:pt x="4909" y="30183"/>
                </a:cubicBezTo>
                <a:cubicBezTo>
                  <a:pt x="5010" y="31303"/>
                  <a:pt x="5010" y="32423"/>
                  <a:pt x="5031" y="33543"/>
                </a:cubicBezTo>
                <a:cubicBezTo>
                  <a:pt x="5051" y="35682"/>
                  <a:pt x="5051" y="37820"/>
                  <a:pt x="5031" y="39979"/>
                </a:cubicBezTo>
                <a:cubicBezTo>
                  <a:pt x="4970" y="42912"/>
                  <a:pt x="4970" y="45865"/>
                  <a:pt x="4766" y="48797"/>
                </a:cubicBezTo>
                <a:cubicBezTo>
                  <a:pt x="4583" y="51404"/>
                  <a:pt x="4196" y="54011"/>
                  <a:pt x="3829" y="56618"/>
                </a:cubicBezTo>
                <a:cubicBezTo>
                  <a:pt x="3320" y="60202"/>
                  <a:pt x="2953" y="63807"/>
                  <a:pt x="2852" y="67432"/>
                </a:cubicBezTo>
                <a:lnTo>
                  <a:pt x="9552" y="67432"/>
                </a:lnTo>
                <a:cubicBezTo>
                  <a:pt x="9470" y="63094"/>
                  <a:pt x="8921" y="58797"/>
                  <a:pt x="8269" y="54500"/>
                </a:cubicBezTo>
                <a:cubicBezTo>
                  <a:pt x="7699" y="50691"/>
                  <a:pt x="7393" y="46842"/>
                  <a:pt x="7393" y="42973"/>
                </a:cubicBezTo>
                <a:cubicBezTo>
                  <a:pt x="7414" y="39225"/>
                  <a:pt x="7373" y="35458"/>
                  <a:pt x="7414" y="31690"/>
                </a:cubicBezTo>
                <a:cubicBezTo>
                  <a:pt x="7434" y="30835"/>
                  <a:pt x="7597" y="29979"/>
                  <a:pt x="7780" y="29144"/>
                </a:cubicBezTo>
                <a:cubicBezTo>
                  <a:pt x="7882" y="28615"/>
                  <a:pt x="8249" y="28228"/>
                  <a:pt x="8737" y="27922"/>
                </a:cubicBezTo>
                <a:cubicBezTo>
                  <a:pt x="10652" y="26741"/>
                  <a:pt x="11609" y="24888"/>
                  <a:pt x="12118" y="22770"/>
                </a:cubicBezTo>
                <a:cubicBezTo>
                  <a:pt x="12546" y="20998"/>
                  <a:pt x="12403" y="19186"/>
                  <a:pt x="12383" y="17373"/>
                </a:cubicBezTo>
                <a:cubicBezTo>
                  <a:pt x="12362" y="15785"/>
                  <a:pt x="12261" y="14176"/>
                  <a:pt x="12199" y="12567"/>
                </a:cubicBezTo>
                <a:cubicBezTo>
                  <a:pt x="12057" y="9268"/>
                  <a:pt x="11894" y="5948"/>
                  <a:pt x="11751" y="2649"/>
                </a:cubicBezTo>
                <a:cubicBezTo>
                  <a:pt x="11711" y="2038"/>
                  <a:pt x="11711" y="1427"/>
                  <a:pt x="11690" y="816"/>
                </a:cubicBezTo>
                <a:cubicBezTo>
                  <a:pt x="11670" y="307"/>
                  <a:pt x="11364" y="1"/>
                  <a:pt x="10916" y="1"/>
                </a:cubicBezTo>
                <a:cubicBezTo>
                  <a:pt x="10489" y="1"/>
                  <a:pt x="10204" y="327"/>
                  <a:pt x="10204" y="836"/>
                </a:cubicBezTo>
                <a:cubicBezTo>
                  <a:pt x="10163" y="6376"/>
                  <a:pt x="10122" y="11936"/>
                  <a:pt x="10081" y="17495"/>
                </a:cubicBezTo>
                <a:cubicBezTo>
                  <a:pt x="10081" y="17597"/>
                  <a:pt x="10102" y="17699"/>
                  <a:pt x="10081" y="17801"/>
                </a:cubicBezTo>
                <a:cubicBezTo>
                  <a:pt x="10042" y="18212"/>
                  <a:pt x="9796" y="18454"/>
                  <a:pt x="9470" y="18454"/>
                </a:cubicBezTo>
                <a:cubicBezTo>
                  <a:pt x="9456" y="18454"/>
                  <a:pt x="9443" y="18453"/>
                  <a:pt x="9430" y="18453"/>
                </a:cubicBezTo>
                <a:cubicBezTo>
                  <a:pt x="9022" y="18412"/>
                  <a:pt x="8900" y="18127"/>
                  <a:pt x="8880" y="17760"/>
                </a:cubicBezTo>
                <a:cubicBezTo>
                  <a:pt x="8859" y="16742"/>
                  <a:pt x="8839" y="15703"/>
                  <a:pt x="8819" y="14665"/>
                </a:cubicBezTo>
                <a:cubicBezTo>
                  <a:pt x="8717" y="10266"/>
                  <a:pt x="8615" y="5846"/>
                  <a:pt x="8513" y="1447"/>
                </a:cubicBezTo>
                <a:cubicBezTo>
                  <a:pt x="8493" y="1223"/>
                  <a:pt x="8493" y="979"/>
                  <a:pt x="8473" y="755"/>
                </a:cubicBezTo>
                <a:cubicBezTo>
                  <a:pt x="8433" y="283"/>
                  <a:pt x="8146" y="0"/>
                  <a:pt x="7741" y="0"/>
                </a:cubicBezTo>
                <a:cubicBezTo>
                  <a:pt x="7727" y="0"/>
                  <a:pt x="7713" y="1"/>
                  <a:pt x="7699" y="1"/>
                </a:cubicBezTo>
                <a:cubicBezTo>
                  <a:pt x="7291" y="1"/>
                  <a:pt x="6986" y="307"/>
                  <a:pt x="6986" y="796"/>
                </a:cubicBezTo>
                <a:cubicBezTo>
                  <a:pt x="6965" y="1753"/>
                  <a:pt x="6965" y="2710"/>
                  <a:pt x="6965" y="3667"/>
                </a:cubicBezTo>
                <a:cubicBezTo>
                  <a:pt x="6945" y="8310"/>
                  <a:pt x="6925" y="12954"/>
                  <a:pt x="6904" y="17597"/>
                </a:cubicBezTo>
                <a:cubicBezTo>
                  <a:pt x="6904" y="17943"/>
                  <a:pt x="6864" y="18290"/>
                  <a:pt x="6456" y="18412"/>
                </a:cubicBezTo>
                <a:cubicBezTo>
                  <a:pt x="6353" y="18448"/>
                  <a:pt x="6255" y="18465"/>
                  <a:pt x="6164" y="18465"/>
                </a:cubicBezTo>
                <a:cubicBezTo>
                  <a:pt x="5790" y="18465"/>
                  <a:pt x="5540" y="18174"/>
                  <a:pt x="5540" y="17699"/>
                </a:cubicBezTo>
                <a:cubicBezTo>
                  <a:pt x="5499" y="15398"/>
                  <a:pt x="5479" y="13117"/>
                  <a:pt x="5479" y="10836"/>
                </a:cubicBezTo>
                <a:cubicBezTo>
                  <a:pt x="5458" y="7577"/>
                  <a:pt x="5458" y="4298"/>
                  <a:pt x="5458" y="1040"/>
                </a:cubicBezTo>
                <a:cubicBezTo>
                  <a:pt x="5458" y="918"/>
                  <a:pt x="5458" y="796"/>
                  <a:pt x="5438" y="673"/>
                </a:cubicBezTo>
                <a:cubicBezTo>
                  <a:pt x="5379" y="280"/>
                  <a:pt x="5073" y="0"/>
                  <a:pt x="4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txBox="1">
            <a:spLocks noGrp="1"/>
          </p:cNvSpPr>
          <p:nvPr>
            <p:ph type="title" hasCustomPrompt="1"/>
          </p:nvPr>
        </p:nvSpPr>
        <p:spPr>
          <a:xfrm>
            <a:off x="3328513" y="548113"/>
            <a:ext cx="731400" cy="640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accent4"/>
              </a:buClr>
              <a:buSzPts val="4000"/>
              <a:buNone/>
              <a:defRPr sz="4000">
                <a:solidFill>
                  <a:schemeClr val="accent2"/>
                </a:solidFill>
              </a:defRPr>
            </a:lvl1pPr>
            <a:lvl2pPr lvl="1"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2pPr>
            <a:lvl3pPr lvl="2"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3pPr>
            <a:lvl4pPr lvl="3"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4pPr>
            <a:lvl5pPr lvl="4"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5pPr>
            <a:lvl6pPr lvl="5"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6pPr>
            <a:lvl7pPr lvl="6"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7pPr>
            <a:lvl8pPr lvl="7"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8pPr>
            <a:lvl9pPr lvl="8"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9pPr>
          </a:lstStyle>
          <a:p>
            <a:r>
              <a:t>xx%</a:t>
            </a:r>
          </a:p>
        </p:txBody>
      </p:sp>
      <p:sp>
        <p:nvSpPr>
          <p:cNvPr id="158" name="Google Shape;158;p16"/>
          <p:cNvSpPr txBox="1">
            <a:spLocks noGrp="1"/>
          </p:cNvSpPr>
          <p:nvPr>
            <p:ph type="subTitle" idx="1"/>
          </p:nvPr>
        </p:nvSpPr>
        <p:spPr>
          <a:xfrm>
            <a:off x="3328513" y="1123958"/>
            <a:ext cx="2194500" cy="438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2"/>
              </a:buClr>
              <a:buSzPts val="1800"/>
              <a:buFont typeface="Fjalla One"/>
              <a:buNone/>
              <a:defRPr sz="1800">
                <a:solidFill>
                  <a:schemeClr val="accent1"/>
                </a:solidFill>
                <a:latin typeface="Fjalla One"/>
                <a:ea typeface="Fjalla One"/>
                <a:cs typeface="Fjalla One"/>
                <a:sym typeface="Fjalla One"/>
              </a:defRPr>
            </a:lvl1pPr>
            <a:lvl2pPr lvl="1"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2pPr>
            <a:lvl3pPr lvl="2"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3pPr>
            <a:lvl4pPr lvl="3"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4pPr>
            <a:lvl5pPr lvl="4"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5pPr>
            <a:lvl6pPr lvl="5"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6pPr>
            <a:lvl7pPr lvl="6"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7pPr>
            <a:lvl8pPr lvl="7"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8pPr>
            <a:lvl9pPr lvl="8" rtl="0">
              <a:spcBef>
                <a:spcPts val="1600"/>
              </a:spcBef>
              <a:spcAft>
                <a:spcPts val="1600"/>
              </a:spcAft>
              <a:buClr>
                <a:schemeClr val="accent2"/>
              </a:buClr>
              <a:buSzPts val="1800"/>
              <a:buFont typeface="Fjalla One"/>
              <a:buNone/>
              <a:defRPr sz="1800">
                <a:solidFill>
                  <a:schemeClr val="accent2"/>
                </a:solidFill>
                <a:latin typeface="Fjalla One"/>
                <a:ea typeface="Fjalla One"/>
                <a:cs typeface="Fjalla One"/>
                <a:sym typeface="Fjalla One"/>
              </a:defRPr>
            </a:lvl9pPr>
          </a:lstStyle>
          <a:p>
            <a:endParaRPr/>
          </a:p>
        </p:txBody>
      </p:sp>
      <p:sp>
        <p:nvSpPr>
          <p:cNvPr id="159" name="Google Shape;159;p16"/>
          <p:cNvSpPr txBox="1">
            <a:spLocks noGrp="1"/>
          </p:cNvSpPr>
          <p:nvPr>
            <p:ph type="subTitle" idx="2"/>
          </p:nvPr>
        </p:nvSpPr>
        <p:spPr>
          <a:xfrm>
            <a:off x="3328513" y="1447011"/>
            <a:ext cx="2194500" cy="733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400"/>
              <a:buFont typeface="Roboto"/>
              <a:buNone/>
              <a:defRPr>
                <a:latin typeface="Roboto"/>
                <a:ea typeface="Roboto"/>
                <a:cs typeface="Roboto"/>
                <a:sym typeface="Roboto"/>
              </a:defRPr>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160" name="Google Shape;160;p16"/>
          <p:cNvSpPr txBox="1">
            <a:spLocks noGrp="1"/>
          </p:cNvSpPr>
          <p:nvPr>
            <p:ph type="title" idx="3" hasCustomPrompt="1"/>
          </p:nvPr>
        </p:nvSpPr>
        <p:spPr>
          <a:xfrm>
            <a:off x="3328513" y="3253213"/>
            <a:ext cx="731400" cy="640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accent4"/>
              </a:buClr>
              <a:buSzPts val="4000"/>
              <a:buNone/>
              <a:defRPr sz="4000">
                <a:solidFill>
                  <a:schemeClr val="accent2"/>
                </a:solidFill>
              </a:defRPr>
            </a:lvl1pPr>
            <a:lvl2pPr lvl="1"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2pPr>
            <a:lvl3pPr lvl="2"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3pPr>
            <a:lvl4pPr lvl="3"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4pPr>
            <a:lvl5pPr lvl="4"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5pPr>
            <a:lvl6pPr lvl="5"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6pPr>
            <a:lvl7pPr lvl="6"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7pPr>
            <a:lvl8pPr lvl="7"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8pPr>
            <a:lvl9pPr lvl="8"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9pPr>
          </a:lstStyle>
          <a:p>
            <a:r>
              <a:t>xx%</a:t>
            </a:r>
          </a:p>
        </p:txBody>
      </p:sp>
      <p:sp>
        <p:nvSpPr>
          <p:cNvPr id="161" name="Google Shape;161;p16"/>
          <p:cNvSpPr txBox="1">
            <a:spLocks noGrp="1"/>
          </p:cNvSpPr>
          <p:nvPr>
            <p:ph type="subTitle" idx="4"/>
          </p:nvPr>
        </p:nvSpPr>
        <p:spPr>
          <a:xfrm>
            <a:off x="3328513" y="3829058"/>
            <a:ext cx="2194500" cy="438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2"/>
              </a:buClr>
              <a:buSzPts val="1800"/>
              <a:buFont typeface="Fjalla One"/>
              <a:buNone/>
              <a:defRPr sz="1800">
                <a:solidFill>
                  <a:schemeClr val="accent1"/>
                </a:solidFill>
                <a:latin typeface="Fjalla One"/>
                <a:ea typeface="Fjalla One"/>
                <a:cs typeface="Fjalla One"/>
                <a:sym typeface="Fjalla One"/>
              </a:defRPr>
            </a:lvl1pPr>
            <a:lvl2pPr lvl="1"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2pPr>
            <a:lvl3pPr lvl="2"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3pPr>
            <a:lvl4pPr lvl="3"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4pPr>
            <a:lvl5pPr lvl="4"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5pPr>
            <a:lvl6pPr lvl="5"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6pPr>
            <a:lvl7pPr lvl="6"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7pPr>
            <a:lvl8pPr lvl="7"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8pPr>
            <a:lvl9pPr lvl="8" rtl="0">
              <a:spcBef>
                <a:spcPts val="1600"/>
              </a:spcBef>
              <a:spcAft>
                <a:spcPts val="1600"/>
              </a:spcAft>
              <a:buClr>
                <a:schemeClr val="accent2"/>
              </a:buClr>
              <a:buSzPts val="1800"/>
              <a:buFont typeface="Fjalla One"/>
              <a:buNone/>
              <a:defRPr sz="1800">
                <a:solidFill>
                  <a:schemeClr val="accent2"/>
                </a:solidFill>
                <a:latin typeface="Fjalla One"/>
                <a:ea typeface="Fjalla One"/>
                <a:cs typeface="Fjalla One"/>
                <a:sym typeface="Fjalla One"/>
              </a:defRPr>
            </a:lvl9pPr>
          </a:lstStyle>
          <a:p>
            <a:endParaRPr/>
          </a:p>
        </p:txBody>
      </p:sp>
      <p:sp>
        <p:nvSpPr>
          <p:cNvPr id="162" name="Google Shape;162;p16"/>
          <p:cNvSpPr txBox="1">
            <a:spLocks noGrp="1"/>
          </p:cNvSpPr>
          <p:nvPr>
            <p:ph type="subTitle" idx="5"/>
          </p:nvPr>
        </p:nvSpPr>
        <p:spPr>
          <a:xfrm>
            <a:off x="3328513" y="4152098"/>
            <a:ext cx="2194500" cy="731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400"/>
              <a:buFont typeface="Roboto"/>
              <a:buNone/>
              <a:defRPr>
                <a:latin typeface="Roboto"/>
                <a:ea typeface="Roboto"/>
                <a:cs typeface="Roboto"/>
                <a:sym typeface="Roboto"/>
              </a:defRPr>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163" name="Google Shape;163;p16"/>
          <p:cNvSpPr txBox="1">
            <a:spLocks noGrp="1"/>
          </p:cNvSpPr>
          <p:nvPr>
            <p:ph type="title" idx="6" hasCustomPrompt="1"/>
          </p:nvPr>
        </p:nvSpPr>
        <p:spPr>
          <a:xfrm>
            <a:off x="5770129" y="2083240"/>
            <a:ext cx="731400" cy="640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accent4"/>
              </a:buClr>
              <a:buSzPts val="4000"/>
              <a:buNone/>
              <a:defRPr sz="4000">
                <a:solidFill>
                  <a:schemeClr val="accent2"/>
                </a:solidFill>
              </a:defRPr>
            </a:lvl1pPr>
            <a:lvl2pPr lvl="1"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2pPr>
            <a:lvl3pPr lvl="2"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3pPr>
            <a:lvl4pPr lvl="3"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4pPr>
            <a:lvl5pPr lvl="4"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5pPr>
            <a:lvl6pPr lvl="5"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6pPr>
            <a:lvl7pPr lvl="6"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7pPr>
            <a:lvl8pPr lvl="7"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8pPr>
            <a:lvl9pPr lvl="8" algn="ctr" rtl="0">
              <a:spcBef>
                <a:spcPts val="0"/>
              </a:spcBef>
              <a:spcAft>
                <a:spcPts val="0"/>
              </a:spcAft>
              <a:buClr>
                <a:schemeClr val="accent4"/>
              </a:buClr>
              <a:buSzPts val="4000"/>
              <a:buFont typeface="Fjalla One"/>
              <a:buNone/>
              <a:defRPr sz="4000">
                <a:solidFill>
                  <a:schemeClr val="accent4"/>
                </a:solidFill>
                <a:latin typeface="Fjalla One"/>
                <a:ea typeface="Fjalla One"/>
                <a:cs typeface="Fjalla One"/>
                <a:sym typeface="Fjalla One"/>
              </a:defRPr>
            </a:lvl9pPr>
          </a:lstStyle>
          <a:p>
            <a:r>
              <a:t>xx%</a:t>
            </a:r>
          </a:p>
        </p:txBody>
      </p:sp>
      <p:sp>
        <p:nvSpPr>
          <p:cNvPr id="164" name="Google Shape;164;p16"/>
          <p:cNvSpPr txBox="1">
            <a:spLocks noGrp="1"/>
          </p:cNvSpPr>
          <p:nvPr>
            <p:ph type="subTitle" idx="7"/>
          </p:nvPr>
        </p:nvSpPr>
        <p:spPr>
          <a:xfrm>
            <a:off x="5770129" y="2659084"/>
            <a:ext cx="2194500" cy="438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2"/>
              </a:buClr>
              <a:buSzPts val="1800"/>
              <a:buFont typeface="Fjalla One"/>
              <a:buNone/>
              <a:defRPr sz="1800">
                <a:solidFill>
                  <a:schemeClr val="accent1"/>
                </a:solidFill>
                <a:latin typeface="Fjalla One"/>
                <a:ea typeface="Fjalla One"/>
                <a:cs typeface="Fjalla One"/>
                <a:sym typeface="Fjalla One"/>
              </a:defRPr>
            </a:lvl1pPr>
            <a:lvl2pPr lvl="1"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2pPr>
            <a:lvl3pPr lvl="2"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3pPr>
            <a:lvl4pPr lvl="3"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4pPr>
            <a:lvl5pPr lvl="4"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5pPr>
            <a:lvl6pPr lvl="5"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6pPr>
            <a:lvl7pPr lvl="6"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7pPr>
            <a:lvl8pPr lvl="7" rtl="0">
              <a:spcBef>
                <a:spcPts val="1600"/>
              </a:spcBef>
              <a:spcAft>
                <a:spcPts val="0"/>
              </a:spcAft>
              <a:buClr>
                <a:schemeClr val="accent2"/>
              </a:buClr>
              <a:buSzPts val="1800"/>
              <a:buFont typeface="Fjalla One"/>
              <a:buNone/>
              <a:defRPr sz="1800">
                <a:solidFill>
                  <a:schemeClr val="accent2"/>
                </a:solidFill>
                <a:latin typeface="Fjalla One"/>
                <a:ea typeface="Fjalla One"/>
                <a:cs typeface="Fjalla One"/>
                <a:sym typeface="Fjalla One"/>
              </a:defRPr>
            </a:lvl8pPr>
            <a:lvl9pPr lvl="8" rtl="0">
              <a:spcBef>
                <a:spcPts val="1600"/>
              </a:spcBef>
              <a:spcAft>
                <a:spcPts val="1600"/>
              </a:spcAft>
              <a:buClr>
                <a:schemeClr val="accent2"/>
              </a:buClr>
              <a:buSzPts val="1800"/>
              <a:buFont typeface="Fjalla One"/>
              <a:buNone/>
              <a:defRPr sz="1800">
                <a:solidFill>
                  <a:schemeClr val="accent2"/>
                </a:solidFill>
                <a:latin typeface="Fjalla One"/>
                <a:ea typeface="Fjalla One"/>
                <a:cs typeface="Fjalla One"/>
                <a:sym typeface="Fjalla One"/>
              </a:defRPr>
            </a:lvl9pPr>
          </a:lstStyle>
          <a:p>
            <a:endParaRPr/>
          </a:p>
        </p:txBody>
      </p:sp>
      <p:sp>
        <p:nvSpPr>
          <p:cNvPr id="165" name="Google Shape;165;p16"/>
          <p:cNvSpPr txBox="1">
            <a:spLocks noGrp="1"/>
          </p:cNvSpPr>
          <p:nvPr>
            <p:ph type="subTitle" idx="8"/>
          </p:nvPr>
        </p:nvSpPr>
        <p:spPr>
          <a:xfrm>
            <a:off x="5770129" y="2982132"/>
            <a:ext cx="2194500" cy="733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400"/>
              <a:buFont typeface="Roboto"/>
              <a:buNone/>
              <a:defRPr>
                <a:latin typeface="Roboto"/>
                <a:ea typeface="Roboto"/>
                <a:cs typeface="Roboto"/>
                <a:sym typeface="Roboto"/>
              </a:defRPr>
            </a:lvl1pPr>
            <a:lvl2pPr lvl="1" rtl="0">
              <a:spcBef>
                <a:spcPts val="1600"/>
              </a:spcBef>
              <a:spcAft>
                <a:spcPts val="0"/>
              </a:spcAft>
              <a:buSzPts val="1400"/>
              <a:buFont typeface="Roboto"/>
              <a:buNone/>
              <a:defRPr>
                <a:latin typeface="Roboto"/>
                <a:ea typeface="Roboto"/>
                <a:cs typeface="Roboto"/>
                <a:sym typeface="Roboto"/>
              </a:defRPr>
            </a:lvl2pPr>
            <a:lvl3pPr lvl="2" rtl="0">
              <a:spcBef>
                <a:spcPts val="1600"/>
              </a:spcBef>
              <a:spcAft>
                <a:spcPts val="0"/>
              </a:spcAft>
              <a:buSzPts val="1400"/>
              <a:buFont typeface="Roboto"/>
              <a:buNone/>
              <a:defRPr>
                <a:latin typeface="Roboto"/>
                <a:ea typeface="Roboto"/>
                <a:cs typeface="Roboto"/>
                <a:sym typeface="Roboto"/>
              </a:defRPr>
            </a:lvl3pPr>
            <a:lvl4pPr lvl="3" rtl="0">
              <a:spcBef>
                <a:spcPts val="1600"/>
              </a:spcBef>
              <a:spcAft>
                <a:spcPts val="0"/>
              </a:spcAft>
              <a:buSzPts val="1400"/>
              <a:buFont typeface="Roboto"/>
              <a:buNone/>
              <a:defRPr>
                <a:latin typeface="Roboto"/>
                <a:ea typeface="Roboto"/>
                <a:cs typeface="Roboto"/>
                <a:sym typeface="Roboto"/>
              </a:defRPr>
            </a:lvl4pPr>
            <a:lvl5pPr lvl="4" rtl="0">
              <a:spcBef>
                <a:spcPts val="1600"/>
              </a:spcBef>
              <a:spcAft>
                <a:spcPts val="0"/>
              </a:spcAft>
              <a:buSzPts val="1400"/>
              <a:buFont typeface="Roboto"/>
              <a:buNone/>
              <a:defRPr>
                <a:latin typeface="Roboto"/>
                <a:ea typeface="Roboto"/>
                <a:cs typeface="Roboto"/>
                <a:sym typeface="Roboto"/>
              </a:defRPr>
            </a:lvl5pPr>
            <a:lvl6pPr lvl="5" rtl="0">
              <a:spcBef>
                <a:spcPts val="1600"/>
              </a:spcBef>
              <a:spcAft>
                <a:spcPts val="0"/>
              </a:spcAft>
              <a:buSzPts val="1400"/>
              <a:buFont typeface="Roboto"/>
              <a:buNone/>
              <a:defRPr>
                <a:latin typeface="Roboto"/>
                <a:ea typeface="Roboto"/>
                <a:cs typeface="Roboto"/>
                <a:sym typeface="Roboto"/>
              </a:defRPr>
            </a:lvl6pPr>
            <a:lvl7pPr lvl="6" rtl="0">
              <a:spcBef>
                <a:spcPts val="1600"/>
              </a:spcBef>
              <a:spcAft>
                <a:spcPts val="0"/>
              </a:spcAft>
              <a:buSzPts val="1400"/>
              <a:buFont typeface="Roboto"/>
              <a:buNone/>
              <a:defRPr>
                <a:latin typeface="Roboto"/>
                <a:ea typeface="Roboto"/>
                <a:cs typeface="Roboto"/>
                <a:sym typeface="Roboto"/>
              </a:defRPr>
            </a:lvl7pPr>
            <a:lvl8pPr lvl="7" rtl="0">
              <a:spcBef>
                <a:spcPts val="1600"/>
              </a:spcBef>
              <a:spcAft>
                <a:spcPts val="0"/>
              </a:spcAft>
              <a:buSzPts val="1400"/>
              <a:buFont typeface="Roboto"/>
              <a:buNone/>
              <a:defRPr>
                <a:latin typeface="Roboto"/>
                <a:ea typeface="Roboto"/>
                <a:cs typeface="Roboto"/>
                <a:sym typeface="Roboto"/>
              </a:defRPr>
            </a:lvl8pPr>
            <a:lvl9pPr lvl="8"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166" name="Google Shape;166;p16"/>
          <p:cNvSpPr txBox="1">
            <a:spLocks noGrp="1"/>
          </p:cNvSpPr>
          <p:nvPr>
            <p:ph type="title" idx="9"/>
          </p:nvPr>
        </p:nvSpPr>
        <p:spPr>
          <a:xfrm>
            <a:off x="713150" y="1570800"/>
            <a:ext cx="2095200" cy="2001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6000"/>
              <a:buNone/>
              <a:defRPr>
                <a:latin typeface="Roboto"/>
                <a:ea typeface="Roboto"/>
                <a:cs typeface="Roboto"/>
                <a:sym typeface="Roboto"/>
              </a:defRPr>
            </a:lvl2pPr>
            <a:lvl3pPr lvl="2" rtl="0">
              <a:spcBef>
                <a:spcPts val="0"/>
              </a:spcBef>
              <a:spcAft>
                <a:spcPts val="0"/>
              </a:spcAft>
              <a:buSzPts val="6000"/>
              <a:buNone/>
              <a:defRPr>
                <a:latin typeface="Roboto"/>
                <a:ea typeface="Roboto"/>
                <a:cs typeface="Roboto"/>
                <a:sym typeface="Roboto"/>
              </a:defRPr>
            </a:lvl3pPr>
            <a:lvl4pPr lvl="3" rtl="0">
              <a:spcBef>
                <a:spcPts val="0"/>
              </a:spcBef>
              <a:spcAft>
                <a:spcPts val="0"/>
              </a:spcAft>
              <a:buSzPts val="6000"/>
              <a:buNone/>
              <a:defRPr>
                <a:latin typeface="Roboto"/>
                <a:ea typeface="Roboto"/>
                <a:cs typeface="Roboto"/>
                <a:sym typeface="Roboto"/>
              </a:defRPr>
            </a:lvl4pPr>
            <a:lvl5pPr lvl="4" rtl="0">
              <a:spcBef>
                <a:spcPts val="0"/>
              </a:spcBef>
              <a:spcAft>
                <a:spcPts val="0"/>
              </a:spcAft>
              <a:buSzPts val="6000"/>
              <a:buNone/>
              <a:defRPr>
                <a:latin typeface="Roboto"/>
                <a:ea typeface="Roboto"/>
                <a:cs typeface="Roboto"/>
                <a:sym typeface="Roboto"/>
              </a:defRPr>
            </a:lvl5pPr>
            <a:lvl6pPr lvl="5" rtl="0">
              <a:spcBef>
                <a:spcPts val="0"/>
              </a:spcBef>
              <a:spcAft>
                <a:spcPts val="0"/>
              </a:spcAft>
              <a:buSzPts val="6000"/>
              <a:buNone/>
              <a:defRPr>
                <a:latin typeface="Roboto"/>
                <a:ea typeface="Roboto"/>
                <a:cs typeface="Roboto"/>
                <a:sym typeface="Roboto"/>
              </a:defRPr>
            </a:lvl6pPr>
            <a:lvl7pPr lvl="6" rtl="0">
              <a:spcBef>
                <a:spcPts val="0"/>
              </a:spcBef>
              <a:spcAft>
                <a:spcPts val="0"/>
              </a:spcAft>
              <a:buSzPts val="6000"/>
              <a:buNone/>
              <a:defRPr>
                <a:latin typeface="Roboto"/>
                <a:ea typeface="Roboto"/>
                <a:cs typeface="Roboto"/>
                <a:sym typeface="Roboto"/>
              </a:defRPr>
            </a:lvl7pPr>
            <a:lvl8pPr lvl="7" rtl="0">
              <a:spcBef>
                <a:spcPts val="0"/>
              </a:spcBef>
              <a:spcAft>
                <a:spcPts val="0"/>
              </a:spcAft>
              <a:buSzPts val="6000"/>
              <a:buNone/>
              <a:defRPr>
                <a:latin typeface="Roboto"/>
                <a:ea typeface="Roboto"/>
                <a:cs typeface="Roboto"/>
                <a:sym typeface="Roboto"/>
              </a:defRPr>
            </a:lvl8pPr>
            <a:lvl9pPr lvl="8" rtl="0">
              <a:spcBef>
                <a:spcPts val="0"/>
              </a:spcBef>
              <a:spcAft>
                <a:spcPts val="0"/>
              </a:spcAft>
              <a:buSzPts val="6000"/>
              <a:buNone/>
              <a:defRPr>
                <a:latin typeface="Roboto"/>
                <a:ea typeface="Roboto"/>
                <a:cs typeface="Roboto"/>
                <a:sym typeface="Robot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1">
  <p:cSld name="CUSTOM_12">
    <p:spTree>
      <p:nvGrpSpPr>
        <p:cNvPr id="1" name="Shape 287"/>
        <p:cNvGrpSpPr/>
        <p:nvPr/>
      </p:nvGrpSpPr>
      <p:grpSpPr>
        <a:xfrm>
          <a:off x="0" y="0"/>
          <a:ext cx="0" cy="0"/>
          <a:chOff x="0" y="0"/>
          <a:chExt cx="0" cy="0"/>
        </a:xfrm>
      </p:grpSpPr>
      <p:sp>
        <p:nvSpPr>
          <p:cNvPr id="288" name="Google Shape;288;p25"/>
          <p:cNvSpPr txBox="1">
            <a:spLocks noGrp="1"/>
          </p:cNvSpPr>
          <p:nvPr>
            <p:ph type="title"/>
          </p:nvPr>
        </p:nvSpPr>
        <p:spPr>
          <a:xfrm>
            <a:off x="5275575" y="1604700"/>
            <a:ext cx="2798700" cy="478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4000"/>
              <a:buNone/>
              <a:defRPr sz="4000">
                <a:solidFill>
                  <a:schemeClr val="accent2"/>
                </a:solidFill>
              </a:defRPr>
            </a:lvl1pPr>
            <a:lvl2pPr lvl="1">
              <a:spcBef>
                <a:spcPts val="0"/>
              </a:spcBef>
              <a:spcAft>
                <a:spcPts val="0"/>
              </a:spcAft>
              <a:buClr>
                <a:schemeClr val="accent2"/>
              </a:buClr>
              <a:buSzPts val="4000"/>
              <a:buFont typeface="Fjalla One"/>
              <a:buNone/>
              <a:defRPr sz="4000">
                <a:solidFill>
                  <a:schemeClr val="accent2"/>
                </a:solidFill>
                <a:latin typeface="Fjalla One"/>
                <a:ea typeface="Fjalla One"/>
                <a:cs typeface="Fjalla One"/>
                <a:sym typeface="Fjalla One"/>
              </a:defRPr>
            </a:lvl2pPr>
            <a:lvl3pPr lvl="2">
              <a:spcBef>
                <a:spcPts val="0"/>
              </a:spcBef>
              <a:spcAft>
                <a:spcPts val="0"/>
              </a:spcAft>
              <a:buClr>
                <a:schemeClr val="accent2"/>
              </a:buClr>
              <a:buSzPts val="4000"/>
              <a:buFont typeface="Fjalla One"/>
              <a:buNone/>
              <a:defRPr sz="4000">
                <a:solidFill>
                  <a:schemeClr val="accent2"/>
                </a:solidFill>
                <a:latin typeface="Fjalla One"/>
                <a:ea typeface="Fjalla One"/>
                <a:cs typeface="Fjalla One"/>
                <a:sym typeface="Fjalla One"/>
              </a:defRPr>
            </a:lvl3pPr>
            <a:lvl4pPr lvl="3">
              <a:spcBef>
                <a:spcPts val="0"/>
              </a:spcBef>
              <a:spcAft>
                <a:spcPts val="0"/>
              </a:spcAft>
              <a:buClr>
                <a:schemeClr val="accent2"/>
              </a:buClr>
              <a:buSzPts val="4000"/>
              <a:buFont typeface="Fjalla One"/>
              <a:buNone/>
              <a:defRPr sz="4000">
                <a:solidFill>
                  <a:schemeClr val="accent2"/>
                </a:solidFill>
                <a:latin typeface="Fjalla One"/>
                <a:ea typeface="Fjalla One"/>
                <a:cs typeface="Fjalla One"/>
                <a:sym typeface="Fjalla One"/>
              </a:defRPr>
            </a:lvl4pPr>
            <a:lvl5pPr lvl="4">
              <a:spcBef>
                <a:spcPts val="0"/>
              </a:spcBef>
              <a:spcAft>
                <a:spcPts val="0"/>
              </a:spcAft>
              <a:buClr>
                <a:schemeClr val="accent2"/>
              </a:buClr>
              <a:buSzPts val="4000"/>
              <a:buFont typeface="Fjalla One"/>
              <a:buNone/>
              <a:defRPr sz="4000">
                <a:solidFill>
                  <a:schemeClr val="accent2"/>
                </a:solidFill>
                <a:latin typeface="Fjalla One"/>
                <a:ea typeface="Fjalla One"/>
                <a:cs typeface="Fjalla One"/>
                <a:sym typeface="Fjalla One"/>
              </a:defRPr>
            </a:lvl5pPr>
            <a:lvl6pPr lvl="5">
              <a:spcBef>
                <a:spcPts val="0"/>
              </a:spcBef>
              <a:spcAft>
                <a:spcPts val="0"/>
              </a:spcAft>
              <a:buClr>
                <a:schemeClr val="accent2"/>
              </a:buClr>
              <a:buSzPts val="4000"/>
              <a:buFont typeface="Fjalla One"/>
              <a:buNone/>
              <a:defRPr sz="4000">
                <a:solidFill>
                  <a:schemeClr val="accent2"/>
                </a:solidFill>
                <a:latin typeface="Fjalla One"/>
                <a:ea typeface="Fjalla One"/>
                <a:cs typeface="Fjalla One"/>
                <a:sym typeface="Fjalla One"/>
              </a:defRPr>
            </a:lvl6pPr>
            <a:lvl7pPr lvl="6">
              <a:spcBef>
                <a:spcPts val="0"/>
              </a:spcBef>
              <a:spcAft>
                <a:spcPts val="0"/>
              </a:spcAft>
              <a:buClr>
                <a:schemeClr val="accent2"/>
              </a:buClr>
              <a:buSzPts val="4000"/>
              <a:buFont typeface="Fjalla One"/>
              <a:buNone/>
              <a:defRPr sz="4000">
                <a:solidFill>
                  <a:schemeClr val="accent2"/>
                </a:solidFill>
                <a:latin typeface="Fjalla One"/>
                <a:ea typeface="Fjalla One"/>
                <a:cs typeface="Fjalla One"/>
                <a:sym typeface="Fjalla One"/>
              </a:defRPr>
            </a:lvl7pPr>
            <a:lvl8pPr lvl="7">
              <a:spcBef>
                <a:spcPts val="0"/>
              </a:spcBef>
              <a:spcAft>
                <a:spcPts val="0"/>
              </a:spcAft>
              <a:buClr>
                <a:schemeClr val="accent2"/>
              </a:buClr>
              <a:buSzPts val="4000"/>
              <a:buFont typeface="Fjalla One"/>
              <a:buNone/>
              <a:defRPr sz="4000">
                <a:solidFill>
                  <a:schemeClr val="accent2"/>
                </a:solidFill>
                <a:latin typeface="Fjalla One"/>
                <a:ea typeface="Fjalla One"/>
                <a:cs typeface="Fjalla One"/>
                <a:sym typeface="Fjalla One"/>
              </a:defRPr>
            </a:lvl8pPr>
            <a:lvl9pPr lvl="8">
              <a:spcBef>
                <a:spcPts val="0"/>
              </a:spcBef>
              <a:spcAft>
                <a:spcPts val="0"/>
              </a:spcAft>
              <a:buClr>
                <a:schemeClr val="accent2"/>
              </a:buClr>
              <a:buSzPts val="4000"/>
              <a:buFont typeface="Fjalla One"/>
              <a:buNone/>
              <a:defRPr sz="4000">
                <a:solidFill>
                  <a:schemeClr val="accent2"/>
                </a:solidFill>
                <a:latin typeface="Fjalla One"/>
                <a:ea typeface="Fjalla One"/>
                <a:cs typeface="Fjalla One"/>
                <a:sym typeface="Fjalla One"/>
              </a:defRPr>
            </a:lvl9pPr>
          </a:lstStyle>
          <a:p>
            <a:endParaRPr/>
          </a:p>
        </p:txBody>
      </p:sp>
      <p:sp>
        <p:nvSpPr>
          <p:cNvPr id="289" name="Google Shape;289;p25"/>
          <p:cNvSpPr/>
          <p:nvPr/>
        </p:nvSpPr>
        <p:spPr>
          <a:xfrm>
            <a:off x="8108699" y="-999202"/>
            <a:ext cx="937365" cy="4211452"/>
          </a:xfrm>
          <a:custGeom>
            <a:avLst/>
            <a:gdLst/>
            <a:ahLst/>
            <a:cxnLst/>
            <a:rect l="l" t="t" r="r" b="b"/>
            <a:pathLst>
              <a:path w="16273" h="73540" extrusionOk="0">
                <a:moveTo>
                  <a:pt x="8190" y="0"/>
                </a:moveTo>
                <a:cubicBezTo>
                  <a:pt x="7408" y="0"/>
                  <a:pt x="6619" y="453"/>
                  <a:pt x="6069" y="1360"/>
                </a:cubicBezTo>
                <a:cubicBezTo>
                  <a:pt x="5377" y="2480"/>
                  <a:pt x="5092" y="3742"/>
                  <a:pt x="5051" y="5025"/>
                </a:cubicBezTo>
                <a:cubicBezTo>
                  <a:pt x="4827" y="10402"/>
                  <a:pt x="5234" y="15493"/>
                  <a:pt x="5845" y="20849"/>
                </a:cubicBezTo>
                <a:cubicBezTo>
                  <a:pt x="6497" y="26531"/>
                  <a:pt x="7108" y="32234"/>
                  <a:pt x="7047" y="37977"/>
                </a:cubicBezTo>
                <a:cubicBezTo>
                  <a:pt x="7027" y="40828"/>
                  <a:pt x="7067" y="43700"/>
                  <a:pt x="7027" y="46551"/>
                </a:cubicBezTo>
                <a:cubicBezTo>
                  <a:pt x="7006" y="47365"/>
                  <a:pt x="6843" y="48200"/>
                  <a:pt x="6640" y="49015"/>
                </a:cubicBezTo>
                <a:cubicBezTo>
                  <a:pt x="6517" y="49544"/>
                  <a:pt x="6171" y="49952"/>
                  <a:pt x="5601" y="50135"/>
                </a:cubicBezTo>
                <a:cubicBezTo>
                  <a:pt x="2729" y="51031"/>
                  <a:pt x="1202" y="53129"/>
                  <a:pt x="611" y="55980"/>
                </a:cubicBezTo>
                <a:cubicBezTo>
                  <a:pt x="0" y="58974"/>
                  <a:pt x="408" y="61906"/>
                  <a:pt x="1182" y="64798"/>
                </a:cubicBezTo>
                <a:cubicBezTo>
                  <a:pt x="1711" y="66794"/>
                  <a:pt x="2505" y="68688"/>
                  <a:pt x="3646" y="70419"/>
                </a:cubicBezTo>
                <a:cubicBezTo>
                  <a:pt x="4277" y="71356"/>
                  <a:pt x="4990" y="72191"/>
                  <a:pt x="5927" y="72822"/>
                </a:cubicBezTo>
                <a:cubicBezTo>
                  <a:pt x="6653" y="73303"/>
                  <a:pt x="7405" y="73540"/>
                  <a:pt x="8151" y="73540"/>
                </a:cubicBezTo>
                <a:cubicBezTo>
                  <a:pt x="9017" y="73540"/>
                  <a:pt x="9874" y="73222"/>
                  <a:pt x="10672" y="72598"/>
                </a:cubicBezTo>
                <a:cubicBezTo>
                  <a:pt x="12566" y="71152"/>
                  <a:pt x="13605" y="69156"/>
                  <a:pt x="14419" y="67018"/>
                </a:cubicBezTo>
                <a:cubicBezTo>
                  <a:pt x="15662" y="63800"/>
                  <a:pt x="16273" y="60481"/>
                  <a:pt x="15906" y="57019"/>
                </a:cubicBezTo>
                <a:cubicBezTo>
                  <a:pt x="15743" y="55471"/>
                  <a:pt x="15295" y="54045"/>
                  <a:pt x="14399" y="52762"/>
                </a:cubicBezTo>
                <a:cubicBezTo>
                  <a:pt x="13564" y="51540"/>
                  <a:pt x="12423" y="50685"/>
                  <a:pt x="11018" y="50237"/>
                </a:cubicBezTo>
                <a:cubicBezTo>
                  <a:pt x="10265" y="49993"/>
                  <a:pt x="9776" y="49524"/>
                  <a:pt x="9633" y="48811"/>
                </a:cubicBezTo>
                <a:cubicBezTo>
                  <a:pt x="9450" y="48037"/>
                  <a:pt x="9348" y="47264"/>
                  <a:pt x="9328" y="46469"/>
                </a:cubicBezTo>
                <a:cubicBezTo>
                  <a:pt x="9287" y="44901"/>
                  <a:pt x="9308" y="43333"/>
                  <a:pt x="9308" y="41745"/>
                </a:cubicBezTo>
                <a:cubicBezTo>
                  <a:pt x="9328" y="39260"/>
                  <a:pt x="9246" y="36755"/>
                  <a:pt x="9369" y="34270"/>
                </a:cubicBezTo>
                <a:cubicBezTo>
                  <a:pt x="9572" y="30625"/>
                  <a:pt x="9939" y="27000"/>
                  <a:pt x="10244" y="23375"/>
                </a:cubicBezTo>
                <a:cubicBezTo>
                  <a:pt x="10367" y="21970"/>
                  <a:pt x="10550" y="20564"/>
                  <a:pt x="10672" y="19139"/>
                </a:cubicBezTo>
                <a:cubicBezTo>
                  <a:pt x="10916" y="16451"/>
                  <a:pt x="11202" y="13742"/>
                  <a:pt x="11324" y="11033"/>
                </a:cubicBezTo>
                <a:cubicBezTo>
                  <a:pt x="11466" y="8528"/>
                  <a:pt x="11629" y="6023"/>
                  <a:pt x="11079" y="3559"/>
                </a:cubicBezTo>
                <a:cubicBezTo>
                  <a:pt x="10916" y="2806"/>
                  <a:pt x="10652" y="2032"/>
                  <a:pt x="10265" y="1360"/>
                </a:cubicBezTo>
                <a:cubicBezTo>
                  <a:pt x="9745" y="453"/>
                  <a:pt x="8972" y="0"/>
                  <a:pt x="81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5"/>
          <p:cNvSpPr/>
          <p:nvPr/>
        </p:nvSpPr>
        <p:spPr>
          <a:xfrm>
            <a:off x="8621423" y="-2984868"/>
            <a:ext cx="1037075" cy="4662033"/>
          </a:xfrm>
          <a:custGeom>
            <a:avLst/>
            <a:gdLst/>
            <a:ahLst/>
            <a:cxnLst/>
            <a:rect l="l" t="t" r="r" b="b"/>
            <a:pathLst>
              <a:path w="18004" h="81408" extrusionOk="0">
                <a:moveTo>
                  <a:pt x="8988" y="1"/>
                </a:moveTo>
                <a:cubicBezTo>
                  <a:pt x="8029" y="1"/>
                  <a:pt x="7078" y="355"/>
                  <a:pt x="6191" y="1045"/>
                </a:cubicBezTo>
                <a:cubicBezTo>
                  <a:pt x="4114" y="2633"/>
                  <a:pt x="2953" y="4853"/>
                  <a:pt x="2057" y="7215"/>
                </a:cubicBezTo>
                <a:cubicBezTo>
                  <a:pt x="672" y="10779"/>
                  <a:pt x="0" y="14466"/>
                  <a:pt x="407" y="18294"/>
                </a:cubicBezTo>
                <a:cubicBezTo>
                  <a:pt x="591" y="20005"/>
                  <a:pt x="1079" y="21594"/>
                  <a:pt x="2077" y="23019"/>
                </a:cubicBezTo>
                <a:cubicBezTo>
                  <a:pt x="3014" y="24363"/>
                  <a:pt x="4277" y="25300"/>
                  <a:pt x="5825" y="25809"/>
                </a:cubicBezTo>
                <a:cubicBezTo>
                  <a:pt x="6660" y="26074"/>
                  <a:pt x="7189" y="26583"/>
                  <a:pt x="7352" y="27398"/>
                </a:cubicBezTo>
                <a:cubicBezTo>
                  <a:pt x="7556" y="28233"/>
                  <a:pt x="7657" y="29108"/>
                  <a:pt x="7698" y="29964"/>
                </a:cubicBezTo>
                <a:cubicBezTo>
                  <a:pt x="7739" y="31715"/>
                  <a:pt x="7719" y="33446"/>
                  <a:pt x="7698" y="35198"/>
                </a:cubicBezTo>
                <a:cubicBezTo>
                  <a:pt x="7698" y="37947"/>
                  <a:pt x="7780" y="40717"/>
                  <a:pt x="7637" y="43486"/>
                </a:cubicBezTo>
                <a:cubicBezTo>
                  <a:pt x="7413" y="47498"/>
                  <a:pt x="7026" y="51510"/>
                  <a:pt x="6680" y="55522"/>
                </a:cubicBezTo>
                <a:cubicBezTo>
                  <a:pt x="6537" y="57091"/>
                  <a:pt x="6334" y="58659"/>
                  <a:pt x="6191" y="60207"/>
                </a:cubicBezTo>
                <a:cubicBezTo>
                  <a:pt x="5926" y="63221"/>
                  <a:pt x="5621" y="66214"/>
                  <a:pt x="5478" y="69208"/>
                </a:cubicBezTo>
                <a:cubicBezTo>
                  <a:pt x="5336" y="71957"/>
                  <a:pt x="5153" y="74748"/>
                  <a:pt x="5743" y="77477"/>
                </a:cubicBezTo>
                <a:cubicBezTo>
                  <a:pt x="5926" y="78311"/>
                  <a:pt x="6232" y="79167"/>
                  <a:pt x="6660" y="79900"/>
                </a:cubicBezTo>
                <a:cubicBezTo>
                  <a:pt x="7240" y="80908"/>
                  <a:pt x="8095" y="81407"/>
                  <a:pt x="8958" y="81407"/>
                </a:cubicBezTo>
                <a:cubicBezTo>
                  <a:pt x="9821" y="81407"/>
                  <a:pt x="10692" y="80908"/>
                  <a:pt x="11303" y="79920"/>
                </a:cubicBezTo>
                <a:cubicBezTo>
                  <a:pt x="12056" y="78678"/>
                  <a:pt x="12362" y="77273"/>
                  <a:pt x="12423" y="75847"/>
                </a:cubicBezTo>
                <a:cubicBezTo>
                  <a:pt x="12667" y="69901"/>
                  <a:pt x="12219" y="64259"/>
                  <a:pt x="11547" y="58333"/>
                </a:cubicBezTo>
                <a:cubicBezTo>
                  <a:pt x="10835" y="52040"/>
                  <a:pt x="10142" y="45727"/>
                  <a:pt x="10203" y="39373"/>
                </a:cubicBezTo>
                <a:cubicBezTo>
                  <a:pt x="10244" y="36216"/>
                  <a:pt x="10183" y="33039"/>
                  <a:pt x="10244" y="29882"/>
                </a:cubicBezTo>
                <a:cubicBezTo>
                  <a:pt x="10244" y="28966"/>
                  <a:pt x="10448" y="28049"/>
                  <a:pt x="10651" y="27153"/>
                </a:cubicBezTo>
                <a:cubicBezTo>
                  <a:pt x="10794" y="26563"/>
                  <a:pt x="11181" y="26115"/>
                  <a:pt x="11812" y="25911"/>
                </a:cubicBezTo>
                <a:cubicBezTo>
                  <a:pt x="15009" y="24913"/>
                  <a:pt x="16679" y="22591"/>
                  <a:pt x="17331" y="19435"/>
                </a:cubicBezTo>
                <a:cubicBezTo>
                  <a:pt x="18003" y="16136"/>
                  <a:pt x="17555" y="12877"/>
                  <a:pt x="16700" y="9680"/>
                </a:cubicBezTo>
                <a:cubicBezTo>
                  <a:pt x="16109" y="7460"/>
                  <a:pt x="15254" y="5362"/>
                  <a:pt x="13971" y="3468"/>
                </a:cubicBezTo>
                <a:cubicBezTo>
                  <a:pt x="13278" y="2430"/>
                  <a:pt x="12484" y="1493"/>
                  <a:pt x="11445" y="800"/>
                </a:cubicBezTo>
                <a:cubicBezTo>
                  <a:pt x="10645" y="263"/>
                  <a:pt x="9813" y="1"/>
                  <a:pt x="89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25"/>
          <p:cNvGrpSpPr/>
          <p:nvPr/>
        </p:nvGrpSpPr>
        <p:grpSpPr>
          <a:xfrm>
            <a:off x="-295200" y="-655844"/>
            <a:ext cx="650453" cy="8561589"/>
            <a:chOff x="1064797" y="-1353613"/>
            <a:chExt cx="688238" cy="9049349"/>
          </a:xfrm>
        </p:grpSpPr>
        <p:sp>
          <p:nvSpPr>
            <p:cNvPr id="292" name="Google Shape;292;p25"/>
            <p:cNvSpPr/>
            <p:nvPr/>
          </p:nvSpPr>
          <p:spPr>
            <a:xfrm>
              <a:off x="1078718" y="-1353613"/>
              <a:ext cx="674316" cy="4424265"/>
            </a:xfrm>
            <a:custGeom>
              <a:avLst/>
              <a:gdLst/>
              <a:ahLst/>
              <a:cxnLst/>
              <a:rect l="l" t="t" r="r" b="b"/>
              <a:pathLst>
                <a:path w="13830" h="91269" extrusionOk="0">
                  <a:moveTo>
                    <a:pt x="1744" y="1"/>
                  </a:moveTo>
                  <a:cubicBezTo>
                    <a:pt x="1499" y="1"/>
                    <a:pt x="1283" y="115"/>
                    <a:pt x="1121" y="336"/>
                  </a:cubicBezTo>
                  <a:cubicBezTo>
                    <a:pt x="999" y="499"/>
                    <a:pt x="938" y="723"/>
                    <a:pt x="938" y="927"/>
                  </a:cubicBezTo>
                  <a:cubicBezTo>
                    <a:pt x="836" y="2923"/>
                    <a:pt x="754" y="4939"/>
                    <a:pt x="673" y="6935"/>
                  </a:cubicBezTo>
                  <a:cubicBezTo>
                    <a:pt x="490" y="11191"/>
                    <a:pt x="286" y="15447"/>
                    <a:pt x="164" y="19704"/>
                  </a:cubicBezTo>
                  <a:cubicBezTo>
                    <a:pt x="82" y="21822"/>
                    <a:pt x="1" y="23960"/>
                    <a:pt x="653" y="26017"/>
                  </a:cubicBezTo>
                  <a:cubicBezTo>
                    <a:pt x="1345" y="28176"/>
                    <a:pt x="2506" y="29968"/>
                    <a:pt x="4502" y="31149"/>
                  </a:cubicBezTo>
                  <a:cubicBezTo>
                    <a:pt x="4868" y="31353"/>
                    <a:pt x="5113" y="31882"/>
                    <a:pt x="5276" y="32310"/>
                  </a:cubicBezTo>
                  <a:cubicBezTo>
                    <a:pt x="5703" y="33389"/>
                    <a:pt x="5683" y="34550"/>
                    <a:pt x="5683" y="35691"/>
                  </a:cubicBezTo>
                  <a:cubicBezTo>
                    <a:pt x="5703" y="38664"/>
                    <a:pt x="5724" y="41658"/>
                    <a:pt x="5703" y="44651"/>
                  </a:cubicBezTo>
                  <a:cubicBezTo>
                    <a:pt x="5663" y="47727"/>
                    <a:pt x="5724" y="50822"/>
                    <a:pt x="5540" y="53897"/>
                  </a:cubicBezTo>
                  <a:cubicBezTo>
                    <a:pt x="5296" y="57747"/>
                    <a:pt x="4848" y="61596"/>
                    <a:pt x="4481" y="65445"/>
                  </a:cubicBezTo>
                  <a:cubicBezTo>
                    <a:pt x="4135" y="69151"/>
                    <a:pt x="3707" y="72858"/>
                    <a:pt x="3443" y="76585"/>
                  </a:cubicBezTo>
                  <a:cubicBezTo>
                    <a:pt x="3280" y="79090"/>
                    <a:pt x="3280" y="81635"/>
                    <a:pt x="3280" y="84161"/>
                  </a:cubicBezTo>
                  <a:cubicBezTo>
                    <a:pt x="3300" y="85871"/>
                    <a:pt x="3524" y="87582"/>
                    <a:pt x="4278" y="89150"/>
                  </a:cubicBezTo>
                  <a:cubicBezTo>
                    <a:pt x="4522" y="89639"/>
                    <a:pt x="4828" y="90128"/>
                    <a:pt x="5215" y="90515"/>
                  </a:cubicBezTo>
                  <a:cubicBezTo>
                    <a:pt x="5729" y="91019"/>
                    <a:pt x="6353" y="91268"/>
                    <a:pt x="6980" y="91268"/>
                  </a:cubicBezTo>
                  <a:cubicBezTo>
                    <a:pt x="7620" y="91268"/>
                    <a:pt x="8264" y="91009"/>
                    <a:pt x="8799" y="90494"/>
                  </a:cubicBezTo>
                  <a:cubicBezTo>
                    <a:pt x="9451" y="89863"/>
                    <a:pt x="9899" y="89069"/>
                    <a:pt x="10082" y="88193"/>
                  </a:cubicBezTo>
                  <a:cubicBezTo>
                    <a:pt x="10367" y="86828"/>
                    <a:pt x="10652" y="85423"/>
                    <a:pt x="10693" y="84038"/>
                  </a:cubicBezTo>
                  <a:cubicBezTo>
                    <a:pt x="10835" y="79762"/>
                    <a:pt x="10571" y="75485"/>
                    <a:pt x="10143" y="71208"/>
                  </a:cubicBezTo>
                  <a:cubicBezTo>
                    <a:pt x="9593" y="65893"/>
                    <a:pt x="8982" y="60577"/>
                    <a:pt x="8534" y="55242"/>
                  </a:cubicBezTo>
                  <a:cubicBezTo>
                    <a:pt x="8290" y="52350"/>
                    <a:pt x="8330" y="49417"/>
                    <a:pt x="8310" y="46505"/>
                  </a:cubicBezTo>
                  <a:cubicBezTo>
                    <a:pt x="8269" y="43022"/>
                    <a:pt x="8310" y="39519"/>
                    <a:pt x="8290" y="36016"/>
                  </a:cubicBezTo>
                  <a:cubicBezTo>
                    <a:pt x="8290" y="34754"/>
                    <a:pt x="8310" y="33512"/>
                    <a:pt x="8697" y="32290"/>
                  </a:cubicBezTo>
                  <a:cubicBezTo>
                    <a:pt x="8901" y="31699"/>
                    <a:pt x="9227" y="31271"/>
                    <a:pt x="9776" y="30925"/>
                  </a:cubicBezTo>
                  <a:cubicBezTo>
                    <a:pt x="11752" y="29724"/>
                    <a:pt x="12852" y="27870"/>
                    <a:pt x="13402" y="25691"/>
                  </a:cubicBezTo>
                  <a:cubicBezTo>
                    <a:pt x="13666" y="24632"/>
                    <a:pt x="13829" y="23512"/>
                    <a:pt x="13809" y="22412"/>
                  </a:cubicBezTo>
                  <a:cubicBezTo>
                    <a:pt x="13748" y="18502"/>
                    <a:pt x="13585" y="14612"/>
                    <a:pt x="13463" y="10702"/>
                  </a:cubicBezTo>
                  <a:cubicBezTo>
                    <a:pt x="13361" y="8177"/>
                    <a:pt x="13259" y="5651"/>
                    <a:pt x="13157" y="3126"/>
                  </a:cubicBezTo>
                  <a:cubicBezTo>
                    <a:pt x="13116" y="2413"/>
                    <a:pt x="13096" y="1680"/>
                    <a:pt x="13055" y="967"/>
                  </a:cubicBezTo>
                  <a:cubicBezTo>
                    <a:pt x="13035" y="377"/>
                    <a:pt x="12689" y="10"/>
                    <a:pt x="12200" y="10"/>
                  </a:cubicBezTo>
                  <a:cubicBezTo>
                    <a:pt x="11711" y="10"/>
                    <a:pt x="11406" y="377"/>
                    <a:pt x="11406" y="988"/>
                  </a:cubicBezTo>
                  <a:cubicBezTo>
                    <a:pt x="11406" y="7138"/>
                    <a:pt x="11283" y="13248"/>
                    <a:pt x="11283" y="19398"/>
                  </a:cubicBezTo>
                  <a:cubicBezTo>
                    <a:pt x="11283" y="19541"/>
                    <a:pt x="11283" y="19704"/>
                    <a:pt x="11263" y="19867"/>
                  </a:cubicBezTo>
                  <a:cubicBezTo>
                    <a:pt x="11182" y="20213"/>
                    <a:pt x="10958" y="20437"/>
                    <a:pt x="10571" y="20437"/>
                  </a:cubicBezTo>
                  <a:cubicBezTo>
                    <a:pt x="10204" y="20416"/>
                    <a:pt x="10021" y="20192"/>
                    <a:pt x="9980" y="19846"/>
                  </a:cubicBezTo>
                  <a:cubicBezTo>
                    <a:pt x="9939" y="19683"/>
                    <a:pt x="9939" y="19520"/>
                    <a:pt x="9939" y="19337"/>
                  </a:cubicBezTo>
                  <a:cubicBezTo>
                    <a:pt x="9797" y="13289"/>
                    <a:pt x="9654" y="7220"/>
                    <a:pt x="9512" y="1171"/>
                  </a:cubicBezTo>
                  <a:cubicBezTo>
                    <a:pt x="9512" y="1049"/>
                    <a:pt x="9512" y="927"/>
                    <a:pt x="9512" y="804"/>
                  </a:cubicBezTo>
                  <a:cubicBezTo>
                    <a:pt x="9452" y="330"/>
                    <a:pt x="9086" y="9"/>
                    <a:pt x="8674" y="9"/>
                  </a:cubicBezTo>
                  <a:cubicBezTo>
                    <a:pt x="8661" y="9"/>
                    <a:pt x="8649" y="10"/>
                    <a:pt x="8636" y="10"/>
                  </a:cubicBezTo>
                  <a:cubicBezTo>
                    <a:pt x="8208" y="31"/>
                    <a:pt x="7862" y="356"/>
                    <a:pt x="7842" y="825"/>
                  </a:cubicBezTo>
                  <a:cubicBezTo>
                    <a:pt x="7821" y="1578"/>
                    <a:pt x="7821" y="2332"/>
                    <a:pt x="7821" y="3106"/>
                  </a:cubicBezTo>
                  <a:cubicBezTo>
                    <a:pt x="7801" y="7260"/>
                    <a:pt x="7801" y="11435"/>
                    <a:pt x="7781" y="15610"/>
                  </a:cubicBezTo>
                  <a:cubicBezTo>
                    <a:pt x="7760" y="16914"/>
                    <a:pt x="7781" y="18237"/>
                    <a:pt x="7760" y="19541"/>
                  </a:cubicBezTo>
                  <a:cubicBezTo>
                    <a:pt x="7760" y="20152"/>
                    <a:pt x="7516" y="20437"/>
                    <a:pt x="7007" y="20437"/>
                  </a:cubicBezTo>
                  <a:cubicBezTo>
                    <a:pt x="6991" y="20438"/>
                    <a:pt x="6975" y="20438"/>
                    <a:pt x="6960" y="20438"/>
                  </a:cubicBezTo>
                  <a:cubicBezTo>
                    <a:pt x="6481" y="20438"/>
                    <a:pt x="6232" y="20133"/>
                    <a:pt x="6212" y="19541"/>
                  </a:cubicBezTo>
                  <a:cubicBezTo>
                    <a:pt x="6212" y="15834"/>
                    <a:pt x="6192" y="12128"/>
                    <a:pt x="6192" y="8421"/>
                  </a:cubicBezTo>
                  <a:cubicBezTo>
                    <a:pt x="6172" y="5937"/>
                    <a:pt x="6151" y="3472"/>
                    <a:pt x="6131" y="988"/>
                  </a:cubicBezTo>
                  <a:cubicBezTo>
                    <a:pt x="6131" y="377"/>
                    <a:pt x="5805" y="10"/>
                    <a:pt x="5316" y="10"/>
                  </a:cubicBezTo>
                  <a:cubicBezTo>
                    <a:pt x="4828" y="10"/>
                    <a:pt x="4481" y="377"/>
                    <a:pt x="4481" y="967"/>
                  </a:cubicBezTo>
                  <a:cubicBezTo>
                    <a:pt x="4441" y="2841"/>
                    <a:pt x="4420" y="4735"/>
                    <a:pt x="4380" y="6609"/>
                  </a:cubicBezTo>
                  <a:cubicBezTo>
                    <a:pt x="4318" y="9338"/>
                    <a:pt x="4217" y="12067"/>
                    <a:pt x="4156" y="14796"/>
                  </a:cubicBezTo>
                  <a:cubicBezTo>
                    <a:pt x="4115" y="16343"/>
                    <a:pt x="4074" y="17871"/>
                    <a:pt x="4033" y="19419"/>
                  </a:cubicBezTo>
                  <a:cubicBezTo>
                    <a:pt x="4033" y="19541"/>
                    <a:pt x="4033" y="19663"/>
                    <a:pt x="4013" y="19785"/>
                  </a:cubicBezTo>
                  <a:cubicBezTo>
                    <a:pt x="3972" y="20172"/>
                    <a:pt x="3748" y="20396"/>
                    <a:pt x="3341" y="20416"/>
                  </a:cubicBezTo>
                  <a:cubicBezTo>
                    <a:pt x="2934" y="20416"/>
                    <a:pt x="2730" y="20152"/>
                    <a:pt x="2710" y="19765"/>
                  </a:cubicBezTo>
                  <a:cubicBezTo>
                    <a:pt x="2689" y="19235"/>
                    <a:pt x="2710" y="18706"/>
                    <a:pt x="2710" y="18197"/>
                  </a:cubicBezTo>
                  <a:cubicBezTo>
                    <a:pt x="2648" y="13614"/>
                    <a:pt x="2608" y="9032"/>
                    <a:pt x="2567" y="4450"/>
                  </a:cubicBezTo>
                  <a:cubicBezTo>
                    <a:pt x="2547" y="3269"/>
                    <a:pt x="2567" y="2108"/>
                    <a:pt x="2587" y="927"/>
                  </a:cubicBezTo>
                  <a:cubicBezTo>
                    <a:pt x="2587" y="519"/>
                    <a:pt x="2424" y="214"/>
                    <a:pt x="2038" y="51"/>
                  </a:cubicBezTo>
                  <a:cubicBezTo>
                    <a:pt x="1936" y="17"/>
                    <a:pt x="1838" y="1"/>
                    <a:pt x="1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1064797" y="3368872"/>
              <a:ext cx="674316" cy="4326863"/>
            </a:xfrm>
            <a:custGeom>
              <a:avLst/>
              <a:gdLst/>
              <a:ahLst/>
              <a:cxnLst/>
              <a:rect l="l" t="t" r="r" b="b"/>
              <a:pathLst>
                <a:path w="12892" h="71318" extrusionOk="0">
                  <a:moveTo>
                    <a:pt x="6372" y="0"/>
                  </a:moveTo>
                  <a:cubicBezTo>
                    <a:pt x="5775" y="0"/>
                    <a:pt x="5176" y="239"/>
                    <a:pt x="4685" y="710"/>
                  </a:cubicBezTo>
                  <a:cubicBezTo>
                    <a:pt x="4074" y="1301"/>
                    <a:pt x="3666" y="2034"/>
                    <a:pt x="3483" y="2869"/>
                  </a:cubicBezTo>
                  <a:cubicBezTo>
                    <a:pt x="3239" y="4132"/>
                    <a:pt x="2954" y="5435"/>
                    <a:pt x="2913" y="6718"/>
                  </a:cubicBezTo>
                  <a:cubicBezTo>
                    <a:pt x="2791" y="10710"/>
                    <a:pt x="3035" y="14701"/>
                    <a:pt x="3442" y="18673"/>
                  </a:cubicBezTo>
                  <a:cubicBezTo>
                    <a:pt x="3951" y="23642"/>
                    <a:pt x="4522" y="28591"/>
                    <a:pt x="4929" y="33560"/>
                  </a:cubicBezTo>
                  <a:cubicBezTo>
                    <a:pt x="5153" y="36248"/>
                    <a:pt x="5112" y="38977"/>
                    <a:pt x="5153" y="41686"/>
                  </a:cubicBezTo>
                  <a:cubicBezTo>
                    <a:pt x="5173" y="44944"/>
                    <a:pt x="5133" y="48203"/>
                    <a:pt x="5153" y="51461"/>
                  </a:cubicBezTo>
                  <a:cubicBezTo>
                    <a:pt x="5173" y="52642"/>
                    <a:pt x="5153" y="53803"/>
                    <a:pt x="4766" y="54944"/>
                  </a:cubicBezTo>
                  <a:cubicBezTo>
                    <a:pt x="4583" y="55473"/>
                    <a:pt x="4277" y="55901"/>
                    <a:pt x="3768" y="56206"/>
                  </a:cubicBezTo>
                  <a:cubicBezTo>
                    <a:pt x="1935" y="57327"/>
                    <a:pt x="917" y="59058"/>
                    <a:pt x="408" y="61074"/>
                  </a:cubicBezTo>
                  <a:cubicBezTo>
                    <a:pt x="143" y="62072"/>
                    <a:pt x="1" y="63131"/>
                    <a:pt x="21" y="64149"/>
                  </a:cubicBezTo>
                  <a:cubicBezTo>
                    <a:pt x="62" y="66532"/>
                    <a:pt x="143" y="68914"/>
                    <a:pt x="225" y="71318"/>
                  </a:cubicBezTo>
                  <a:lnTo>
                    <a:pt x="2363" y="71318"/>
                  </a:lnTo>
                  <a:cubicBezTo>
                    <a:pt x="2363" y="69851"/>
                    <a:pt x="2363" y="68365"/>
                    <a:pt x="2363" y="66898"/>
                  </a:cubicBezTo>
                  <a:cubicBezTo>
                    <a:pt x="2363" y="66756"/>
                    <a:pt x="2363" y="66634"/>
                    <a:pt x="2404" y="66491"/>
                  </a:cubicBezTo>
                  <a:cubicBezTo>
                    <a:pt x="2465" y="66165"/>
                    <a:pt x="2668" y="65961"/>
                    <a:pt x="3035" y="65961"/>
                  </a:cubicBezTo>
                  <a:cubicBezTo>
                    <a:pt x="3361" y="65982"/>
                    <a:pt x="3544" y="66206"/>
                    <a:pt x="3585" y="66511"/>
                  </a:cubicBezTo>
                  <a:cubicBezTo>
                    <a:pt x="3605" y="66674"/>
                    <a:pt x="3626" y="66837"/>
                    <a:pt x="3626" y="67000"/>
                  </a:cubicBezTo>
                  <a:cubicBezTo>
                    <a:pt x="3666" y="68426"/>
                    <a:pt x="3687" y="69872"/>
                    <a:pt x="3727" y="71318"/>
                  </a:cubicBezTo>
                  <a:lnTo>
                    <a:pt x="5642" y="71318"/>
                  </a:lnTo>
                  <a:cubicBezTo>
                    <a:pt x="5642" y="71032"/>
                    <a:pt x="5642" y="70747"/>
                    <a:pt x="5642" y="70483"/>
                  </a:cubicBezTo>
                  <a:cubicBezTo>
                    <a:pt x="5642" y="69261"/>
                    <a:pt x="5642" y="68039"/>
                    <a:pt x="5642" y="66817"/>
                  </a:cubicBezTo>
                  <a:cubicBezTo>
                    <a:pt x="5662" y="66247"/>
                    <a:pt x="5886" y="65982"/>
                    <a:pt x="6355" y="65982"/>
                  </a:cubicBezTo>
                  <a:cubicBezTo>
                    <a:pt x="6371" y="65981"/>
                    <a:pt x="6387" y="65981"/>
                    <a:pt x="6403" y="65981"/>
                  </a:cubicBezTo>
                  <a:cubicBezTo>
                    <a:pt x="6859" y="65981"/>
                    <a:pt x="7088" y="66266"/>
                    <a:pt x="7088" y="66817"/>
                  </a:cubicBezTo>
                  <a:cubicBezTo>
                    <a:pt x="7088" y="68324"/>
                    <a:pt x="7088" y="69811"/>
                    <a:pt x="7108" y="71318"/>
                  </a:cubicBezTo>
                  <a:lnTo>
                    <a:pt x="9022" y="71318"/>
                  </a:lnTo>
                  <a:cubicBezTo>
                    <a:pt x="9022" y="71297"/>
                    <a:pt x="9022" y="71257"/>
                    <a:pt x="9022" y="71236"/>
                  </a:cubicBezTo>
                  <a:cubicBezTo>
                    <a:pt x="9063" y="69811"/>
                    <a:pt x="9084" y="68365"/>
                    <a:pt x="9124" y="66939"/>
                  </a:cubicBezTo>
                  <a:cubicBezTo>
                    <a:pt x="9124" y="66817"/>
                    <a:pt x="9124" y="66695"/>
                    <a:pt x="9145" y="66593"/>
                  </a:cubicBezTo>
                  <a:cubicBezTo>
                    <a:pt x="9185" y="66226"/>
                    <a:pt x="9389" y="66002"/>
                    <a:pt x="9776" y="66002"/>
                  </a:cubicBezTo>
                  <a:cubicBezTo>
                    <a:pt x="10163" y="66002"/>
                    <a:pt x="10346" y="66247"/>
                    <a:pt x="10367" y="66613"/>
                  </a:cubicBezTo>
                  <a:cubicBezTo>
                    <a:pt x="10387" y="67102"/>
                    <a:pt x="10367" y="67591"/>
                    <a:pt x="10367" y="68079"/>
                  </a:cubicBezTo>
                  <a:cubicBezTo>
                    <a:pt x="10367" y="69159"/>
                    <a:pt x="10387" y="70238"/>
                    <a:pt x="10387" y="71318"/>
                  </a:cubicBezTo>
                  <a:lnTo>
                    <a:pt x="12566" y="71318"/>
                  </a:lnTo>
                  <a:cubicBezTo>
                    <a:pt x="12627" y="69770"/>
                    <a:pt x="12688" y="68222"/>
                    <a:pt x="12729" y="66674"/>
                  </a:cubicBezTo>
                  <a:cubicBezTo>
                    <a:pt x="12790" y="64699"/>
                    <a:pt x="12892" y="62703"/>
                    <a:pt x="12261" y="60768"/>
                  </a:cubicBezTo>
                  <a:cubicBezTo>
                    <a:pt x="11629" y="58772"/>
                    <a:pt x="10550" y="57102"/>
                    <a:pt x="8676" y="56003"/>
                  </a:cubicBezTo>
                  <a:cubicBezTo>
                    <a:pt x="8350" y="55799"/>
                    <a:pt x="8126" y="55310"/>
                    <a:pt x="7963" y="54923"/>
                  </a:cubicBezTo>
                  <a:cubicBezTo>
                    <a:pt x="7577" y="53905"/>
                    <a:pt x="7577" y="52846"/>
                    <a:pt x="7577" y="51787"/>
                  </a:cubicBezTo>
                  <a:cubicBezTo>
                    <a:pt x="7577" y="48997"/>
                    <a:pt x="7556" y="46207"/>
                    <a:pt x="7577" y="43417"/>
                  </a:cubicBezTo>
                  <a:cubicBezTo>
                    <a:pt x="7597" y="40545"/>
                    <a:pt x="7556" y="37674"/>
                    <a:pt x="7719" y="34802"/>
                  </a:cubicBezTo>
                  <a:cubicBezTo>
                    <a:pt x="7943" y="31218"/>
                    <a:pt x="8371" y="27634"/>
                    <a:pt x="8697" y="24049"/>
                  </a:cubicBezTo>
                  <a:cubicBezTo>
                    <a:pt x="9022" y="20587"/>
                    <a:pt x="9430" y="17145"/>
                    <a:pt x="9674" y="13683"/>
                  </a:cubicBezTo>
                  <a:cubicBezTo>
                    <a:pt x="9837" y="11341"/>
                    <a:pt x="9837" y="8979"/>
                    <a:pt x="9817" y="6616"/>
                  </a:cubicBezTo>
                  <a:cubicBezTo>
                    <a:pt x="9817" y="5007"/>
                    <a:pt x="9613" y="3419"/>
                    <a:pt x="8900" y="1953"/>
                  </a:cubicBezTo>
                  <a:cubicBezTo>
                    <a:pt x="8676" y="1505"/>
                    <a:pt x="8371" y="1057"/>
                    <a:pt x="8025" y="710"/>
                  </a:cubicBezTo>
                  <a:cubicBezTo>
                    <a:pt x="7549" y="234"/>
                    <a:pt x="6962" y="0"/>
                    <a:pt x="63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25"/>
          <p:cNvSpPr/>
          <p:nvPr/>
        </p:nvSpPr>
        <p:spPr>
          <a:xfrm>
            <a:off x="8632102" y="3370894"/>
            <a:ext cx="910408" cy="3969783"/>
          </a:xfrm>
          <a:custGeom>
            <a:avLst/>
            <a:gdLst/>
            <a:ahLst/>
            <a:cxnLst/>
            <a:rect l="l" t="t" r="r" b="b"/>
            <a:pathLst>
              <a:path w="15805" h="69320" extrusionOk="0">
                <a:moveTo>
                  <a:pt x="7897" y="1"/>
                </a:moveTo>
                <a:cubicBezTo>
                  <a:pt x="7054" y="1"/>
                  <a:pt x="6217" y="309"/>
                  <a:pt x="5438" y="912"/>
                </a:cubicBezTo>
                <a:cubicBezTo>
                  <a:pt x="3605" y="2317"/>
                  <a:pt x="2607" y="4252"/>
                  <a:pt x="1793" y="6329"/>
                </a:cubicBezTo>
                <a:cubicBezTo>
                  <a:pt x="591" y="9465"/>
                  <a:pt x="1" y="12683"/>
                  <a:pt x="367" y="16043"/>
                </a:cubicBezTo>
                <a:cubicBezTo>
                  <a:pt x="510" y="17530"/>
                  <a:pt x="958" y="18935"/>
                  <a:pt x="1813" y="20178"/>
                </a:cubicBezTo>
                <a:cubicBezTo>
                  <a:pt x="2648" y="21379"/>
                  <a:pt x="3748" y="22194"/>
                  <a:pt x="5112" y="22642"/>
                </a:cubicBezTo>
                <a:cubicBezTo>
                  <a:pt x="5846" y="22866"/>
                  <a:pt x="6314" y="23314"/>
                  <a:pt x="6456" y="24027"/>
                </a:cubicBezTo>
                <a:cubicBezTo>
                  <a:pt x="6619" y="24760"/>
                  <a:pt x="6721" y="25534"/>
                  <a:pt x="6742" y="26287"/>
                </a:cubicBezTo>
                <a:cubicBezTo>
                  <a:pt x="6803" y="27815"/>
                  <a:pt x="6762" y="29342"/>
                  <a:pt x="6762" y="30870"/>
                </a:cubicBezTo>
                <a:cubicBezTo>
                  <a:pt x="6762" y="33293"/>
                  <a:pt x="6843" y="35717"/>
                  <a:pt x="6701" y="38140"/>
                </a:cubicBezTo>
                <a:cubicBezTo>
                  <a:pt x="6497" y="41663"/>
                  <a:pt x="6151" y="45186"/>
                  <a:pt x="5866" y="48710"/>
                </a:cubicBezTo>
                <a:cubicBezTo>
                  <a:pt x="5744" y="50074"/>
                  <a:pt x="5560" y="51439"/>
                  <a:pt x="5438" y="52824"/>
                </a:cubicBezTo>
                <a:cubicBezTo>
                  <a:pt x="5214" y="55451"/>
                  <a:pt x="4929" y="58078"/>
                  <a:pt x="4807" y="60705"/>
                </a:cubicBezTo>
                <a:cubicBezTo>
                  <a:pt x="4685" y="63128"/>
                  <a:pt x="4522" y="65552"/>
                  <a:pt x="5051" y="67955"/>
                </a:cubicBezTo>
                <a:cubicBezTo>
                  <a:pt x="5153" y="68424"/>
                  <a:pt x="5296" y="68872"/>
                  <a:pt x="5459" y="69320"/>
                </a:cubicBezTo>
                <a:lnTo>
                  <a:pt x="10326" y="69320"/>
                </a:lnTo>
                <a:cubicBezTo>
                  <a:pt x="10693" y="68444"/>
                  <a:pt x="10876" y="67487"/>
                  <a:pt x="10896" y="66530"/>
                </a:cubicBezTo>
                <a:cubicBezTo>
                  <a:pt x="11120" y="61316"/>
                  <a:pt x="10733" y="56367"/>
                  <a:pt x="10143" y="51174"/>
                </a:cubicBezTo>
                <a:cubicBezTo>
                  <a:pt x="9511" y="45655"/>
                  <a:pt x="8900" y="40115"/>
                  <a:pt x="8961" y="34535"/>
                </a:cubicBezTo>
                <a:cubicBezTo>
                  <a:pt x="8982" y="31766"/>
                  <a:pt x="8941" y="28976"/>
                  <a:pt x="8982" y="26206"/>
                </a:cubicBezTo>
                <a:cubicBezTo>
                  <a:pt x="9002" y="25412"/>
                  <a:pt x="9165" y="24597"/>
                  <a:pt x="9348" y="23823"/>
                </a:cubicBezTo>
                <a:cubicBezTo>
                  <a:pt x="9471" y="23314"/>
                  <a:pt x="9817" y="22907"/>
                  <a:pt x="10367" y="22723"/>
                </a:cubicBezTo>
                <a:cubicBezTo>
                  <a:pt x="13157" y="21848"/>
                  <a:pt x="14643" y="19811"/>
                  <a:pt x="15214" y="17062"/>
                </a:cubicBezTo>
                <a:cubicBezTo>
                  <a:pt x="15804" y="14149"/>
                  <a:pt x="15397" y="11298"/>
                  <a:pt x="14643" y="8488"/>
                </a:cubicBezTo>
                <a:cubicBezTo>
                  <a:pt x="14134" y="6553"/>
                  <a:pt x="13381" y="4700"/>
                  <a:pt x="12261" y="3030"/>
                </a:cubicBezTo>
                <a:cubicBezTo>
                  <a:pt x="11650" y="2134"/>
                  <a:pt x="10957" y="1299"/>
                  <a:pt x="10041" y="688"/>
                </a:cubicBezTo>
                <a:cubicBezTo>
                  <a:pt x="9345" y="227"/>
                  <a:pt x="8619" y="1"/>
                  <a:pt x="78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5"/>
          <p:cNvSpPr/>
          <p:nvPr/>
        </p:nvSpPr>
        <p:spPr>
          <a:xfrm>
            <a:off x="250376" y="-1359710"/>
            <a:ext cx="844741" cy="3795461"/>
          </a:xfrm>
          <a:custGeom>
            <a:avLst/>
            <a:gdLst/>
            <a:ahLst/>
            <a:cxnLst/>
            <a:rect l="l" t="t" r="r" b="b"/>
            <a:pathLst>
              <a:path w="14665" h="66276" extrusionOk="0">
                <a:moveTo>
                  <a:pt x="7369" y="0"/>
                </a:moveTo>
                <a:cubicBezTo>
                  <a:pt x="6666" y="0"/>
                  <a:pt x="5956" y="407"/>
                  <a:pt x="5459" y="1220"/>
                </a:cubicBezTo>
                <a:cubicBezTo>
                  <a:pt x="4848" y="2238"/>
                  <a:pt x="4603" y="3378"/>
                  <a:pt x="4542" y="4539"/>
                </a:cubicBezTo>
                <a:cubicBezTo>
                  <a:pt x="4481" y="6067"/>
                  <a:pt x="4522" y="7614"/>
                  <a:pt x="4522" y="9142"/>
                </a:cubicBezTo>
                <a:cubicBezTo>
                  <a:pt x="4481" y="9162"/>
                  <a:pt x="4420" y="9162"/>
                  <a:pt x="4359" y="9162"/>
                </a:cubicBezTo>
                <a:cubicBezTo>
                  <a:pt x="4664" y="12360"/>
                  <a:pt x="4889" y="15577"/>
                  <a:pt x="5255" y="18775"/>
                </a:cubicBezTo>
                <a:cubicBezTo>
                  <a:pt x="5846" y="23907"/>
                  <a:pt x="6416" y="29039"/>
                  <a:pt x="6355" y="34232"/>
                </a:cubicBezTo>
                <a:cubicBezTo>
                  <a:pt x="6334" y="36798"/>
                  <a:pt x="6375" y="39364"/>
                  <a:pt x="6334" y="41951"/>
                </a:cubicBezTo>
                <a:cubicBezTo>
                  <a:pt x="6314" y="42684"/>
                  <a:pt x="6172" y="43437"/>
                  <a:pt x="5988" y="44170"/>
                </a:cubicBezTo>
                <a:cubicBezTo>
                  <a:pt x="5886" y="44639"/>
                  <a:pt x="5561" y="45026"/>
                  <a:pt x="5051" y="45168"/>
                </a:cubicBezTo>
                <a:cubicBezTo>
                  <a:pt x="2445" y="46003"/>
                  <a:pt x="1080" y="47877"/>
                  <a:pt x="551" y="50443"/>
                </a:cubicBezTo>
                <a:cubicBezTo>
                  <a:pt x="1" y="53131"/>
                  <a:pt x="367" y="55779"/>
                  <a:pt x="1080" y="58406"/>
                </a:cubicBezTo>
                <a:cubicBezTo>
                  <a:pt x="1549" y="60198"/>
                  <a:pt x="2261" y="61909"/>
                  <a:pt x="3280" y="63457"/>
                </a:cubicBezTo>
                <a:cubicBezTo>
                  <a:pt x="3850" y="64292"/>
                  <a:pt x="4502" y="65066"/>
                  <a:pt x="5337" y="65615"/>
                </a:cubicBezTo>
                <a:cubicBezTo>
                  <a:pt x="5999" y="66060"/>
                  <a:pt x="6678" y="66276"/>
                  <a:pt x="7351" y="66276"/>
                </a:cubicBezTo>
                <a:cubicBezTo>
                  <a:pt x="8127" y="66276"/>
                  <a:pt x="8893" y="65988"/>
                  <a:pt x="9613" y="65432"/>
                </a:cubicBezTo>
                <a:cubicBezTo>
                  <a:pt x="11324" y="64129"/>
                  <a:pt x="12261" y="62316"/>
                  <a:pt x="12994" y="60402"/>
                </a:cubicBezTo>
                <a:cubicBezTo>
                  <a:pt x="14114" y="57490"/>
                  <a:pt x="14664" y="54496"/>
                  <a:pt x="14338" y="51380"/>
                </a:cubicBezTo>
                <a:cubicBezTo>
                  <a:pt x="14175" y="49995"/>
                  <a:pt x="13788" y="48692"/>
                  <a:pt x="12974" y="47531"/>
                </a:cubicBezTo>
                <a:cubicBezTo>
                  <a:pt x="12220" y="46431"/>
                  <a:pt x="11181" y="45678"/>
                  <a:pt x="9919" y="45270"/>
                </a:cubicBezTo>
                <a:cubicBezTo>
                  <a:pt x="9247" y="45046"/>
                  <a:pt x="8819" y="44639"/>
                  <a:pt x="8677" y="43987"/>
                </a:cubicBezTo>
                <a:cubicBezTo>
                  <a:pt x="8514" y="43295"/>
                  <a:pt x="8432" y="42582"/>
                  <a:pt x="8412" y="41890"/>
                </a:cubicBezTo>
                <a:cubicBezTo>
                  <a:pt x="8371" y="40464"/>
                  <a:pt x="8391" y="39038"/>
                  <a:pt x="8391" y="37633"/>
                </a:cubicBezTo>
                <a:cubicBezTo>
                  <a:pt x="8391" y="35373"/>
                  <a:pt x="8330" y="33112"/>
                  <a:pt x="8453" y="30872"/>
                </a:cubicBezTo>
                <a:cubicBezTo>
                  <a:pt x="8636" y="27613"/>
                  <a:pt x="8941" y="24334"/>
                  <a:pt x="9226" y="21076"/>
                </a:cubicBezTo>
                <a:cubicBezTo>
                  <a:pt x="9328" y="19793"/>
                  <a:pt x="9512" y="18530"/>
                  <a:pt x="9613" y="17247"/>
                </a:cubicBezTo>
                <a:cubicBezTo>
                  <a:pt x="9837" y="14824"/>
                  <a:pt x="10082" y="12380"/>
                  <a:pt x="10204" y="9936"/>
                </a:cubicBezTo>
                <a:cubicBezTo>
                  <a:pt x="10326" y="7696"/>
                  <a:pt x="10469" y="5435"/>
                  <a:pt x="9980" y="3215"/>
                </a:cubicBezTo>
                <a:cubicBezTo>
                  <a:pt x="9837" y="2523"/>
                  <a:pt x="9593" y="1831"/>
                  <a:pt x="9247" y="1240"/>
                </a:cubicBezTo>
                <a:cubicBezTo>
                  <a:pt x="8777" y="413"/>
                  <a:pt x="8076" y="0"/>
                  <a:pt x="73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96" name="Google Shape;296;p25"/>
          <p:cNvSpPr/>
          <p:nvPr/>
        </p:nvSpPr>
        <p:spPr>
          <a:xfrm>
            <a:off x="420474" y="2715501"/>
            <a:ext cx="569842" cy="5393500"/>
          </a:xfrm>
          <a:custGeom>
            <a:avLst/>
            <a:gdLst/>
            <a:ahLst/>
            <a:cxnLst/>
            <a:rect l="l" t="t" r="r" b="b"/>
            <a:pathLst>
              <a:path w="10916" h="103921" extrusionOk="0">
                <a:moveTo>
                  <a:pt x="3033" y="1"/>
                </a:moveTo>
                <a:cubicBezTo>
                  <a:pt x="2757" y="1"/>
                  <a:pt x="2471" y="34"/>
                  <a:pt x="2179" y="97"/>
                </a:cubicBezTo>
                <a:cubicBezTo>
                  <a:pt x="1222" y="321"/>
                  <a:pt x="570" y="891"/>
                  <a:pt x="448" y="1848"/>
                </a:cubicBezTo>
                <a:cubicBezTo>
                  <a:pt x="326" y="2765"/>
                  <a:pt x="306" y="3701"/>
                  <a:pt x="306" y="4618"/>
                </a:cubicBezTo>
                <a:cubicBezTo>
                  <a:pt x="285" y="13090"/>
                  <a:pt x="285" y="21562"/>
                  <a:pt x="285" y="28120"/>
                </a:cubicBezTo>
                <a:cubicBezTo>
                  <a:pt x="346" y="38262"/>
                  <a:pt x="387" y="46489"/>
                  <a:pt x="448" y="54717"/>
                </a:cubicBezTo>
                <a:cubicBezTo>
                  <a:pt x="448" y="55837"/>
                  <a:pt x="550" y="56937"/>
                  <a:pt x="611" y="58057"/>
                </a:cubicBezTo>
                <a:cubicBezTo>
                  <a:pt x="631" y="58607"/>
                  <a:pt x="876" y="58994"/>
                  <a:pt x="1385" y="59279"/>
                </a:cubicBezTo>
                <a:cubicBezTo>
                  <a:pt x="1568" y="59381"/>
                  <a:pt x="1731" y="59625"/>
                  <a:pt x="1772" y="59829"/>
                </a:cubicBezTo>
                <a:cubicBezTo>
                  <a:pt x="1874" y="60236"/>
                  <a:pt x="1894" y="60643"/>
                  <a:pt x="1894" y="61071"/>
                </a:cubicBezTo>
                <a:cubicBezTo>
                  <a:pt x="1874" y="65083"/>
                  <a:pt x="1874" y="69075"/>
                  <a:pt x="1813" y="73087"/>
                </a:cubicBezTo>
                <a:cubicBezTo>
                  <a:pt x="1751" y="76651"/>
                  <a:pt x="1426" y="80194"/>
                  <a:pt x="937" y="83738"/>
                </a:cubicBezTo>
                <a:cubicBezTo>
                  <a:pt x="326" y="88178"/>
                  <a:pt x="0" y="92658"/>
                  <a:pt x="183" y="97159"/>
                </a:cubicBezTo>
                <a:cubicBezTo>
                  <a:pt x="244" y="98788"/>
                  <a:pt x="509" y="100417"/>
                  <a:pt x="1303" y="101884"/>
                </a:cubicBezTo>
                <a:cubicBezTo>
                  <a:pt x="1967" y="103091"/>
                  <a:pt x="2910" y="103920"/>
                  <a:pt x="4366" y="103920"/>
                </a:cubicBezTo>
                <a:cubicBezTo>
                  <a:pt x="4384" y="103920"/>
                  <a:pt x="4402" y="103920"/>
                  <a:pt x="4419" y="103920"/>
                </a:cubicBezTo>
                <a:cubicBezTo>
                  <a:pt x="5478" y="103900"/>
                  <a:pt x="6293" y="103391"/>
                  <a:pt x="6924" y="102576"/>
                </a:cubicBezTo>
                <a:cubicBezTo>
                  <a:pt x="7739" y="101517"/>
                  <a:pt x="8167" y="100295"/>
                  <a:pt x="8268" y="99032"/>
                </a:cubicBezTo>
                <a:cubicBezTo>
                  <a:pt x="8431" y="97199"/>
                  <a:pt x="8574" y="95367"/>
                  <a:pt x="8513" y="93554"/>
                </a:cubicBezTo>
                <a:cubicBezTo>
                  <a:pt x="8431" y="90703"/>
                  <a:pt x="8248" y="87852"/>
                  <a:pt x="8004" y="85001"/>
                </a:cubicBezTo>
                <a:cubicBezTo>
                  <a:pt x="7800" y="82658"/>
                  <a:pt x="7352" y="80316"/>
                  <a:pt x="7169" y="77954"/>
                </a:cubicBezTo>
                <a:cubicBezTo>
                  <a:pt x="6965" y="75266"/>
                  <a:pt x="6884" y="72557"/>
                  <a:pt x="6843" y="69869"/>
                </a:cubicBezTo>
                <a:cubicBezTo>
                  <a:pt x="6782" y="66957"/>
                  <a:pt x="6802" y="64044"/>
                  <a:pt x="6802" y="61132"/>
                </a:cubicBezTo>
                <a:cubicBezTo>
                  <a:pt x="6802" y="60908"/>
                  <a:pt x="6802" y="60704"/>
                  <a:pt x="6823" y="60480"/>
                </a:cubicBezTo>
                <a:cubicBezTo>
                  <a:pt x="6843" y="59666"/>
                  <a:pt x="6863" y="59666"/>
                  <a:pt x="7596" y="59401"/>
                </a:cubicBezTo>
                <a:cubicBezTo>
                  <a:pt x="8492" y="59075"/>
                  <a:pt x="9002" y="58403"/>
                  <a:pt x="9348" y="57548"/>
                </a:cubicBezTo>
                <a:cubicBezTo>
                  <a:pt x="10183" y="55532"/>
                  <a:pt x="10305" y="53414"/>
                  <a:pt x="10427" y="51296"/>
                </a:cubicBezTo>
                <a:cubicBezTo>
                  <a:pt x="10916" y="42905"/>
                  <a:pt x="10651" y="34514"/>
                  <a:pt x="10529" y="26144"/>
                </a:cubicBezTo>
                <a:cubicBezTo>
                  <a:pt x="10468" y="22845"/>
                  <a:pt x="10305" y="19546"/>
                  <a:pt x="10020" y="16246"/>
                </a:cubicBezTo>
                <a:cubicBezTo>
                  <a:pt x="9796" y="13864"/>
                  <a:pt x="9307" y="11501"/>
                  <a:pt x="8879" y="9139"/>
                </a:cubicBezTo>
                <a:cubicBezTo>
                  <a:pt x="8492" y="7123"/>
                  <a:pt x="7882" y="5168"/>
                  <a:pt x="6884" y="3355"/>
                </a:cubicBezTo>
                <a:cubicBezTo>
                  <a:pt x="6415" y="2500"/>
                  <a:pt x="5804" y="1685"/>
                  <a:pt x="5132" y="932"/>
                </a:cubicBezTo>
                <a:cubicBezTo>
                  <a:pt x="4557" y="280"/>
                  <a:pt x="3835" y="1"/>
                  <a:pt x="30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97" name="Google Shape;297;p25"/>
          <p:cNvSpPr txBox="1">
            <a:spLocks noGrp="1"/>
          </p:cNvSpPr>
          <p:nvPr>
            <p:ph type="subTitle" idx="1"/>
          </p:nvPr>
        </p:nvSpPr>
        <p:spPr>
          <a:xfrm>
            <a:off x="5275573" y="2281349"/>
            <a:ext cx="2368200" cy="13989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solidFill>
                  <a:schemeClr val="dk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3">
  <p:cSld name="CUSTOM_9_1">
    <p:spTree>
      <p:nvGrpSpPr>
        <p:cNvPr id="1" name="Shape 298"/>
        <p:cNvGrpSpPr/>
        <p:nvPr/>
      </p:nvGrpSpPr>
      <p:grpSpPr>
        <a:xfrm>
          <a:off x="0" y="0"/>
          <a:ext cx="0" cy="0"/>
          <a:chOff x="0" y="0"/>
          <a:chExt cx="0" cy="0"/>
        </a:xfrm>
      </p:grpSpPr>
      <p:grpSp>
        <p:nvGrpSpPr>
          <p:cNvPr id="299" name="Google Shape;299;p26"/>
          <p:cNvGrpSpPr/>
          <p:nvPr/>
        </p:nvGrpSpPr>
        <p:grpSpPr>
          <a:xfrm>
            <a:off x="-295200" y="-655844"/>
            <a:ext cx="650453" cy="8561589"/>
            <a:chOff x="1064797" y="-1353613"/>
            <a:chExt cx="688238" cy="9049349"/>
          </a:xfrm>
        </p:grpSpPr>
        <p:sp>
          <p:nvSpPr>
            <p:cNvPr id="300" name="Google Shape;300;p26"/>
            <p:cNvSpPr/>
            <p:nvPr/>
          </p:nvSpPr>
          <p:spPr>
            <a:xfrm>
              <a:off x="1078718" y="-1353613"/>
              <a:ext cx="674316" cy="4424265"/>
            </a:xfrm>
            <a:custGeom>
              <a:avLst/>
              <a:gdLst/>
              <a:ahLst/>
              <a:cxnLst/>
              <a:rect l="l" t="t" r="r" b="b"/>
              <a:pathLst>
                <a:path w="13830" h="91269" extrusionOk="0">
                  <a:moveTo>
                    <a:pt x="1744" y="1"/>
                  </a:moveTo>
                  <a:cubicBezTo>
                    <a:pt x="1499" y="1"/>
                    <a:pt x="1283" y="115"/>
                    <a:pt x="1121" y="336"/>
                  </a:cubicBezTo>
                  <a:cubicBezTo>
                    <a:pt x="999" y="499"/>
                    <a:pt x="938" y="723"/>
                    <a:pt x="938" y="927"/>
                  </a:cubicBezTo>
                  <a:cubicBezTo>
                    <a:pt x="836" y="2923"/>
                    <a:pt x="754" y="4939"/>
                    <a:pt x="673" y="6935"/>
                  </a:cubicBezTo>
                  <a:cubicBezTo>
                    <a:pt x="490" y="11191"/>
                    <a:pt x="286" y="15447"/>
                    <a:pt x="164" y="19704"/>
                  </a:cubicBezTo>
                  <a:cubicBezTo>
                    <a:pt x="82" y="21822"/>
                    <a:pt x="1" y="23960"/>
                    <a:pt x="653" y="26017"/>
                  </a:cubicBezTo>
                  <a:cubicBezTo>
                    <a:pt x="1345" y="28176"/>
                    <a:pt x="2506" y="29968"/>
                    <a:pt x="4502" y="31149"/>
                  </a:cubicBezTo>
                  <a:cubicBezTo>
                    <a:pt x="4868" y="31353"/>
                    <a:pt x="5113" y="31882"/>
                    <a:pt x="5276" y="32310"/>
                  </a:cubicBezTo>
                  <a:cubicBezTo>
                    <a:pt x="5703" y="33389"/>
                    <a:pt x="5683" y="34550"/>
                    <a:pt x="5683" y="35691"/>
                  </a:cubicBezTo>
                  <a:cubicBezTo>
                    <a:pt x="5703" y="38664"/>
                    <a:pt x="5724" y="41658"/>
                    <a:pt x="5703" y="44651"/>
                  </a:cubicBezTo>
                  <a:cubicBezTo>
                    <a:pt x="5663" y="47727"/>
                    <a:pt x="5724" y="50822"/>
                    <a:pt x="5540" y="53897"/>
                  </a:cubicBezTo>
                  <a:cubicBezTo>
                    <a:pt x="5296" y="57747"/>
                    <a:pt x="4848" y="61596"/>
                    <a:pt x="4481" y="65445"/>
                  </a:cubicBezTo>
                  <a:cubicBezTo>
                    <a:pt x="4135" y="69151"/>
                    <a:pt x="3707" y="72858"/>
                    <a:pt x="3443" y="76585"/>
                  </a:cubicBezTo>
                  <a:cubicBezTo>
                    <a:pt x="3280" y="79090"/>
                    <a:pt x="3280" y="81635"/>
                    <a:pt x="3280" y="84161"/>
                  </a:cubicBezTo>
                  <a:cubicBezTo>
                    <a:pt x="3300" y="85871"/>
                    <a:pt x="3524" y="87582"/>
                    <a:pt x="4278" y="89150"/>
                  </a:cubicBezTo>
                  <a:cubicBezTo>
                    <a:pt x="4522" y="89639"/>
                    <a:pt x="4828" y="90128"/>
                    <a:pt x="5215" y="90515"/>
                  </a:cubicBezTo>
                  <a:cubicBezTo>
                    <a:pt x="5729" y="91019"/>
                    <a:pt x="6353" y="91268"/>
                    <a:pt x="6980" y="91268"/>
                  </a:cubicBezTo>
                  <a:cubicBezTo>
                    <a:pt x="7620" y="91268"/>
                    <a:pt x="8264" y="91009"/>
                    <a:pt x="8799" y="90494"/>
                  </a:cubicBezTo>
                  <a:cubicBezTo>
                    <a:pt x="9451" y="89863"/>
                    <a:pt x="9899" y="89069"/>
                    <a:pt x="10082" y="88193"/>
                  </a:cubicBezTo>
                  <a:cubicBezTo>
                    <a:pt x="10367" y="86828"/>
                    <a:pt x="10652" y="85423"/>
                    <a:pt x="10693" y="84038"/>
                  </a:cubicBezTo>
                  <a:cubicBezTo>
                    <a:pt x="10835" y="79762"/>
                    <a:pt x="10571" y="75485"/>
                    <a:pt x="10143" y="71208"/>
                  </a:cubicBezTo>
                  <a:cubicBezTo>
                    <a:pt x="9593" y="65893"/>
                    <a:pt x="8982" y="60577"/>
                    <a:pt x="8534" y="55242"/>
                  </a:cubicBezTo>
                  <a:cubicBezTo>
                    <a:pt x="8290" y="52350"/>
                    <a:pt x="8330" y="49417"/>
                    <a:pt x="8310" y="46505"/>
                  </a:cubicBezTo>
                  <a:cubicBezTo>
                    <a:pt x="8269" y="43022"/>
                    <a:pt x="8310" y="39519"/>
                    <a:pt x="8290" y="36016"/>
                  </a:cubicBezTo>
                  <a:cubicBezTo>
                    <a:pt x="8290" y="34754"/>
                    <a:pt x="8310" y="33512"/>
                    <a:pt x="8697" y="32290"/>
                  </a:cubicBezTo>
                  <a:cubicBezTo>
                    <a:pt x="8901" y="31699"/>
                    <a:pt x="9227" y="31271"/>
                    <a:pt x="9776" y="30925"/>
                  </a:cubicBezTo>
                  <a:cubicBezTo>
                    <a:pt x="11752" y="29724"/>
                    <a:pt x="12852" y="27870"/>
                    <a:pt x="13402" y="25691"/>
                  </a:cubicBezTo>
                  <a:cubicBezTo>
                    <a:pt x="13666" y="24632"/>
                    <a:pt x="13829" y="23512"/>
                    <a:pt x="13809" y="22412"/>
                  </a:cubicBezTo>
                  <a:cubicBezTo>
                    <a:pt x="13748" y="18502"/>
                    <a:pt x="13585" y="14612"/>
                    <a:pt x="13463" y="10702"/>
                  </a:cubicBezTo>
                  <a:cubicBezTo>
                    <a:pt x="13361" y="8177"/>
                    <a:pt x="13259" y="5651"/>
                    <a:pt x="13157" y="3126"/>
                  </a:cubicBezTo>
                  <a:cubicBezTo>
                    <a:pt x="13116" y="2413"/>
                    <a:pt x="13096" y="1680"/>
                    <a:pt x="13055" y="967"/>
                  </a:cubicBezTo>
                  <a:cubicBezTo>
                    <a:pt x="13035" y="377"/>
                    <a:pt x="12689" y="10"/>
                    <a:pt x="12200" y="10"/>
                  </a:cubicBezTo>
                  <a:cubicBezTo>
                    <a:pt x="11711" y="10"/>
                    <a:pt x="11406" y="377"/>
                    <a:pt x="11406" y="988"/>
                  </a:cubicBezTo>
                  <a:cubicBezTo>
                    <a:pt x="11406" y="7138"/>
                    <a:pt x="11283" y="13248"/>
                    <a:pt x="11283" y="19398"/>
                  </a:cubicBezTo>
                  <a:cubicBezTo>
                    <a:pt x="11283" y="19541"/>
                    <a:pt x="11283" y="19704"/>
                    <a:pt x="11263" y="19867"/>
                  </a:cubicBezTo>
                  <a:cubicBezTo>
                    <a:pt x="11182" y="20213"/>
                    <a:pt x="10958" y="20437"/>
                    <a:pt x="10571" y="20437"/>
                  </a:cubicBezTo>
                  <a:cubicBezTo>
                    <a:pt x="10204" y="20416"/>
                    <a:pt x="10021" y="20192"/>
                    <a:pt x="9980" y="19846"/>
                  </a:cubicBezTo>
                  <a:cubicBezTo>
                    <a:pt x="9939" y="19683"/>
                    <a:pt x="9939" y="19520"/>
                    <a:pt x="9939" y="19337"/>
                  </a:cubicBezTo>
                  <a:cubicBezTo>
                    <a:pt x="9797" y="13289"/>
                    <a:pt x="9654" y="7220"/>
                    <a:pt x="9512" y="1171"/>
                  </a:cubicBezTo>
                  <a:cubicBezTo>
                    <a:pt x="9512" y="1049"/>
                    <a:pt x="9512" y="927"/>
                    <a:pt x="9512" y="804"/>
                  </a:cubicBezTo>
                  <a:cubicBezTo>
                    <a:pt x="9452" y="330"/>
                    <a:pt x="9086" y="9"/>
                    <a:pt x="8674" y="9"/>
                  </a:cubicBezTo>
                  <a:cubicBezTo>
                    <a:pt x="8661" y="9"/>
                    <a:pt x="8649" y="10"/>
                    <a:pt x="8636" y="10"/>
                  </a:cubicBezTo>
                  <a:cubicBezTo>
                    <a:pt x="8208" y="31"/>
                    <a:pt x="7862" y="356"/>
                    <a:pt x="7842" y="825"/>
                  </a:cubicBezTo>
                  <a:cubicBezTo>
                    <a:pt x="7821" y="1578"/>
                    <a:pt x="7821" y="2332"/>
                    <a:pt x="7821" y="3106"/>
                  </a:cubicBezTo>
                  <a:cubicBezTo>
                    <a:pt x="7801" y="7260"/>
                    <a:pt x="7801" y="11435"/>
                    <a:pt x="7781" y="15610"/>
                  </a:cubicBezTo>
                  <a:cubicBezTo>
                    <a:pt x="7760" y="16914"/>
                    <a:pt x="7781" y="18237"/>
                    <a:pt x="7760" y="19541"/>
                  </a:cubicBezTo>
                  <a:cubicBezTo>
                    <a:pt x="7760" y="20152"/>
                    <a:pt x="7516" y="20437"/>
                    <a:pt x="7007" y="20437"/>
                  </a:cubicBezTo>
                  <a:cubicBezTo>
                    <a:pt x="6991" y="20438"/>
                    <a:pt x="6975" y="20438"/>
                    <a:pt x="6960" y="20438"/>
                  </a:cubicBezTo>
                  <a:cubicBezTo>
                    <a:pt x="6481" y="20438"/>
                    <a:pt x="6232" y="20133"/>
                    <a:pt x="6212" y="19541"/>
                  </a:cubicBezTo>
                  <a:cubicBezTo>
                    <a:pt x="6212" y="15834"/>
                    <a:pt x="6192" y="12128"/>
                    <a:pt x="6192" y="8421"/>
                  </a:cubicBezTo>
                  <a:cubicBezTo>
                    <a:pt x="6172" y="5937"/>
                    <a:pt x="6151" y="3472"/>
                    <a:pt x="6131" y="988"/>
                  </a:cubicBezTo>
                  <a:cubicBezTo>
                    <a:pt x="6131" y="377"/>
                    <a:pt x="5805" y="10"/>
                    <a:pt x="5316" y="10"/>
                  </a:cubicBezTo>
                  <a:cubicBezTo>
                    <a:pt x="4828" y="10"/>
                    <a:pt x="4481" y="377"/>
                    <a:pt x="4481" y="967"/>
                  </a:cubicBezTo>
                  <a:cubicBezTo>
                    <a:pt x="4441" y="2841"/>
                    <a:pt x="4420" y="4735"/>
                    <a:pt x="4380" y="6609"/>
                  </a:cubicBezTo>
                  <a:cubicBezTo>
                    <a:pt x="4318" y="9338"/>
                    <a:pt x="4217" y="12067"/>
                    <a:pt x="4156" y="14796"/>
                  </a:cubicBezTo>
                  <a:cubicBezTo>
                    <a:pt x="4115" y="16343"/>
                    <a:pt x="4074" y="17871"/>
                    <a:pt x="4033" y="19419"/>
                  </a:cubicBezTo>
                  <a:cubicBezTo>
                    <a:pt x="4033" y="19541"/>
                    <a:pt x="4033" y="19663"/>
                    <a:pt x="4013" y="19785"/>
                  </a:cubicBezTo>
                  <a:cubicBezTo>
                    <a:pt x="3972" y="20172"/>
                    <a:pt x="3748" y="20396"/>
                    <a:pt x="3341" y="20416"/>
                  </a:cubicBezTo>
                  <a:cubicBezTo>
                    <a:pt x="2934" y="20416"/>
                    <a:pt x="2730" y="20152"/>
                    <a:pt x="2710" y="19765"/>
                  </a:cubicBezTo>
                  <a:cubicBezTo>
                    <a:pt x="2689" y="19235"/>
                    <a:pt x="2710" y="18706"/>
                    <a:pt x="2710" y="18197"/>
                  </a:cubicBezTo>
                  <a:cubicBezTo>
                    <a:pt x="2648" y="13614"/>
                    <a:pt x="2608" y="9032"/>
                    <a:pt x="2567" y="4450"/>
                  </a:cubicBezTo>
                  <a:cubicBezTo>
                    <a:pt x="2547" y="3269"/>
                    <a:pt x="2567" y="2108"/>
                    <a:pt x="2587" y="927"/>
                  </a:cubicBezTo>
                  <a:cubicBezTo>
                    <a:pt x="2587" y="519"/>
                    <a:pt x="2424" y="214"/>
                    <a:pt x="2038" y="51"/>
                  </a:cubicBezTo>
                  <a:cubicBezTo>
                    <a:pt x="1936" y="17"/>
                    <a:pt x="1838" y="1"/>
                    <a:pt x="1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1064797" y="3368872"/>
              <a:ext cx="674316" cy="4326863"/>
            </a:xfrm>
            <a:custGeom>
              <a:avLst/>
              <a:gdLst/>
              <a:ahLst/>
              <a:cxnLst/>
              <a:rect l="l" t="t" r="r" b="b"/>
              <a:pathLst>
                <a:path w="12892" h="71318" extrusionOk="0">
                  <a:moveTo>
                    <a:pt x="6372" y="0"/>
                  </a:moveTo>
                  <a:cubicBezTo>
                    <a:pt x="5775" y="0"/>
                    <a:pt x="5176" y="239"/>
                    <a:pt x="4685" y="710"/>
                  </a:cubicBezTo>
                  <a:cubicBezTo>
                    <a:pt x="4074" y="1301"/>
                    <a:pt x="3666" y="2034"/>
                    <a:pt x="3483" y="2869"/>
                  </a:cubicBezTo>
                  <a:cubicBezTo>
                    <a:pt x="3239" y="4132"/>
                    <a:pt x="2954" y="5435"/>
                    <a:pt x="2913" y="6718"/>
                  </a:cubicBezTo>
                  <a:cubicBezTo>
                    <a:pt x="2791" y="10710"/>
                    <a:pt x="3035" y="14701"/>
                    <a:pt x="3442" y="18673"/>
                  </a:cubicBezTo>
                  <a:cubicBezTo>
                    <a:pt x="3951" y="23642"/>
                    <a:pt x="4522" y="28591"/>
                    <a:pt x="4929" y="33560"/>
                  </a:cubicBezTo>
                  <a:cubicBezTo>
                    <a:pt x="5153" y="36248"/>
                    <a:pt x="5112" y="38977"/>
                    <a:pt x="5153" y="41686"/>
                  </a:cubicBezTo>
                  <a:cubicBezTo>
                    <a:pt x="5173" y="44944"/>
                    <a:pt x="5133" y="48203"/>
                    <a:pt x="5153" y="51461"/>
                  </a:cubicBezTo>
                  <a:cubicBezTo>
                    <a:pt x="5173" y="52642"/>
                    <a:pt x="5153" y="53803"/>
                    <a:pt x="4766" y="54944"/>
                  </a:cubicBezTo>
                  <a:cubicBezTo>
                    <a:pt x="4583" y="55473"/>
                    <a:pt x="4277" y="55901"/>
                    <a:pt x="3768" y="56206"/>
                  </a:cubicBezTo>
                  <a:cubicBezTo>
                    <a:pt x="1935" y="57327"/>
                    <a:pt x="917" y="59058"/>
                    <a:pt x="408" y="61074"/>
                  </a:cubicBezTo>
                  <a:cubicBezTo>
                    <a:pt x="143" y="62072"/>
                    <a:pt x="1" y="63131"/>
                    <a:pt x="21" y="64149"/>
                  </a:cubicBezTo>
                  <a:cubicBezTo>
                    <a:pt x="62" y="66532"/>
                    <a:pt x="143" y="68914"/>
                    <a:pt x="225" y="71318"/>
                  </a:cubicBezTo>
                  <a:lnTo>
                    <a:pt x="2363" y="71318"/>
                  </a:lnTo>
                  <a:cubicBezTo>
                    <a:pt x="2363" y="69851"/>
                    <a:pt x="2363" y="68365"/>
                    <a:pt x="2363" y="66898"/>
                  </a:cubicBezTo>
                  <a:cubicBezTo>
                    <a:pt x="2363" y="66756"/>
                    <a:pt x="2363" y="66634"/>
                    <a:pt x="2404" y="66491"/>
                  </a:cubicBezTo>
                  <a:cubicBezTo>
                    <a:pt x="2465" y="66165"/>
                    <a:pt x="2668" y="65961"/>
                    <a:pt x="3035" y="65961"/>
                  </a:cubicBezTo>
                  <a:cubicBezTo>
                    <a:pt x="3361" y="65982"/>
                    <a:pt x="3544" y="66206"/>
                    <a:pt x="3585" y="66511"/>
                  </a:cubicBezTo>
                  <a:cubicBezTo>
                    <a:pt x="3605" y="66674"/>
                    <a:pt x="3626" y="66837"/>
                    <a:pt x="3626" y="67000"/>
                  </a:cubicBezTo>
                  <a:cubicBezTo>
                    <a:pt x="3666" y="68426"/>
                    <a:pt x="3687" y="69872"/>
                    <a:pt x="3727" y="71318"/>
                  </a:cubicBezTo>
                  <a:lnTo>
                    <a:pt x="5642" y="71318"/>
                  </a:lnTo>
                  <a:cubicBezTo>
                    <a:pt x="5642" y="71032"/>
                    <a:pt x="5642" y="70747"/>
                    <a:pt x="5642" y="70483"/>
                  </a:cubicBezTo>
                  <a:cubicBezTo>
                    <a:pt x="5642" y="69261"/>
                    <a:pt x="5642" y="68039"/>
                    <a:pt x="5642" y="66817"/>
                  </a:cubicBezTo>
                  <a:cubicBezTo>
                    <a:pt x="5662" y="66247"/>
                    <a:pt x="5886" y="65982"/>
                    <a:pt x="6355" y="65982"/>
                  </a:cubicBezTo>
                  <a:cubicBezTo>
                    <a:pt x="6371" y="65981"/>
                    <a:pt x="6387" y="65981"/>
                    <a:pt x="6403" y="65981"/>
                  </a:cubicBezTo>
                  <a:cubicBezTo>
                    <a:pt x="6859" y="65981"/>
                    <a:pt x="7088" y="66266"/>
                    <a:pt x="7088" y="66817"/>
                  </a:cubicBezTo>
                  <a:cubicBezTo>
                    <a:pt x="7088" y="68324"/>
                    <a:pt x="7088" y="69811"/>
                    <a:pt x="7108" y="71318"/>
                  </a:cubicBezTo>
                  <a:lnTo>
                    <a:pt x="9022" y="71318"/>
                  </a:lnTo>
                  <a:cubicBezTo>
                    <a:pt x="9022" y="71297"/>
                    <a:pt x="9022" y="71257"/>
                    <a:pt x="9022" y="71236"/>
                  </a:cubicBezTo>
                  <a:cubicBezTo>
                    <a:pt x="9063" y="69811"/>
                    <a:pt x="9084" y="68365"/>
                    <a:pt x="9124" y="66939"/>
                  </a:cubicBezTo>
                  <a:cubicBezTo>
                    <a:pt x="9124" y="66817"/>
                    <a:pt x="9124" y="66695"/>
                    <a:pt x="9145" y="66593"/>
                  </a:cubicBezTo>
                  <a:cubicBezTo>
                    <a:pt x="9185" y="66226"/>
                    <a:pt x="9389" y="66002"/>
                    <a:pt x="9776" y="66002"/>
                  </a:cubicBezTo>
                  <a:cubicBezTo>
                    <a:pt x="10163" y="66002"/>
                    <a:pt x="10346" y="66247"/>
                    <a:pt x="10367" y="66613"/>
                  </a:cubicBezTo>
                  <a:cubicBezTo>
                    <a:pt x="10387" y="67102"/>
                    <a:pt x="10367" y="67591"/>
                    <a:pt x="10367" y="68079"/>
                  </a:cubicBezTo>
                  <a:cubicBezTo>
                    <a:pt x="10367" y="69159"/>
                    <a:pt x="10387" y="70238"/>
                    <a:pt x="10387" y="71318"/>
                  </a:cubicBezTo>
                  <a:lnTo>
                    <a:pt x="12566" y="71318"/>
                  </a:lnTo>
                  <a:cubicBezTo>
                    <a:pt x="12627" y="69770"/>
                    <a:pt x="12688" y="68222"/>
                    <a:pt x="12729" y="66674"/>
                  </a:cubicBezTo>
                  <a:cubicBezTo>
                    <a:pt x="12790" y="64699"/>
                    <a:pt x="12892" y="62703"/>
                    <a:pt x="12261" y="60768"/>
                  </a:cubicBezTo>
                  <a:cubicBezTo>
                    <a:pt x="11629" y="58772"/>
                    <a:pt x="10550" y="57102"/>
                    <a:pt x="8676" y="56003"/>
                  </a:cubicBezTo>
                  <a:cubicBezTo>
                    <a:pt x="8350" y="55799"/>
                    <a:pt x="8126" y="55310"/>
                    <a:pt x="7963" y="54923"/>
                  </a:cubicBezTo>
                  <a:cubicBezTo>
                    <a:pt x="7577" y="53905"/>
                    <a:pt x="7577" y="52846"/>
                    <a:pt x="7577" y="51787"/>
                  </a:cubicBezTo>
                  <a:cubicBezTo>
                    <a:pt x="7577" y="48997"/>
                    <a:pt x="7556" y="46207"/>
                    <a:pt x="7577" y="43417"/>
                  </a:cubicBezTo>
                  <a:cubicBezTo>
                    <a:pt x="7597" y="40545"/>
                    <a:pt x="7556" y="37674"/>
                    <a:pt x="7719" y="34802"/>
                  </a:cubicBezTo>
                  <a:cubicBezTo>
                    <a:pt x="7943" y="31218"/>
                    <a:pt x="8371" y="27634"/>
                    <a:pt x="8697" y="24049"/>
                  </a:cubicBezTo>
                  <a:cubicBezTo>
                    <a:pt x="9022" y="20587"/>
                    <a:pt x="9430" y="17145"/>
                    <a:pt x="9674" y="13683"/>
                  </a:cubicBezTo>
                  <a:cubicBezTo>
                    <a:pt x="9837" y="11341"/>
                    <a:pt x="9837" y="8979"/>
                    <a:pt x="9817" y="6616"/>
                  </a:cubicBezTo>
                  <a:cubicBezTo>
                    <a:pt x="9817" y="5007"/>
                    <a:pt x="9613" y="3419"/>
                    <a:pt x="8900" y="1953"/>
                  </a:cubicBezTo>
                  <a:cubicBezTo>
                    <a:pt x="8676" y="1505"/>
                    <a:pt x="8371" y="1057"/>
                    <a:pt x="8025" y="710"/>
                  </a:cubicBezTo>
                  <a:cubicBezTo>
                    <a:pt x="7549" y="234"/>
                    <a:pt x="6962" y="0"/>
                    <a:pt x="63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Google Shape;302;p26"/>
          <p:cNvSpPr/>
          <p:nvPr/>
        </p:nvSpPr>
        <p:spPr>
          <a:xfrm>
            <a:off x="250376" y="-1359710"/>
            <a:ext cx="844741" cy="3795461"/>
          </a:xfrm>
          <a:custGeom>
            <a:avLst/>
            <a:gdLst/>
            <a:ahLst/>
            <a:cxnLst/>
            <a:rect l="l" t="t" r="r" b="b"/>
            <a:pathLst>
              <a:path w="14665" h="66276" extrusionOk="0">
                <a:moveTo>
                  <a:pt x="7369" y="0"/>
                </a:moveTo>
                <a:cubicBezTo>
                  <a:pt x="6666" y="0"/>
                  <a:pt x="5956" y="407"/>
                  <a:pt x="5459" y="1220"/>
                </a:cubicBezTo>
                <a:cubicBezTo>
                  <a:pt x="4848" y="2238"/>
                  <a:pt x="4603" y="3378"/>
                  <a:pt x="4542" y="4539"/>
                </a:cubicBezTo>
                <a:cubicBezTo>
                  <a:pt x="4481" y="6067"/>
                  <a:pt x="4522" y="7614"/>
                  <a:pt x="4522" y="9142"/>
                </a:cubicBezTo>
                <a:cubicBezTo>
                  <a:pt x="4481" y="9162"/>
                  <a:pt x="4420" y="9162"/>
                  <a:pt x="4359" y="9162"/>
                </a:cubicBezTo>
                <a:cubicBezTo>
                  <a:pt x="4664" y="12360"/>
                  <a:pt x="4889" y="15577"/>
                  <a:pt x="5255" y="18775"/>
                </a:cubicBezTo>
                <a:cubicBezTo>
                  <a:pt x="5846" y="23907"/>
                  <a:pt x="6416" y="29039"/>
                  <a:pt x="6355" y="34232"/>
                </a:cubicBezTo>
                <a:cubicBezTo>
                  <a:pt x="6334" y="36798"/>
                  <a:pt x="6375" y="39364"/>
                  <a:pt x="6334" y="41951"/>
                </a:cubicBezTo>
                <a:cubicBezTo>
                  <a:pt x="6314" y="42684"/>
                  <a:pt x="6172" y="43437"/>
                  <a:pt x="5988" y="44170"/>
                </a:cubicBezTo>
                <a:cubicBezTo>
                  <a:pt x="5886" y="44639"/>
                  <a:pt x="5561" y="45026"/>
                  <a:pt x="5051" y="45168"/>
                </a:cubicBezTo>
                <a:cubicBezTo>
                  <a:pt x="2445" y="46003"/>
                  <a:pt x="1080" y="47877"/>
                  <a:pt x="551" y="50443"/>
                </a:cubicBezTo>
                <a:cubicBezTo>
                  <a:pt x="1" y="53131"/>
                  <a:pt x="367" y="55779"/>
                  <a:pt x="1080" y="58406"/>
                </a:cubicBezTo>
                <a:cubicBezTo>
                  <a:pt x="1549" y="60198"/>
                  <a:pt x="2261" y="61909"/>
                  <a:pt x="3280" y="63457"/>
                </a:cubicBezTo>
                <a:cubicBezTo>
                  <a:pt x="3850" y="64292"/>
                  <a:pt x="4502" y="65066"/>
                  <a:pt x="5337" y="65615"/>
                </a:cubicBezTo>
                <a:cubicBezTo>
                  <a:pt x="5999" y="66060"/>
                  <a:pt x="6678" y="66276"/>
                  <a:pt x="7351" y="66276"/>
                </a:cubicBezTo>
                <a:cubicBezTo>
                  <a:pt x="8127" y="66276"/>
                  <a:pt x="8893" y="65988"/>
                  <a:pt x="9613" y="65432"/>
                </a:cubicBezTo>
                <a:cubicBezTo>
                  <a:pt x="11324" y="64129"/>
                  <a:pt x="12261" y="62316"/>
                  <a:pt x="12994" y="60402"/>
                </a:cubicBezTo>
                <a:cubicBezTo>
                  <a:pt x="14114" y="57490"/>
                  <a:pt x="14664" y="54496"/>
                  <a:pt x="14338" y="51380"/>
                </a:cubicBezTo>
                <a:cubicBezTo>
                  <a:pt x="14175" y="49995"/>
                  <a:pt x="13788" y="48692"/>
                  <a:pt x="12974" y="47531"/>
                </a:cubicBezTo>
                <a:cubicBezTo>
                  <a:pt x="12220" y="46431"/>
                  <a:pt x="11181" y="45678"/>
                  <a:pt x="9919" y="45270"/>
                </a:cubicBezTo>
                <a:cubicBezTo>
                  <a:pt x="9247" y="45046"/>
                  <a:pt x="8819" y="44639"/>
                  <a:pt x="8677" y="43987"/>
                </a:cubicBezTo>
                <a:cubicBezTo>
                  <a:pt x="8514" y="43295"/>
                  <a:pt x="8432" y="42582"/>
                  <a:pt x="8412" y="41890"/>
                </a:cubicBezTo>
                <a:cubicBezTo>
                  <a:pt x="8371" y="40464"/>
                  <a:pt x="8391" y="39038"/>
                  <a:pt x="8391" y="37633"/>
                </a:cubicBezTo>
                <a:cubicBezTo>
                  <a:pt x="8391" y="35373"/>
                  <a:pt x="8330" y="33112"/>
                  <a:pt x="8453" y="30872"/>
                </a:cubicBezTo>
                <a:cubicBezTo>
                  <a:pt x="8636" y="27613"/>
                  <a:pt x="8941" y="24334"/>
                  <a:pt x="9226" y="21076"/>
                </a:cubicBezTo>
                <a:cubicBezTo>
                  <a:pt x="9328" y="19793"/>
                  <a:pt x="9512" y="18530"/>
                  <a:pt x="9613" y="17247"/>
                </a:cubicBezTo>
                <a:cubicBezTo>
                  <a:pt x="9837" y="14824"/>
                  <a:pt x="10082" y="12380"/>
                  <a:pt x="10204" y="9936"/>
                </a:cubicBezTo>
                <a:cubicBezTo>
                  <a:pt x="10326" y="7696"/>
                  <a:pt x="10469" y="5435"/>
                  <a:pt x="9980" y="3215"/>
                </a:cubicBezTo>
                <a:cubicBezTo>
                  <a:pt x="9837" y="2523"/>
                  <a:pt x="9593" y="1831"/>
                  <a:pt x="9247" y="1240"/>
                </a:cubicBezTo>
                <a:cubicBezTo>
                  <a:pt x="8777" y="413"/>
                  <a:pt x="8076" y="0"/>
                  <a:pt x="73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303" name="Google Shape;303;p26"/>
          <p:cNvSpPr/>
          <p:nvPr/>
        </p:nvSpPr>
        <p:spPr>
          <a:xfrm>
            <a:off x="420474" y="2715501"/>
            <a:ext cx="569842" cy="5393500"/>
          </a:xfrm>
          <a:custGeom>
            <a:avLst/>
            <a:gdLst/>
            <a:ahLst/>
            <a:cxnLst/>
            <a:rect l="l" t="t" r="r" b="b"/>
            <a:pathLst>
              <a:path w="10916" h="103921" extrusionOk="0">
                <a:moveTo>
                  <a:pt x="3033" y="1"/>
                </a:moveTo>
                <a:cubicBezTo>
                  <a:pt x="2757" y="1"/>
                  <a:pt x="2471" y="34"/>
                  <a:pt x="2179" y="97"/>
                </a:cubicBezTo>
                <a:cubicBezTo>
                  <a:pt x="1222" y="321"/>
                  <a:pt x="570" y="891"/>
                  <a:pt x="448" y="1848"/>
                </a:cubicBezTo>
                <a:cubicBezTo>
                  <a:pt x="326" y="2765"/>
                  <a:pt x="306" y="3701"/>
                  <a:pt x="306" y="4618"/>
                </a:cubicBezTo>
                <a:cubicBezTo>
                  <a:pt x="285" y="13090"/>
                  <a:pt x="285" y="21562"/>
                  <a:pt x="285" y="28120"/>
                </a:cubicBezTo>
                <a:cubicBezTo>
                  <a:pt x="346" y="38262"/>
                  <a:pt x="387" y="46489"/>
                  <a:pt x="448" y="54717"/>
                </a:cubicBezTo>
                <a:cubicBezTo>
                  <a:pt x="448" y="55837"/>
                  <a:pt x="550" y="56937"/>
                  <a:pt x="611" y="58057"/>
                </a:cubicBezTo>
                <a:cubicBezTo>
                  <a:pt x="631" y="58607"/>
                  <a:pt x="876" y="58994"/>
                  <a:pt x="1385" y="59279"/>
                </a:cubicBezTo>
                <a:cubicBezTo>
                  <a:pt x="1568" y="59381"/>
                  <a:pt x="1731" y="59625"/>
                  <a:pt x="1772" y="59829"/>
                </a:cubicBezTo>
                <a:cubicBezTo>
                  <a:pt x="1874" y="60236"/>
                  <a:pt x="1894" y="60643"/>
                  <a:pt x="1894" y="61071"/>
                </a:cubicBezTo>
                <a:cubicBezTo>
                  <a:pt x="1874" y="65083"/>
                  <a:pt x="1874" y="69075"/>
                  <a:pt x="1813" y="73087"/>
                </a:cubicBezTo>
                <a:cubicBezTo>
                  <a:pt x="1751" y="76651"/>
                  <a:pt x="1426" y="80194"/>
                  <a:pt x="937" y="83738"/>
                </a:cubicBezTo>
                <a:cubicBezTo>
                  <a:pt x="326" y="88178"/>
                  <a:pt x="0" y="92658"/>
                  <a:pt x="183" y="97159"/>
                </a:cubicBezTo>
                <a:cubicBezTo>
                  <a:pt x="244" y="98788"/>
                  <a:pt x="509" y="100417"/>
                  <a:pt x="1303" y="101884"/>
                </a:cubicBezTo>
                <a:cubicBezTo>
                  <a:pt x="1967" y="103091"/>
                  <a:pt x="2910" y="103920"/>
                  <a:pt x="4366" y="103920"/>
                </a:cubicBezTo>
                <a:cubicBezTo>
                  <a:pt x="4384" y="103920"/>
                  <a:pt x="4402" y="103920"/>
                  <a:pt x="4419" y="103920"/>
                </a:cubicBezTo>
                <a:cubicBezTo>
                  <a:pt x="5478" y="103900"/>
                  <a:pt x="6293" y="103391"/>
                  <a:pt x="6924" y="102576"/>
                </a:cubicBezTo>
                <a:cubicBezTo>
                  <a:pt x="7739" y="101517"/>
                  <a:pt x="8167" y="100295"/>
                  <a:pt x="8268" y="99032"/>
                </a:cubicBezTo>
                <a:cubicBezTo>
                  <a:pt x="8431" y="97199"/>
                  <a:pt x="8574" y="95367"/>
                  <a:pt x="8513" y="93554"/>
                </a:cubicBezTo>
                <a:cubicBezTo>
                  <a:pt x="8431" y="90703"/>
                  <a:pt x="8248" y="87852"/>
                  <a:pt x="8004" y="85001"/>
                </a:cubicBezTo>
                <a:cubicBezTo>
                  <a:pt x="7800" y="82658"/>
                  <a:pt x="7352" y="80316"/>
                  <a:pt x="7169" y="77954"/>
                </a:cubicBezTo>
                <a:cubicBezTo>
                  <a:pt x="6965" y="75266"/>
                  <a:pt x="6884" y="72557"/>
                  <a:pt x="6843" y="69869"/>
                </a:cubicBezTo>
                <a:cubicBezTo>
                  <a:pt x="6782" y="66957"/>
                  <a:pt x="6802" y="64044"/>
                  <a:pt x="6802" y="61132"/>
                </a:cubicBezTo>
                <a:cubicBezTo>
                  <a:pt x="6802" y="60908"/>
                  <a:pt x="6802" y="60704"/>
                  <a:pt x="6823" y="60480"/>
                </a:cubicBezTo>
                <a:cubicBezTo>
                  <a:pt x="6843" y="59666"/>
                  <a:pt x="6863" y="59666"/>
                  <a:pt x="7596" y="59401"/>
                </a:cubicBezTo>
                <a:cubicBezTo>
                  <a:pt x="8492" y="59075"/>
                  <a:pt x="9002" y="58403"/>
                  <a:pt x="9348" y="57548"/>
                </a:cubicBezTo>
                <a:cubicBezTo>
                  <a:pt x="10183" y="55532"/>
                  <a:pt x="10305" y="53414"/>
                  <a:pt x="10427" y="51296"/>
                </a:cubicBezTo>
                <a:cubicBezTo>
                  <a:pt x="10916" y="42905"/>
                  <a:pt x="10651" y="34514"/>
                  <a:pt x="10529" y="26144"/>
                </a:cubicBezTo>
                <a:cubicBezTo>
                  <a:pt x="10468" y="22845"/>
                  <a:pt x="10305" y="19546"/>
                  <a:pt x="10020" y="16246"/>
                </a:cubicBezTo>
                <a:cubicBezTo>
                  <a:pt x="9796" y="13864"/>
                  <a:pt x="9307" y="11501"/>
                  <a:pt x="8879" y="9139"/>
                </a:cubicBezTo>
                <a:cubicBezTo>
                  <a:pt x="8492" y="7123"/>
                  <a:pt x="7882" y="5168"/>
                  <a:pt x="6884" y="3355"/>
                </a:cubicBezTo>
                <a:cubicBezTo>
                  <a:pt x="6415" y="2500"/>
                  <a:pt x="5804" y="1685"/>
                  <a:pt x="5132" y="932"/>
                </a:cubicBezTo>
                <a:cubicBezTo>
                  <a:pt x="4557" y="280"/>
                  <a:pt x="3835" y="1"/>
                  <a:pt x="30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304" name="Google Shape;304;p26"/>
          <p:cNvSpPr txBox="1">
            <a:spLocks noGrp="1"/>
          </p:cNvSpPr>
          <p:nvPr>
            <p:ph type="title"/>
          </p:nvPr>
        </p:nvSpPr>
        <p:spPr>
          <a:xfrm>
            <a:off x="1260800" y="539500"/>
            <a:ext cx="71700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4000"/>
              <a:buNone/>
              <a:defRPr sz="4000">
                <a:solidFill>
                  <a:schemeClr val="accent2"/>
                </a:solidFill>
              </a:defRPr>
            </a:lvl1pPr>
            <a:lvl2pPr lvl="1" rtl="0">
              <a:spcBef>
                <a:spcPts val="0"/>
              </a:spcBef>
              <a:spcAft>
                <a:spcPts val="0"/>
              </a:spcAft>
              <a:buSzPts val="6000"/>
              <a:buNone/>
              <a:defRPr>
                <a:latin typeface="Roboto"/>
                <a:ea typeface="Roboto"/>
                <a:cs typeface="Roboto"/>
                <a:sym typeface="Roboto"/>
              </a:defRPr>
            </a:lvl2pPr>
            <a:lvl3pPr lvl="2" rtl="0">
              <a:spcBef>
                <a:spcPts val="0"/>
              </a:spcBef>
              <a:spcAft>
                <a:spcPts val="0"/>
              </a:spcAft>
              <a:buSzPts val="6000"/>
              <a:buNone/>
              <a:defRPr>
                <a:latin typeface="Roboto"/>
                <a:ea typeface="Roboto"/>
                <a:cs typeface="Roboto"/>
                <a:sym typeface="Roboto"/>
              </a:defRPr>
            </a:lvl3pPr>
            <a:lvl4pPr lvl="3" rtl="0">
              <a:spcBef>
                <a:spcPts val="0"/>
              </a:spcBef>
              <a:spcAft>
                <a:spcPts val="0"/>
              </a:spcAft>
              <a:buSzPts val="6000"/>
              <a:buNone/>
              <a:defRPr>
                <a:latin typeface="Roboto"/>
                <a:ea typeface="Roboto"/>
                <a:cs typeface="Roboto"/>
                <a:sym typeface="Roboto"/>
              </a:defRPr>
            </a:lvl4pPr>
            <a:lvl5pPr lvl="4" rtl="0">
              <a:spcBef>
                <a:spcPts val="0"/>
              </a:spcBef>
              <a:spcAft>
                <a:spcPts val="0"/>
              </a:spcAft>
              <a:buSzPts val="6000"/>
              <a:buNone/>
              <a:defRPr>
                <a:latin typeface="Roboto"/>
                <a:ea typeface="Roboto"/>
                <a:cs typeface="Roboto"/>
                <a:sym typeface="Roboto"/>
              </a:defRPr>
            </a:lvl5pPr>
            <a:lvl6pPr lvl="5" rtl="0">
              <a:spcBef>
                <a:spcPts val="0"/>
              </a:spcBef>
              <a:spcAft>
                <a:spcPts val="0"/>
              </a:spcAft>
              <a:buSzPts val="6000"/>
              <a:buNone/>
              <a:defRPr>
                <a:latin typeface="Roboto"/>
                <a:ea typeface="Roboto"/>
                <a:cs typeface="Roboto"/>
                <a:sym typeface="Roboto"/>
              </a:defRPr>
            </a:lvl6pPr>
            <a:lvl7pPr lvl="6" rtl="0">
              <a:spcBef>
                <a:spcPts val="0"/>
              </a:spcBef>
              <a:spcAft>
                <a:spcPts val="0"/>
              </a:spcAft>
              <a:buSzPts val="6000"/>
              <a:buNone/>
              <a:defRPr>
                <a:latin typeface="Roboto"/>
                <a:ea typeface="Roboto"/>
                <a:cs typeface="Roboto"/>
                <a:sym typeface="Roboto"/>
              </a:defRPr>
            </a:lvl7pPr>
            <a:lvl8pPr lvl="7" rtl="0">
              <a:spcBef>
                <a:spcPts val="0"/>
              </a:spcBef>
              <a:spcAft>
                <a:spcPts val="0"/>
              </a:spcAft>
              <a:buSzPts val="6000"/>
              <a:buNone/>
              <a:defRPr>
                <a:latin typeface="Roboto"/>
                <a:ea typeface="Roboto"/>
                <a:cs typeface="Roboto"/>
                <a:sym typeface="Roboto"/>
              </a:defRPr>
            </a:lvl8pPr>
            <a:lvl9pPr lvl="8" rtl="0">
              <a:spcBef>
                <a:spcPts val="0"/>
              </a:spcBef>
              <a:spcAft>
                <a:spcPts val="0"/>
              </a:spcAft>
              <a:buSzPts val="6000"/>
              <a:buNone/>
              <a:defRPr>
                <a:latin typeface="Roboto"/>
                <a:ea typeface="Roboto"/>
                <a:cs typeface="Roboto"/>
                <a:sym typeface="Roboto"/>
              </a:defRPr>
            </a:lvl9pPr>
          </a:lstStyle>
          <a:p>
            <a:endParaRPr/>
          </a:p>
        </p:txBody>
      </p:sp>
      <p:sp>
        <p:nvSpPr>
          <p:cNvPr id="305" name="Google Shape;305;p26"/>
          <p:cNvSpPr txBox="1">
            <a:spLocks noGrp="1"/>
          </p:cNvSpPr>
          <p:nvPr>
            <p:ph type="subTitle" idx="1"/>
          </p:nvPr>
        </p:nvSpPr>
        <p:spPr>
          <a:xfrm>
            <a:off x="1752903" y="2929003"/>
            <a:ext cx="17373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1800"/>
              <a:buFont typeface="Fjalla One"/>
              <a:buNone/>
              <a:defRPr sz="1800">
                <a:solidFill>
                  <a:schemeClr val="dk2"/>
                </a:solidFill>
                <a:latin typeface="Fjalla One"/>
                <a:ea typeface="Fjalla One"/>
                <a:cs typeface="Fjalla One"/>
                <a:sym typeface="Fjalla 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06" name="Google Shape;306;p26"/>
          <p:cNvSpPr txBox="1">
            <a:spLocks noGrp="1"/>
          </p:cNvSpPr>
          <p:nvPr>
            <p:ph type="subTitle" idx="2"/>
          </p:nvPr>
        </p:nvSpPr>
        <p:spPr>
          <a:xfrm>
            <a:off x="1575325" y="3673429"/>
            <a:ext cx="20922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07" name="Google Shape;307;p26"/>
          <p:cNvSpPr txBox="1">
            <a:spLocks noGrp="1"/>
          </p:cNvSpPr>
          <p:nvPr>
            <p:ph type="subTitle" idx="3"/>
          </p:nvPr>
        </p:nvSpPr>
        <p:spPr>
          <a:xfrm>
            <a:off x="4082188" y="2929003"/>
            <a:ext cx="17373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D6C6B3"/>
              </a:buClr>
              <a:buSzPts val="1800"/>
              <a:buFont typeface="Fjalla One"/>
              <a:buNone/>
              <a:defRPr sz="1800">
                <a:solidFill>
                  <a:srgbClr val="D6C6B3"/>
                </a:solidFill>
                <a:latin typeface="Fjalla One"/>
                <a:ea typeface="Fjalla One"/>
                <a:cs typeface="Fjalla One"/>
                <a:sym typeface="Fjalla One"/>
              </a:defRPr>
            </a:lvl1pPr>
            <a:lvl2pPr lvl="1" algn="ctr" rtl="0">
              <a:spcBef>
                <a:spcPts val="1600"/>
              </a:spcBef>
              <a:spcAft>
                <a:spcPts val="0"/>
              </a:spcAft>
              <a:buClr>
                <a:srgbClr val="D6C6B3"/>
              </a:buClr>
              <a:buSzPts val="1400"/>
              <a:buNone/>
              <a:defRPr>
                <a:solidFill>
                  <a:srgbClr val="D6C6B3"/>
                </a:solidFill>
              </a:defRPr>
            </a:lvl2pPr>
            <a:lvl3pPr lvl="2" algn="ctr" rtl="0">
              <a:spcBef>
                <a:spcPts val="1600"/>
              </a:spcBef>
              <a:spcAft>
                <a:spcPts val="0"/>
              </a:spcAft>
              <a:buClr>
                <a:srgbClr val="D6C6B3"/>
              </a:buClr>
              <a:buSzPts val="1400"/>
              <a:buNone/>
              <a:defRPr>
                <a:solidFill>
                  <a:srgbClr val="D6C6B3"/>
                </a:solidFill>
              </a:defRPr>
            </a:lvl3pPr>
            <a:lvl4pPr lvl="3" algn="ctr" rtl="0">
              <a:spcBef>
                <a:spcPts val="1600"/>
              </a:spcBef>
              <a:spcAft>
                <a:spcPts val="0"/>
              </a:spcAft>
              <a:buClr>
                <a:srgbClr val="D6C6B3"/>
              </a:buClr>
              <a:buSzPts val="1400"/>
              <a:buNone/>
              <a:defRPr>
                <a:solidFill>
                  <a:srgbClr val="D6C6B3"/>
                </a:solidFill>
              </a:defRPr>
            </a:lvl4pPr>
            <a:lvl5pPr lvl="4" algn="ctr" rtl="0">
              <a:spcBef>
                <a:spcPts val="1600"/>
              </a:spcBef>
              <a:spcAft>
                <a:spcPts val="0"/>
              </a:spcAft>
              <a:buClr>
                <a:srgbClr val="D6C6B3"/>
              </a:buClr>
              <a:buSzPts val="1400"/>
              <a:buNone/>
              <a:defRPr>
                <a:solidFill>
                  <a:srgbClr val="D6C6B3"/>
                </a:solidFill>
              </a:defRPr>
            </a:lvl5pPr>
            <a:lvl6pPr lvl="5" algn="ctr" rtl="0">
              <a:spcBef>
                <a:spcPts val="1600"/>
              </a:spcBef>
              <a:spcAft>
                <a:spcPts val="0"/>
              </a:spcAft>
              <a:buClr>
                <a:srgbClr val="D6C6B3"/>
              </a:buClr>
              <a:buSzPts val="1400"/>
              <a:buNone/>
              <a:defRPr>
                <a:solidFill>
                  <a:srgbClr val="D6C6B3"/>
                </a:solidFill>
              </a:defRPr>
            </a:lvl6pPr>
            <a:lvl7pPr lvl="6" algn="ctr" rtl="0">
              <a:spcBef>
                <a:spcPts val="1600"/>
              </a:spcBef>
              <a:spcAft>
                <a:spcPts val="0"/>
              </a:spcAft>
              <a:buClr>
                <a:srgbClr val="D6C6B3"/>
              </a:buClr>
              <a:buSzPts val="1400"/>
              <a:buNone/>
              <a:defRPr>
                <a:solidFill>
                  <a:srgbClr val="D6C6B3"/>
                </a:solidFill>
              </a:defRPr>
            </a:lvl7pPr>
            <a:lvl8pPr lvl="7" algn="ctr" rtl="0">
              <a:spcBef>
                <a:spcPts val="1600"/>
              </a:spcBef>
              <a:spcAft>
                <a:spcPts val="0"/>
              </a:spcAft>
              <a:buClr>
                <a:srgbClr val="D6C6B3"/>
              </a:buClr>
              <a:buSzPts val="1400"/>
              <a:buNone/>
              <a:defRPr>
                <a:solidFill>
                  <a:srgbClr val="D6C6B3"/>
                </a:solidFill>
              </a:defRPr>
            </a:lvl8pPr>
            <a:lvl9pPr lvl="8" algn="ctr" rtl="0">
              <a:spcBef>
                <a:spcPts val="1600"/>
              </a:spcBef>
              <a:spcAft>
                <a:spcPts val="1600"/>
              </a:spcAft>
              <a:buClr>
                <a:srgbClr val="D6C6B3"/>
              </a:buClr>
              <a:buSzPts val="1400"/>
              <a:buNone/>
              <a:defRPr>
                <a:solidFill>
                  <a:srgbClr val="D6C6B3"/>
                </a:solidFill>
              </a:defRPr>
            </a:lvl9pPr>
          </a:lstStyle>
          <a:p>
            <a:endParaRPr/>
          </a:p>
        </p:txBody>
      </p:sp>
      <p:sp>
        <p:nvSpPr>
          <p:cNvPr id="308" name="Google Shape;308;p26"/>
          <p:cNvSpPr txBox="1">
            <a:spLocks noGrp="1"/>
          </p:cNvSpPr>
          <p:nvPr>
            <p:ph type="subTitle" idx="4"/>
          </p:nvPr>
        </p:nvSpPr>
        <p:spPr>
          <a:xfrm>
            <a:off x="3904738" y="3673429"/>
            <a:ext cx="20922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09" name="Google Shape;309;p26"/>
          <p:cNvSpPr txBox="1">
            <a:spLocks noGrp="1"/>
          </p:cNvSpPr>
          <p:nvPr>
            <p:ph type="subTitle" idx="5"/>
          </p:nvPr>
        </p:nvSpPr>
        <p:spPr>
          <a:xfrm>
            <a:off x="6455175" y="2929003"/>
            <a:ext cx="17373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1800"/>
              <a:buFont typeface="Fjalla One"/>
              <a:buNone/>
              <a:defRPr sz="1800">
                <a:solidFill>
                  <a:schemeClr val="lt2"/>
                </a:solidFill>
                <a:latin typeface="Fjalla One"/>
                <a:ea typeface="Fjalla One"/>
                <a:cs typeface="Fjalla One"/>
                <a:sym typeface="Fjalla 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10" name="Google Shape;310;p26"/>
          <p:cNvSpPr txBox="1">
            <a:spLocks noGrp="1"/>
          </p:cNvSpPr>
          <p:nvPr>
            <p:ph type="subTitle" idx="6"/>
          </p:nvPr>
        </p:nvSpPr>
        <p:spPr>
          <a:xfrm>
            <a:off x="6277725" y="3673429"/>
            <a:ext cx="20922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grpSp>
        <p:nvGrpSpPr>
          <p:cNvPr id="311" name="Google Shape;311;p26"/>
          <p:cNvGrpSpPr/>
          <p:nvPr/>
        </p:nvGrpSpPr>
        <p:grpSpPr>
          <a:xfrm>
            <a:off x="1711509" y="1710310"/>
            <a:ext cx="1820088" cy="1846901"/>
            <a:chOff x="951550" y="1648300"/>
            <a:chExt cx="1820088" cy="1846901"/>
          </a:xfrm>
        </p:grpSpPr>
        <p:sp>
          <p:nvSpPr>
            <p:cNvPr id="312" name="Google Shape;312;p26"/>
            <p:cNvSpPr/>
            <p:nvPr/>
          </p:nvSpPr>
          <p:spPr>
            <a:xfrm>
              <a:off x="1049770" y="3350956"/>
              <a:ext cx="1621353" cy="120286"/>
            </a:xfrm>
            <a:custGeom>
              <a:avLst/>
              <a:gdLst/>
              <a:ahLst/>
              <a:cxnLst/>
              <a:rect l="l" t="t" r="r" b="b"/>
              <a:pathLst>
                <a:path w="67005" h="4971" extrusionOk="0">
                  <a:moveTo>
                    <a:pt x="1" y="0"/>
                  </a:moveTo>
                  <a:lnTo>
                    <a:pt x="1" y="903"/>
                  </a:lnTo>
                  <a:cubicBezTo>
                    <a:pt x="1807" y="903"/>
                    <a:pt x="3252" y="2348"/>
                    <a:pt x="3252" y="4067"/>
                  </a:cubicBezTo>
                  <a:lnTo>
                    <a:pt x="3252" y="4970"/>
                  </a:lnTo>
                  <a:lnTo>
                    <a:pt x="63847" y="4970"/>
                  </a:lnTo>
                  <a:lnTo>
                    <a:pt x="63847" y="4067"/>
                  </a:lnTo>
                  <a:cubicBezTo>
                    <a:pt x="63847" y="2348"/>
                    <a:pt x="65292" y="903"/>
                    <a:pt x="67004" y="903"/>
                  </a:cubicBezTo>
                  <a:lnTo>
                    <a:pt x="670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1049770" y="3350956"/>
              <a:ext cx="810786" cy="120286"/>
            </a:xfrm>
            <a:custGeom>
              <a:avLst/>
              <a:gdLst/>
              <a:ahLst/>
              <a:cxnLst/>
              <a:rect l="l" t="t" r="r" b="b"/>
              <a:pathLst>
                <a:path w="33507" h="4971" extrusionOk="0">
                  <a:moveTo>
                    <a:pt x="1" y="0"/>
                  </a:moveTo>
                  <a:lnTo>
                    <a:pt x="1" y="903"/>
                  </a:lnTo>
                  <a:cubicBezTo>
                    <a:pt x="1807" y="903"/>
                    <a:pt x="3252" y="2348"/>
                    <a:pt x="3252" y="4067"/>
                  </a:cubicBezTo>
                  <a:lnTo>
                    <a:pt x="3252" y="4970"/>
                  </a:lnTo>
                  <a:lnTo>
                    <a:pt x="33506" y="4970"/>
                  </a:lnTo>
                  <a:lnTo>
                    <a:pt x="335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951550" y="3329105"/>
              <a:ext cx="1820088" cy="43725"/>
            </a:xfrm>
            <a:custGeom>
              <a:avLst/>
              <a:gdLst/>
              <a:ahLst/>
              <a:cxnLst/>
              <a:rect l="l" t="t" r="r" b="b"/>
              <a:pathLst>
                <a:path w="75218" h="1807" extrusionOk="0">
                  <a:moveTo>
                    <a:pt x="0" y="0"/>
                  </a:moveTo>
                  <a:lnTo>
                    <a:pt x="0" y="1806"/>
                  </a:lnTo>
                  <a:lnTo>
                    <a:pt x="75217" y="1806"/>
                  </a:lnTo>
                  <a:lnTo>
                    <a:pt x="752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128439" y="3449371"/>
              <a:ext cx="1466296" cy="45830"/>
            </a:xfrm>
            <a:custGeom>
              <a:avLst/>
              <a:gdLst/>
              <a:ahLst/>
              <a:cxnLst/>
              <a:rect l="l" t="t" r="r" b="b"/>
              <a:pathLst>
                <a:path w="60597" h="1894" extrusionOk="0">
                  <a:moveTo>
                    <a:pt x="1" y="0"/>
                  </a:moveTo>
                  <a:lnTo>
                    <a:pt x="1" y="1893"/>
                  </a:lnTo>
                  <a:lnTo>
                    <a:pt x="60596" y="1893"/>
                  </a:lnTo>
                  <a:lnTo>
                    <a:pt x="60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740289" y="1648300"/>
              <a:ext cx="242653" cy="310285"/>
            </a:xfrm>
            <a:custGeom>
              <a:avLst/>
              <a:gdLst/>
              <a:ahLst/>
              <a:cxnLst/>
              <a:rect l="l" t="t" r="r" b="b"/>
              <a:pathLst>
                <a:path w="10028" h="12823" extrusionOk="0">
                  <a:moveTo>
                    <a:pt x="0" y="0"/>
                  </a:moveTo>
                  <a:lnTo>
                    <a:pt x="3612" y="12823"/>
                  </a:lnTo>
                  <a:lnTo>
                    <a:pt x="6415" y="12823"/>
                  </a:lnTo>
                  <a:lnTo>
                    <a:pt x="100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995252" y="1914868"/>
              <a:ext cx="1732686" cy="865327"/>
            </a:xfrm>
            <a:custGeom>
              <a:avLst/>
              <a:gdLst/>
              <a:ahLst/>
              <a:cxnLst/>
              <a:rect l="l" t="t" r="r" b="b"/>
              <a:pathLst>
                <a:path w="71606" h="35761" extrusionOk="0">
                  <a:moveTo>
                    <a:pt x="35759" y="1"/>
                  </a:moveTo>
                  <a:cubicBezTo>
                    <a:pt x="16074" y="1"/>
                    <a:pt x="0" y="15988"/>
                    <a:pt x="0" y="35760"/>
                  </a:cubicBezTo>
                  <a:lnTo>
                    <a:pt x="71605" y="35760"/>
                  </a:lnTo>
                  <a:cubicBezTo>
                    <a:pt x="71605" y="15988"/>
                    <a:pt x="55532" y="1"/>
                    <a:pt x="357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995252" y="1914868"/>
              <a:ext cx="865303" cy="865327"/>
            </a:xfrm>
            <a:custGeom>
              <a:avLst/>
              <a:gdLst/>
              <a:ahLst/>
              <a:cxnLst/>
              <a:rect l="l" t="t" r="r" b="b"/>
              <a:pathLst>
                <a:path w="35760" h="35761" extrusionOk="0">
                  <a:moveTo>
                    <a:pt x="35759" y="1"/>
                  </a:moveTo>
                  <a:cubicBezTo>
                    <a:pt x="16074" y="1"/>
                    <a:pt x="0" y="15988"/>
                    <a:pt x="0" y="35760"/>
                  </a:cubicBezTo>
                  <a:lnTo>
                    <a:pt x="35759" y="35760"/>
                  </a:lnTo>
                  <a:lnTo>
                    <a:pt x="357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951550" y="2758349"/>
              <a:ext cx="1820088" cy="43725"/>
            </a:xfrm>
            <a:custGeom>
              <a:avLst/>
              <a:gdLst/>
              <a:ahLst/>
              <a:cxnLst/>
              <a:rect l="l" t="t" r="r" b="b"/>
              <a:pathLst>
                <a:path w="75218" h="1807" extrusionOk="0">
                  <a:moveTo>
                    <a:pt x="0" y="0"/>
                  </a:moveTo>
                  <a:lnTo>
                    <a:pt x="0" y="1806"/>
                  </a:lnTo>
                  <a:lnTo>
                    <a:pt x="75217" y="1806"/>
                  </a:lnTo>
                  <a:lnTo>
                    <a:pt x="752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26"/>
          <p:cNvGrpSpPr/>
          <p:nvPr/>
        </p:nvGrpSpPr>
        <p:grpSpPr>
          <a:xfrm>
            <a:off x="4040794" y="1710310"/>
            <a:ext cx="1820088" cy="1846901"/>
            <a:chOff x="3661962" y="1648300"/>
            <a:chExt cx="1820088" cy="1846901"/>
          </a:xfrm>
        </p:grpSpPr>
        <p:sp>
          <p:nvSpPr>
            <p:cNvPr id="321" name="Google Shape;321;p26"/>
            <p:cNvSpPr/>
            <p:nvPr/>
          </p:nvSpPr>
          <p:spPr>
            <a:xfrm>
              <a:off x="3760183" y="3350956"/>
              <a:ext cx="1621353" cy="120286"/>
            </a:xfrm>
            <a:custGeom>
              <a:avLst/>
              <a:gdLst/>
              <a:ahLst/>
              <a:cxnLst/>
              <a:rect l="l" t="t" r="r" b="b"/>
              <a:pathLst>
                <a:path w="67005" h="4971" extrusionOk="0">
                  <a:moveTo>
                    <a:pt x="1" y="0"/>
                  </a:moveTo>
                  <a:lnTo>
                    <a:pt x="1" y="903"/>
                  </a:lnTo>
                  <a:cubicBezTo>
                    <a:pt x="1807" y="903"/>
                    <a:pt x="3252" y="2348"/>
                    <a:pt x="3252" y="4067"/>
                  </a:cubicBezTo>
                  <a:lnTo>
                    <a:pt x="3252" y="4970"/>
                  </a:lnTo>
                  <a:lnTo>
                    <a:pt x="63847" y="4970"/>
                  </a:lnTo>
                  <a:lnTo>
                    <a:pt x="63847" y="4067"/>
                  </a:lnTo>
                  <a:cubicBezTo>
                    <a:pt x="63847" y="2348"/>
                    <a:pt x="65292" y="903"/>
                    <a:pt x="67004" y="903"/>
                  </a:cubicBezTo>
                  <a:lnTo>
                    <a:pt x="670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3760183" y="3350956"/>
              <a:ext cx="810786" cy="120286"/>
            </a:xfrm>
            <a:custGeom>
              <a:avLst/>
              <a:gdLst/>
              <a:ahLst/>
              <a:cxnLst/>
              <a:rect l="l" t="t" r="r" b="b"/>
              <a:pathLst>
                <a:path w="33507" h="4971" extrusionOk="0">
                  <a:moveTo>
                    <a:pt x="1" y="0"/>
                  </a:moveTo>
                  <a:lnTo>
                    <a:pt x="1" y="903"/>
                  </a:lnTo>
                  <a:cubicBezTo>
                    <a:pt x="1807" y="903"/>
                    <a:pt x="3252" y="2348"/>
                    <a:pt x="3252" y="4067"/>
                  </a:cubicBezTo>
                  <a:lnTo>
                    <a:pt x="3252" y="4970"/>
                  </a:lnTo>
                  <a:lnTo>
                    <a:pt x="33506" y="4970"/>
                  </a:lnTo>
                  <a:lnTo>
                    <a:pt x="335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3661962" y="3329105"/>
              <a:ext cx="1820088" cy="43725"/>
            </a:xfrm>
            <a:custGeom>
              <a:avLst/>
              <a:gdLst/>
              <a:ahLst/>
              <a:cxnLst/>
              <a:rect l="l" t="t" r="r" b="b"/>
              <a:pathLst>
                <a:path w="75218" h="1807" extrusionOk="0">
                  <a:moveTo>
                    <a:pt x="0" y="0"/>
                  </a:moveTo>
                  <a:lnTo>
                    <a:pt x="0" y="1806"/>
                  </a:lnTo>
                  <a:lnTo>
                    <a:pt x="75217" y="1806"/>
                  </a:lnTo>
                  <a:lnTo>
                    <a:pt x="752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3838851" y="3449371"/>
              <a:ext cx="1466296" cy="45830"/>
            </a:xfrm>
            <a:custGeom>
              <a:avLst/>
              <a:gdLst/>
              <a:ahLst/>
              <a:cxnLst/>
              <a:rect l="l" t="t" r="r" b="b"/>
              <a:pathLst>
                <a:path w="60597" h="1894" extrusionOk="0">
                  <a:moveTo>
                    <a:pt x="1" y="0"/>
                  </a:moveTo>
                  <a:lnTo>
                    <a:pt x="1" y="1893"/>
                  </a:lnTo>
                  <a:lnTo>
                    <a:pt x="60596" y="1893"/>
                  </a:lnTo>
                  <a:lnTo>
                    <a:pt x="60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4450702" y="1648300"/>
              <a:ext cx="242653" cy="310285"/>
            </a:xfrm>
            <a:custGeom>
              <a:avLst/>
              <a:gdLst/>
              <a:ahLst/>
              <a:cxnLst/>
              <a:rect l="l" t="t" r="r" b="b"/>
              <a:pathLst>
                <a:path w="10028" h="12823" extrusionOk="0">
                  <a:moveTo>
                    <a:pt x="0" y="0"/>
                  </a:moveTo>
                  <a:lnTo>
                    <a:pt x="3612" y="12823"/>
                  </a:lnTo>
                  <a:lnTo>
                    <a:pt x="6415" y="12823"/>
                  </a:lnTo>
                  <a:lnTo>
                    <a:pt x="10027" y="0"/>
                  </a:lnTo>
                  <a:close/>
                </a:path>
              </a:pathLst>
            </a:custGeom>
            <a:solidFill>
              <a:srgbClr val="D6C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3705664" y="1914868"/>
              <a:ext cx="1732686" cy="865327"/>
            </a:xfrm>
            <a:custGeom>
              <a:avLst/>
              <a:gdLst/>
              <a:ahLst/>
              <a:cxnLst/>
              <a:rect l="l" t="t" r="r" b="b"/>
              <a:pathLst>
                <a:path w="71606" h="35761" extrusionOk="0">
                  <a:moveTo>
                    <a:pt x="35759" y="1"/>
                  </a:moveTo>
                  <a:cubicBezTo>
                    <a:pt x="16074" y="1"/>
                    <a:pt x="0" y="15988"/>
                    <a:pt x="0" y="35760"/>
                  </a:cubicBezTo>
                  <a:lnTo>
                    <a:pt x="71605" y="35760"/>
                  </a:lnTo>
                  <a:cubicBezTo>
                    <a:pt x="71605" y="15988"/>
                    <a:pt x="55532" y="1"/>
                    <a:pt x="357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3705664" y="1914868"/>
              <a:ext cx="865303" cy="865327"/>
            </a:xfrm>
            <a:custGeom>
              <a:avLst/>
              <a:gdLst/>
              <a:ahLst/>
              <a:cxnLst/>
              <a:rect l="l" t="t" r="r" b="b"/>
              <a:pathLst>
                <a:path w="35760" h="35761" extrusionOk="0">
                  <a:moveTo>
                    <a:pt x="35759" y="1"/>
                  </a:moveTo>
                  <a:cubicBezTo>
                    <a:pt x="16074" y="1"/>
                    <a:pt x="0" y="15988"/>
                    <a:pt x="0" y="35760"/>
                  </a:cubicBezTo>
                  <a:lnTo>
                    <a:pt x="35759" y="35760"/>
                  </a:lnTo>
                  <a:lnTo>
                    <a:pt x="357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3661962" y="2758349"/>
              <a:ext cx="1820088" cy="43725"/>
            </a:xfrm>
            <a:custGeom>
              <a:avLst/>
              <a:gdLst/>
              <a:ahLst/>
              <a:cxnLst/>
              <a:rect l="l" t="t" r="r" b="b"/>
              <a:pathLst>
                <a:path w="75218" h="1807" extrusionOk="0">
                  <a:moveTo>
                    <a:pt x="0" y="0"/>
                  </a:moveTo>
                  <a:lnTo>
                    <a:pt x="0" y="1806"/>
                  </a:lnTo>
                  <a:lnTo>
                    <a:pt x="75217" y="1806"/>
                  </a:lnTo>
                  <a:lnTo>
                    <a:pt x="752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26"/>
          <p:cNvGrpSpPr/>
          <p:nvPr/>
        </p:nvGrpSpPr>
        <p:grpSpPr>
          <a:xfrm>
            <a:off x="6413781" y="1710310"/>
            <a:ext cx="1820088" cy="1846901"/>
            <a:chOff x="6259237" y="1648300"/>
            <a:chExt cx="1820088" cy="1846901"/>
          </a:xfrm>
        </p:grpSpPr>
        <p:sp>
          <p:nvSpPr>
            <p:cNvPr id="330" name="Google Shape;330;p26"/>
            <p:cNvSpPr/>
            <p:nvPr/>
          </p:nvSpPr>
          <p:spPr>
            <a:xfrm>
              <a:off x="6357458" y="3350956"/>
              <a:ext cx="1621353" cy="120286"/>
            </a:xfrm>
            <a:custGeom>
              <a:avLst/>
              <a:gdLst/>
              <a:ahLst/>
              <a:cxnLst/>
              <a:rect l="l" t="t" r="r" b="b"/>
              <a:pathLst>
                <a:path w="67005" h="4971" extrusionOk="0">
                  <a:moveTo>
                    <a:pt x="1" y="0"/>
                  </a:moveTo>
                  <a:lnTo>
                    <a:pt x="1" y="903"/>
                  </a:lnTo>
                  <a:cubicBezTo>
                    <a:pt x="1807" y="903"/>
                    <a:pt x="3252" y="2348"/>
                    <a:pt x="3252" y="4067"/>
                  </a:cubicBezTo>
                  <a:lnTo>
                    <a:pt x="3252" y="4970"/>
                  </a:lnTo>
                  <a:lnTo>
                    <a:pt x="63847" y="4970"/>
                  </a:lnTo>
                  <a:lnTo>
                    <a:pt x="63847" y="4067"/>
                  </a:lnTo>
                  <a:cubicBezTo>
                    <a:pt x="63847" y="2348"/>
                    <a:pt x="65292" y="903"/>
                    <a:pt x="67004" y="903"/>
                  </a:cubicBezTo>
                  <a:lnTo>
                    <a:pt x="670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6357458" y="3350956"/>
              <a:ext cx="810786" cy="120286"/>
            </a:xfrm>
            <a:custGeom>
              <a:avLst/>
              <a:gdLst/>
              <a:ahLst/>
              <a:cxnLst/>
              <a:rect l="l" t="t" r="r" b="b"/>
              <a:pathLst>
                <a:path w="33507" h="4971" extrusionOk="0">
                  <a:moveTo>
                    <a:pt x="1" y="0"/>
                  </a:moveTo>
                  <a:lnTo>
                    <a:pt x="1" y="903"/>
                  </a:lnTo>
                  <a:cubicBezTo>
                    <a:pt x="1807" y="903"/>
                    <a:pt x="3252" y="2348"/>
                    <a:pt x="3252" y="4067"/>
                  </a:cubicBezTo>
                  <a:lnTo>
                    <a:pt x="3252" y="4970"/>
                  </a:lnTo>
                  <a:lnTo>
                    <a:pt x="33506" y="4970"/>
                  </a:lnTo>
                  <a:lnTo>
                    <a:pt x="335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6259237" y="3329105"/>
              <a:ext cx="1820088" cy="43725"/>
            </a:xfrm>
            <a:custGeom>
              <a:avLst/>
              <a:gdLst/>
              <a:ahLst/>
              <a:cxnLst/>
              <a:rect l="l" t="t" r="r" b="b"/>
              <a:pathLst>
                <a:path w="75218" h="1807" extrusionOk="0">
                  <a:moveTo>
                    <a:pt x="0" y="0"/>
                  </a:moveTo>
                  <a:lnTo>
                    <a:pt x="0" y="1806"/>
                  </a:lnTo>
                  <a:lnTo>
                    <a:pt x="75217" y="1806"/>
                  </a:lnTo>
                  <a:lnTo>
                    <a:pt x="752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6436126" y="3449371"/>
              <a:ext cx="1466296" cy="45830"/>
            </a:xfrm>
            <a:custGeom>
              <a:avLst/>
              <a:gdLst/>
              <a:ahLst/>
              <a:cxnLst/>
              <a:rect l="l" t="t" r="r" b="b"/>
              <a:pathLst>
                <a:path w="60597" h="1894" extrusionOk="0">
                  <a:moveTo>
                    <a:pt x="1" y="0"/>
                  </a:moveTo>
                  <a:lnTo>
                    <a:pt x="1" y="1893"/>
                  </a:lnTo>
                  <a:lnTo>
                    <a:pt x="60596" y="1893"/>
                  </a:lnTo>
                  <a:lnTo>
                    <a:pt x="60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7047977" y="1648300"/>
              <a:ext cx="242653" cy="310285"/>
            </a:xfrm>
            <a:custGeom>
              <a:avLst/>
              <a:gdLst/>
              <a:ahLst/>
              <a:cxnLst/>
              <a:rect l="l" t="t" r="r" b="b"/>
              <a:pathLst>
                <a:path w="10028" h="12823" extrusionOk="0">
                  <a:moveTo>
                    <a:pt x="0" y="0"/>
                  </a:moveTo>
                  <a:lnTo>
                    <a:pt x="3612" y="12823"/>
                  </a:lnTo>
                  <a:lnTo>
                    <a:pt x="6415" y="12823"/>
                  </a:lnTo>
                  <a:lnTo>
                    <a:pt x="100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6302939" y="1914868"/>
              <a:ext cx="1732686" cy="865327"/>
            </a:xfrm>
            <a:custGeom>
              <a:avLst/>
              <a:gdLst/>
              <a:ahLst/>
              <a:cxnLst/>
              <a:rect l="l" t="t" r="r" b="b"/>
              <a:pathLst>
                <a:path w="71606" h="35761" extrusionOk="0">
                  <a:moveTo>
                    <a:pt x="35759" y="1"/>
                  </a:moveTo>
                  <a:cubicBezTo>
                    <a:pt x="16074" y="1"/>
                    <a:pt x="0" y="15988"/>
                    <a:pt x="0" y="35760"/>
                  </a:cubicBezTo>
                  <a:lnTo>
                    <a:pt x="71605" y="35760"/>
                  </a:lnTo>
                  <a:cubicBezTo>
                    <a:pt x="71605" y="15988"/>
                    <a:pt x="55532" y="1"/>
                    <a:pt x="357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6302939" y="1914868"/>
              <a:ext cx="865303" cy="865327"/>
            </a:xfrm>
            <a:custGeom>
              <a:avLst/>
              <a:gdLst/>
              <a:ahLst/>
              <a:cxnLst/>
              <a:rect l="l" t="t" r="r" b="b"/>
              <a:pathLst>
                <a:path w="35760" h="35761" extrusionOk="0">
                  <a:moveTo>
                    <a:pt x="35759" y="1"/>
                  </a:moveTo>
                  <a:cubicBezTo>
                    <a:pt x="16074" y="1"/>
                    <a:pt x="0" y="15988"/>
                    <a:pt x="0" y="35760"/>
                  </a:cubicBezTo>
                  <a:lnTo>
                    <a:pt x="35759" y="35760"/>
                  </a:lnTo>
                  <a:lnTo>
                    <a:pt x="357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6259237" y="2758349"/>
              <a:ext cx="1820088" cy="43725"/>
            </a:xfrm>
            <a:custGeom>
              <a:avLst/>
              <a:gdLst/>
              <a:ahLst/>
              <a:cxnLst/>
              <a:rect l="l" t="t" r="r" b="b"/>
              <a:pathLst>
                <a:path w="75218" h="1807" extrusionOk="0">
                  <a:moveTo>
                    <a:pt x="0" y="0"/>
                  </a:moveTo>
                  <a:lnTo>
                    <a:pt x="0" y="1806"/>
                  </a:lnTo>
                  <a:lnTo>
                    <a:pt x="75217" y="1806"/>
                  </a:lnTo>
                  <a:lnTo>
                    <a:pt x="752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
    <p:spTree>
      <p:nvGrpSpPr>
        <p:cNvPr id="1" name="Shape 338"/>
        <p:cNvGrpSpPr/>
        <p:nvPr/>
      </p:nvGrpSpPr>
      <p:grpSpPr>
        <a:xfrm>
          <a:off x="0" y="0"/>
          <a:ext cx="0" cy="0"/>
          <a:chOff x="0" y="0"/>
          <a:chExt cx="0" cy="0"/>
        </a:xfrm>
      </p:grpSpPr>
      <p:sp>
        <p:nvSpPr>
          <p:cNvPr id="339" name="Google Shape;339;p27"/>
          <p:cNvSpPr txBox="1">
            <a:spLocks noGrp="1"/>
          </p:cNvSpPr>
          <p:nvPr>
            <p:ph type="title"/>
          </p:nvPr>
        </p:nvSpPr>
        <p:spPr>
          <a:xfrm>
            <a:off x="1322825" y="1018775"/>
            <a:ext cx="2901600" cy="685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4000"/>
              <a:buNone/>
              <a:defRPr sz="4000">
                <a:solidFill>
                  <a:schemeClr val="accent2"/>
                </a:solidFill>
              </a:defRPr>
            </a:lvl1pPr>
            <a:lvl2pPr lvl="1" algn="ctr" rtl="0">
              <a:lnSpc>
                <a:spcPct val="100000"/>
              </a:lnSpc>
              <a:spcBef>
                <a:spcPts val="0"/>
              </a:spcBef>
              <a:spcAft>
                <a:spcPts val="0"/>
              </a:spcAft>
              <a:buClr>
                <a:schemeClr val="accent2"/>
              </a:buClr>
              <a:buSzPts val="4000"/>
              <a:buFont typeface="Fjalla One"/>
              <a:buNone/>
              <a:defRPr sz="4000">
                <a:solidFill>
                  <a:schemeClr val="accent2"/>
                </a:solidFill>
                <a:latin typeface="Fjalla One"/>
                <a:ea typeface="Fjalla One"/>
                <a:cs typeface="Fjalla One"/>
                <a:sym typeface="Fjalla One"/>
              </a:defRPr>
            </a:lvl2pPr>
            <a:lvl3pPr lvl="2" algn="ctr" rtl="0">
              <a:lnSpc>
                <a:spcPct val="100000"/>
              </a:lnSpc>
              <a:spcBef>
                <a:spcPts val="0"/>
              </a:spcBef>
              <a:spcAft>
                <a:spcPts val="0"/>
              </a:spcAft>
              <a:buClr>
                <a:schemeClr val="accent2"/>
              </a:buClr>
              <a:buSzPts val="4000"/>
              <a:buFont typeface="Fjalla One"/>
              <a:buNone/>
              <a:defRPr sz="4000">
                <a:solidFill>
                  <a:schemeClr val="accent2"/>
                </a:solidFill>
                <a:latin typeface="Fjalla One"/>
                <a:ea typeface="Fjalla One"/>
                <a:cs typeface="Fjalla One"/>
                <a:sym typeface="Fjalla One"/>
              </a:defRPr>
            </a:lvl3pPr>
            <a:lvl4pPr lvl="3" algn="ctr" rtl="0">
              <a:lnSpc>
                <a:spcPct val="100000"/>
              </a:lnSpc>
              <a:spcBef>
                <a:spcPts val="0"/>
              </a:spcBef>
              <a:spcAft>
                <a:spcPts val="0"/>
              </a:spcAft>
              <a:buClr>
                <a:schemeClr val="accent2"/>
              </a:buClr>
              <a:buSzPts val="4000"/>
              <a:buFont typeface="Fjalla One"/>
              <a:buNone/>
              <a:defRPr sz="4000">
                <a:solidFill>
                  <a:schemeClr val="accent2"/>
                </a:solidFill>
                <a:latin typeface="Fjalla One"/>
                <a:ea typeface="Fjalla One"/>
                <a:cs typeface="Fjalla One"/>
                <a:sym typeface="Fjalla One"/>
              </a:defRPr>
            </a:lvl4pPr>
            <a:lvl5pPr lvl="4" algn="ctr" rtl="0">
              <a:lnSpc>
                <a:spcPct val="100000"/>
              </a:lnSpc>
              <a:spcBef>
                <a:spcPts val="0"/>
              </a:spcBef>
              <a:spcAft>
                <a:spcPts val="0"/>
              </a:spcAft>
              <a:buClr>
                <a:schemeClr val="accent2"/>
              </a:buClr>
              <a:buSzPts val="4000"/>
              <a:buFont typeface="Fjalla One"/>
              <a:buNone/>
              <a:defRPr sz="4000">
                <a:solidFill>
                  <a:schemeClr val="accent2"/>
                </a:solidFill>
                <a:latin typeface="Fjalla One"/>
                <a:ea typeface="Fjalla One"/>
                <a:cs typeface="Fjalla One"/>
                <a:sym typeface="Fjalla One"/>
              </a:defRPr>
            </a:lvl5pPr>
            <a:lvl6pPr lvl="5" algn="ctr" rtl="0">
              <a:lnSpc>
                <a:spcPct val="100000"/>
              </a:lnSpc>
              <a:spcBef>
                <a:spcPts val="0"/>
              </a:spcBef>
              <a:spcAft>
                <a:spcPts val="0"/>
              </a:spcAft>
              <a:buClr>
                <a:schemeClr val="accent2"/>
              </a:buClr>
              <a:buSzPts val="4000"/>
              <a:buFont typeface="Fjalla One"/>
              <a:buNone/>
              <a:defRPr sz="4000">
                <a:solidFill>
                  <a:schemeClr val="accent2"/>
                </a:solidFill>
                <a:latin typeface="Fjalla One"/>
                <a:ea typeface="Fjalla One"/>
                <a:cs typeface="Fjalla One"/>
                <a:sym typeface="Fjalla One"/>
              </a:defRPr>
            </a:lvl6pPr>
            <a:lvl7pPr lvl="6" algn="ctr" rtl="0">
              <a:lnSpc>
                <a:spcPct val="100000"/>
              </a:lnSpc>
              <a:spcBef>
                <a:spcPts val="0"/>
              </a:spcBef>
              <a:spcAft>
                <a:spcPts val="0"/>
              </a:spcAft>
              <a:buClr>
                <a:schemeClr val="accent2"/>
              </a:buClr>
              <a:buSzPts val="4000"/>
              <a:buFont typeface="Fjalla One"/>
              <a:buNone/>
              <a:defRPr sz="4000">
                <a:solidFill>
                  <a:schemeClr val="accent2"/>
                </a:solidFill>
                <a:latin typeface="Fjalla One"/>
                <a:ea typeface="Fjalla One"/>
                <a:cs typeface="Fjalla One"/>
                <a:sym typeface="Fjalla One"/>
              </a:defRPr>
            </a:lvl7pPr>
            <a:lvl8pPr lvl="7" algn="ctr" rtl="0">
              <a:lnSpc>
                <a:spcPct val="100000"/>
              </a:lnSpc>
              <a:spcBef>
                <a:spcPts val="0"/>
              </a:spcBef>
              <a:spcAft>
                <a:spcPts val="0"/>
              </a:spcAft>
              <a:buClr>
                <a:schemeClr val="accent2"/>
              </a:buClr>
              <a:buSzPts val="4000"/>
              <a:buFont typeface="Fjalla One"/>
              <a:buNone/>
              <a:defRPr sz="4000">
                <a:solidFill>
                  <a:schemeClr val="accent2"/>
                </a:solidFill>
                <a:latin typeface="Fjalla One"/>
                <a:ea typeface="Fjalla One"/>
                <a:cs typeface="Fjalla One"/>
                <a:sym typeface="Fjalla One"/>
              </a:defRPr>
            </a:lvl8pPr>
            <a:lvl9pPr lvl="8" algn="ctr" rtl="0">
              <a:lnSpc>
                <a:spcPct val="100000"/>
              </a:lnSpc>
              <a:spcBef>
                <a:spcPts val="0"/>
              </a:spcBef>
              <a:spcAft>
                <a:spcPts val="0"/>
              </a:spcAft>
              <a:buClr>
                <a:schemeClr val="accent2"/>
              </a:buClr>
              <a:buSzPts val="4000"/>
              <a:buFont typeface="Fjalla One"/>
              <a:buNone/>
              <a:defRPr sz="4000">
                <a:solidFill>
                  <a:schemeClr val="accent2"/>
                </a:solidFill>
                <a:latin typeface="Fjalla One"/>
                <a:ea typeface="Fjalla One"/>
                <a:cs typeface="Fjalla One"/>
                <a:sym typeface="Fjalla One"/>
              </a:defRPr>
            </a:lvl9pPr>
          </a:lstStyle>
          <a:p>
            <a:endParaRPr/>
          </a:p>
        </p:txBody>
      </p:sp>
      <p:sp>
        <p:nvSpPr>
          <p:cNvPr id="340" name="Google Shape;340;p27"/>
          <p:cNvSpPr txBox="1">
            <a:spLocks noGrp="1"/>
          </p:cNvSpPr>
          <p:nvPr>
            <p:ph type="subTitle" idx="1"/>
          </p:nvPr>
        </p:nvSpPr>
        <p:spPr>
          <a:xfrm>
            <a:off x="1322825" y="1885950"/>
            <a:ext cx="2901600" cy="1278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spcBef>
                <a:spcPts val="1600"/>
              </a:spcBef>
              <a:spcAft>
                <a:spcPts val="0"/>
              </a:spcAft>
              <a:buSzPts val="1400"/>
              <a:buFont typeface="Roboto"/>
              <a:buNone/>
              <a:defRPr>
                <a:latin typeface="Roboto"/>
                <a:ea typeface="Roboto"/>
                <a:cs typeface="Roboto"/>
                <a:sym typeface="Roboto"/>
              </a:defRPr>
            </a:lvl2pPr>
            <a:lvl3pPr lvl="2" algn="ctr" rtl="0">
              <a:spcBef>
                <a:spcPts val="1600"/>
              </a:spcBef>
              <a:spcAft>
                <a:spcPts val="0"/>
              </a:spcAft>
              <a:buSzPts val="1400"/>
              <a:buFont typeface="Roboto"/>
              <a:buNone/>
              <a:defRPr>
                <a:latin typeface="Roboto"/>
                <a:ea typeface="Roboto"/>
                <a:cs typeface="Roboto"/>
                <a:sym typeface="Roboto"/>
              </a:defRPr>
            </a:lvl3pPr>
            <a:lvl4pPr lvl="3" algn="ctr" rtl="0">
              <a:spcBef>
                <a:spcPts val="1600"/>
              </a:spcBef>
              <a:spcAft>
                <a:spcPts val="0"/>
              </a:spcAft>
              <a:buSzPts val="1400"/>
              <a:buFont typeface="Roboto"/>
              <a:buNone/>
              <a:defRPr>
                <a:latin typeface="Roboto"/>
                <a:ea typeface="Roboto"/>
                <a:cs typeface="Roboto"/>
                <a:sym typeface="Roboto"/>
              </a:defRPr>
            </a:lvl4pPr>
            <a:lvl5pPr lvl="4" algn="ctr" rtl="0">
              <a:spcBef>
                <a:spcPts val="1600"/>
              </a:spcBef>
              <a:spcAft>
                <a:spcPts val="0"/>
              </a:spcAft>
              <a:buSzPts val="1400"/>
              <a:buFont typeface="Roboto"/>
              <a:buNone/>
              <a:defRPr>
                <a:latin typeface="Roboto"/>
                <a:ea typeface="Roboto"/>
                <a:cs typeface="Roboto"/>
                <a:sym typeface="Roboto"/>
              </a:defRPr>
            </a:lvl5pPr>
            <a:lvl6pPr lvl="5" algn="ctr" rtl="0">
              <a:spcBef>
                <a:spcPts val="1600"/>
              </a:spcBef>
              <a:spcAft>
                <a:spcPts val="0"/>
              </a:spcAft>
              <a:buSzPts val="1400"/>
              <a:buFont typeface="Roboto"/>
              <a:buNone/>
              <a:defRPr>
                <a:latin typeface="Roboto"/>
                <a:ea typeface="Roboto"/>
                <a:cs typeface="Roboto"/>
                <a:sym typeface="Roboto"/>
              </a:defRPr>
            </a:lvl6pPr>
            <a:lvl7pPr lvl="6" algn="ctr" rtl="0">
              <a:spcBef>
                <a:spcPts val="1600"/>
              </a:spcBef>
              <a:spcAft>
                <a:spcPts val="0"/>
              </a:spcAft>
              <a:buSzPts val="1400"/>
              <a:buFont typeface="Roboto"/>
              <a:buNone/>
              <a:defRPr>
                <a:latin typeface="Roboto"/>
                <a:ea typeface="Roboto"/>
                <a:cs typeface="Roboto"/>
                <a:sym typeface="Roboto"/>
              </a:defRPr>
            </a:lvl7pPr>
            <a:lvl8pPr lvl="7" algn="ctr" rtl="0">
              <a:spcBef>
                <a:spcPts val="1600"/>
              </a:spcBef>
              <a:spcAft>
                <a:spcPts val="0"/>
              </a:spcAft>
              <a:buSzPts val="1400"/>
              <a:buFont typeface="Roboto"/>
              <a:buNone/>
              <a:defRPr>
                <a:latin typeface="Roboto"/>
                <a:ea typeface="Roboto"/>
                <a:cs typeface="Roboto"/>
                <a:sym typeface="Roboto"/>
              </a:defRPr>
            </a:lvl8pPr>
            <a:lvl9pPr lvl="8" algn="ctr"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341" name="Google Shape;341;p27"/>
          <p:cNvSpPr txBox="1">
            <a:spLocks noGrp="1"/>
          </p:cNvSpPr>
          <p:nvPr>
            <p:ph type="subTitle" idx="2"/>
          </p:nvPr>
        </p:nvSpPr>
        <p:spPr>
          <a:xfrm>
            <a:off x="4943952" y="1885950"/>
            <a:ext cx="2901600" cy="1280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spcBef>
                <a:spcPts val="1600"/>
              </a:spcBef>
              <a:spcAft>
                <a:spcPts val="0"/>
              </a:spcAft>
              <a:buSzPts val="1400"/>
              <a:buFont typeface="Roboto"/>
              <a:buNone/>
              <a:defRPr>
                <a:latin typeface="Roboto"/>
                <a:ea typeface="Roboto"/>
                <a:cs typeface="Roboto"/>
                <a:sym typeface="Roboto"/>
              </a:defRPr>
            </a:lvl2pPr>
            <a:lvl3pPr lvl="2" algn="ctr" rtl="0">
              <a:spcBef>
                <a:spcPts val="1600"/>
              </a:spcBef>
              <a:spcAft>
                <a:spcPts val="0"/>
              </a:spcAft>
              <a:buSzPts val="1400"/>
              <a:buFont typeface="Roboto"/>
              <a:buNone/>
              <a:defRPr>
                <a:latin typeface="Roboto"/>
                <a:ea typeface="Roboto"/>
                <a:cs typeface="Roboto"/>
                <a:sym typeface="Roboto"/>
              </a:defRPr>
            </a:lvl3pPr>
            <a:lvl4pPr lvl="3" algn="ctr" rtl="0">
              <a:spcBef>
                <a:spcPts val="1600"/>
              </a:spcBef>
              <a:spcAft>
                <a:spcPts val="0"/>
              </a:spcAft>
              <a:buSzPts val="1400"/>
              <a:buFont typeface="Roboto"/>
              <a:buNone/>
              <a:defRPr>
                <a:latin typeface="Roboto"/>
                <a:ea typeface="Roboto"/>
                <a:cs typeface="Roboto"/>
                <a:sym typeface="Roboto"/>
              </a:defRPr>
            </a:lvl4pPr>
            <a:lvl5pPr lvl="4" algn="ctr" rtl="0">
              <a:spcBef>
                <a:spcPts val="1600"/>
              </a:spcBef>
              <a:spcAft>
                <a:spcPts val="0"/>
              </a:spcAft>
              <a:buSzPts val="1400"/>
              <a:buFont typeface="Roboto"/>
              <a:buNone/>
              <a:defRPr>
                <a:latin typeface="Roboto"/>
                <a:ea typeface="Roboto"/>
                <a:cs typeface="Roboto"/>
                <a:sym typeface="Roboto"/>
              </a:defRPr>
            </a:lvl5pPr>
            <a:lvl6pPr lvl="5" algn="ctr" rtl="0">
              <a:spcBef>
                <a:spcPts val="1600"/>
              </a:spcBef>
              <a:spcAft>
                <a:spcPts val="0"/>
              </a:spcAft>
              <a:buSzPts val="1400"/>
              <a:buFont typeface="Roboto"/>
              <a:buNone/>
              <a:defRPr>
                <a:latin typeface="Roboto"/>
                <a:ea typeface="Roboto"/>
                <a:cs typeface="Roboto"/>
                <a:sym typeface="Roboto"/>
              </a:defRPr>
            </a:lvl6pPr>
            <a:lvl7pPr lvl="6" algn="ctr" rtl="0">
              <a:spcBef>
                <a:spcPts val="1600"/>
              </a:spcBef>
              <a:spcAft>
                <a:spcPts val="0"/>
              </a:spcAft>
              <a:buSzPts val="1400"/>
              <a:buFont typeface="Roboto"/>
              <a:buNone/>
              <a:defRPr>
                <a:latin typeface="Roboto"/>
                <a:ea typeface="Roboto"/>
                <a:cs typeface="Roboto"/>
                <a:sym typeface="Roboto"/>
              </a:defRPr>
            </a:lvl7pPr>
            <a:lvl8pPr lvl="7" algn="ctr" rtl="0">
              <a:spcBef>
                <a:spcPts val="1600"/>
              </a:spcBef>
              <a:spcAft>
                <a:spcPts val="0"/>
              </a:spcAft>
              <a:buSzPts val="1400"/>
              <a:buFont typeface="Roboto"/>
              <a:buNone/>
              <a:defRPr>
                <a:latin typeface="Roboto"/>
                <a:ea typeface="Roboto"/>
                <a:cs typeface="Roboto"/>
                <a:sym typeface="Roboto"/>
              </a:defRPr>
            </a:lvl8pPr>
            <a:lvl9pPr lvl="8" algn="ctr" rtl="0">
              <a:spcBef>
                <a:spcPts val="1600"/>
              </a:spcBef>
              <a:spcAft>
                <a:spcPts val="1600"/>
              </a:spcAft>
              <a:buSzPts val="1400"/>
              <a:buFont typeface="Roboto"/>
              <a:buNone/>
              <a:defRPr>
                <a:latin typeface="Roboto"/>
                <a:ea typeface="Roboto"/>
                <a:cs typeface="Roboto"/>
                <a:sym typeface="Roboto"/>
              </a:defRPr>
            </a:lvl9pPr>
          </a:lstStyle>
          <a:p>
            <a:endParaRPr/>
          </a:p>
        </p:txBody>
      </p:sp>
      <p:sp>
        <p:nvSpPr>
          <p:cNvPr id="342" name="Google Shape;342;p27"/>
          <p:cNvSpPr txBox="1">
            <a:spLocks noGrp="1"/>
          </p:cNvSpPr>
          <p:nvPr>
            <p:ph type="subTitle" idx="3"/>
          </p:nvPr>
        </p:nvSpPr>
        <p:spPr>
          <a:xfrm>
            <a:off x="4943950" y="1018775"/>
            <a:ext cx="2901600" cy="68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4000"/>
              <a:buFont typeface="Fjalla One"/>
              <a:buNone/>
              <a:defRPr sz="4000" b="1">
                <a:solidFill>
                  <a:schemeClr val="accent2"/>
                </a:solidFill>
                <a:latin typeface="Fjalla One"/>
                <a:ea typeface="Fjalla One"/>
                <a:cs typeface="Fjalla One"/>
                <a:sym typeface="Fjalla One"/>
              </a:defRPr>
            </a:lvl1pPr>
            <a:lvl2pPr lvl="1" algn="ctr" rtl="0">
              <a:lnSpc>
                <a:spcPct val="100000"/>
              </a:lnSpc>
              <a:spcBef>
                <a:spcPts val="1600"/>
              </a:spcBef>
              <a:spcAft>
                <a:spcPts val="0"/>
              </a:spcAft>
              <a:buClr>
                <a:schemeClr val="accent2"/>
              </a:buClr>
              <a:buSzPts val="1400"/>
              <a:buNone/>
              <a:defRPr>
                <a:solidFill>
                  <a:schemeClr val="accent2"/>
                </a:solidFill>
              </a:defRPr>
            </a:lvl2pPr>
            <a:lvl3pPr lvl="2" algn="ctr" rtl="0">
              <a:lnSpc>
                <a:spcPct val="100000"/>
              </a:lnSpc>
              <a:spcBef>
                <a:spcPts val="1600"/>
              </a:spcBef>
              <a:spcAft>
                <a:spcPts val="0"/>
              </a:spcAft>
              <a:buClr>
                <a:schemeClr val="accent2"/>
              </a:buClr>
              <a:buSzPts val="1400"/>
              <a:buNone/>
              <a:defRPr>
                <a:solidFill>
                  <a:schemeClr val="accent2"/>
                </a:solidFill>
              </a:defRPr>
            </a:lvl3pPr>
            <a:lvl4pPr lvl="3" algn="ctr" rtl="0">
              <a:lnSpc>
                <a:spcPct val="100000"/>
              </a:lnSpc>
              <a:spcBef>
                <a:spcPts val="1600"/>
              </a:spcBef>
              <a:spcAft>
                <a:spcPts val="0"/>
              </a:spcAft>
              <a:buClr>
                <a:schemeClr val="accent2"/>
              </a:buClr>
              <a:buSzPts val="1400"/>
              <a:buNone/>
              <a:defRPr>
                <a:solidFill>
                  <a:schemeClr val="accent2"/>
                </a:solidFill>
              </a:defRPr>
            </a:lvl4pPr>
            <a:lvl5pPr lvl="4" algn="ctr" rtl="0">
              <a:lnSpc>
                <a:spcPct val="100000"/>
              </a:lnSpc>
              <a:spcBef>
                <a:spcPts val="1600"/>
              </a:spcBef>
              <a:spcAft>
                <a:spcPts val="0"/>
              </a:spcAft>
              <a:buClr>
                <a:schemeClr val="accent2"/>
              </a:buClr>
              <a:buSzPts val="1400"/>
              <a:buNone/>
              <a:defRPr>
                <a:solidFill>
                  <a:schemeClr val="accent2"/>
                </a:solidFill>
              </a:defRPr>
            </a:lvl5pPr>
            <a:lvl6pPr lvl="5" algn="ctr" rtl="0">
              <a:lnSpc>
                <a:spcPct val="100000"/>
              </a:lnSpc>
              <a:spcBef>
                <a:spcPts val="1600"/>
              </a:spcBef>
              <a:spcAft>
                <a:spcPts val="0"/>
              </a:spcAft>
              <a:buClr>
                <a:schemeClr val="accent2"/>
              </a:buClr>
              <a:buSzPts val="1400"/>
              <a:buNone/>
              <a:defRPr>
                <a:solidFill>
                  <a:schemeClr val="accent2"/>
                </a:solidFill>
              </a:defRPr>
            </a:lvl6pPr>
            <a:lvl7pPr lvl="6" algn="ctr" rtl="0">
              <a:lnSpc>
                <a:spcPct val="100000"/>
              </a:lnSpc>
              <a:spcBef>
                <a:spcPts val="1600"/>
              </a:spcBef>
              <a:spcAft>
                <a:spcPts val="0"/>
              </a:spcAft>
              <a:buClr>
                <a:schemeClr val="accent2"/>
              </a:buClr>
              <a:buSzPts val="1400"/>
              <a:buNone/>
              <a:defRPr>
                <a:solidFill>
                  <a:schemeClr val="accent2"/>
                </a:solidFill>
              </a:defRPr>
            </a:lvl7pPr>
            <a:lvl8pPr lvl="7" algn="ctr" rtl="0">
              <a:lnSpc>
                <a:spcPct val="100000"/>
              </a:lnSpc>
              <a:spcBef>
                <a:spcPts val="1600"/>
              </a:spcBef>
              <a:spcAft>
                <a:spcPts val="0"/>
              </a:spcAft>
              <a:buClr>
                <a:schemeClr val="accent2"/>
              </a:buClr>
              <a:buSzPts val="1400"/>
              <a:buNone/>
              <a:defRPr>
                <a:solidFill>
                  <a:schemeClr val="accent2"/>
                </a:solidFill>
              </a:defRPr>
            </a:lvl8pPr>
            <a:lvl9pPr lvl="8" algn="ctr" rtl="0">
              <a:lnSpc>
                <a:spcPct val="100000"/>
              </a:lnSpc>
              <a:spcBef>
                <a:spcPts val="1600"/>
              </a:spcBef>
              <a:spcAft>
                <a:spcPts val="1600"/>
              </a:spcAft>
              <a:buClr>
                <a:schemeClr val="accent2"/>
              </a:buClr>
              <a:buSzPts val="1400"/>
              <a:buNone/>
              <a:defRPr>
                <a:solidFill>
                  <a:schemeClr val="accent2"/>
                </a:solidFill>
              </a:defRPr>
            </a:lvl9pPr>
          </a:lstStyle>
          <a:p>
            <a:endParaRPr/>
          </a:p>
        </p:txBody>
      </p:sp>
      <p:grpSp>
        <p:nvGrpSpPr>
          <p:cNvPr id="343" name="Google Shape;343;p27"/>
          <p:cNvGrpSpPr/>
          <p:nvPr/>
        </p:nvGrpSpPr>
        <p:grpSpPr>
          <a:xfrm>
            <a:off x="977848" y="3340594"/>
            <a:ext cx="7210785" cy="1292630"/>
            <a:chOff x="767660" y="3569194"/>
            <a:chExt cx="7210785" cy="1292630"/>
          </a:xfrm>
        </p:grpSpPr>
        <p:sp>
          <p:nvSpPr>
            <p:cNvPr id="344" name="Google Shape;344;p27"/>
            <p:cNvSpPr/>
            <p:nvPr/>
          </p:nvSpPr>
          <p:spPr>
            <a:xfrm>
              <a:off x="4296522" y="3758873"/>
              <a:ext cx="142327" cy="189711"/>
            </a:xfrm>
            <a:custGeom>
              <a:avLst/>
              <a:gdLst/>
              <a:ahLst/>
              <a:cxnLst/>
              <a:rect l="l" t="t" r="r" b="b"/>
              <a:pathLst>
                <a:path w="2821" h="3760" extrusionOk="0">
                  <a:moveTo>
                    <a:pt x="1" y="1"/>
                  </a:moveTo>
                  <a:lnTo>
                    <a:pt x="1" y="3760"/>
                  </a:lnTo>
                  <a:lnTo>
                    <a:pt x="2820" y="3760"/>
                  </a:lnTo>
                  <a:lnTo>
                    <a:pt x="2820" y="1"/>
                  </a:lnTo>
                  <a:close/>
                </a:path>
              </a:pathLst>
            </a:custGeom>
            <a:solidFill>
              <a:srgbClr val="D6C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7"/>
            <p:cNvSpPr/>
            <p:nvPr/>
          </p:nvSpPr>
          <p:spPr>
            <a:xfrm>
              <a:off x="3597603" y="3913472"/>
              <a:ext cx="1528660" cy="948352"/>
            </a:xfrm>
            <a:custGeom>
              <a:avLst/>
              <a:gdLst/>
              <a:ahLst/>
              <a:cxnLst/>
              <a:rect l="l" t="t" r="r" b="b"/>
              <a:pathLst>
                <a:path w="30299" h="18796" extrusionOk="0">
                  <a:moveTo>
                    <a:pt x="3290" y="0"/>
                  </a:moveTo>
                  <a:cubicBezTo>
                    <a:pt x="2350" y="0"/>
                    <a:pt x="1410" y="696"/>
                    <a:pt x="1410" y="1880"/>
                  </a:cubicBezTo>
                  <a:lnTo>
                    <a:pt x="1" y="16916"/>
                  </a:lnTo>
                  <a:cubicBezTo>
                    <a:pt x="1" y="18082"/>
                    <a:pt x="696" y="18796"/>
                    <a:pt x="1880" y="18796"/>
                  </a:cubicBezTo>
                  <a:lnTo>
                    <a:pt x="28664" y="18796"/>
                  </a:lnTo>
                  <a:cubicBezTo>
                    <a:pt x="29603" y="18796"/>
                    <a:pt x="30299" y="18082"/>
                    <a:pt x="30299" y="16916"/>
                  </a:cubicBezTo>
                  <a:lnTo>
                    <a:pt x="28889" y="1880"/>
                  </a:lnTo>
                  <a:cubicBezTo>
                    <a:pt x="28889" y="696"/>
                    <a:pt x="28194" y="0"/>
                    <a:pt x="272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7"/>
            <p:cNvSpPr/>
            <p:nvPr/>
          </p:nvSpPr>
          <p:spPr>
            <a:xfrm>
              <a:off x="4071790" y="4090827"/>
              <a:ext cx="580406" cy="581343"/>
            </a:xfrm>
            <a:custGeom>
              <a:avLst/>
              <a:gdLst/>
              <a:ahLst/>
              <a:cxnLst/>
              <a:rect l="l" t="t" r="r" b="b"/>
              <a:pathLst>
                <a:path w="11504" h="11522" extrusionOk="0">
                  <a:moveTo>
                    <a:pt x="5865" y="0"/>
                  </a:moveTo>
                  <a:cubicBezTo>
                    <a:pt x="2575" y="0"/>
                    <a:pt x="0" y="2594"/>
                    <a:pt x="0" y="5883"/>
                  </a:cubicBezTo>
                  <a:cubicBezTo>
                    <a:pt x="0" y="8928"/>
                    <a:pt x="2575" y="11522"/>
                    <a:pt x="5865" y="11522"/>
                  </a:cubicBezTo>
                  <a:cubicBezTo>
                    <a:pt x="8928" y="11522"/>
                    <a:pt x="11503" y="8928"/>
                    <a:pt x="11503" y="5883"/>
                  </a:cubicBezTo>
                  <a:cubicBezTo>
                    <a:pt x="11503" y="2594"/>
                    <a:pt x="8928" y="0"/>
                    <a:pt x="58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7"/>
            <p:cNvSpPr/>
            <p:nvPr/>
          </p:nvSpPr>
          <p:spPr>
            <a:xfrm>
              <a:off x="4332598" y="4174282"/>
              <a:ext cx="189701" cy="265494"/>
            </a:xfrm>
            <a:custGeom>
              <a:avLst/>
              <a:gdLst/>
              <a:ahLst/>
              <a:cxnLst/>
              <a:rect l="l" t="t" r="r" b="b"/>
              <a:pathLst>
                <a:path w="3760" h="5262" extrusionOk="0">
                  <a:moveTo>
                    <a:pt x="3289" y="0"/>
                  </a:moveTo>
                  <a:cubicBezTo>
                    <a:pt x="3045" y="0"/>
                    <a:pt x="2820" y="0"/>
                    <a:pt x="2575" y="226"/>
                  </a:cubicBezTo>
                  <a:lnTo>
                    <a:pt x="226" y="4455"/>
                  </a:lnTo>
                  <a:cubicBezTo>
                    <a:pt x="0" y="4699"/>
                    <a:pt x="226" y="4925"/>
                    <a:pt x="470" y="5169"/>
                  </a:cubicBezTo>
                  <a:cubicBezTo>
                    <a:pt x="536" y="5234"/>
                    <a:pt x="603" y="5262"/>
                    <a:pt x="670" y="5262"/>
                  </a:cubicBezTo>
                  <a:cubicBezTo>
                    <a:pt x="836" y="5262"/>
                    <a:pt x="1005" y="5098"/>
                    <a:pt x="1166" y="4925"/>
                  </a:cubicBezTo>
                  <a:lnTo>
                    <a:pt x="3515" y="696"/>
                  </a:lnTo>
                  <a:cubicBezTo>
                    <a:pt x="3759" y="470"/>
                    <a:pt x="3515" y="226"/>
                    <a:pt x="3289" y="0"/>
                  </a:cubicBezTo>
                  <a:close/>
                </a:path>
              </a:pathLst>
            </a:custGeom>
            <a:solidFill>
              <a:srgbClr val="D6C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7"/>
            <p:cNvSpPr/>
            <p:nvPr/>
          </p:nvSpPr>
          <p:spPr>
            <a:xfrm>
              <a:off x="3716175" y="4019683"/>
              <a:ext cx="177341" cy="747339"/>
            </a:xfrm>
            <a:custGeom>
              <a:avLst/>
              <a:gdLst/>
              <a:ahLst/>
              <a:cxnLst/>
              <a:rect l="l" t="t" r="r" b="b"/>
              <a:pathLst>
                <a:path w="3515" h="14812" extrusionOk="0">
                  <a:moveTo>
                    <a:pt x="2575" y="1"/>
                  </a:moveTo>
                  <a:cubicBezTo>
                    <a:pt x="1880" y="1"/>
                    <a:pt x="1410" y="470"/>
                    <a:pt x="1410" y="1185"/>
                  </a:cubicBezTo>
                  <a:lnTo>
                    <a:pt x="226" y="13627"/>
                  </a:lnTo>
                  <a:cubicBezTo>
                    <a:pt x="0" y="14097"/>
                    <a:pt x="470" y="14811"/>
                    <a:pt x="1166" y="14811"/>
                  </a:cubicBezTo>
                  <a:cubicBezTo>
                    <a:pt x="1880" y="14811"/>
                    <a:pt x="2350" y="14341"/>
                    <a:pt x="2350" y="13872"/>
                  </a:cubicBezTo>
                  <a:lnTo>
                    <a:pt x="3515" y="1410"/>
                  </a:lnTo>
                  <a:cubicBezTo>
                    <a:pt x="3515" y="715"/>
                    <a:pt x="3289" y="245"/>
                    <a:pt x="2575" y="1"/>
                  </a:cubicBezTo>
                  <a:close/>
                </a:path>
              </a:pathLst>
            </a:custGeom>
            <a:solidFill>
              <a:srgbClr val="D6C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27"/>
            <p:cNvGrpSpPr/>
            <p:nvPr/>
          </p:nvGrpSpPr>
          <p:grpSpPr>
            <a:xfrm>
              <a:off x="767660" y="3569194"/>
              <a:ext cx="7210785" cy="237141"/>
              <a:chOff x="457200" y="3530500"/>
              <a:chExt cx="8241839" cy="271049"/>
            </a:xfrm>
          </p:grpSpPr>
          <p:sp>
            <p:nvSpPr>
              <p:cNvPr id="350" name="Google Shape;350;p27"/>
              <p:cNvSpPr/>
              <p:nvPr/>
            </p:nvSpPr>
            <p:spPr>
              <a:xfrm>
                <a:off x="457200" y="3530500"/>
                <a:ext cx="1896939" cy="271049"/>
              </a:xfrm>
              <a:custGeom>
                <a:avLst/>
                <a:gdLst/>
                <a:ahLst/>
                <a:cxnLst/>
                <a:rect l="l" t="t" r="r" b="b"/>
                <a:pathLst>
                  <a:path w="32893" h="4700" extrusionOk="0">
                    <a:moveTo>
                      <a:pt x="1" y="1"/>
                    </a:moveTo>
                    <a:lnTo>
                      <a:pt x="1" y="1185"/>
                    </a:lnTo>
                    <a:lnTo>
                      <a:pt x="1" y="1410"/>
                    </a:lnTo>
                    <a:cubicBezTo>
                      <a:pt x="1" y="3290"/>
                      <a:pt x="1410" y="4700"/>
                      <a:pt x="3064" y="4700"/>
                    </a:cubicBezTo>
                    <a:lnTo>
                      <a:pt x="29603" y="4700"/>
                    </a:lnTo>
                    <a:cubicBezTo>
                      <a:pt x="31257" y="4700"/>
                      <a:pt x="32893" y="3290"/>
                      <a:pt x="32893" y="1410"/>
                    </a:cubicBezTo>
                    <a:lnTo>
                      <a:pt x="32893" y="1185"/>
                    </a:lnTo>
                    <a:lnTo>
                      <a:pt x="328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7"/>
              <p:cNvSpPr/>
              <p:nvPr/>
            </p:nvSpPr>
            <p:spPr>
              <a:xfrm>
                <a:off x="1794850" y="3530500"/>
                <a:ext cx="1896939" cy="271049"/>
              </a:xfrm>
              <a:custGeom>
                <a:avLst/>
                <a:gdLst/>
                <a:ahLst/>
                <a:cxnLst/>
                <a:rect l="l" t="t" r="r" b="b"/>
                <a:pathLst>
                  <a:path w="32893" h="4700" extrusionOk="0">
                    <a:moveTo>
                      <a:pt x="1" y="1"/>
                    </a:moveTo>
                    <a:lnTo>
                      <a:pt x="1" y="1185"/>
                    </a:lnTo>
                    <a:lnTo>
                      <a:pt x="1" y="1410"/>
                    </a:lnTo>
                    <a:cubicBezTo>
                      <a:pt x="1" y="3290"/>
                      <a:pt x="1410" y="4700"/>
                      <a:pt x="3064" y="4700"/>
                    </a:cubicBezTo>
                    <a:lnTo>
                      <a:pt x="29603" y="4700"/>
                    </a:lnTo>
                    <a:cubicBezTo>
                      <a:pt x="31257" y="4700"/>
                      <a:pt x="32893" y="3290"/>
                      <a:pt x="32893" y="1410"/>
                    </a:cubicBezTo>
                    <a:lnTo>
                      <a:pt x="32893" y="1185"/>
                    </a:lnTo>
                    <a:lnTo>
                      <a:pt x="328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7"/>
              <p:cNvSpPr/>
              <p:nvPr/>
            </p:nvSpPr>
            <p:spPr>
              <a:xfrm>
                <a:off x="3140325" y="3530500"/>
                <a:ext cx="1896939" cy="271049"/>
              </a:xfrm>
              <a:custGeom>
                <a:avLst/>
                <a:gdLst/>
                <a:ahLst/>
                <a:cxnLst/>
                <a:rect l="l" t="t" r="r" b="b"/>
                <a:pathLst>
                  <a:path w="32893" h="4700" extrusionOk="0">
                    <a:moveTo>
                      <a:pt x="1" y="1"/>
                    </a:moveTo>
                    <a:lnTo>
                      <a:pt x="1" y="1185"/>
                    </a:lnTo>
                    <a:lnTo>
                      <a:pt x="1" y="1410"/>
                    </a:lnTo>
                    <a:cubicBezTo>
                      <a:pt x="1" y="3290"/>
                      <a:pt x="1410" y="4700"/>
                      <a:pt x="3064" y="4700"/>
                    </a:cubicBezTo>
                    <a:lnTo>
                      <a:pt x="29603" y="4700"/>
                    </a:lnTo>
                    <a:cubicBezTo>
                      <a:pt x="31257" y="4700"/>
                      <a:pt x="32893" y="3290"/>
                      <a:pt x="32893" y="1410"/>
                    </a:cubicBezTo>
                    <a:lnTo>
                      <a:pt x="32893" y="1185"/>
                    </a:lnTo>
                    <a:lnTo>
                      <a:pt x="328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7"/>
              <p:cNvSpPr/>
              <p:nvPr/>
            </p:nvSpPr>
            <p:spPr>
              <a:xfrm>
                <a:off x="4298475" y="3530500"/>
                <a:ext cx="1896939" cy="271049"/>
              </a:xfrm>
              <a:custGeom>
                <a:avLst/>
                <a:gdLst/>
                <a:ahLst/>
                <a:cxnLst/>
                <a:rect l="l" t="t" r="r" b="b"/>
                <a:pathLst>
                  <a:path w="32893" h="4700" extrusionOk="0">
                    <a:moveTo>
                      <a:pt x="1" y="1"/>
                    </a:moveTo>
                    <a:lnTo>
                      <a:pt x="1" y="1185"/>
                    </a:lnTo>
                    <a:lnTo>
                      <a:pt x="1" y="1410"/>
                    </a:lnTo>
                    <a:cubicBezTo>
                      <a:pt x="1" y="3290"/>
                      <a:pt x="1410" y="4700"/>
                      <a:pt x="3064" y="4700"/>
                    </a:cubicBezTo>
                    <a:lnTo>
                      <a:pt x="29603" y="4700"/>
                    </a:lnTo>
                    <a:cubicBezTo>
                      <a:pt x="31257" y="4700"/>
                      <a:pt x="32893" y="3290"/>
                      <a:pt x="32893" y="1410"/>
                    </a:cubicBezTo>
                    <a:lnTo>
                      <a:pt x="32893" y="1185"/>
                    </a:lnTo>
                    <a:lnTo>
                      <a:pt x="328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7"/>
              <p:cNvSpPr/>
              <p:nvPr/>
            </p:nvSpPr>
            <p:spPr>
              <a:xfrm>
                <a:off x="5601375" y="3530500"/>
                <a:ext cx="1896939" cy="271049"/>
              </a:xfrm>
              <a:custGeom>
                <a:avLst/>
                <a:gdLst/>
                <a:ahLst/>
                <a:cxnLst/>
                <a:rect l="l" t="t" r="r" b="b"/>
                <a:pathLst>
                  <a:path w="32893" h="4700" extrusionOk="0">
                    <a:moveTo>
                      <a:pt x="1" y="1"/>
                    </a:moveTo>
                    <a:lnTo>
                      <a:pt x="1" y="1185"/>
                    </a:lnTo>
                    <a:lnTo>
                      <a:pt x="1" y="1410"/>
                    </a:lnTo>
                    <a:cubicBezTo>
                      <a:pt x="1" y="3290"/>
                      <a:pt x="1410" y="4700"/>
                      <a:pt x="3064" y="4700"/>
                    </a:cubicBezTo>
                    <a:lnTo>
                      <a:pt x="29603" y="4700"/>
                    </a:lnTo>
                    <a:cubicBezTo>
                      <a:pt x="31257" y="4700"/>
                      <a:pt x="32893" y="3290"/>
                      <a:pt x="32893" y="1410"/>
                    </a:cubicBezTo>
                    <a:lnTo>
                      <a:pt x="32893" y="1185"/>
                    </a:lnTo>
                    <a:lnTo>
                      <a:pt x="328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7"/>
              <p:cNvSpPr/>
              <p:nvPr/>
            </p:nvSpPr>
            <p:spPr>
              <a:xfrm>
                <a:off x="6802100" y="3530500"/>
                <a:ext cx="1896939" cy="271049"/>
              </a:xfrm>
              <a:custGeom>
                <a:avLst/>
                <a:gdLst/>
                <a:ahLst/>
                <a:cxnLst/>
                <a:rect l="l" t="t" r="r" b="b"/>
                <a:pathLst>
                  <a:path w="32893" h="4700" extrusionOk="0">
                    <a:moveTo>
                      <a:pt x="1" y="1"/>
                    </a:moveTo>
                    <a:lnTo>
                      <a:pt x="1" y="1185"/>
                    </a:lnTo>
                    <a:lnTo>
                      <a:pt x="1" y="1410"/>
                    </a:lnTo>
                    <a:cubicBezTo>
                      <a:pt x="1" y="3290"/>
                      <a:pt x="1410" y="4700"/>
                      <a:pt x="3064" y="4700"/>
                    </a:cubicBezTo>
                    <a:lnTo>
                      <a:pt x="29603" y="4700"/>
                    </a:lnTo>
                    <a:cubicBezTo>
                      <a:pt x="31257" y="4700"/>
                      <a:pt x="32893" y="3290"/>
                      <a:pt x="32893" y="1410"/>
                    </a:cubicBezTo>
                    <a:lnTo>
                      <a:pt x="32893" y="1185"/>
                    </a:lnTo>
                    <a:lnTo>
                      <a:pt x="328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6" name="Google Shape;356;p27"/>
          <p:cNvSpPr/>
          <p:nvPr/>
        </p:nvSpPr>
        <p:spPr>
          <a:xfrm>
            <a:off x="8550582" y="-1141619"/>
            <a:ext cx="637286" cy="4185825"/>
          </a:xfrm>
          <a:custGeom>
            <a:avLst/>
            <a:gdLst/>
            <a:ahLst/>
            <a:cxnLst/>
            <a:rect l="l" t="t" r="r" b="b"/>
            <a:pathLst>
              <a:path w="13830" h="91269" extrusionOk="0">
                <a:moveTo>
                  <a:pt x="1744" y="1"/>
                </a:moveTo>
                <a:cubicBezTo>
                  <a:pt x="1499" y="1"/>
                  <a:pt x="1283" y="115"/>
                  <a:pt x="1121" y="336"/>
                </a:cubicBezTo>
                <a:cubicBezTo>
                  <a:pt x="999" y="499"/>
                  <a:pt x="938" y="723"/>
                  <a:pt x="938" y="927"/>
                </a:cubicBezTo>
                <a:cubicBezTo>
                  <a:pt x="836" y="2923"/>
                  <a:pt x="754" y="4939"/>
                  <a:pt x="673" y="6935"/>
                </a:cubicBezTo>
                <a:cubicBezTo>
                  <a:pt x="490" y="11191"/>
                  <a:pt x="286" y="15447"/>
                  <a:pt x="164" y="19704"/>
                </a:cubicBezTo>
                <a:cubicBezTo>
                  <a:pt x="82" y="21822"/>
                  <a:pt x="1" y="23960"/>
                  <a:pt x="653" y="26017"/>
                </a:cubicBezTo>
                <a:cubicBezTo>
                  <a:pt x="1345" y="28176"/>
                  <a:pt x="2506" y="29968"/>
                  <a:pt x="4502" y="31149"/>
                </a:cubicBezTo>
                <a:cubicBezTo>
                  <a:pt x="4868" y="31353"/>
                  <a:pt x="5113" y="31882"/>
                  <a:pt x="5276" y="32310"/>
                </a:cubicBezTo>
                <a:cubicBezTo>
                  <a:pt x="5703" y="33389"/>
                  <a:pt x="5683" y="34550"/>
                  <a:pt x="5683" y="35691"/>
                </a:cubicBezTo>
                <a:cubicBezTo>
                  <a:pt x="5703" y="38664"/>
                  <a:pt x="5724" y="41658"/>
                  <a:pt x="5703" y="44651"/>
                </a:cubicBezTo>
                <a:cubicBezTo>
                  <a:pt x="5663" y="47727"/>
                  <a:pt x="5724" y="50822"/>
                  <a:pt x="5540" y="53897"/>
                </a:cubicBezTo>
                <a:cubicBezTo>
                  <a:pt x="5296" y="57747"/>
                  <a:pt x="4848" y="61596"/>
                  <a:pt x="4481" y="65445"/>
                </a:cubicBezTo>
                <a:cubicBezTo>
                  <a:pt x="4135" y="69151"/>
                  <a:pt x="3707" y="72858"/>
                  <a:pt x="3443" y="76585"/>
                </a:cubicBezTo>
                <a:cubicBezTo>
                  <a:pt x="3280" y="79090"/>
                  <a:pt x="3280" y="81635"/>
                  <a:pt x="3280" y="84161"/>
                </a:cubicBezTo>
                <a:cubicBezTo>
                  <a:pt x="3300" y="85871"/>
                  <a:pt x="3524" y="87582"/>
                  <a:pt x="4278" y="89150"/>
                </a:cubicBezTo>
                <a:cubicBezTo>
                  <a:pt x="4522" y="89639"/>
                  <a:pt x="4828" y="90128"/>
                  <a:pt x="5215" y="90515"/>
                </a:cubicBezTo>
                <a:cubicBezTo>
                  <a:pt x="5729" y="91019"/>
                  <a:pt x="6353" y="91268"/>
                  <a:pt x="6980" y="91268"/>
                </a:cubicBezTo>
                <a:cubicBezTo>
                  <a:pt x="7620" y="91268"/>
                  <a:pt x="8264" y="91009"/>
                  <a:pt x="8799" y="90494"/>
                </a:cubicBezTo>
                <a:cubicBezTo>
                  <a:pt x="9451" y="89863"/>
                  <a:pt x="9899" y="89069"/>
                  <a:pt x="10082" y="88193"/>
                </a:cubicBezTo>
                <a:cubicBezTo>
                  <a:pt x="10367" y="86828"/>
                  <a:pt x="10652" y="85423"/>
                  <a:pt x="10693" y="84038"/>
                </a:cubicBezTo>
                <a:cubicBezTo>
                  <a:pt x="10835" y="79762"/>
                  <a:pt x="10571" y="75485"/>
                  <a:pt x="10143" y="71208"/>
                </a:cubicBezTo>
                <a:cubicBezTo>
                  <a:pt x="9593" y="65893"/>
                  <a:pt x="8982" y="60577"/>
                  <a:pt x="8534" y="55242"/>
                </a:cubicBezTo>
                <a:cubicBezTo>
                  <a:pt x="8290" y="52350"/>
                  <a:pt x="8330" y="49417"/>
                  <a:pt x="8310" y="46505"/>
                </a:cubicBezTo>
                <a:cubicBezTo>
                  <a:pt x="8269" y="43022"/>
                  <a:pt x="8310" y="39519"/>
                  <a:pt x="8290" y="36016"/>
                </a:cubicBezTo>
                <a:cubicBezTo>
                  <a:pt x="8290" y="34754"/>
                  <a:pt x="8310" y="33512"/>
                  <a:pt x="8697" y="32290"/>
                </a:cubicBezTo>
                <a:cubicBezTo>
                  <a:pt x="8901" y="31699"/>
                  <a:pt x="9227" y="31271"/>
                  <a:pt x="9776" y="30925"/>
                </a:cubicBezTo>
                <a:cubicBezTo>
                  <a:pt x="11752" y="29724"/>
                  <a:pt x="12852" y="27870"/>
                  <a:pt x="13402" y="25691"/>
                </a:cubicBezTo>
                <a:cubicBezTo>
                  <a:pt x="13666" y="24632"/>
                  <a:pt x="13829" y="23512"/>
                  <a:pt x="13809" y="22412"/>
                </a:cubicBezTo>
                <a:cubicBezTo>
                  <a:pt x="13748" y="18502"/>
                  <a:pt x="13585" y="14612"/>
                  <a:pt x="13463" y="10702"/>
                </a:cubicBezTo>
                <a:cubicBezTo>
                  <a:pt x="13361" y="8177"/>
                  <a:pt x="13259" y="5651"/>
                  <a:pt x="13157" y="3126"/>
                </a:cubicBezTo>
                <a:cubicBezTo>
                  <a:pt x="13116" y="2413"/>
                  <a:pt x="13096" y="1680"/>
                  <a:pt x="13055" y="967"/>
                </a:cubicBezTo>
                <a:cubicBezTo>
                  <a:pt x="13035" y="377"/>
                  <a:pt x="12689" y="10"/>
                  <a:pt x="12200" y="10"/>
                </a:cubicBezTo>
                <a:cubicBezTo>
                  <a:pt x="11711" y="10"/>
                  <a:pt x="11406" y="377"/>
                  <a:pt x="11406" y="988"/>
                </a:cubicBezTo>
                <a:cubicBezTo>
                  <a:pt x="11406" y="7138"/>
                  <a:pt x="11283" y="13248"/>
                  <a:pt x="11283" y="19398"/>
                </a:cubicBezTo>
                <a:cubicBezTo>
                  <a:pt x="11283" y="19541"/>
                  <a:pt x="11283" y="19704"/>
                  <a:pt x="11263" y="19867"/>
                </a:cubicBezTo>
                <a:cubicBezTo>
                  <a:pt x="11182" y="20213"/>
                  <a:pt x="10958" y="20437"/>
                  <a:pt x="10571" y="20437"/>
                </a:cubicBezTo>
                <a:cubicBezTo>
                  <a:pt x="10204" y="20416"/>
                  <a:pt x="10021" y="20192"/>
                  <a:pt x="9980" y="19846"/>
                </a:cubicBezTo>
                <a:cubicBezTo>
                  <a:pt x="9939" y="19683"/>
                  <a:pt x="9939" y="19520"/>
                  <a:pt x="9939" y="19337"/>
                </a:cubicBezTo>
                <a:cubicBezTo>
                  <a:pt x="9797" y="13289"/>
                  <a:pt x="9654" y="7220"/>
                  <a:pt x="9512" y="1171"/>
                </a:cubicBezTo>
                <a:cubicBezTo>
                  <a:pt x="9512" y="1049"/>
                  <a:pt x="9512" y="927"/>
                  <a:pt x="9512" y="804"/>
                </a:cubicBezTo>
                <a:cubicBezTo>
                  <a:pt x="9452" y="330"/>
                  <a:pt x="9086" y="9"/>
                  <a:pt x="8674" y="9"/>
                </a:cubicBezTo>
                <a:cubicBezTo>
                  <a:pt x="8661" y="9"/>
                  <a:pt x="8649" y="10"/>
                  <a:pt x="8636" y="10"/>
                </a:cubicBezTo>
                <a:cubicBezTo>
                  <a:pt x="8208" y="31"/>
                  <a:pt x="7862" y="356"/>
                  <a:pt x="7842" y="825"/>
                </a:cubicBezTo>
                <a:cubicBezTo>
                  <a:pt x="7821" y="1578"/>
                  <a:pt x="7821" y="2332"/>
                  <a:pt x="7821" y="3106"/>
                </a:cubicBezTo>
                <a:cubicBezTo>
                  <a:pt x="7801" y="7260"/>
                  <a:pt x="7801" y="11435"/>
                  <a:pt x="7781" y="15610"/>
                </a:cubicBezTo>
                <a:cubicBezTo>
                  <a:pt x="7760" y="16914"/>
                  <a:pt x="7781" y="18237"/>
                  <a:pt x="7760" y="19541"/>
                </a:cubicBezTo>
                <a:cubicBezTo>
                  <a:pt x="7760" y="20152"/>
                  <a:pt x="7516" y="20437"/>
                  <a:pt x="7007" y="20437"/>
                </a:cubicBezTo>
                <a:cubicBezTo>
                  <a:pt x="6991" y="20438"/>
                  <a:pt x="6975" y="20438"/>
                  <a:pt x="6960" y="20438"/>
                </a:cubicBezTo>
                <a:cubicBezTo>
                  <a:pt x="6481" y="20438"/>
                  <a:pt x="6232" y="20133"/>
                  <a:pt x="6212" y="19541"/>
                </a:cubicBezTo>
                <a:cubicBezTo>
                  <a:pt x="6212" y="15834"/>
                  <a:pt x="6192" y="12128"/>
                  <a:pt x="6192" y="8421"/>
                </a:cubicBezTo>
                <a:cubicBezTo>
                  <a:pt x="6172" y="5937"/>
                  <a:pt x="6151" y="3472"/>
                  <a:pt x="6131" y="988"/>
                </a:cubicBezTo>
                <a:cubicBezTo>
                  <a:pt x="6131" y="377"/>
                  <a:pt x="5805" y="10"/>
                  <a:pt x="5316" y="10"/>
                </a:cubicBezTo>
                <a:cubicBezTo>
                  <a:pt x="4828" y="10"/>
                  <a:pt x="4481" y="377"/>
                  <a:pt x="4481" y="967"/>
                </a:cubicBezTo>
                <a:cubicBezTo>
                  <a:pt x="4441" y="2841"/>
                  <a:pt x="4420" y="4735"/>
                  <a:pt x="4380" y="6609"/>
                </a:cubicBezTo>
                <a:cubicBezTo>
                  <a:pt x="4318" y="9338"/>
                  <a:pt x="4217" y="12067"/>
                  <a:pt x="4156" y="14796"/>
                </a:cubicBezTo>
                <a:cubicBezTo>
                  <a:pt x="4115" y="16343"/>
                  <a:pt x="4074" y="17871"/>
                  <a:pt x="4033" y="19419"/>
                </a:cubicBezTo>
                <a:cubicBezTo>
                  <a:pt x="4033" y="19541"/>
                  <a:pt x="4033" y="19663"/>
                  <a:pt x="4013" y="19785"/>
                </a:cubicBezTo>
                <a:cubicBezTo>
                  <a:pt x="3972" y="20172"/>
                  <a:pt x="3748" y="20396"/>
                  <a:pt x="3341" y="20416"/>
                </a:cubicBezTo>
                <a:cubicBezTo>
                  <a:pt x="2934" y="20416"/>
                  <a:pt x="2730" y="20152"/>
                  <a:pt x="2710" y="19765"/>
                </a:cubicBezTo>
                <a:cubicBezTo>
                  <a:pt x="2689" y="19235"/>
                  <a:pt x="2710" y="18706"/>
                  <a:pt x="2710" y="18197"/>
                </a:cubicBezTo>
                <a:cubicBezTo>
                  <a:pt x="2648" y="13614"/>
                  <a:pt x="2608" y="9032"/>
                  <a:pt x="2567" y="4450"/>
                </a:cubicBezTo>
                <a:cubicBezTo>
                  <a:pt x="2547" y="3269"/>
                  <a:pt x="2567" y="2108"/>
                  <a:pt x="2587" y="927"/>
                </a:cubicBezTo>
                <a:cubicBezTo>
                  <a:pt x="2587" y="519"/>
                  <a:pt x="2424" y="214"/>
                  <a:pt x="2038" y="51"/>
                </a:cubicBezTo>
                <a:cubicBezTo>
                  <a:pt x="1936" y="17"/>
                  <a:pt x="1838" y="1"/>
                  <a:pt x="1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a:off x="-130624" y="-1740710"/>
            <a:ext cx="844741" cy="3795461"/>
          </a:xfrm>
          <a:custGeom>
            <a:avLst/>
            <a:gdLst/>
            <a:ahLst/>
            <a:cxnLst/>
            <a:rect l="l" t="t" r="r" b="b"/>
            <a:pathLst>
              <a:path w="14665" h="66276" extrusionOk="0">
                <a:moveTo>
                  <a:pt x="7369" y="0"/>
                </a:moveTo>
                <a:cubicBezTo>
                  <a:pt x="6666" y="0"/>
                  <a:pt x="5956" y="407"/>
                  <a:pt x="5459" y="1220"/>
                </a:cubicBezTo>
                <a:cubicBezTo>
                  <a:pt x="4848" y="2238"/>
                  <a:pt x="4603" y="3378"/>
                  <a:pt x="4542" y="4539"/>
                </a:cubicBezTo>
                <a:cubicBezTo>
                  <a:pt x="4481" y="6067"/>
                  <a:pt x="4522" y="7614"/>
                  <a:pt x="4522" y="9142"/>
                </a:cubicBezTo>
                <a:cubicBezTo>
                  <a:pt x="4481" y="9162"/>
                  <a:pt x="4420" y="9162"/>
                  <a:pt x="4359" y="9162"/>
                </a:cubicBezTo>
                <a:cubicBezTo>
                  <a:pt x="4664" y="12360"/>
                  <a:pt x="4889" y="15577"/>
                  <a:pt x="5255" y="18775"/>
                </a:cubicBezTo>
                <a:cubicBezTo>
                  <a:pt x="5846" y="23907"/>
                  <a:pt x="6416" y="29039"/>
                  <a:pt x="6355" y="34232"/>
                </a:cubicBezTo>
                <a:cubicBezTo>
                  <a:pt x="6334" y="36798"/>
                  <a:pt x="6375" y="39364"/>
                  <a:pt x="6334" y="41951"/>
                </a:cubicBezTo>
                <a:cubicBezTo>
                  <a:pt x="6314" y="42684"/>
                  <a:pt x="6172" y="43437"/>
                  <a:pt x="5988" y="44170"/>
                </a:cubicBezTo>
                <a:cubicBezTo>
                  <a:pt x="5886" y="44639"/>
                  <a:pt x="5561" y="45026"/>
                  <a:pt x="5051" y="45168"/>
                </a:cubicBezTo>
                <a:cubicBezTo>
                  <a:pt x="2445" y="46003"/>
                  <a:pt x="1080" y="47877"/>
                  <a:pt x="551" y="50443"/>
                </a:cubicBezTo>
                <a:cubicBezTo>
                  <a:pt x="1" y="53131"/>
                  <a:pt x="367" y="55779"/>
                  <a:pt x="1080" y="58406"/>
                </a:cubicBezTo>
                <a:cubicBezTo>
                  <a:pt x="1549" y="60198"/>
                  <a:pt x="2261" y="61909"/>
                  <a:pt x="3280" y="63457"/>
                </a:cubicBezTo>
                <a:cubicBezTo>
                  <a:pt x="3850" y="64292"/>
                  <a:pt x="4502" y="65066"/>
                  <a:pt x="5337" y="65615"/>
                </a:cubicBezTo>
                <a:cubicBezTo>
                  <a:pt x="5999" y="66060"/>
                  <a:pt x="6678" y="66276"/>
                  <a:pt x="7351" y="66276"/>
                </a:cubicBezTo>
                <a:cubicBezTo>
                  <a:pt x="8127" y="66276"/>
                  <a:pt x="8893" y="65988"/>
                  <a:pt x="9613" y="65432"/>
                </a:cubicBezTo>
                <a:cubicBezTo>
                  <a:pt x="11324" y="64129"/>
                  <a:pt x="12261" y="62316"/>
                  <a:pt x="12994" y="60402"/>
                </a:cubicBezTo>
                <a:cubicBezTo>
                  <a:pt x="14114" y="57490"/>
                  <a:pt x="14664" y="54496"/>
                  <a:pt x="14338" y="51380"/>
                </a:cubicBezTo>
                <a:cubicBezTo>
                  <a:pt x="14175" y="49995"/>
                  <a:pt x="13788" y="48692"/>
                  <a:pt x="12974" y="47531"/>
                </a:cubicBezTo>
                <a:cubicBezTo>
                  <a:pt x="12220" y="46431"/>
                  <a:pt x="11181" y="45678"/>
                  <a:pt x="9919" y="45270"/>
                </a:cubicBezTo>
                <a:cubicBezTo>
                  <a:pt x="9247" y="45046"/>
                  <a:pt x="8819" y="44639"/>
                  <a:pt x="8677" y="43987"/>
                </a:cubicBezTo>
                <a:cubicBezTo>
                  <a:pt x="8514" y="43295"/>
                  <a:pt x="8432" y="42582"/>
                  <a:pt x="8412" y="41890"/>
                </a:cubicBezTo>
                <a:cubicBezTo>
                  <a:pt x="8371" y="40464"/>
                  <a:pt x="8391" y="39038"/>
                  <a:pt x="8391" y="37633"/>
                </a:cubicBezTo>
                <a:cubicBezTo>
                  <a:pt x="8391" y="35373"/>
                  <a:pt x="8330" y="33112"/>
                  <a:pt x="8453" y="30872"/>
                </a:cubicBezTo>
                <a:cubicBezTo>
                  <a:pt x="8636" y="27613"/>
                  <a:pt x="8941" y="24334"/>
                  <a:pt x="9226" y="21076"/>
                </a:cubicBezTo>
                <a:cubicBezTo>
                  <a:pt x="9328" y="19793"/>
                  <a:pt x="9512" y="18530"/>
                  <a:pt x="9613" y="17247"/>
                </a:cubicBezTo>
                <a:cubicBezTo>
                  <a:pt x="9837" y="14824"/>
                  <a:pt x="10082" y="12380"/>
                  <a:pt x="10204" y="9936"/>
                </a:cubicBezTo>
                <a:cubicBezTo>
                  <a:pt x="10326" y="7696"/>
                  <a:pt x="10469" y="5435"/>
                  <a:pt x="9980" y="3215"/>
                </a:cubicBezTo>
                <a:cubicBezTo>
                  <a:pt x="9837" y="2523"/>
                  <a:pt x="9593" y="1831"/>
                  <a:pt x="9247" y="1240"/>
                </a:cubicBezTo>
                <a:cubicBezTo>
                  <a:pt x="8777" y="413"/>
                  <a:pt x="8076" y="0"/>
                  <a:pt x="73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358" name="Google Shape;358;p27"/>
          <p:cNvSpPr/>
          <p:nvPr/>
        </p:nvSpPr>
        <p:spPr>
          <a:xfrm rot="10800000" flipH="1">
            <a:off x="39474" y="2334501"/>
            <a:ext cx="569842" cy="5393500"/>
          </a:xfrm>
          <a:custGeom>
            <a:avLst/>
            <a:gdLst/>
            <a:ahLst/>
            <a:cxnLst/>
            <a:rect l="l" t="t" r="r" b="b"/>
            <a:pathLst>
              <a:path w="10916" h="103921" extrusionOk="0">
                <a:moveTo>
                  <a:pt x="3033" y="1"/>
                </a:moveTo>
                <a:cubicBezTo>
                  <a:pt x="2757" y="1"/>
                  <a:pt x="2471" y="34"/>
                  <a:pt x="2179" y="97"/>
                </a:cubicBezTo>
                <a:cubicBezTo>
                  <a:pt x="1222" y="321"/>
                  <a:pt x="570" y="891"/>
                  <a:pt x="448" y="1848"/>
                </a:cubicBezTo>
                <a:cubicBezTo>
                  <a:pt x="326" y="2765"/>
                  <a:pt x="306" y="3701"/>
                  <a:pt x="306" y="4618"/>
                </a:cubicBezTo>
                <a:cubicBezTo>
                  <a:pt x="285" y="13090"/>
                  <a:pt x="285" y="21562"/>
                  <a:pt x="285" y="28120"/>
                </a:cubicBezTo>
                <a:cubicBezTo>
                  <a:pt x="346" y="38262"/>
                  <a:pt x="387" y="46489"/>
                  <a:pt x="448" y="54717"/>
                </a:cubicBezTo>
                <a:cubicBezTo>
                  <a:pt x="448" y="55837"/>
                  <a:pt x="550" y="56937"/>
                  <a:pt x="611" y="58057"/>
                </a:cubicBezTo>
                <a:cubicBezTo>
                  <a:pt x="631" y="58607"/>
                  <a:pt x="876" y="58994"/>
                  <a:pt x="1385" y="59279"/>
                </a:cubicBezTo>
                <a:cubicBezTo>
                  <a:pt x="1568" y="59381"/>
                  <a:pt x="1731" y="59625"/>
                  <a:pt x="1772" y="59829"/>
                </a:cubicBezTo>
                <a:cubicBezTo>
                  <a:pt x="1874" y="60236"/>
                  <a:pt x="1894" y="60643"/>
                  <a:pt x="1894" y="61071"/>
                </a:cubicBezTo>
                <a:cubicBezTo>
                  <a:pt x="1874" y="65083"/>
                  <a:pt x="1874" y="69075"/>
                  <a:pt x="1813" y="73087"/>
                </a:cubicBezTo>
                <a:cubicBezTo>
                  <a:pt x="1751" y="76651"/>
                  <a:pt x="1426" y="80194"/>
                  <a:pt x="937" y="83738"/>
                </a:cubicBezTo>
                <a:cubicBezTo>
                  <a:pt x="326" y="88178"/>
                  <a:pt x="0" y="92658"/>
                  <a:pt x="183" y="97159"/>
                </a:cubicBezTo>
                <a:cubicBezTo>
                  <a:pt x="244" y="98788"/>
                  <a:pt x="509" y="100417"/>
                  <a:pt x="1303" y="101884"/>
                </a:cubicBezTo>
                <a:cubicBezTo>
                  <a:pt x="1967" y="103091"/>
                  <a:pt x="2910" y="103920"/>
                  <a:pt x="4366" y="103920"/>
                </a:cubicBezTo>
                <a:cubicBezTo>
                  <a:pt x="4384" y="103920"/>
                  <a:pt x="4402" y="103920"/>
                  <a:pt x="4419" y="103920"/>
                </a:cubicBezTo>
                <a:cubicBezTo>
                  <a:pt x="5478" y="103900"/>
                  <a:pt x="6293" y="103391"/>
                  <a:pt x="6924" y="102576"/>
                </a:cubicBezTo>
                <a:cubicBezTo>
                  <a:pt x="7739" y="101517"/>
                  <a:pt x="8167" y="100295"/>
                  <a:pt x="8268" y="99032"/>
                </a:cubicBezTo>
                <a:cubicBezTo>
                  <a:pt x="8431" y="97199"/>
                  <a:pt x="8574" y="95367"/>
                  <a:pt x="8513" y="93554"/>
                </a:cubicBezTo>
                <a:cubicBezTo>
                  <a:pt x="8431" y="90703"/>
                  <a:pt x="8248" y="87852"/>
                  <a:pt x="8004" y="85001"/>
                </a:cubicBezTo>
                <a:cubicBezTo>
                  <a:pt x="7800" y="82658"/>
                  <a:pt x="7352" y="80316"/>
                  <a:pt x="7169" y="77954"/>
                </a:cubicBezTo>
                <a:cubicBezTo>
                  <a:pt x="6965" y="75266"/>
                  <a:pt x="6884" y="72557"/>
                  <a:pt x="6843" y="69869"/>
                </a:cubicBezTo>
                <a:cubicBezTo>
                  <a:pt x="6782" y="66957"/>
                  <a:pt x="6802" y="64044"/>
                  <a:pt x="6802" y="61132"/>
                </a:cubicBezTo>
                <a:cubicBezTo>
                  <a:pt x="6802" y="60908"/>
                  <a:pt x="6802" y="60704"/>
                  <a:pt x="6823" y="60480"/>
                </a:cubicBezTo>
                <a:cubicBezTo>
                  <a:pt x="6843" y="59666"/>
                  <a:pt x="6863" y="59666"/>
                  <a:pt x="7596" y="59401"/>
                </a:cubicBezTo>
                <a:cubicBezTo>
                  <a:pt x="8492" y="59075"/>
                  <a:pt x="9002" y="58403"/>
                  <a:pt x="9348" y="57548"/>
                </a:cubicBezTo>
                <a:cubicBezTo>
                  <a:pt x="10183" y="55532"/>
                  <a:pt x="10305" y="53414"/>
                  <a:pt x="10427" y="51296"/>
                </a:cubicBezTo>
                <a:cubicBezTo>
                  <a:pt x="10916" y="42905"/>
                  <a:pt x="10651" y="34514"/>
                  <a:pt x="10529" y="26144"/>
                </a:cubicBezTo>
                <a:cubicBezTo>
                  <a:pt x="10468" y="22845"/>
                  <a:pt x="10305" y="19546"/>
                  <a:pt x="10020" y="16246"/>
                </a:cubicBezTo>
                <a:cubicBezTo>
                  <a:pt x="9796" y="13864"/>
                  <a:pt x="9307" y="11501"/>
                  <a:pt x="8879" y="9139"/>
                </a:cubicBezTo>
                <a:cubicBezTo>
                  <a:pt x="8492" y="7123"/>
                  <a:pt x="7882" y="5168"/>
                  <a:pt x="6884" y="3355"/>
                </a:cubicBezTo>
                <a:cubicBezTo>
                  <a:pt x="6415" y="2500"/>
                  <a:pt x="5804" y="1685"/>
                  <a:pt x="5132" y="932"/>
                </a:cubicBezTo>
                <a:cubicBezTo>
                  <a:pt x="4557" y="280"/>
                  <a:pt x="3835" y="1"/>
                  <a:pt x="30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359" name="Google Shape;359;p27"/>
          <p:cNvSpPr/>
          <p:nvPr/>
        </p:nvSpPr>
        <p:spPr>
          <a:xfrm rot="10800000" flipH="1">
            <a:off x="8557157" y="3333610"/>
            <a:ext cx="637286" cy="4185825"/>
          </a:xfrm>
          <a:custGeom>
            <a:avLst/>
            <a:gdLst/>
            <a:ahLst/>
            <a:cxnLst/>
            <a:rect l="l" t="t" r="r" b="b"/>
            <a:pathLst>
              <a:path w="13830" h="91269" extrusionOk="0">
                <a:moveTo>
                  <a:pt x="1744" y="1"/>
                </a:moveTo>
                <a:cubicBezTo>
                  <a:pt x="1499" y="1"/>
                  <a:pt x="1283" y="115"/>
                  <a:pt x="1121" y="336"/>
                </a:cubicBezTo>
                <a:cubicBezTo>
                  <a:pt x="999" y="499"/>
                  <a:pt x="938" y="723"/>
                  <a:pt x="938" y="927"/>
                </a:cubicBezTo>
                <a:cubicBezTo>
                  <a:pt x="836" y="2923"/>
                  <a:pt x="754" y="4939"/>
                  <a:pt x="673" y="6935"/>
                </a:cubicBezTo>
                <a:cubicBezTo>
                  <a:pt x="490" y="11191"/>
                  <a:pt x="286" y="15447"/>
                  <a:pt x="164" y="19704"/>
                </a:cubicBezTo>
                <a:cubicBezTo>
                  <a:pt x="82" y="21822"/>
                  <a:pt x="1" y="23960"/>
                  <a:pt x="653" y="26017"/>
                </a:cubicBezTo>
                <a:cubicBezTo>
                  <a:pt x="1345" y="28176"/>
                  <a:pt x="2506" y="29968"/>
                  <a:pt x="4502" y="31149"/>
                </a:cubicBezTo>
                <a:cubicBezTo>
                  <a:pt x="4868" y="31353"/>
                  <a:pt x="5113" y="31882"/>
                  <a:pt x="5276" y="32310"/>
                </a:cubicBezTo>
                <a:cubicBezTo>
                  <a:pt x="5703" y="33389"/>
                  <a:pt x="5683" y="34550"/>
                  <a:pt x="5683" y="35691"/>
                </a:cubicBezTo>
                <a:cubicBezTo>
                  <a:pt x="5703" y="38664"/>
                  <a:pt x="5724" y="41658"/>
                  <a:pt x="5703" y="44651"/>
                </a:cubicBezTo>
                <a:cubicBezTo>
                  <a:pt x="5663" y="47727"/>
                  <a:pt x="5724" y="50822"/>
                  <a:pt x="5540" y="53897"/>
                </a:cubicBezTo>
                <a:cubicBezTo>
                  <a:pt x="5296" y="57747"/>
                  <a:pt x="4848" y="61596"/>
                  <a:pt x="4481" y="65445"/>
                </a:cubicBezTo>
                <a:cubicBezTo>
                  <a:pt x="4135" y="69151"/>
                  <a:pt x="3707" y="72858"/>
                  <a:pt x="3443" y="76585"/>
                </a:cubicBezTo>
                <a:cubicBezTo>
                  <a:pt x="3280" y="79090"/>
                  <a:pt x="3280" y="81635"/>
                  <a:pt x="3280" y="84161"/>
                </a:cubicBezTo>
                <a:cubicBezTo>
                  <a:pt x="3300" y="85871"/>
                  <a:pt x="3524" y="87582"/>
                  <a:pt x="4278" y="89150"/>
                </a:cubicBezTo>
                <a:cubicBezTo>
                  <a:pt x="4522" y="89639"/>
                  <a:pt x="4828" y="90128"/>
                  <a:pt x="5215" y="90515"/>
                </a:cubicBezTo>
                <a:cubicBezTo>
                  <a:pt x="5729" y="91019"/>
                  <a:pt x="6353" y="91268"/>
                  <a:pt x="6980" y="91268"/>
                </a:cubicBezTo>
                <a:cubicBezTo>
                  <a:pt x="7620" y="91268"/>
                  <a:pt x="8264" y="91009"/>
                  <a:pt x="8799" y="90494"/>
                </a:cubicBezTo>
                <a:cubicBezTo>
                  <a:pt x="9451" y="89863"/>
                  <a:pt x="9899" y="89069"/>
                  <a:pt x="10082" y="88193"/>
                </a:cubicBezTo>
                <a:cubicBezTo>
                  <a:pt x="10367" y="86828"/>
                  <a:pt x="10652" y="85423"/>
                  <a:pt x="10693" y="84038"/>
                </a:cubicBezTo>
                <a:cubicBezTo>
                  <a:pt x="10835" y="79762"/>
                  <a:pt x="10571" y="75485"/>
                  <a:pt x="10143" y="71208"/>
                </a:cubicBezTo>
                <a:cubicBezTo>
                  <a:pt x="9593" y="65893"/>
                  <a:pt x="8982" y="60577"/>
                  <a:pt x="8534" y="55242"/>
                </a:cubicBezTo>
                <a:cubicBezTo>
                  <a:pt x="8290" y="52350"/>
                  <a:pt x="8330" y="49417"/>
                  <a:pt x="8310" y="46505"/>
                </a:cubicBezTo>
                <a:cubicBezTo>
                  <a:pt x="8269" y="43022"/>
                  <a:pt x="8310" y="39519"/>
                  <a:pt x="8290" y="36016"/>
                </a:cubicBezTo>
                <a:cubicBezTo>
                  <a:pt x="8290" y="34754"/>
                  <a:pt x="8310" y="33512"/>
                  <a:pt x="8697" y="32290"/>
                </a:cubicBezTo>
                <a:cubicBezTo>
                  <a:pt x="8901" y="31699"/>
                  <a:pt x="9227" y="31271"/>
                  <a:pt x="9776" y="30925"/>
                </a:cubicBezTo>
                <a:cubicBezTo>
                  <a:pt x="11752" y="29724"/>
                  <a:pt x="12852" y="27870"/>
                  <a:pt x="13402" y="25691"/>
                </a:cubicBezTo>
                <a:cubicBezTo>
                  <a:pt x="13666" y="24632"/>
                  <a:pt x="13829" y="23512"/>
                  <a:pt x="13809" y="22412"/>
                </a:cubicBezTo>
                <a:cubicBezTo>
                  <a:pt x="13748" y="18502"/>
                  <a:pt x="13585" y="14612"/>
                  <a:pt x="13463" y="10702"/>
                </a:cubicBezTo>
                <a:cubicBezTo>
                  <a:pt x="13361" y="8177"/>
                  <a:pt x="13259" y="5651"/>
                  <a:pt x="13157" y="3126"/>
                </a:cubicBezTo>
                <a:cubicBezTo>
                  <a:pt x="13116" y="2413"/>
                  <a:pt x="13096" y="1680"/>
                  <a:pt x="13055" y="967"/>
                </a:cubicBezTo>
                <a:cubicBezTo>
                  <a:pt x="13035" y="377"/>
                  <a:pt x="12689" y="10"/>
                  <a:pt x="12200" y="10"/>
                </a:cubicBezTo>
                <a:cubicBezTo>
                  <a:pt x="11711" y="10"/>
                  <a:pt x="11406" y="377"/>
                  <a:pt x="11406" y="988"/>
                </a:cubicBezTo>
                <a:cubicBezTo>
                  <a:pt x="11406" y="7138"/>
                  <a:pt x="11283" y="13248"/>
                  <a:pt x="11283" y="19398"/>
                </a:cubicBezTo>
                <a:cubicBezTo>
                  <a:pt x="11283" y="19541"/>
                  <a:pt x="11283" y="19704"/>
                  <a:pt x="11263" y="19867"/>
                </a:cubicBezTo>
                <a:cubicBezTo>
                  <a:pt x="11182" y="20213"/>
                  <a:pt x="10958" y="20437"/>
                  <a:pt x="10571" y="20437"/>
                </a:cubicBezTo>
                <a:cubicBezTo>
                  <a:pt x="10204" y="20416"/>
                  <a:pt x="10021" y="20192"/>
                  <a:pt x="9980" y="19846"/>
                </a:cubicBezTo>
                <a:cubicBezTo>
                  <a:pt x="9939" y="19683"/>
                  <a:pt x="9939" y="19520"/>
                  <a:pt x="9939" y="19337"/>
                </a:cubicBezTo>
                <a:cubicBezTo>
                  <a:pt x="9797" y="13289"/>
                  <a:pt x="9654" y="7220"/>
                  <a:pt x="9512" y="1171"/>
                </a:cubicBezTo>
                <a:cubicBezTo>
                  <a:pt x="9512" y="1049"/>
                  <a:pt x="9512" y="927"/>
                  <a:pt x="9512" y="804"/>
                </a:cubicBezTo>
                <a:cubicBezTo>
                  <a:pt x="9452" y="330"/>
                  <a:pt x="9086" y="9"/>
                  <a:pt x="8674" y="9"/>
                </a:cubicBezTo>
                <a:cubicBezTo>
                  <a:pt x="8661" y="9"/>
                  <a:pt x="8649" y="10"/>
                  <a:pt x="8636" y="10"/>
                </a:cubicBezTo>
                <a:cubicBezTo>
                  <a:pt x="8208" y="31"/>
                  <a:pt x="7862" y="356"/>
                  <a:pt x="7842" y="825"/>
                </a:cubicBezTo>
                <a:cubicBezTo>
                  <a:pt x="7821" y="1578"/>
                  <a:pt x="7821" y="2332"/>
                  <a:pt x="7821" y="3106"/>
                </a:cubicBezTo>
                <a:cubicBezTo>
                  <a:pt x="7801" y="7260"/>
                  <a:pt x="7801" y="11435"/>
                  <a:pt x="7781" y="15610"/>
                </a:cubicBezTo>
                <a:cubicBezTo>
                  <a:pt x="7760" y="16914"/>
                  <a:pt x="7781" y="18237"/>
                  <a:pt x="7760" y="19541"/>
                </a:cubicBezTo>
                <a:cubicBezTo>
                  <a:pt x="7760" y="20152"/>
                  <a:pt x="7516" y="20437"/>
                  <a:pt x="7007" y="20437"/>
                </a:cubicBezTo>
                <a:cubicBezTo>
                  <a:pt x="6991" y="20438"/>
                  <a:pt x="6975" y="20438"/>
                  <a:pt x="6960" y="20438"/>
                </a:cubicBezTo>
                <a:cubicBezTo>
                  <a:pt x="6481" y="20438"/>
                  <a:pt x="6232" y="20133"/>
                  <a:pt x="6212" y="19541"/>
                </a:cubicBezTo>
                <a:cubicBezTo>
                  <a:pt x="6212" y="15834"/>
                  <a:pt x="6192" y="12128"/>
                  <a:pt x="6192" y="8421"/>
                </a:cubicBezTo>
                <a:cubicBezTo>
                  <a:pt x="6172" y="5937"/>
                  <a:pt x="6151" y="3472"/>
                  <a:pt x="6131" y="988"/>
                </a:cubicBezTo>
                <a:cubicBezTo>
                  <a:pt x="6131" y="377"/>
                  <a:pt x="5805" y="10"/>
                  <a:pt x="5316" y="10"/>
                </a:cubicBezTo>
                <a:cubicBezTo>
                  <a:pt x="4828" y="10"/>
                  <a:pt x="4481" y="377"/>
                  <a:pt x="4481" y="967"/>
                </a:cubicBezTo>
                <a:cubicBezTo>
                  <a:pt x="4441" y="2841"/>
                  <a:pt x="4420" y="4735"/>
                  <a:pt x="4380" y="6609"/>
                </a:cubicBezTo>
                <a:cubicBezTo>
                  <a:pt x="4318" y="9338"/>
                  <a:pt x="4217" y="12067"/>
                  <a:pt x="4156" y="14796"/>
                </a:cubicBezTo>
                <a:cubicBezTo>
                  <a:pt x="4115" y="16343"/>
                  <a:pt x="4074" y="17871"/>
                  <a:pt x="4033" y="19419"/>
                </a:cubicBezTo>
                <a:cubicBezTo>
                  <a:pt x="4033" y="19541"/>
                  <a:pt x="4033" y="19663"/>
                  <a:pt x="4013" y="19785"/>
                </a:cubicBezTo>
                <a:cubicBezTo>
                  <a:pt x="3972" y="20172"/>
                  <a:pt x="3748" y="20396"/>
                  <a:pt x="3341" y="20416"/>
                </a:cubicBezTo>
                <a:cubicBezTo>
                  <a:pt x="2934" y="20416"/>
                  <a:pt x="2730" y="20152"/>
                  <a:pt x="2710" y="19765"/>
                </a:cubicBezTo>
                <a:cubicBezTo>
                  <a:pt x="2689" y="19235"/>
                  <a:pt x="2710" y="18706"/>
                  <a:pt x="2710" y="18197"/>
                </a:cubicBezTo>
                <a:cubicBezTo>
                  <a:pt x="2648" y="13614"/>
                  <a:pt x="2608" y="9032"/>
                  <a:pt x="2567" y="4450"/>
                </a:cubicBezTo>
                <a:cubicBezTo>
                  <a:pt x="2547" y="3269"/>
                  <a:pt x="2567" y="2108"/>
                  <a:pt x="2587" y="927"/>
                </a:cubicBezTo>
                <a:cubicBezTo>
                  <a:pt x="2587" y="519"/>
                  <a:pt x="2424" y="214"/>
                  <a:pt x="2038" y="51"/>
                </a:cubicBezTo>
                <a:cubicBezTo>
                  <a:pt x="1936" y="17"/>
                  <a:pt x="1838" y="1"/>
                  <a:pt x="1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accent1"/>
              </a:buClr>
              <a:buSzPts val="6000"/>
              <a:buFont typeface="Fjalla One"/>
              <a:buNone/>
              <a:defRPr sz="6000" b="1">
                <a:solidFill>
                  <a:schemeClr val="accent1"/>
                </a:solidFill>
                <a:latin typeface="Fjalla One"/>
                <a:ea typeface="Fjalla One"/>
                <a:cs typeface="Fjalla One"/>
                <a:sym typeface="Fjalla One"/>
              </a:defRPr>
            </a:lvl1pPr>
            <a:lvl2pPr lvl="1">
              <a:lnSpc>
                <a:spcPct val="80000"/>
              </a:lnSpc>
              <a:spcBef>
                <a:spcPts val="0"/>
              </a:spcBef>
              <a:spcAft>
                <a:spcPts val="0"/>
              </a:spcAft>
              <a:buClr>
                <a:schemeClr val="dk1"/>
              </a:buClr>
              <a:buSzPts val="6000"/>
              <a:buFont typeface="Passion One"/>
              <a:buNone/>
              <a:defRPr sz="6000">
                <a:solidFill>
                  <a:schemeClr val="dk1"/>
                </a:solidFill>
                <a:latin typeface="Passion One"/>
                <a:ea typeface="Passion One"/>
                <a:cs typeface="Passion One"/>
                <a:sym typeface="Passion One"/>
              </a:defRPr>
            </a:lvl2pPr>
            <a:lvl3pPr lvl="2">
              <a:lnSpc>
                <a:spcPct val="80000"/>
              </a:lnSpc>
              <a:spcBef>
                <a:spcPts val="0"/>
              </a:spcBef>
              <a:spcAft>
                <a:spcPts val="0"/>
              </a:spcAft>
              <a:buClr>
                <a:schemeClr val="dk1"/>
              </a:buClr>
              <a:buSzPts val="6000"/>
              <a:buFont typeface="Passion One"/>
              <a:buNone/>
              <a:defRPr sz="6000">
                <a:solidFill>
                  <a:schemeClr val="dk1"/>
                </a:solidFill>
                <a:latin typeface="Passion One"/>
                <a:ea typeface="Passion One"/>
                <a:cs typeface="Passion One"/>
                <a:sym typeface="Passion One"/>
              </a:defRPr>
            </a:lvl3pPr>
            <a:lvl4pPr lvl="3">
              <a:lnSpc>
                <a:spcPct val="80000"/>
              </a:lnSpc>
              <a:spcBef>
                <a:spcPts val="0"/>
              </a:spcBef>
              <a:spcAft>
                <a:spcPts val="0"/>
              </a:spcAft>
              <a:buClr>
                <a:schemeClr val="dk1"/>
              </a:buClr>
              <a:buSzPts val="6000"/>
              <a:buFont typeface="Passion One"/>
              <a:buNone/>
              <a:defRPr sz="6000">
                <a:solidFill>
                  <a:schemeClr val="dk1"/>
                </a:solidFill>
                <a:latin typeface="Passion One"/>
                <a:ea typeface="Passion One"/>
                <a:cs typeface="Passion One"/>
                <a:sym typeface="Passion One"/>
              </a:defRPr>
            </a:lvl4pPr>
            <a:lvl5pPr lvl="4">
              <a:lnSpc>
                <a:spcPct val="80000"/>
              </a:lnSpc>
              <a:spcBef>
                <a:spcPts val="0"/>
              </a:spcBef>
              <a:spcAft>
                <a:spcPts val="0"/>
              </a:spcAft>
              <a:buClr>
                <a:schemeClr val="dk1"/>
              </a:buClr>
              <a:buSzPts val="6000"/>
              <a:buFont typeface="Passion One"/>
              <a:buNone/>
              <a:defRPr sz="6000">
                <a:solidFill>
                  <a:schemeClr val="dk1"/>
                </a:solidFill>
                <a:latin typeface="Passion One"/>
                <a:ea typeface="Passion One"/>
                <a:cs typeface="Passion One"/>
                <a:sym typeface="Passion One"/>
              </a:defRPr>
            </a:lvl5pPr>
            <a:lvl6pPr lvl="5">
              <a:lnSpc>
                <a:spcPct val="80000"/>
              </a:lnSpc>
              <a:spcBef>
                <a:spcPts val="0"/>
              </a:spcBef>
              <a:spcAft>
                <a:spcPts val="0"/>
              </a:spcAft>
              <a:buClr>
                <a:schemeClr val="dk1"/>
              </a:buClr>
              <a:buSzPts val="6000"/>
              <a:buFont typeface="Passion One"/>
              <a:buNone/>
              <a:defRPr sz="6000">
                <a:solidFill>
                  <a:schemeClr val="dk1"/>
                </a:solidFill>
                <a:latin typeface="Passion One"/>
                <a:ea typeface="Passion One"/>
                <a:cs typeface="Passion One"/>
                <a:sym typeface="Passion One"/>
              </a:defRPr>
            </a:lvl6pPr>
            <a:lvl7pPr lvl="6">
              <a:lnSpc>
                <a:spcPct val="80000"/>
              </a:lnSpc>
              <a:spcBef>
                <a:spcPts val="0"/>
              </a:spcBef>
              <a:spcAft>
                <a:spcPts val="0"/>
              </a:spcAft>
              <a:buClr>
                <a:schemeClr val="dk1"/>
              </a:buClr>
              <a:buSzPts val="6000"/>
              <a:buFont typeface="Passion One"/>
              <a:buNone/>
              <a:defRPr sz="6000">
                <a:solidFill>
                  <a:schemeClr val="dk1"/>
                </a:solidFill>
                <a:latin typeface="Passion One"/>
                <a:ea typeface="Passion One"/>
                <a:cs typeface="Passion One"/>
                <a:sym typeface="Passion One"/>
              </a:defRPr>
            </a:lvl7pPr>
            <a:lvl8pPr lvl="7">
              <a:lnSpc>
                <a:spcPct val="80000"/>
              </a:lnSpc>
              <a:spcBef>
                <a:spcPts val="0"/>
              </a:spcBef>
              <a:spcAft>
                <a:spcPts val="0"/>
              </a:spcAft>
              <a:buClr>
                <a:schemeClr val="dk1"/>
              </a:buClr>
              <a:buSzPts val="6000"/>
              <a:buFont typeface="Passion One"/>
              <a:buNone/>
              <a:defRPr sz="6000">
                <a:solidFill>
                  <a:schemeClr val="dk1"/>
                </a:solidFill>
                <a:latin typeface="Passion One"/>
                <a:ea typeface="Passion One"/>
                <a:cs typeface="Passion One"/>
                <a:sym typeface="Passion One"/>
              </a:defRPr>
            </a:lvl8pPr>
            <a:lvl9pPr lvl="8">
              <a:lnSpc>
                <a:spcPct val="80000"/>
              </a:lnSpc>
              <a:spcBef>
                <a:spcPts val="0"/>
              </a:spcBef>
              <a:spcAft>
                <a:spcPts val="0"/>
              </a:spcAft>
              <a:buClr>
                <a:schemeClr val="dk1"/>
              </a:buClr>
              <a:buSzPts val="6000"/>
              <a:buFont typeface="Passion One"/>
              <a:buNone/>
              <a:defRPr sz="6000">
                <a:solidFill>
                  <a:schemeClr val="dk1"/>
                </a:solidFill>
                <a:latin typeface="Passion One"/>
                <a:ea typeface="Passion One"/>
                <a:cs typeface="Passion One"/>
                <a:sym typeface="Passion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4"/>
              </a:buClr>
              <a:buSzPts val="1400"/>
              <a:buFont typeface="Roboto"/>
              <a:buChar char="●"/>
              <a:defRPr>
                <a:solidFill>
                  <a:schemeClr val="accent4"/>
                </a:solidFill>
                <a:latin typeface="Roboto"/>
                <a:ea typeface="Roboto"/>
                <a:cs typeface="Roboto"/>
                <a:sym typeface="Roboto"/>
              </a:defRPr>
            </a:lvl1pPr>
            <a:lvl2pPr marL="914400" lvl="1" indent="-317500">
              <a:lnSpc>
                <a:spcPct val="115000"/>
              </a:lnSpc>
              <a:spcBef>
                <a:spcPts val="1600"/>
              </a:spcBef>
              <a:spcAft>
                <a:spcPts val="0"/>
              </a:spcAft>
              <a:buClr>
                <a:schemeClr val="accent4"/>
              </a:buClr>
              <a:buSzPts val="1400"/>
              <a:buFont typeface="Roboto"/>
              <a:buChar char="○"/>
              <a:defRPr>
                <a:solidFill>
                  <a:schemeClr val="accent4"/>
                </a:solidFill>
                <a:latin typeface="Roboto"/>
                <a:ea typeface="Roboto"/>
                <a:cs typeface="Roboto"/>
                <a:sym typeface="Roboto"/>
              </a:defRPr>
            </a:lvl2pPr>
            <a:lvl3pPr marL="1371600" lvl="2" indent="-317500">
              <a:lnSpc>
                <a:spcPct val="115000"/>
              </a:lnSpc>
              <a:spcBef>
                <a:spcPts val="1600"/>
              </a:spcBef>
              <a:spcAft>
                <a:spcPts val="0"/>
              </a:spcAft>
              <a:buClr>
                <a:schemeClr val="accent4"/>
              </a:buClr>
              <a:buSzPts val="1400"/>
              <a:buFont typeface="Roboto"/>
              <a:buChar char="■"/>
              <a:defRPr>
                <a:solidFill>
                  <a:schemeClr val="accent4"/>
                </a:solidFill>
                <a:latin typeface="Roboto"/>
                <a:ea typeface="Roboto"/>
                <a:cs typeface="Roboto"/>
                <a:sym typeface="Roboto"/>
              </a:defRPr>
            </a:lvl3pPr>
            <a:lvl4pPr marL="1828800" lvl="3" indent="-317500">
              <a:lnSpc>
                <a:spcPct val="115000"/>
              </a:lnSpc>
              <a:spcBef>
                <a:spcPts val="1600"/>
              </a:spcBef>
              <a:spcAft>
                <a:spcPts val="0"/>
              </a:spcAft>
              <a:buClr>
                <a:schemeClr val="accent4"/>
              </a:buClr>
              <a:buSzPts val="1400"/>
              <a:buFont typeface="Roboto"/>
              <a:buChar char="●"/>
              <a:defRPr>
                <a:solidFill>
                  <a:schemeClr val="accent4"/>
                </a:solidFill>
                <a:latin typeface="Roboto"/>
                <a:ea typeface="Roboto"/>
                <a:cs typeface="Roboto"/>
                <a:sym typeface="Roboto"/>
              </a:defRPr>
            </a:lvl4pPr>
            <a:lvl5pPr marL="2286000" lvl="4" indent="-317500">
              <a:lnSpc>
                <a:spcPct val="115000"/>
              </a:lnSpc>
              <a:spcBef>
                <a:spcPts val="1600"/>
              </a:spcBef>
              <a:spcAft>
                <a:spcPts val="0"/>
              </a:spcAft>
              <a:buClr>
                <a:schemeClr val="accent4"/>
              </a:buClr>
              <a:buSzPts val="1400"/>
              <a:buFont typeface="Roboto"/>
              <a:buChar char="○"/>
              <a:defRPr>
                <a:solidFill>
                  <a:schemeClr val="accent4"/>
                </a:solidFill>
                <a:latin typeface="Roboto"/>
                <a:ea typeface="Roboto"/>
                <a:cs typeface="Roboto"/>
                <a:sym typeface="Roboto"/>
              </a:defRPr>
            </a:lvl5pPr>
            <a:lvl6pPr marL="2743200" lvl="5" indent="-317500">
              <a:lnSpc>
                <a:spcPct val="115000"/>
              </a:lnSpc>
              <a:spcBef>
                <a:spcPts val="1600"/>
              </a:spcBef>
              <a:spcAft>
                <a:spcPts val="0"/>
              </a:spcAft>
              <a:buClr>
                <a:schemeClr val="accent4"/>
              </a:buClr>
              <a:buSzPts val="1400"/>
              <a:buFont typeface="Roboto"/>
              <a:buChar char="■"/>
              <a:defRPr>
                <a:solidFill>
                  <a:schemeClr val="accent4"/>
                </a:solidFill>
                <a:latin typeface="Roboto"/>
                <a:ea typeface="Roboto"/>
                <a:cs typeface="Roboto"/>
                <a:sym typeface="Roboto"/>
              </a:defRPr>
            </a:lvl6pPr>
            <a:lvl7pPr marL="3200400" lvl="6" indent="-317500">
              <a:lnSpc>
                <a:spcPct val="115000"/>
              </a:lnSpc>
              <a:spcBef>
                <a:spcPts val="1600"/>
              </a:spcBef>
              <a:spcAft>
                <a:spcPts val="0"/>
              </a:spcAft>
              <a:buClr>
                <a:schemeClr val="accent4"/>
              </a:buClr>
              <a:buSzPts val="1400"/>
              <a:buFont typeface="Roboto"/>
              <a:buChar char="●"/>
              <a:defRPr>
                <a:solidFill>
                  <a:schemeClr val="accent4"/>
                </a:solidFill>
                <a:latin typeface="Roboto"/>
                <a:ea typeface="Roboto"/>
                <a:cs typeface="Roboto"/>
                <a:sym typeface="Roboto"/>
              </a:defRPr>
            </a:lvl7pPr>
            <a:lvl8pPr marL="3657600" lvl="7" indent="-317500">
              <a:lnSpc>
                <a:spcPct val="115000"/>
              </a:lnSpc>
              <a:spcBef>
                <a:spcPts val="1600"/>
              </a:spcBef>
              <a:spcAft>
                <a:spcPts val="0"/>
              </a:spcAft>
              <a:buClr>
                <a:schemeClr val="accent4"/>
              </a:buClr>
              <a:buSzPts val="1400"/>
              <a:buFont typeface="Roboto"/>
              <a:buChar char="○"/>
              <a:defRPr>
                <a:solidFill>
                  <a:schemeClr val="accent4"/>
                </a:solidFill>
                <a:latin typeface="Roboto"/>
                <a:ea typeface="Roboto"/>
                <a:cs typeface="Roboto"/>
                <a:sym typeface="Roboto"/>
              </a:defRPr>
            </a:lvl8pPr>
            <a:lvl9pPr marL="4114800" lvl="8" indent="-317500">
              <a:lnSpc>
                <a:spcPct val="115000"/>
              </a:lnSpc>
              <a:spcBef>
                <a:spcPts val="1600"/>
              </a:spcBef>
              <a:spcAft>
                <a:spcPts val="1600"/>
              </a:spcAft>
              <a:buClr>
                <a:schemeClr val="accent4"/>
              </a:buClr>
              <a:buSzPts val="1400"/>
              <a:buFont typeface="Roboto"/>
              <a:buChar char="■"/>
              <a:defRPr>
                <a:solidFill>
                  <a:schemeClr val="accent4"/>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8" r:id="rId3"/>
    <p:sldLayoutId id="2147483659" r:id="rId4"/>
    <p:sldLayoutId id="2147483661" r:id="rId5"/>
    <p:sldLayoutId id="2147483662" r:id="rId6"/>
    <p:sldLayoutId id="2147483671" r:id="rId7"/>
    <p:sldLayoutId id="2147483672" r:id="rId8"/>
    <p:sldLayoutId id="2147483673" r:id="rId9"/>
    <p:sldLayoutId id="2147483679" r:id="rId10"/>
    <p:sldLayoutId id="2147483684" r:id="rId11"/>
    <p:sldLayoutId id="2147483688" r:id="rId12"/>
    <p:sldLayoutId id="2147483689" r:id="rId13"/>
    <p:sldLayoutId id="2147483690"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7"/>
          <p:cNvSpPr txBox="1">
            <a:spLocks noGrp="1"/>
          </p:cNvSpPr>
          <p:nvPr>
            <p:ph type="subTitle" idx="1"/>
          </p:nvPr>
        </p:nvSpPr>
        <p:spPr>
          <a:xfrm>
            <a:off x="1708298" y="3560071"/>
            <a:ext cx="5869170" cy="46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sz="3600" dirty="0">
                <a:solidFill>
                  <a:schemeClr val="accent3"/>
                </a:solidFill>
              </a:rPr>
              <a:t>Site de recettes de cuisine</a:t>
            </a:r>
            <a:endParaRPr sz="3600" dirty="0">
              <a:solidFill>
                <a:schemeClr val="accent3"/>
              </a:solidFill>
            </a:endParaRPr>
          </a:p>
          <a:p>
            <a:pPr marL="0" lvl="0" indent="0" algn="l" rtl="0">
              <a:spcBef>
                <a:spcPts val="0"/>
              </a:spcBef>
              <a:spcAft>
                <a:spcPts val="0"/>
              </a:spcAft>
              <a:buNone/>
            </a:pPr>
            <a:endParaRPr dirty="0"/>
          </a:p>
        </p:txBody>
      </p:sp>
      <p:sp>
        <p:nvSpPr>
          <p:cNvPr id="530" name="Google Shape;530;p47"/>
          <p:cNvSpPr txBox="1">
            <a:spLocks noGrp="1"/>
          </p:cNvSpPr>
          <p:nvPr>
            <p:ph type="ctrTitle"/>
          </p:nvPr>
        </p:nvSpPr>
        <p:spPr>
          <a:xfrm>
            <a:off x="1658679" y="1056475"/>
            <a:ext cx="5869171" cy="250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Projet n°7 :   Les petits plats</a:t>
            </a:r>
            <a:endParaRPr dirty="0"/>
          </a:p>
        </p:txBody>
      </p:sp>
      <p:grpSp>
        <p:nvGrpSpPr>
          <p:cNvPr id="2" name="Google Shape;699;p62">
            <a:extLst>
              <a:ext uri="{FF2B5EF4-FFF2-40B4-BE49-F238E27FC236}">
                <a16:creationId xmlns:a16="http://schemas.microsoft.com/office/drawing/2014/main" id="{0A03B8F1-A971-739C-23B5-A0F1F865E2BB}"/>
              </a:ext>
            </a:extLst>
          </p:cNvPr>
          <p:cNvGrpSpPr/>
          <p:nvPr/>
        </p:nvGrpSpPr>
        <p:grpSpPr>
          <a:xfrm>
            <a:off x="4291832" y="215925"/>
            <a:ext cx="560335" cy="560335"/>
            <a:chOff x="1543050" y="530725"/>
            <a:chExt cx="454175" cy="454175"/>
          </a:xfrm>
          <a:solidFill>
            <a:schemeClr val="bg2"/>
          </a:solidFill>
        </p:grpSpPr>
        <p:sp>
          <p:nvSpPr>
            <p:cNvPr id="3" name="Google Shape;700;p62">
              <a:extLst>
                <a:ext uri="{FF2B5EF4-FFF2-40B4-BE49-F238E27FC236}">
                  <a16:creationId xmlns:a16="http://schemas.microsoft.com/office/drawing/2014/main" id="{36376538-3A2B-102D-AC78-45ED815A3C9B}"/>
                </a:ext>
              </a:extLst>
            </p:cNvPr>
            <p:cNvSpPr/>
            <p:nvPr/>
          </p:nvSpPr>
          <p:spPr>
            <a:xfrm>
              <a:off x="1623475" y="931925"/>
              <a:ext cx="292800" cy="52975"/>
            </a:xfrm>
            <a:custGeom>
              <a:avLst/>
              <a:gdLst/>
              <a:ahLst/>
              <a:cxnLst/>
              <a:rect l="l" t="t" r="r" b="b"/>
              <a:pathLst>
                <a:path w="11712" h="2119" extrusionOk="0">
                  <a:moveTo>
                    <a:pt x="1" y="1"/>
                  </a:moveTo>
                  <a:lnTo>
                    <a:pt x="1" y="2119"/>
                  </a:lnTo>
                  <a:lnTo>
                    <a:pt x="11711" y="2119"/>
                  </a:lnTo>
                  <a:lnTo>
                    <a:pt x="117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01;p62">
              <a:extLst>
                <a:ext uri="{FF2B5EF4-FFF2-40B4-BE49-F238E27FC236}">
                  <a16:creationId xmlns:a16="http://schemas.microsoft.com/office/drawing/2014/main" id="{608AC10A-4740-F40F-4939-63D1DA1F8CA8}"/>
                </a:ext>
              </a:extLst>
            </p:cNvPr>
            <p:cNvSpPr/>
            <p:nvPr/>
          </p:nvSpPr>
          <p:spPr>
            <a:xfrm>
              <a:off x="1543050" y="530725"/>
              <a:ext cx="454175" cy="374250"/>
            </a:xfrm>
            <a:custGeom>
              <a:avLst/>
              <a:gdLst/>
              <a:ahLst/>
              <a:cxnLst/>
              <a:rect l="l" t="t" r="r" b="b"/>
              <a:pathLst>
                <a:path w="18167" h="14970" extrusionOk="0">
                  <a:moveTo>
                    <a:pt x="9083" y="1"/>
                  </a:moveTo>
                  <a:cubicBezTo>
                    <a:pt x="7413" y="1"/>
                    <a:pt x="5947" y="897"/>
                    <a:pt x="5091" y="2180"/>
                  </a:cubicBezTo>
                  <a:lnTo>
                    <a:pt x="4827" y="2180"/>
                  </a:lnTo>
                  <a:cubicBezTo>
                    <a:pt x="2179" y="2180"/>
                    <a:pt x="0" y="4318"/>
                    <a:pt x="0" y="6966"/>
                  </a:cubicBezTo>
                  <a:cubicBezTo>
                    <a:pt x="0" y="9002"/>
                    <a:pt x="1324" y="10815"/>
                    <a:pt x="3218" y="11487"/>
                  </a:cubicBezTo>
                  <a:lnTo>
                    <a:pt x="3218" y="14969"/>
                  </a:lnTo>
                  <a:lnTo>
                    <a:pt x="5356" y="14969"/>
                  </a:lnTo>
                  <a:lnTo>
                    <a:pt x="5356" y="12810"/>
                  </a:lnTo>
                  <a:lnTo>
                    <a:pt x="6415" y="12810"/>
                  </a:lnTo>
                  <a:lnTo>
                    <a:pt x="6415" y="14969"/>
                  </a:lnTo>
                  <a:lnTo>
                    <a:pt x="8554" y="14969"/>
                  </a:lnTo>
                  <a:lnTo>
                    <a:pt x="8554" y="12810"/>
                  </a:lnTo>
                  <a:lnTo>
                    <a:pt x="9613" y="12810"/>
                  </a:lnTo>
                  <a:lnTo>
                    <a:pt x="9613" y="14969"/>
                  </a:lnTo>
                  <a:lnTo>
                    <a:pt x="11731" y="14969"/>
                  </a:lnTo>
                  <a:lnTo>
                    <a:pt x="11731" y="12810"/>
                  </a:lnTo>
                  <a:lnTo>
                    <a:pt x="12810" y="12810"/>
                  </a:lnTo>
                  <a:lnTo>
                    <a:pt x="12810" y="14969"/>
                  </a:lnTo>
                  <a:lnTo>
                    <a:pt x="14928" y="14969"/>
                  </a:lnTo>
                  <a:lnTo>
                    <a:pt x="14928" y="11487"/>
                  </a:lnTo>
                  <a:cubicBezTo>
                    <a:pt x="16822" y="10815"/>
                    <a:pt x="18166" y="9002"/>
                    <a:pt x="18166" y="6966"/>
                  </a:cubicBezTo>
                  <a:cubicBezTo>
                    <a:pt x="18166" y="4318"/>
                    <a:pt x="15967" y="2180"/>
                    <a:pt x="13340" y="2180"/>
                  </a:cubicBezTo>
                  <a:lnTo>
                    <a:pt x="13054" y="2180"/>
                  </a:lnTo>
                  <a:cubicBezTo>
                    <a:pt x="12199" y="897"/>
                    <a:pt x="10733" y="1"/>
                    <a:pt x="908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Image 4">
            <a:extLst>
              <a:ext uri="{FF2B5EF4-FFF2-40B4-BE49-F238E27FC236}">
                <a16:creationId xmlns:a16="http://schemas.microsoft.com/office/drawing/2014/main" id="{3BF21C8E-1005-1165-2D21-6EDBD6F1814C}"/>
              </a:ext>
            </a:extLst>
          </p:cNvPr>
          <p:cNvPicPr>
            <a:picLocks noChangeAspect="1"/>
          </p:cNvPicPr>
          <p:nvPr/>
        </p:nvPicPr>
        <p:blipFill>
          <a:blip r:embed="rId3">
            <a:alphaModFix amt="80000"/>
          </a:blip>
          <a:stretch>
            <a:fillRect/>
          </a:stretch>
        </p:blipFill>
        <p:spPr>
          <a:xfrm>
            <a:off x="6897164" y="-19812"/>
            <a:ext cx="2246836" cy="374474"/>
          </a:xfrm>
          <a:prstGeom prst="rect">
            <a:avLst/>
          </a:prstGeom>
          <a:noFill/>
          <a:ln cap="flat">
            <a:noFill/>
          </a:ln>
        </p:spPr>
      </p:pic>
      <p:sp>
        <p:nvSpPr>
          <p:cNvPr id="7" name="ZoneTexte 6">
            <a:extLst>
              <a:ext uri="{FF2B5EF4-FFF2-40B4-BE49-F238E27FC236}">
                <a16:creationId xmlns:a16="http://schemas.microsoft.com/office/drawing/2014/main" id="{52EE6C5B-DC28-906E-17C8-9493C245B2EB}"/>
              </a:ext>
            </a:extLst>
          </p:cNvPr>
          <p:cNvSpPr txBox="1"/>
          <p:nvPr/>
        </p:nvSpPr>
        <p:spPr>
          <a:xfrm>
            <a:off x="0" y="62036"/>
            <a:ext cx="3402418" cy="307777"/>
          </a:xfrm>
          <a:prstGeom prst="rect">
            <a:avLst/>
          </a:prstGeom>
          <a:noFill/>
        </p:spPr>
        <p:txBody>
          <a:bodyPr wrap="square" rtlCol="0">
            <a:spAutoFit/>
          </a:bodyPr>
          <a:lstStyle/>
          <a:p>
            <a:r>
              <a:rPr lang="fr-FR" dirty="0">
                <a:solidFill>
                  <a:schemeClr val="accent3"/>
                </a:solidFill>
              </a:rPr>
              <a:t>Développeur </a:t>
            </a:r>
            <a:r>
              <a:rPr lang="fr-FR" dirty="0" err="1">
                <a:solidFill>
                  <a:schemeClr val="accent3"/>
                </a:solidFill>
              </a:rPr>
              <a:t>FrontEnd</a:t>
            </a:r>
            <a:r>
              <a:rPr lang="fr-FR" dirty="0">
                <a:solidFill>
                  <a:schemeClr val="accent3"/>
                </a:solidFill>
              </a:rPr>
              <a:t> Javascript </a:t>
            </a:r>
            <a:r>
              <a:rPr lang="fr-FR" dirty="0" err="1">
                <a:solidFill>
                  <a:schemeClr val="accent3"/>
                </a:solidFill>
              </a:rPr>
              <a:t>React</a:t>
            </a:r>
            <a:endParaRPr lang="fr-FR" dirty="0">
              <a:solidFill>
                <a:schemeClr val="accent3"/>
              </a:solidFill>
            </a:endParaRPr>
          </a:p>
        </p:txBody>
      </p:sp>
      <p:sp>
        <p:nvSpPr>
          <p:cNvPr id="8" name="ZoneTexte 7">
            <a:extLst>
              <a:ext uri="{FF2B5EF4-FFF2-40B4-BE49-F238E27FC236}">
                <a16:creationId xmlns:a16="http://schemas.microsoft.com/office/drawing/2014/main" id="{2D190ADE-5AC7-7E0D-4CC6-5B6356A062EE}"/>
              </a:ext>
            </a:extLst>
          </p:cNvPr>
          <p:cNvSpPr txBox="1"/>
          <p:nvPr/>
        </p:nvSpPr>
        <p:spPr>
          <a:xfrm>
            <a:off x="7577467" y="4835723"/>
            <a:ext cx="1651591" cy="307777"/>
          </a:xfrm>
          <a:prstGeom prst="rect">
            <a:avLst/>
          </a:prstGeom>
          <a:noFill/>
        </p:spPr>
        <p:txBody>
          <a:bodyPr wrap="square" rtlCol="0">
            <a:spAutoFit/>
          </a:bodyPr>
          <a:lstStyle/>
          <a:p>
            <a:r>
              <a:rPr lang="fr-FR" dirty="0">
                <a:solidFill>
                  <a:schemeClr val="accent3"/>
                </a:solidFill>
              </a:rPr>
              <a:t>Tangi LE CADRE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49"/>
          <p:cNvSpPr txBox="1">
            <a:spLocks noGrp="1"/>
          </p:cNvSpPr>
          <p:nvPr>
            <p:ph type="title" idx="15"/>
          </p:nvPr>
        </p:nvSpPr>
        <p:spPr>
          <a:xfrm>
            <a:off x="1706567" y="539500"/>
            <a:ext cx="6477000" cy="6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Présentation du projet</a:t>
            </a:r>
            <a:endParaRPr dirty="0"/>
          </a:p>
        </p:txBody>
      </p:sp>
      <p:sp>
        <p:nvSpPr>
          <p:cNvPr id="542" name="Google Shape;542;p49"/>
          <p:cNvSpPr txBox="1">
            <a:spLocks noGrp="1"/>
          </p:cNvSpPr>
          <p:nvPr>
            <p:ph type="title"/>
          </p:nvPr>
        </p:nvSpPr>
        <p:spPr>
          <a:xfrm>
            <a:off x="1706558" y="1925534"/>
            <a:ext cx="731400" cy="64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543" name="Google Shape;543;p49"/>
          <p:cNvSpPr txBox="1">
            <a:spLocks noGrp="1"/>
          </p:cNvSpPr>
          <p:nvPr>
            <p:ph type="subTitle" idx="1"/>
          </p:nvPr>
        </p:nvSpPr>
        <p:spPr>
          <a:xfrm>
            <a:off x="2422837" y="1709126"/>
            <a:ext cx="2273853" cy="43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Le site Les Petits Plats</a:t>
            </a:r>
            <a:endParaRPr dirty="0"/>
          </a:p>
        </p:txBody>
      </p:sp>
      <p:sp>
        <p:nvSpPr>
          <p:cNvPr id="544" name="Google Shape;544;p49"/>
          <p:cNvSpPr txBox="1">
            <a:spLocks noGrp="1"/>
          </p:cNvSpPr>
          <p:nvPr>
            <p:ph type="subTitle" idx="2"/>
          </p:nvPr>
        </p:nvSpPr>
        <p:spPr>
          <a:xfrm>
            <a:off x="2422840" y="2132811"/>
            <a:ext cx="2194500" cy="733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FR" dirty="0"/>
              <a:t>A</a:t>
            </a:r>
            <a:r>
              <a:rPr lang="en" dirty="0"/>
              <a:t>nalyse de la maquette et de la problématique</a:t>
            </a:r>
            <a:endParaRPr dirty="0"/>
          </a:p>
        </p:txBody>
      </p:sp>
      <p:sp>
        <p:nvSpPr>
          <p:cNvPr id="545" name="Google Shape;545;p49"/>
          <p:cNvSpPr txBox="1">
            <a:spLocks noGrp="1"/>
          </p:cNvSpPr>
          <p:nvPr>
            <p:ph type="title" idx="3"/>
          </p:nvPr>
        </p:nvSpPr>
        <p:spPr>
          <a:xfrm>
            <a:off x="1706558" y="3563834"/>
            <a:ext cx="731400" cy="64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546" name="Google Shape;546;p49"/>
          <p:cNvSpPr txBox="1">
            <a:spLocks noGrp="1"/>
          </p:cNvSpPr>
          <p:nvPr>
            <p:ph type="subTitle" idx="4"/>
          </p:nvPr>
        </p:nvSpPr>
        <p:spPr>
          <a:xfrm>
            <a:off x="2422837" y="3347426"/>
            <a:ext cx="2689489" cy="43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Analyse de la fonctionnalité</a:t>
            </a:r>
            <a:endParaRPr dirty="0"/>
          </a:p>
        </p:txBody>
      </p:sp>
      <p:sp>
        <p:nvSpPr>
          <p:cNvPr id="547" name="Google Shape;547;p49"/>
          <p:cNvSpPr txBox="1">
            <a:spLocks noGrp="1"/>
          </p:cNvSpPr>
          <p:nvPr>
            <p:ph type="subTitle" idx="5"/>
          </p:nvPr>
        </p:nvSpPr>
        <p:spPr>
          <a:xfrm>
            <a:off x="2422837" y="3771098"/>
            <a:ext cx="2689490" cy="731400"/>
          </a:xfrm>
          <a:prstGeom prst="rect">
            <a:avLst/>
          </a:prstGeom>
        </p:spPr>
        <p:txBody>
          <a:bodyPr spcFirstLastPara="1" wrap="square" lIns="91425" tIns="91425" rIns="91425" bIns="91425" anchor="t" anchorCtr="0">
            <a:noAutofit/>
          </a:bodyPr>
          <a:lstStyle/>
          <a:p>
            <a:pPr marL="0" lvl="0" indent="0" algn="l" rtl="0">
              <a:spcBef>
                <a:spcPts val="0"/>
              </a:spcBef>
              <a:buNone/>
            </a:pPr>
            <a:r>
              <a:rPr lang="en" dirty="0"/>
              <a:t>Problématique</a:t>
            </a:r>
          </a:p>
          <a:p>
            <a:pPr marL="0" lvl="0" indent="0" algn="l" rtl="0">
              <a:spcBef>
                <a:spcPts val="0"/>
              </a:spcBef>
              <a:buNone/>
            </a:pPr>
            <a:r>
              <a:rPr lang="en" dirty="0"/>
              <a:t>Moteur de recherche Comparaison</a:t>
            </a:r>
          </a:p>
        </p:txBody>
      </p:sp>
      <p:sp>
        <p:nvSpPr>
          <p:cNvPr id="548" name="Google Shape;548;p49"/>
          <p:cNvSpPr txBox="1">
            <a:spLocks noGrp="1"/>
          </p:cNvSpPr>
          <p:nvPr>
            <p:ph type="title" idx="6"/>
          </p:nvPr>
        </p:nvSpPr>
        <p:spPr>
          <a:xfrm>
            <a:off x="5272781" y="1925534"/>
            <a:ext cx="731400" cy="64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549" name="Google Shape;549;p49"/>
          <p:cNvSpPr txBox="1">
            <a:spLocks noGrp="1"/>
          </p:cNvSpPr>
          <p:nvPr>
            <p:ph type="subTitle" idx="7"/>
          </p:nvPr>
        </p:nvSpPr>
        <p:spPr>
          <a:xfrm>
            <a:off x="5989061" y="1709126"/>
            <a:ext cx="2194500" cy="43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Choix de framework</a:t>
            </a:r>
            <a:endParaRPr dirty="0"/>
          </a:p>
        </p:txBody>
      </p:sp>
      <p:sp>
        <p:nvSpPr>
          <p:cNvPr id="550" name="Google Shape;550;p49"/>
          <p:cNvSpPr txBox="1">
            <a:spLocks noGrp="1"/>
          </p:cNvSpPr>
          <p:nvPr>
            <p:ph type="subTitle" idx="8"/>
          </p:nvPr>
        </p:nvSpPr>
        <p:spPr>
          <a:xfrm>
            <a:off x="5989065" y="2132806"/>
            <a:ext cx="2194500" cy="733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Avantages/inconvénients de Bootstrap</a:t>
            </a:r>
            <a:endParaRPr dirty="0"/>
          </a:p>
        </p:txBody>
      </p:sp>
      <p:sp>
        <p:nvSpPr>
          <p:cNvPr id="551" name="Google Shape;551;p49"/>
          <p:cNvSpPr txBox="1">
            <a:spLocks noGrp="1"/>
          </p:cNvSpPr>
          <p:nvPr>
            <p:ph type="title" idx="9"/>
          </p:nvPr>
        </p:nvSpPr>
        <p:spPr>
          <a:xfrm>
            <a:off x="5272781" y="3563834"/>
            <a:ext cx="731400" cy="64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552" name="Google Shape;552;p49"/>
          <p:cNvSpPr txBox="1">
            <a:spLocks noGrp="1"/>
          </p:cNvSpPr>
          <p:nvPr>
            <p:ph type="subTitle" idx="13"/>
          </p:nvPr>
        </p:nvSpPr>
        <p:spPr>
          <a:xfrm>
            <a:off x="5989061" y="3347426"/>
            <a:ext cx="2194500" cy="43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Conclusion</a:t>
            </a:r>
            <a:endParaRPr dirty="0"/>
          </a:p>
        </p:txBody>
      </p:sp>
      <p:sp>
        <p:nvSpPr>
          <p:cNvPr id="553" name="Google Shape;553;p49"/>
          <p:cNvSpPr txBox="1">
            <a:spLocks noGrp="1"/>
          </p:cNvSpPr>
          <p:nvPr>
            <p:ph type="subTitle" idx="14"/>
          </p:nvPr>
        </p:nvSpPr>
        <p:spPr>
          <a:xfrm>
            <a:off x="5989061" y="3771098"/>
            <a:ext cx="2194500" cy="73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Choix du moteur de recherche, présentation</a:t>
            </a:r>
            <a:endParaRPr dirty="0"/>
          </a:p>
        </p:txBody>
      </p:sp>
      <p:cxnSp>
        <p:nvCxnSpPr>
          <p:cNvPr id="554" name="Google Shape;554;p49"/>
          <p:cNvCxnSpPr/>
          <p:nvPr/>
        </p:nvCxnSpPr>
        <p:spPr>
          <a:xfrm flipH="1">
            <a:off x="6100265" y="2147756"/>
            <a:ext cx="2049900" cy="7200"/>
          </a:xfrm>
          <a:prstGeom prst="straightConnector1">
            <a:avLst/>
          </a:prstGeom>
          <a:noFill/>
          <a:ln w="19050" cap="flat" cmpd="sng">
            <a:solidFill>
              <a:schemeClr val="accent2"/>
            </a:solidFill>
            <a:prstDash val="solid"/>
            <a:round/>
            <a:headEnd type="none" w="med" len="med"/>
            <a:tailEnd type="none" w="med" len="med"/>
          </a:ln>
        </p:spPr>
      </p:cxnSp>
      <p:cxnSp>
        <p:nvCxnSpPr>
          <p:cNvPr id="555" name="Google Shape;555;p49"/>
          <p:cNvCxnSpPr/>
          <p:nvPr/>
        </p:nvCxnSpPr>
        <p:spPr>
          <a:xfrm rot="10800000">
            <a:off x="6100415" y="3784781"/>
            <a:ext cx="2049300" cy="9600"/>
          </a:xfrm>
          <a:prstGeom prst="straightConnector1">
            <a:avLst/>
          </a:prstGeom>
          <a:noFill/>
          <a:ln w="19050" cap="flat" cmpd="sng">
            <a:solidFill>
              <a:schemeClr val="accent2"/>
            </a:solidFill>
            <a:prstDash val="solid"/>
            <a:round/>
            <a:headEnd type="none" w="med" len="med"/>
            <a:tailEnd type="none" w="med" len="med"/>
          </a:ln>
        </p:spPr>
      </p:cxnSp>
      <p:cxnSp>
        <p:nvCxnSpPr>
          <p:cNvPr id="556" name="Google Shape;556;p49"/>
          <p:cNvCxnSpPr/>
          <p:nvPr/>
        </p:nvCxnSpPr>
        <p:spPr>
          <a:xfrm rot="10800000">
            <a:off x="2522898" y="3784781"/>
            <a:ext cx="2049900" cy="9600"/>
          </a:xfrm>
          <a:prstGeom prst="straightConnector1">
            <a:avLst/>
          </a:prstGeom>
          <a:noFill/>
          <a:ln w="19050" cap="flat" cmpd="sng">
            <a:solidFill>
              <a:schemeClr val="accent2"/>
            </a:solidFill>
            <a:prstDash val="solid"/>
            <a:round/>
            <a:headEnd type="none" w="med" len="med"/>
            <a:tailEnd type="none" w="med" len="med"/>
          </a:ln>
        </p:spPr>
      </p:cxnSp>
      <p:cxnSp>
        <p:nvCxnSpPr>
          <p:cNvPr id="557" name="Google Shape;557;p49"/>
          <p:cNvCxnSpPr/>
          <p:nvPr/>
        </p:nvCxnSpPr>
        <p:spPr>
          <a:xfrm rot="10800000">
            <a:off x="2524041" y="2155106"/>
            <a:ext cx="2049900" cy="10500"/>
          </a:xfrm>
          <a:prstGeom prst="straightConnector1">
            <a:avLst/>
          </a:prstGeom>
          <a:noFill/>
          <a:ln w="19050" cap="flat" cmpd="sng">
            <a:solidFill>
              <a:schemeClr val="lt2"/>
            </a:solidFill>
            <a:prstDash val="solid"/>
            <a:round/>
            <a:headEnd type="none" w="med" len="med"/>
            <a:tailEnd type="none" w="med" len="med"/>
          </a:ln>
        </p:spPr>
      </p:cxnSp>
      <p:grpSp>
        <p:nvGrpSpPr>
          <p:cNvPr id="3" name="Google Shape;699;p62">
            <a:extLst>
              <a:ext uri="{FF2B5EF4-FFF2-40B4-BE49-F238E27FC236}">
                <a16:creationId xmlns:a16="http://schemas.microsoft.com/office/drawing/2014/main" id="{F9A17DF8-A697-3CC0-A76C-098903E56D67}"/>
              </a:ext>
            </a:extLst>
          </p:cNvPr>
          <p:cNvGrpSpPr/>
          <p:nvPr/>
        </p:nvGrpSpPr>
        <p:grpSpPr>
          <a:xfrm>
            <a:off x="6564730" y="593082"/>
            <a:ext cx="560335" cy="560335"/>
            <a:chOff x="1543050" y="530725"/>
            <a:chExt cx="454175" cy="454175"/>
          </a:xfrm>
          <a:solidFill>
            <a:schemeClr val="bg2"/>
          </a:solidFill>
        </p:grpSpPr>
        <p:sp>
          <p:nvSpPr>
            <p:cNvPr id="4" name="Google Shape;700;p62">
              <a:extLst>
                <a:ext uri="{FF2B5EF4-FFF2-40B4-BE49-F238E27FC236}">
                  <a16:creationId xmlns:a16="http://schemas.microsoft.com/office/drawing/2014/main" id="{6CE10D6F-8814-5227-F7CD-FBE855CBFE01}"/>
                </a:ext>
              </a:extLst>
            </p:cNvPr>
            <p:cNvSpPr/>
            <p:nvPr/>
          </p:nvSpPr>
          <p:spPr>
            <a:xfrm>
              <a:off x="1623475" y="931925"/>
              <a:ext cx="292800" cy="52975"/>
            </a:xfrm>
            <a:custGeom>
              <a:avLst/>
              <a:gdLst/>
              <a:ahLst/>
              <a:cxnLst/>
              <a:rect l="l" t="t" r="r" b="b"/>
              <a:pathLst>
                <a:path w="11712" h="2119" extrusionOk="0">
                  <a:moveTo>
                    <a:pt x="1" y="1"/>
                  </a:moveTo>
                  <a:lnTo>
                    <a:pt x="1" y="2119"/>
                  </a:lnTo>
                  <a:lnTo>
                    <a:pt x="11711" y="2119"/>
                  </a:lnTo>
                  <a:lnTo>
                    <a:pt x="117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01;p62">
              <a:extLst>
                <a:ext uri="{FF2B5EF4-FFF2-40B4-BE49-F238E27FC236}">
                  <a16:creationId xmlns:a16="http://schemas.microsoft.com/office/drawing/2014/main" id="{D02C2366-172D-62FB-3DE7-ABE9D897C830}"/>
                </a:ext>
              </a:extLst>
            </p:cNvPr>
            <p:cNvSpPr/>
            <p:nvPr/>
          </p:nvSpPr>
          <p:spPr>
            <a:xfrm>
              <a:off x="1543050" y="530725"/>
              <a:ext cx="454175" cy="374250"/>
            </a:xfrm>
            <a:custGeom>
              <a:avLst/>
              <a:gdLst/>
              <a:ahLst/>
              <a:cxnLst/>
              <a:rect l="l" t="t" r="r" b="b"/>
              <a:pathLst>
                <a:path w="18167" h="14970" extrusionOk="0">
                  <a:moveTo>
                    <a:pt x="9083" y="1"/>
                  </a:moveTo>
                  <a:cubicBezTo>
                    <a:pt x="7413" y="1"/>
                    <a:pt x="5947" y="897"/>
                    <a:pt x="5091" y="2180"/>
                  </a:cubicBezTo>
                  <a:lnTo>
                    <a:pt x="4827" y="2180"/>
                  </a:lnTo>
                  <a:cubicBezTo>
                    <a:pt x="2179" y="2180"/>
                    <a:pt x="0" y="4318"/>
                    <a:pt x="0" y="6966"/>
                  </a:cubicBezTo>
                  <a:cubicBezTo>
                    <a:pt x="0" y="9002"/>
                    <a:pt x="1324" y="10815"/>
                    <a:pt x="3218" y="11487"/>
                  </a:cubicBezTo>
                  <a:lnTo>
                    <a:pt x="3218" y="14969"/>
                  </a:lnTo>
                  <a:lnTo>
                    <a:pt x="5356" y="14969"/>
                  </a:lnTo>
                  <a:lnTo>
                    <a:pt x="5356" y="12810"/>
                  </a:lnTo>
                  <a:lnTo>
                    <a:pt x="6415" y="12810"/>
                  </a:lnTo>
                  <a:lnTo>
                    <a:pt x="6415" y="14969"/>
                  </a:lnTo>
                  <a:lnTo>
                    <a:pt x="8554" y="14969"/>
                  </a:lnTo>
                  <a:lnTo>
                    <a:pt x="8554" y="12810"/>
                  </a:lnTo>
                  <a:lnTo>
                    <a:pt x="9613" y="12810"/>
                  </a:lnTo>
                  <a:lnTo>
                    <a:pt x="9613" y="14969"/>
                  </a:lnTo>
                  <a:lnTo>
                    <a:pt x="11731" y="14969"/>
                  </a:lnTo>
                  <a:lnTo>
                    <a:pt x="11731" y="12810"/>
                  </a:lnTo>
                  <a:lnTo>
                    <a:pt x="12810" y="12810"/>
                  </a:lnTo>
                  <a:lnTo>
                    <a:pt x="12810" y="14969"/>
                  </a:lnTo>
                  <a:lnTo>
                    <a:pt x="14928" y="14969"/>
                  </a:lnTo>
                  <a:lnTo>
                    <a:pt x="14928" y="11487"/>
                  </a:lnTo>
                  <a:cubicBezTo>
                    <a:pt x="16822" y="10815"/>
                    <a:pt x="18166" y="9002"/>
                    <a:pt x="18166" y="6966"/>
                  </a:cubicBezTo>
                  <a:cubicBezTo>
                    <a:pt x="18166" y="4318"/>
                    <a:pt x="15967" y="2180"/>
                    <a:pt x="13340" y="2180"/>
                  </a:cubicBezTo>
                  <a:lnTo>
                    <a:pt x="13054" y="2180"/>
                  </a:lnTo>
                  <a:cubicBezTo>
                    <a:pt x="12199" y="897"/>
                    <a:pt x="10733" y="1"/>
                    <a:pt x="908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grpSp>
        <p:nvGrpSpPr>
          <p:cNvPr id="2" name="Google Shape;699;p62">
            <a:extLst>
              <a:ext uri="{FF2B5EF4-FFF2-40B4-BE49-F238E27FC236}">
                <a16:creationId xmlns:a16="http://schemas.microsoft.com/office/drawing/2014/main" id="{84AC37F4-126B-438E-F843-678F32638DFF}"/>
              </a:ext>
            </a:extLst>
          </p:cNvPr>
          <p:cNvGrpSpPr/>
          <p:nvPr/>
        </p:nvGrpSpPr>
        <p:grpSpPr>
          <a:xfrm>
            <a:off x="360000" y="360000"/>
            <a:ext cx="560335" cy="560335"/>
            <a:chOff x="1543050" y="530725"/>
            <a:chExt cx="454175" cy="454175"/>
          </a:xfrm>
          <a:solidFill>
            <a:schemeClr val="bg2"/>
          </a:solidFill>
        </p:grpSpPr>
        <p:sp>
          <p:nvSpPr>
            <p:cNvPr id="3" name="Google Shape;700;p62">
              <a:extLst>
                <a:ext uri="{FF2B5EF4-FFF2-40B4-BE49-F238E27FC236}">
                  <a16:creationId xmlns:a16="http://schemas.microsoft.com/office/drawing/2014/main" id="{1D234069-FBFB-BACC-8962-EDF16CC37D01}"/>
                </a:ext>
              </a:extLst>
            </p:cNvPr>
            <p:cNvSpPr/>
            <p:nvPr/>
          </p:nvSpPr>
          <p:spPr>
            <a:xfrm>
              <a:off x="1623475" y="931925"/>
              <a:ext cx="292800" cy="52975"/>
            </a:xfrm>
            <a:custGeom>
              <a:avLst/>
              <a:gdLst/>
              <a:ahLst/>
              <a:cxnLst/>
              <a:rect l="l" t="t" r="r" b="b"/>
              <a:pathLst>
                <a:path w="11712" h="2119" extrusionOk="0">
                  <a:moveTo>
                    <a:pt x="1" y="1"/>
                  </a:moveTo>
                  <a:lnTo>
                    <a:pt x="1" y="2119"/>
                  </a:lnTo>
                  <a:lnTo>
                    <a:pt x="11711" y="2119"/>
                  </a:lnTo>
                  <a:lnTo>
                    <a:pt x="117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01;p62">
              <a:extLst>
                <a:ext uri="{FF2B5EF4-FFF2-40B4-BE49-F238E27FC236}">
                  <a16:creationId xmlns:a16="http://schemas.microsoft.com/office/drawing/2014/main" id="{8F713FC5-2ABB-155D-90AA-EF7CCD052769}"/>
                </a:ext>
              </a:extLst>
            </p:cNvPr>
            <p:cNvSpPr/>
            <p:nvPr/>
          </p:nvSpPr>
          <p:spPr>
            <a:xfrm>
              <a:off x="1543050" y="530725"/>
              <a:ext cx="454175" cy="374250"/>
            </a:xfrm>
            <a:custGeom>
              <a:avLst/>
              <a:gdLst/>
              <a:ahLst/>
              <a:cxnLst/>
              <a:rect l="l" t="t" r="r" b="b"/>
              <a:pathLst>
                <a:path w="18167" h="14970" extrusionOk="0">
                  <a:moveTo>
                    <a:pt x="9083" y="1"/>
                  </a:moveTo>
                  <a:cubicBezTo>
                    <a:pt x="7413" y="1"/>
                    <a:pt x="5947" y="897"/>
                    <a:pt x="5091" y="2180"/>
                  </a:cubicBezTo>
                  <a:lnTo>
                    <a:pt x="4827" y="2180"/>
                  </a:lnTo>
                  <a:cubicBezTo>
                    <a:pt x="2179" y="2180"/>
                    <a:pt x="0" y="4318"/>
                    <a:pt x="0" y="6966"/>
                  </a:cubicBezTo>
                  <a:cubicBezTo>
                    <a:pt x="0" y="9002"/>
                    <a:pt x="1324" y="10815"/>
                    <a:pt x="3218" y="11487"/>
                  </a:cubicBezTo>
                  <a:lnTo>
                    <a:pt x="3218" y="14969"/>
                  </a:lnTo>
                  <a:lnTo>
                    <a:pt x="5356" y="14969"/>
                  </a:lnTo>
                  <a:lnTo>
                    <a:pt x="5356" y="12810"/>
                  </a:lnTo>
                  <a:lnTo>
                    <a:pt x="6415" y="12810"/>
                  </a:lnTo>
                  <a:lnTo>
                    <a:pt x="6415" y="14969"/>
                  </a:lnTo>
                  <a:lnTo>
                    <a:pt x="8554" y="14969"/>
                  </a:lnTo>
                  <a:lnTo>
                    <a:pt x="8554" y="12810"/>
                  </a:lnTo>
                  <a:lnTo>
                    <a:pt x="9613" y="12810"/>
                  </a:lnTo>
                  <a:lnTo>
                    <a:pt x="9613" y="14969"/>
                  </a:lnTo>
                  <a:lnTo>
                    <a:pt x="11731" y="14969"/>
                  </a:lnTo>
                  <a:lnTo>
                    <a:pt x="11731" y="12810"/>
                  </a:lnTo>
                  <a:lnTo>
                    <a:pt x="12810" y="12810"/>
                  </a:lnTo>
                  <a:lnTo>
                    <a:pt x="12810" y="14969"/>
                  </a:lnTo>
                  <a:lnTo>
                    <a:pt x="14928" y="14969"/>
                  </a:lnTo>
                  <a:lnTo>
                    <a:pt x="14928" y="11487"/>
                  </a:lnTo>
                  <a:cubicBezTo>
                    <a:pt x="16822" y="10815"/>
                    <a:pt x="18166" y="9002"/>
                    <a:pt x="18166" y="6966"/>
                  </a:cubicBezTo>
                  <a:cubicBezTo>
                    <a:pt x="18166" y="4318"/>
                    <a:pt x="15967" y="2180"/>
                    <a:pt x="13340" y="2180"/>
                  </a:cubicBezTo>
                  <a:lnTo>
                    <a:pt x="13054" y="2180"/>
                  </a:lnTo>
                  <a:cubicBezTo>
                    <a:pt x="12199" y="897"/>
                    <a:pt x="10733" y="1"/>
                    <a:pt x="908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ZoneTexte 4">
            <a:extLst>
              <a:ext uri="{FF2B5EF4-FFF2-40B4-BE49-F238E27FC236}">
                <a16:creationId xmlns:a16="http://schemas.microsoft.com/office/drawing/2014/main" id="{E493C79D-3DC8-DBA4-81A3-B9180053F9A7}"/>
              </a:ext>
            </a:extLst>
          </p:cNvPr>
          <p:cNvSpPr txBox="1"/>
          <p:nvPr/>
        </p:nvSpPr>
        <p:spPr>
          <a:xfrm>
            <a:off x="381265" y="384982"/>
            <a:ext cx="4261621" cy="461665"/>
          </a:xfrm>
          <a:prstGeom prst="rect">
            <a:avLst/>
          </a:prstGeom>
          <a:noFill/>
        </p:spPr>
        <p:txBody>
          <a:bodyPr wrap="square" rtlCol="0">
            <a:spAutoFit/>
          </a:bodyPr>
          <a:lstStyle/>
          <a:p>
            <a:r>
              <a:rPr lang="fr-FR" sz="2400" b="1" dirty="0">
                <a:solidFill>
                  <a:schemeClr val="accent2"/>
                </a:solidFill>
              </a:rPr>
              <a:t>01    Le Site Les Petits Plats</a:t>
            </a:r>
          </a:p>
        </p:txBody>
      </p:sp>
      <p:sp>
        <p:nvSpPr>
          <p:cNvPr id="13" name="ZoneTexte 12">
            <a:extLst>
              <a:ext uri="{FF2B5EF4-FFF2-40B4-BE49-F238E27FC236}">
                <a16:creationId xmlns:a16="http://schemas.microsoft.com/office/drawing/2014/main" id="{221E097A-78B0-CC71-81FA-995BCAB6D6C9}"/>
              </a:ext>
            </a:extLst>
          </p:cNvPr>
          <p:cNvSpPr txBox="1"/>
          <p:nvPr/>
        </p:nvSpPr>
        <p:spPr>
          <a:xfrm>
            <a:off x="820462" y="2339154"/>
            <a:ext cx="3163201" cy="1231106"/>
          </a:xfrm>
          <a:prstGeom prst="rect">
            <a:avLst/>
          </a:prstGeom>
          <a:noFill/>
        </p:spPr>
        <p:txBody>
          <a:bodyPr wrap="square" rtlCol="0">
            <a:spAutoFit/>
          </a:bodyPr>
          <a:lstStyle/>
          <a:p>
            <a:r>
              <a:rPr lang="fr-FR" sz="1800" dirty="0"/>
              <a:t>Maquette desktop </a:t>
            </a:r>
          </a:p>
          <a:p>
            <a:r>
              <a:rPr lang="fr-FR" sz="1200" dirty="0"/>
              <a:t>   </a:t>
            </a:r>
            <a:r>
              <a:rPr lang="fr-FR" dirty="0"/>
              <a:t>barre de recherche</a:t>
            </a:r>
          </a:p>
          <a:p>
            <a:r>
              <a:rPr lang="fr-FR" dirty="0"/>
              <a:t>   zones de recherche avancée</a:t>
            </a:r>
          </a:p>
          <a:p>
            <a:r>
              <a:rPr lang="fr-FR" dirty="0"/>
              <a:t>   zone de tags</a:t>
            </a:r>
          </a:p>
          <a:p>
            <a:r>
              <a:rPr lang="fr-FR" dirty="0"/>
              <a:t>   zone d’affichage des recettes</a:t>
            </a:r>
          </a:p>
        </p:txBody>
      </p:sp>
      <p:pic>
        <p:nvPicPr>
          <p:cNvPr id="15" name="Image 14" descr="Une image contenant calendrier&#10;&#10;Description générée automatiquement">
            <a:extLst>
              <a:ext uri="{FF2B5EF4-FFF2-40B4-BE49-F238E27FC236}">
                <a16:creationId xmlns:a16="http://schemas.microsoft.com/office/drawing/2014/main" id="{5FCC657A-00C6-6E87-8E92-4C9DE33552BA}"/>
              </a:ext>
            </a:extLst>
          </p:cNvPr>
          <p:cNvPicPr>
            <a:picLocks noChangeAspect="1"/>
          </p:cNvPicPr>
          <p:nvPr/>
        </p:nvPicPr>
        <p:blipFill rotWithShape="1">
          <a:blip r:embed="rId3"/>
          <a:srcRect l="18372" t="14645" r="24496" b="28349"/>
          <a:stretch/>
        </p:blipFill>
        <p:spPr>
          <a:xfrm>
            <a:off x="3919870" y="2321805"/>
            <a:ext cx="5224130" cy="2821695"/>
          </a:xfrm>
          <a:prstGeom prst="rect">
            <a:avLst/>
          </a:prstGeom>
        </p:spPr>
      </p:pic>
      <p:pic>
        <p:nvPicPr>
          <p:cNvPr id="17" name="Image 16" descr="Une image contenant texte, écran, capture d’écran, ordinateur&#10;&#10;Description générée automatiquement">
            <a:extLst>
              <a:ext uri="{FF2B5EF4-FFF2-40B4-BE49-F238E27FC236}">
                <a16:creationId xmlns:a16="http://schemas.microsoft.com/office/drawing/2014/main" id="{CC6D5C45-9343-DA17-6F7D-155E18962BD6}"/>
              </a:ext>
            </a:extLst>
          </p:cNvPr>
          <p:cNvPicPr>
            <a:picLocks noChangeAspect="1"/>
          </p:cNvPicPr>
          <p:nvPr/>
        </p:nvPicPr>
        <p:blipFill rotWithShape="1">
          <a:blip r:embed="rId4"/>
          <a:srcRect l="22171" t="10974" r="33954" b="49860"/>
          <a:stretch/>
        </p:blipFill>
        <p:spPr>
          <a:xfrm>
            <a:off x="4750716" y="205563"/>
            <a:ext cx="4012019" cy="1919386"/>
          </a:xfrm>
          <a:prstGeom prst="rect">
            <a:avLst/>
          </a:prstGeom>
        </p:spPr>
      </p:pic>
      <p:sp>
        <p:nvSpPr>
          <p:cNvPr id="21" name="ZoneTexte 20">
            <a:extLst>
              <a:ext uri="{FF2B5EF4-FFF2-40B4-BE49-F238E27FC236}">
                <a16:creationId xmlns:a16="http://schemas.microsoft.com/office/drawing/2014/main" id="{6082EDE8-5442-CF6A-DBE0-9649B73D82F6}"/>
              </a:ext>
            </a:extLst>
          </p:cNvPr>
          <p:cNvSpPr txBox="1"/>
          <p:nvPr/>
        </p:nvSpPr>
        <p:spPr>
          <a:xfrm>
            <a:off x="820463" y="1029580"/>
            <a:ext cx="4012019" cy="1200329"/>
          </a:xfrm>
          <a:prstGeom prst="rect">
            <a:avLst/>
          </a:prstGeom>
          <a:noFill/>
        </p:spPr>
        <p:txBody>
          <a:bodyPr wrap="square" rtlCol="0">
            <a:spAutoFit/>
          </a:bodyPr>
          <a:lstStyle/>
          <a:p>
            <a:r>
              <a:rPr lang="fr-FR" sz="1800" dirty="0"/>
              <a:t>Structure des données</a:t>
            </a:r>
          </a:p>
          <a:p>
            <a:r>
              <a:rPr lang="fr-FR" dirty="0"/>
              <a:t>   Liste d’objets</a:t>
            </a:r>
          </a:p>
          <a:p>
            <a:r>
              <a:rPr lang="fr-FR" dirty="0"/>
              <a:t>   Liste imbriquée d’ingrédients (items variables)</a:t>
            </a:r>
          </a:p>
          <a:p>
            <a:r>
              <a:rPr lang="fr-FR" dirty="0"/>
              <a:t>   Chaîne de caractères description</a:t>
            </a:r>
          </a:p>
          <a:p>
            <a:r>
              <a:rPr lang="fr-FR" sz="1200" dirty="0"/>
              <a:t>   </a:t>
            </a:r>
            <a:endParaRPr lang="fr-FR" dirty="0"/>
          </a:p>
        </p:txBody>
      </p:sp>
      <p:sp>
        <p:nvSpPr>
          <p:cNvPr id="22" name="ZoneTexte 21">
            <a:extLst>
              <a:ext uri="{FF2B5EF4-FFF2-40B4-BE49-F238E27FC236}">
                <a16:creationId xmlns:a16="http://schemas.microsoft.com/office/drawing/2014/main" id="{08DD72A6-FEFB-EC52-F424-68FBC9A04594}"/>
              </a:ext>
            </a:extLst>
          </p:cNvPr>
          <p:cNvSpPr txBox="1"/>
          <p:nvPr/>
        </p:nvSpPr>
        <p:spPr>
          <a:xfrm>
            <a:off x="820462" y="3831463"/>
            <a:ext cx="3163201" cy="1015663"/>
          </a:xfrm>
          <a:prstGeom prst="rect">
            <a:avLst/>
          </a:prstGeom>
          <a:noFill/>
        </p:spPr>
        <p:txBody>
          <a:bodyPr wrap="square" rtlCol="0">
            <a:spAutoFit/>
          </a:bodyPr>
          <a:lstStyle/>
          <a:p>
            <a:r>
              <a:rPr lang="fr-FR" sz="1800" dirty="0"/>
              <a:t>Fonctionnalité recherche</a:t>
            </a:r>
          </a:p>
          <a:p>
            <a:r>
              <a:rPr lang="fr-FR" dirty="0"/>
              <a:t>   entrées utilisateur</a:t>
            </a:r>
          </a:p>
          <a:p>
            <a:r>
              <a:rPr lang="fr-FR" dirty="0"/>
              <a:t>   intersection des résultats</a:t>
            </a:r>
          </a:p>
          <a:p>
            <a:r>
              <a:rPr lang="fr-FR" dirty="0"/>
              <a:t>   recherche de performance</a:t>
            </a:r>
          </a:p>
        </p:txBody>
      </p:sp>
    </p:spTree>
    <p:extLst>
      <p:ext uri="{BB962C8B-B14F-4D97-AF65-F5344CB8AC3E}">
        <p14:creationId xmlns:p14="http://schemas.microsoft.com/office/powerpoint/2010/main" val="3527176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grpSp>
        <p:nvGrpSpPr>
          <p:cNvPr id="26" name="Google Shape;699;p62">
            <a:extLst>
              <a:ext uri="{FF2B5EF4-FFF2-40B4-BE49-F238E27FC236}">
                <a16:creationId xmlns:a16="http://schemas.microsoft.com/office/drawing/2014/main" id="{0E475179-1C06-691B-9C3E-6F9A4E044F07}"/>
              </a:ext>
            </a:extLst>
          </p:cNvPr>
          <p:cNvGrpSpPr/>
          <p:nvPr/>
        </p:nvGrpSpPr>
        <p:grpSpPr>
          <a:xfrm>
            <a:off x="360000" y="360000"/>
            <a:ext cx="560335" cy="560335"/>
            <a:chOff x="1543050" y="530725"/>
            <a:chExt cx="454175" cy="454175"/>
          </a:xfrm>
          <a:solidFill>
            <a:schemeClr val="bg2"/>
          </a:solidFill>
        </p:grpSpPr>
        <p:sp>
          <p:nvSpPr>
            <p:cNvPr id="27" name="Google Shape;700;p62">
              <a:extLst>
                <a:ext uri="{FF2B5EF4-FFF2-40B4-BE49-F238E27FC236}">
                  <a16:creationId xmlns:a16="http://schemas.microsoft.com/office/drawing/2014/main" id="{C3E27888-6B1D-6F74-4D51-65A7F67FBD6B}"/>
                </a:ext>
              </a:extLst>
            </p:cNvPr>
            <p:cNvSpPr/>
            <p:nvPr/>
          </p:nvSpPr>
          <p:spPr>
            <a:xfrm>
              <a:off x="1623475" y="931925"/>
              <a:ext cx="292800" cy="52975"/>
            </a:xfrm>
            <a:custGeom>
              <a:avLst/>
              <a:gdLst/>
              <a:ahLst/>
              <a:cxnLst/>
              <a:rect l="l" t="t" r="r" b="b"/>
              <a:pathLst>
                <a:path w="11712" h="2119" extrusionOk="0">
                  <a:moveTo>
                    <a:pt x="1" y="1"/>
                  </a:moveTo>
                  <a:lnTo>
                    <a:pt x="1" y="2119"/>
                  </a:lnTo>
                  <a:lnTo>
                    <a:pt x="11711" y="2119"/>
                  </a:lnTo>
                  <a:lnTo>
                    <a:pt x="117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01;p62">
              <a:extLst>
                <a:ext uri="{FF2B5EF4-FFF2-40B4-BE49-F238E27FC236}">
                  <a16:creationId xmlns:a16="http://schemas.microsoft.com/office/drawing/2014/main" id="{F3722923-5572-F2E0-5B41-104FD7D7BDD3}"/>
                </a:ext>
              </a:extLst>
            </p:cNvPr>
            <p:cNvSpPr/>
            <p:nvPr/>
          </p:nvSpPr>
          <p:spPr>
            <a:xfrm>
              <a:off x="1543050" y="530725"/>
              <a:ext cx="454175" cy="374250"/>
            </a:xfrm>
            <a:custGeom>
              <a:avLst/>
              <a:gdLst/>
              <a:ahLst/>
              <a:cxnLst/>
              <a:rect l="l" t="t" r="r" b="b"/>
              <a:pathLst>
                <a:path w="18167" h="14970" extrusionOk="0">
                  <a:moveTo>
                    <a:pt x="9083" y="1"/>
                  </a:moveTo>
                  <a:cubicBezTo>
                    <a:pt x="7413" y="1"/>
                    <a:pt x="5947" y="897"/>
                    <a:pt x="5091" y="2180"/>
                  </a:cubicBezTo>
                  <a:lnTo>
                    <a:pt x="4827" y="2180"/>
                  </a:lnTo>
                  <a:cubicBezTo>
                    <a:pt x="2179" y="2180"/>
                    <a:pt x="0" y="4318"/>
                    <a:pt x="0" y="6966"/>
                  </a:cubicBezTo>
                  <a:cubicBezTo>
                    <a:pt x="0" y="9002"/>
                    <a:pt x="1324" y="10815"/>
                    <a:pt x="3218" y="11487"/>
                  </a:cubicBezTo>
                  <a:lnTo>
                    <a:pt x="3218" y="14969"/>
                  </a:lnTo>
                  <a:lnTo>
                    <a:pt x="5356" y="14969"/>
                  </a:lnTo>
                  <a:lnTo>
                    <a:pt x="5356" y="12810"/>
                  </a:lnTo>
                  <a:lnTo>
                    <a:pt x="6415" y="12810"/>
                  </a:lnTo>
                  <a:lnTo>
                    <a:pt x="6415" y="14969"/>
                  </a:lnTo>
                  <a:lnTo>
                    <a:pt x="8554" y="14969"/>
                  </a:lnTo>
                  <a:lnTo>
                    <a:pt x="8554" y="12810"/>
                  </a:lnTo>
                  <a:lnTo>
                    <a:pt x="9613" y="12810"/>
                  </a:lnTo>
                  <a:lnTo>
                    <a:pt x="9613" y="14969"/>
                  </a:lnTo>
                  <a:lnTo>
                    <a:pt x="11731" y="14969"/>
                  </a:lnTo>
                  <a:lnTo>
                    <a:pt x="11731" y="12810"/>
                  </a:lnTo>
                  <a:lnTo>
                    <a:pt x="12810" y="12810"/>
                  </a:lnTo>
                  <a:lnTo>
                    <a:pt x="12810" y="14969"/>
                  </a:lnTo>
                  <a:lnTo>
                    <a:pt x="14928" y="14969"/>
                  </a:lnTo>
                  <a:lnTo>
                    <a:pt x="14928" y="11487"/>
                  </a:lnTo>
                  <a:cubicBezTo>
                    <a:pt x="16822" y="10815"/>
                    <a:pt x="18166" y="9002"/>
                    <a:pt x="18166" y="6966"/>
                  </a:cubicBezTo>
                  <a:cubicBezTo>
                    <a:pt x="18166" y="4318"/>
                    <a:pt x="15967" y="2180"/>
                    <a:pt x="13340" y="2180"/>
                  </a:cubicBezTo>
                  <a:lnTo>
                    <a:pt x="13054" y="2180"/>
                  </a:lnTo>
                  <a:cubicBezTo>
                    <a:pt x="12199" y="897"/>
                    <a:pt x="10733" y="1"/>
                    <a:pt x="908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ZoneTexte 28">
            <a:extLst>
              <a:ext uri="{FF2B5EF4-FFF2-40B4-BE49-F238E27FC236}">
                <a16:creationId xmlns:a16="http://schemas.microsoft.com/office/drawing/2014/main" id="{3814123D-76FB-D090-7388-027E0FF9CC68}"/>
              </a:ext>
            </a:extLst>
          </p:cNvPr>
          <p:cNvSpPr txBox="1"/>
          <p:nvPr/>
        </p:nvSpPr>
        <p:spPr>
          <a:xfrm>
            <a:off x="381265" y="384982"/>
            <a:ext cx="4332502" cy="461665"/>
          </a:xfrm>
          <a:prstGeom prst="rect">
            <a:avLst/>
          </a:prstGeom>
          <a:noFill/>
        </p:spPr>
        <p:txBody>
          <a:bodyPr wrap="square" rtlCol="0">
            <a:spAutoFit/>
          </a:bodyPr>
          <a:lstStyle/>
          <a:p>
            <a:r>
              <a:rPr lang="fr-FR" sz="2400" b="1" dirty="0">
                <a:solidFill>
                  <a:schemeClr val="accent2"/>
                </a:solidFill>
              </a:rPr>
              <a:t>02    Choix de Framework</a:t>
            </a:r>
          </a:p>
        </p:txBody>
      </p:sp>
      <p:pic>
        <p:nvPicPr>
          <p:cNvPr id="31" name="Image 30" descr="Une image contenant logo&#10;&#10;Description générée automatiquement">
            <a:extLst>
              <a:ext uri="{FF2B5EF4-FFF2-40B4-BE49-F238E27FC236}">
                <a16:creationId xmlns:a16="http://schemas.microsoft.com/office/drawing/2014/main" id="{1967232F-69CD-43B7-99F9-B1771BAC663F}"/>
              </a:ext>
            </a:extLst>
          </p:cNvPr>
          <p:cNvPicPr>
            <a:picLocks noChangeAspect="1"/>
          </p:cNvPicPr>
          <p:nvPr/>
        </p:nvPicPr>
        <p:blipFill>
          <a:blip r:embed="rId3"/>
          <a:stretch>
            <a:fillRect/>
          </a:stretch>
        </p:blipFill>
        <p:spPr>
          <a:xfrm>
            <a:off x="7513674" y="245656"/>
            <a:ext cx="1353879" cy="1078872"/>
          </a:xfrm>
          <a:prstGeom prst="rect">
            <a:avLst/>
          </a:prstGeom>
        </p:spPr>
      </p:pic>
      <p:pic>
        <p:nvPicPr>
          <p:cNvPr id="33" name="Image 32">
            <a:extLst>
              <a:ext uri="{FF2B5EF4-FFF2-40B4-BE49-F238E27FC236}">
                <a16:creationId xmlns:a16="http://schemas.microsoft.com/office/drawing/2014/main" id="{54DD63C2-9233-0603-9087-CE8064AB8D68}"/>
              </a:ext>
            </a:extLst>
          </p:cNvPr>
          <p:cNvPicPr>
            <a:picLocks noChangeAspect="1"/>
          </p:cNvPicPr>
          <p:nvPr/>
        </p:nvPicPr>
        <p:blipFill>
          <a:blip r:embed="rId4"/>
          <a:stretch>
            <a:fillRect/>
          </a:stretch>
        </p:blipFill>
        <p:spPr>
          <a:xfrm>
            <a:off x="7620685" y="1516911"/>
            <a:ext cx="1139856" cy="1607731"/>
          </a:xfrm>
          <a:prstGeom prst="rect">
            <a:avLst/>
          </a:prstGeom>
        </p:spPr>
      </p:pic>
      <p:sp>
        <p:nvSpPr>
          <p:cNvPr id="34" name="ZoneTexte 33">
            <a:extLst>
              <a:ext uri="{FF2B5EF4-FFF2-40B4-BE49-F238E27FC236}">
                <a16:creationId xmlns:a16="http://schemas.microsoft.com/office/drawing/2014/main" id="{1ED2B918-A839-A221-C9B9-97C2C68CA049}"/>
              </a:ext>
            </a:extLst>
          </p:cNvPr>
          <p:cNvSpPr txBox="1"/>
          <p:nvPr/>
        </p:nvSpPr>
        <p:spPr>
          <a:xfrm>
            <a:off x="1687032" y="984976"/>
            <a:ext cx="4189227" cy="1015663"/>
          </a:xfrm>
          <a:prstGeom prst="rect">
            <a:avLst/>
          </a:prstGeom>
          <a:noFill/>
        </p:spPr>
        <p:txBody>
          <a:bodyPr wrap="square" rtlCol="0">
            <a:spAutoFit/>
          </a:bodyPr>
          <a:lstStyle/>
          <a:p>
            <a:r>
              <a:rPr lang="fr-FR" sz="1800" dirty="0"/>
              <a:t>Avantages de Bootstrap</a:t>
            </a:r>
          </a:p>
          <a:p>
            <a:r>
              <a:rPr lang="fr-FR" dirty="0"/>
              <a:t>   conception mobile first</a:t>
            </a:r>
          </a:p>
          <a:p>
            <a:r>
              <a:rPr lang="fr-FR" dirty="0"/>
              <a:t>   affichage responsive</a:t>
            </a:r>
          </a:p>
          <a:p>
            <a:r>
              <a:rPr lang="fr-FR" dirty="0"/>
              <a:t>   grande notoriété du </a:t>
            </a:r>
            <a:r>
              <a:rPr lang="fr-FR" dirty="0" err="1"/>
              <a:t>framework</a:t>
            </a:r>
            <a:endParaRPr lang="fr-FR" dirty="0"/>
          </a:p>
        </p:txBody>
      </p:sp>
      <p:sp>
        <p:nvSpPr>
          <p:cNvPr id="35" name="ZoneTexte 34">
            <a:extLst>
              <a:ext uri="{FF2B5EF4-FFF2-40B4-BE49-F238E27FC236}">
                <a16:creationId xmlns:a16="http://schemas.microsoft.com/office/drawing/2014/main" id="{99E73AB6-16E7-16AD-34E8-89D1A1396AB5}"/>
              </a:ext>
            </a:extLst>
          </p:cNvPr>
          <p:cNvSpPr txBox="1"/>
          <p:nvPr/>
        </p:nvSpPr>
        <p:spPr>
          <a:xfrm>
            <a:off x="1673196" y="2218757"/>
            <a:ext cx="5075276" cy="1015663"/>
          </a:xfrm>
          <a:prstGeom prst="rect">
            <a:avLst/>
          </a:prstGeom>
          <a:noFill/>
        </p:spPr>
        <p:txBody>
          <a:bodyPr wrap="square" rtlCol="0">
            <a:spAutoFit/>
          </a:bodyPr>
          <a:lstStyle/>
          <a:p>
            <a:r>
              <a:rPr lang="fr-FR" sz="1800" dirty="0"/>
              <a:t>Inconvénients de Bootstrap</a:t>
            </a:r>
          </a:p>
          <a:p>
            <a:r>
              <a:rPr lang="fr-FR" sz="1200" dirty="0"/>
              <a:t>   </a:t>
            </a:r>
            <a:r>
              <a:rPr lang="fr-FR" dirty="0"/>
              <a:t>fichier initial lourd et surcharges CSS</a:t>
            </a:r>
          </a:p>
          <a:p>
            <a:r>
              <a:rPr lang="fr-FR" dirty="0"/>
              <a:t>   chargement en mémoire d’éléments non-spécifiques</a:t>
            </a:r>
          </a:p>
          <a:p>
            <a:r>
              <a:rPr lang="fr-FR" dirty="0"/>
              <a:t>   sémantique des classes non-intuitive</a:t>
            </a:r>
          </a:p>
        </p:txBody>
      </p:sp>
      <p:sp>
        <p:nvSpPr>
          <p:cNvPr id="36" name="ZoneTexte 35">
            <a:extLst>
              <a:ext uri="{FF2B5EF4-FFF2-40B4-BE49-F238E27FC236}">
                <a16:creationId xmlns:a16="http://schemas.microsoft.com/office/drawing/2014/main" id="{881459B0-65C8-AFED-F003-85735C9353DF}"/>
              </a:ext>
            </a:extLst>
          </p:cNvPr>
          <p:cNvSpPr txBox="1"/>
          <p:nvPr/>
        </p:nvSpPr>
        <p:spPr>
          <a:xfrm>
            <a:off x="1687031" y="3449103"/>
            <a:ext cx="4189227" cy="1015663"/>
          </a:xfrm>
          <a:prstGeom prst="rect">
            <a:avLst/>
          </a:prstGeom>
          <a:noFill/>
        </p:spPr>
        <p:txBody>
          <a:bodyPr wrap="square" rtlCol="0">
            <a:spAutoFit/>
          </a:bodyPr>
          <a:lstStyle/>
          <a:p>
            <a:r>
              <a:rPr lang="fr-FR" sz="1800" dirty="0"/>
              <a:t>CSS Natif</a:t>
            </a:r>
          </a:p>
          <a:p>
            <a:r>
              <a:rPr lang="fr-FR" sz="1200" dirty="0"/>
              <a:t>   </a:t>
            </a:r>
            <a:r>
              <a:rPr lang="fr-FR" dirty="0"/>
              <a:t>développement du code essentiel</a:t>
            </a:r>
          </a:p>
          <a:p>
            <a:r>
              <a:rPr lang="fr-FR" dirty="0"/>
              <a:t>   performance de l’usage mémoire</a:t>
            </a:r>
          </a:p>
          <a:p>
            <a:r>
              <a:rPr lang="fr-FR" dirty="0"/>
              <a:t>   lisibilité sémantique</a:t>
            </a:r>
          </a:p>
        </p:txBody>
      </p:sp>
    </p:spTree>
    <p:extLst>
      <p:ext uri="{BB962C8B-B14F-4D97-AF65-F5344CB8AC3E}">
        <p14:creationId xmlns:p14="http://schemas.microsoft.com/office/powerpoint/2010/main" val="1114488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50"/>
          <p:cNvSpPr/>
          <p:nvPr/>
        </p:nvSpPr>
        <p:spPr>
          <a:xfrm>
            <a:off x="-1587517" y="6262511"/>
            <a:ext cx="22076" cy="613856"/>
          </a:xfrm>
          <a:custGeom>
            <a:avLst/>
            <a:gdLst/>
            <a:ahLst/>
            <a:cxnLst/>
            <a:rect l="l" t="t" r="r" b="b"/>
            <a:pathLst>
              <a:path w="449" h="12485" extrusionOk="0">
                <a:moveTo>
                  <a:pt x="448" y="0"/>
                </a:moveTo>
                <a:cubicBezTo>
                  <a:pt x="428" y="82"/>
                  <a:pt x="408" y="163"/>
                  <a:pt x="387" y="225"/>
                </a:cubicBezTo>
                <a:cubicBezTo>
                  <a:pt x="0" y="1894"/>
                  <a:pt x="122" y="3564"/>
                  <a:pt x="143" y="5255"/>
                </a:cubicBezTo>
                <a:cubicBezTo>
                  <a:pt x="183" y="6741"/>
                  <a:pt x="265" y="8228"/>
                  <a:pt x="326" y="9735"/>
                </a:cubicBezTo>
                <a:cubicBezTo>
                  <a:pt x="367" y="10652"/>
                  <a:pt x="408" y="11568"/>
                  <a:pt x="448" y="12485"/>
                </a:cubicBezTo>
                <a:lnTo>
                  <a:pt x="4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0"/>
          <p:cNvSpPr/>
          <p:nvPr/>
        </p:nvSpPr>
        <p:spPr>
          <a:xfrm>
            <a:off x="-1565490" y="6876318"/>
            <a:ext cx="8063" cy="178281"/>
          </a:xfrm>
          <a:custGeom>
            <a:avLst/>
            <a:gdLst/>
            <a:ahLst/>
            <a:cxnLst/>
            <a:rect l="l" t="t" r="r" b="b"/>
            <a:pathLst>
              <a:path w="164" h="3626" extrusionOk="0">
                <a:moveTo>
                  <a:pt x="0" y="1"/>
                </a:moveTo>
                <a:lnTo>
                  <a:pt x="0" y="3626"/>
                </a:lnTo>
                <a:lnTo>
                  <a:pt x="163" y="3626"/>
                </a:lnTo>
                <a:cubicBezTo>
                  <a:pt x="102" y="2424"/>
                  <a:pt x="61" y="1222"/>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699;p62">
            <a:extLst>
              <a:ext uri="{FF2B5EF4-FFF2-40B4-BE49-F238E27FC236}">
                <a16:creationId xmlns:a16="http://schemas.microsoft.com/office/drawing/2014/main" id="{4C3C8A26-F959-9B65-6E06-24F51BC9C549}"/>
              </a:ext>
            </a:extLst>
          </p:cNvPr>
          <p:cNvGrpSpPr/>
          <p:nvPr/>
        </p:nvGrpSpPr>
        <p:grpSpPr>
          <a:xfrm>
            <a:off x="360000" y="360000"/>
            <a:ext cx="560335" cy="560335"/>
            <a:chOff x="1543050" y="530725"/>
            <a:chExt cx="454175" cy="454175"/>
          </a:xfrm>
          <a:solidFill>
            <a:schemeClr val="bg2"/>
          </a:solidFill>
        </p:grpSpPr>
        <p:sp>
          <p:nvSpPr>
            <p:cNvPr id="7" name="Google Shape;700;p62">
              <a:extLst>
                <a:ext uri="{FF2B5EF4-FFF2-40B4-BE49-F238E27FC236}">
                  <a16:creationId xmlns:a16="http://schemas.microsoft.com/office/drawing/2014/main" id="{C2E860DD-187C-60BC-C0E9-7EA18A3B2E75}"/>
                </a:ext>
              </a:extLst>
            </p:cNvPr>
            <p:cNvSpPr/>
            <p:nvPr/>
          </p:nvSpPr>
          <p:spPr>
            <a:xfrm>
              <a:off x="1623475" y="931925"/>
              <a:ext cx="292800" cy="52975"/>
            </a:xfrm>
            <a:custGeom>
              <a:avLst/>
              <a:gdLst/>
              <a:ahLst/>
              <a:cxnLst/>
              <a:rect l="l" t="t" r="r" b="b"/>
              <a:pathLst>
                <a:path w="11712" h="2119" extrusionOk="0">
                  <a:moveTo>
                    <a:pt x="1" y="1"/>
                  </a:moveTo>
                  <a:lnTo>
                    <a:pt x="1" y="2119"/>
                  </a:lnTo>
                  <a:lnTo>
                    <a:pt x="11711" y="2119"/>
                  </a:lnTo>
                  <a:lnTo>
                    <a:pt x="117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1;p62">
              <a:extLst>
                <a:ext uri="{FF2B5EF4-FFF2-40B4-BE49-F238E27FC236}">
                  <a16:creationId xmlns:a16="http://schemas.microsoft.com/office/drawing/2014/main" id="{0F936A4B-C9C4-26E4-08A9-83F0047B0C70}"/>
                </a:ext>
              </a:extLst>
            </p:cNvPr>
            <p:cNvSpPr/>
            <p:nvPr/>
          </p:nvSpPr>
          <p:spPr>
            <a:xfrm>
              <a:off x="1543050" y="530725"/>
              <a:ext cx="454175" cy="374250"/>
            </a:xfrm>
            <a:custGeom>
              <a:avLst/>
              <a:gdLst/>
              <a:ahLst/>
              <a:cxnLst/>
              <a:rect l="l" t="t" r="r" b="b"/>
              <a:pathLst>
                <a:path w="18167" h="14970" extrusionOk="0">
                  <a:moveTo>
                    <a:pt x="9083" y="1"/>
                  </a:moveTo>
                  <a:cubicBezTo>
                    <a:pt x="7413" y="1"/>
                    <a:pt x="5947" y="897"/>
                    <a:pt x="5091" y="2180"/>
                  </a:cubicBezTo>
                  <a:lnTo>
                    <a:pt x="4827" y="2180"/>
                  </a:lnTo>
                  <a:cubicBezTo>
                    <a:pt x="2179" y="2180"/>
                    <a:pt x="0" y="4318"/>
                    <a:pt x="0" y="6966"/>
                  </a:cubicBezTo>
                  <a:cubicBezTo>
                    <a:pt x="0" y="9002"/>
                    <a:pt x="1324" y="10815"/>
                    <a:pt x="3218" y="11487"/>
                  </a:cubicBezTo>
                  <a:lnTo>
                    <a:pt x="3218" y="14969"/>
                  </a:lnTo>
                  <a:lnTo>
                    <a:pt x="5356" y="14969"/>
                  </a:lnTo>
                  <a:lnTo>
                    <a:pt x="5356" y="12810"/>
                  </a:lnTo>
                  <a:lnTo>
                    <a:pt x="6415" y="12810"/>
                  </a:lnTo>
                  <a:lnTo>
                    <a:pt x="6415" y="14969"/>
                  </a:lnTo>
                  <a:lnTo>
                    <a:pt x="8554" y="14969"/>
                  </a:lnTo>
                  <a:lnTo>
                    <a:pt x="8554" y="12810"/>
                  </a:lnTo>
                  <a:lnTo>
                    <a:pt x="9613" y="12810"/>
                  </a:lnTo>
                  <a:lnTo>
                    <a:pt x="9613" y="14969"/>
                  </a:lnTo>
                  <a:lnTo>
                    <a:pt x="11731" y="14969"/>
                  </a:lnTo>
                  <a:lnTo>
                    <a:pt x="11731" y="12810"/>
                  </a:lnTo>
                  <a:lnTo>
                    <a:pt x="12810" y="12810"/>
                  </a:lnTo>
                  <a:lnTo>
                    <a:pt x="12810" y="14969"/>
                  </a:lnTo>
                  <a:lnTo>
                    <a:pt x="14928" y="14969"/>
                  </a:lnTo>
                  <a:lnTo>
                    <a:pt x="14928" y="11487"/>
                  </a:lnTo>
                  <a:cubicBezTo>
                    <a:pt x="16822" y="10815"/>
                    <a:pt x="18166" y="9002"/>
                    <a:pt x="18166" y="6966"/>
                  </a:cubicBezTo>
                  <a:cubicBezTo>
                    <a:pt x="18166" y="4318"/>
                    <a:pt x="15967" y="2180"/>
                    <a:pt x="13340" y="2180"/>
                  </a:cubicBezTo>
                  <a:lnTo>
                    <a:pt x="13054" y="2180"/>
                  </a:lnTo>
                  <a:cubicBezTo>
                    <a:pt x="12199" y="897"/>
                    <a:pt x="10733" y="1"/>
                    <a:pt x="908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ZoneTexte 8">
            <a:extLst>
              <a:ext uri="{FF2B5EF4-FFF2-40B4-BE49-F238E27FC236}">
                <a16:creationId xmlns:a16="http://schemas.microsoft.com/office/drawing/2014/main" id="{B58D5457-189D-C304-AFC3-F3E8EEE8166F}"/>
              </a:ext>
            </a:extLst>
          </p:cNvPr>
          <p:cNvSpPr txBox="1"/>
          <p:nvPr/>
        </p:nvSpPr>
        <p:spPr>
          <a:xfrm>
            <a:off x="381264" y="384982"/>
            <a:ext cx="8011369" cy="461665"/>
          </a:xfrm>
          <a:prstGeom prst="rect">
            <a:avLst/>
          </a:prstGeom>
          <a:noFill/>
        </p:spPr>
        <p:txBody>
          <a:bodyPr wrap="square" rtlCol="0">
            <a:spAutoFit/>
          </a:bodyPr>
          <a:lstStyle/>
          <a:p>
            <a:r>
              <a:rPr lang="fr-FR" sz="2400" b="1" dirty="0">
                <a:solidFill>
                  <a:schemeClr val="accent2"/>
                </a:solidFill>
              </a:rPr>
              <a:t>03    Analyse de la fonctionnalité : problématique</a:t>
            </a:r>
          </a:p>
        </p:txBody>
      </p:sp>
      <p:pic>
        <p:nvPicPr>
          <p:cNvPr id="10" name="Image 9" descr="Une image contenant calendrier&#10;&#10;Description générée automatiquement">
            <a:extLst>
              <a:ext uri="{FF2B5EF4-FFF2-40B4-BE49-F238E27FC236}">
                <a16:creationId xmlns:a16="http://schemas.microsoft.com/office/drawing/2014/main" id="{88B71B9E-FBFA-6CB3-1E54-D946E7C411C6}"/>
              </a:ext>
            </a:extLst>
          </p:cNvPr>
          <p:cNvPicPr>
            <a:picLocks noChangeAspect="1"/>
          </p:cNvPicPr>
          <p:nvPr/>
        </p:nvPicPr>
        <p:blipFill rotWithShape="1">
          <a:blip r:embed="rId3"/>
          <a:srcRect l="21260" t="19090" r="28346" b="55455"/>
          <a:stretch/>
        </p:blipFill>
        <p:spPr>
          <a:xfrm>
            <a:off x="4464000" y="821728"/>
            <a:ext cx="4608000" cy="1260000"/>
          </a:xfrm>
          <a:prstGeom prst="rect">
            <a:avLst/>
          </a:prstGeom>
        </p:spPr>
      </p:pic>
      <p:pic>
        <p:nvPicPr>
          <p:cNvPr id="12" name="Image 11" descr="Une image contenant diagramme&#10;&#10;Description générée automatiquement">
            <a:extLst>
              <a:ext uri="{FF2B5EF4-FFF2-40B4-BE49-F238E27FC236}">
                <a16:creationId xmlns:a16="http://schemas.microsoft.com/office/drawing/2014/main" id="{D4458BB9-5BA0-6E71-0CEC-465A7A6B0518}"/>
              </a:ext>
            </a:extLst>
          </p:cNvPr>
          <p:cNvPicPr>
            <a:picLocks noChangeAspect="1"/>
          </p:cNvPicPr>
          <p:nvPr/>
        </p:nvPicPr>
        <p:blipFill>
          <a:blip r:embed="rId4"/>
          <a:stretch>
            <a:fillRect/>
          </a:stretch>
        </p:blipFill>
        <p:spPr>
          <a:xfrm>
            <a:off x="4630383" y="2127391"/>
            <a:ext cx="4322341" cy="3016109"/>
          </a:xfrm>
          <a:prstGeom prst="rect">
            <a:avLst/>
          </a:prstGeom>
        </p:spPr>
      </p:pic>
      <p:sp>
        <p:nvSpPr>
          <p:cNvPr id="13" name="ZoneTexte 12">
            <a:extLst>
              <a:ext uri="{FF2B5EF4-FFF2-40B4-BE49-F238E27FC236}">
                <a16:creationId xmlns:a16="http://schemas.microsoft.com/office/drawing/2014/main" id="{0C11C508-5A96-CB64-C502-D409AA70DF05}"/>
              </a:ext>
            </a:extLst>
          </p:cNvPr>
          <p:cNvSpPr txBox="1"/>
          <p:nvPr/>
        </p:nvSpPr>
        <p:spPr>
          <a:xfrm>
            <a:off x="1162493" y="916041"/>
            <a:ext cx="3301507" cy="1015663"/>
          </a:xfrm>
          <a:prstGeom prst="rect">
            <a:avLst/>
          </a:prstGeom>
          <a:noFill/>
        </p:spPr>
        <p:txBody>
          <a:bodyPr wrap="square" rtlCol="0">
            <a:spAutoFit/>
          </a:bodyPr>
          <a:lstStyle/>
          <a:p>
            <a:r>
              <a:rPr lang="fr-FR" sz="1800" dirty="0"/>
              <a:t>Format des données</a:t>
            </a:r>
          </a:p>
          <a:p>
            <a:r>
              <a:rPr lang="fr-FR" dirty="0"/>
              <a:t>   choix du fichier .</a:t>
            </a:r>
            <a:r>
              <a:rPr lang="fr-FR" dirty="0" err="1"/>
              <a:t>json</a:t>
            </a:r>
            <a:endParaRPr lang="fr-FR" dirty="0"/>
          </a:p>
          <a:p>
            <a:r>
              <a:rPr lang="fr-FR" dirty="0"/>
              <a:t>   </a:t>
            </a:r>
            <a:r>
              <a:rPr lang="fr-FR" dirty="0" err="1"/>
              <a:t>parsing</a:t>
            </a:r>
            <a:r>
              <a:rPr lang="fr-FR" dirty="0"/>
              <a:t> plus rapide que .</a:t>
            </a:r>
            <a:r>
              <a:rPr lang="fr-FR" dirty="0" err="1"/>
              <a:t>js</a:t>
            </a:r>
            <a:endParaRPr lang="fr-FR" dirty="0"/>
          </a:p>
          <a:p>
            <a:r>
              <a:rPr lang="fr-FR" dirty="0"/>
              <a:t>   moins gourmand en mémoire</a:t>
            </a:r>
          </a:p>
        </p:txBody>
      </p:sp>
      <p:sp>
        <p:nvSpPr>
          <p:cNvPr id="14" name="ZoneTexte 13">
            <a:extLst>
              <a:ext uri="{FF2B5EF4-FFF2-40B4-BE49-F238E27FC236}">
                <a16:creationId xmlns:a16="http://schemas.microsoft.com/office/drawing/2014/main" id="{2C8048D7-7B6B-846F-E0CC-4D603171E735}"/>
              </a:ext>
            </a:extLst>
          </p:cNvPr>
          <p:cNvSpPr txBox="1"/>
          <p:nvPr/>
        </p:nvSpPr>
        <p:spPr>
          <a:xfrm>
            <a:off x="1162493" y="2183591"/>
            <a:ext cx="3409507" cy="1231106"/>
          </a:xfrm>
          <a:prstGeom prst="rect">
            <a:avLst/>
          </a:prstGeom>
          <a:noFill/>
        </p:spPr>
        <p:txBody>
          <a:bodyPr wrap="square" rtlCol="0">
            <a:spAutoFit/>
          </a:bodyPr>
          <a:lstStyle/>
          <a:p>
            <a:r>
              <a:rPr lang="fr-FR" sz="1800" dirty="0"/>
              <a:t>Initialisation liste des mots-clés</a:t>
            </a:r>
          </a:p>
          <a:p>
            <a:r>
              <a:rPr lang="fr-FR" dirty="0"/>
              <a:t>   scission des chaînes de caractères</a:t>
            </a:r>
          </a:p>
          <a:p>
            <a:r>
              <a:rPr lang="fr-FR" dirty="0"/>
              <a:t>   récupération des sous-listes</a:t>
            </a:r>
          </a:p>
          <a:p>
            <a:r>
              <a:rPr lang="fr-FR" dirty="0"/>
              <a:t>   élimination des doublons</a:t>
            </a:r>
          </a:p>
          <a:p>
            <a:r>
              <a:rPr lang="fr-FR" dirty="0"/>
              <a:t>   élimination des mots non-pertinents</a:t>
            </a:r>
          </a:p>
        </p:txBody>
      </p:sp>
      <p:sp>
        <p:nvSpPr>
          <p:cNvPr id="15" name="ZoneTexte 14">
            <a:extLst>
              <a:ext uri="{FF2B5EF4-FFF2-40B4-BE49-F238E27FC236}">
                <a16:creationId xmlns:a16="http://schemas.microsoft.com/office/drawing/2014/main" id="{2B4C3A63-B612-0FA0-18CA-66E4233050C8}"/>
              </a:ext>
            </a:extLst>
          </p:cNvPr>
          <p:cNvSpPr txBox="1"/>
          <p:nvPr/>
        </p:nvSpPr>
        <p:spPr>
          <a:xfrm>
            <a:off x="1162493" y="3666585"/>
            <a:ext cx="3301507" cy="1015663"/>
          </a:xfrm>
          <a:prstGeom prst="rect">
            <a:avLst/>
          </a:prstGeom>
          <a:noFill/>
        </p:spPr>
        <p:txBody>
          <a:bodyPr wrap="square" rtlCol="0">
            <a:spAutoFit/>
          </a:bodyPr>
          <a:lstStyle/>
          <a:p>
            <a:r>
              <a:rPr lang="fr-FR" sz="1800" dirty="0"/>
              <a:t>Saisie utilisateur</a:t>
            </a:r>
          </a:p>
          <a:p>
            <a:r>
              <a:rPr lang="fr-FR" dirty="0"/>
              <a:t>   saisie clavier</a:t>
            </a:r>
          </a:p>
          <a:p>
            <a:r>
              <a:rPr lang="fr-FR" dirty="0"/>
              <a:t>   choix dans la recherche avancée</a:t>
            </a:r>
          </a:p>
          <a:p>
            <a:r>
              <a:rPr lang="fr-FR" dirty="0"/>
              <a:t>   modification tag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grpSp>
        <p:nvGrpSpPr>
          <p:cNvPr id="6" name="Google Shape;699;p62">
            <a:extLst>
              <a:ext uri="{FF2B5EF4-FFF2-40B4-BE49-F238E27FC236}">
                <a16:creationId xmlns:a16="http://schemas.microsoft.com/office/drawing/2014/main" id="{0C7288BF-CA2B-F283-CFDB-69D11E23C0A6}"/>
              </a:ext>
            </a:extLst>
          </p:cNvPr>
          <p:cNvGrpSpPr/>
          <p:nvPr/>
        </p:nvGrpSpPr>
        <p:grpSpPr>
          <a:xfrm>
            <a:off x="360000" y="360000"/>
            <a:ext cx="560335" cy="560335"/>
            <a:chOff x="1543050" y="530725"/>
            <a:chExt cx="454175" cy="454175"/>
          </a:xfrm>
          <a:solidFill>
            <a:schemeClr val="bg2"/>
          </a:solidFill>
        </p:grpSpPr>
        <p:sp>
          <p:nvSpPr>
            <p:cNvPr id="7" name="Google Shape;700;p62">
              <a:extLst>
                <a:ext uri="{FF2B5EF4-FFF2-40B4-BE49-F238E27FC236}">
                  <a16:creationId xmlns:a16="http://schemas.microsoft.com/office/drawing/2014/main" id="{753EC96C-77D1-1BF3-52CC-E6927F241EA5}"/>
                </a:ext>
              </a:extLst>
            </p:cNvPr>
            <p:cNvSpPr/>
            <p:nvPr/>
          </p:nvSpPr>
          <p:spPr>
            <a:xfrm>
              <a:off x="1623475" y="931925"/>
              <a:ext cx="292800" cy="52975"/>
            </a:xfrm>
            <a:custGeom>
              <a:avLst/>
              <a:gdLst/>
              <a:ahLst/>
              <a:cxnLst/>
              <a:rect l="l" t="t" r="r" b="b"/>
              <a:pathLst>
                <a:path w="11712" h="2119" extrusionOk="0">
                  <a:moveTo>
                    <a:pt x="1" y="1"/>
                  </a:moveTo>
                  <a:lnTo>
                    <a:pt x="1" y="2119"/>
                  </a:lnTo>
                  <a:lnTo>
                    <a:pt x="11711" y="2119"/>
                  </a:lnTo>
                  <a:lnTo>
                    <a:pt x="117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1;p62">
              <a:extLst>
                <a:ext uri="{FF2B5EF4-FFF2-40B4-BE49-F238E27FC236}">
                  <a16:creationId xmlns:a16="http://schemas.microsoft.com/office/drawing/2014/main" id="{5A3F40A2-8BC8-2472-D5D5-8E63E6516EAB}"/>
                </a:ext>
              </a:extLst>
            </p:cNvPr>
            <p:cNvSpPr/>
            <p:nvPr/>
          </p:nvSpPr>
          <p:spPr>
            <a:xfrm>
              <a:off x="1543050" y="530725"/>
              <a:ext cx="454175" cy="374250"/>
            </a:xfrm>
            <a:custGeom>
              <a:avLst/>
              <a:gdLst/>
              <a:ahLst/>
              <a:cxnLst/>
              <a:rect l="l" t="t" r="r" b="b"/>
              <a:pathLst>
                <a:path w="18167" h="14970" extrusionOk="0">
                  <a:moveTo>
                    <a:pt x="9083" y="1"/>
                  </a:moveTo>
                  <a:cubicBezTo>
                    <a:pt x="7413" y="1"/>
                    <a:pt x="5947" y="897"/>
                    <a:pt x="5091" y="2180"/>
                  </a:cubicBezTo>
                  <a:lnTo>
                    <a:pt x="4827" y="2180"/>
                  </a:lnTo>
                  <a:cubicBezTo>
                    <a:pt x="2179" y="2180"/>
                    <a:pt x="0" y="4318"/>
                    <a:pt x="0" y="6966"/>
                  </a:cubicBezTo>
                  <a:cubicBezTo>
                    <a:pt x="0" y="9002"/>
                    <a:pt x="1324" y="10815"/>
                    <a:pt x="3218" y="11487"/>
                  </a:cubicBezTo>
                  <a:lnTo>
                    <a:pt x="3218" y="14969"/>
                  </a:lnTo>
                  <a:lnTo>
                    <a:pt x="5356" y="14969"/>
                  </a:lnTo>
                  <a:lnTo>
                    <a:pt x="5356" y="12810"/>
                  </a:lnTo>
                  <a:lnTo>
                    <a:pt x="6415" y="12810"/>
                  </a:lnTo>
                  <a:lnTo>
                    <a:pt x="6415" y="14969"/>
                  </a:lnTo>
                  <a:lnTo>
                    <a:pt x="8554" y="14969"/>
                  </a:lnTo>
                  <a:lnTo>
                    <a:pt x="8554" y="12810"/>
                  </a:lnTo>
                  <a:lnTo>
                    <a:pt x="9613" y="12810"/>
                  </a:lnTo>
                  <a:lnTo>
                    <a:pt x="9613" y="14969"/>
                  </a:lnTo>
                  <a:lnTo>
                    <a:pt x="11731" y="14969"/>
                  </a:lnTo>
                  <a:lnTo>
                    <a:pt x="11731" y="12810"/>
                  </a:lnTo>
                  <a:lnTo>
                    <a:pt x="12810" y="12810"/>
                  </a:lnTo>
                  <a:lnTo>
                    <a:pt x="12810" y="14969"/>
                  </a:lnTo>
                  <a:lnTo>
                    <a:pt x="14928" y="14969"/>
                  </a:lnTo>
                  <a:lnTo>
                    <a:pt x="14928" y="11487"/>
                  </a:lnTo>
                  <a:cubicBezTo>
                    <a:pt x="16822" y="10815"/>
                    <a:pt x="18166" y="9002"/>
                    <a:pt x="18166" y="6966"/>
                  </a:cubicBezTo>
                  <a:cubicBezTo>
                    <a:pt x="18166" y="4318"/>
                    <a:pt x="15967" y="2180"/>
                    <a:pt x="13340" y="2180"/>
                  </a:cubicBezTo>
                  <a:lnTo>
                    <a:pt x="13054" y="2180"/>
                  </a:lnTo>
                  <a:cubicBezTo>
                    <a:pt x="12199" y="897"/>
                    <a:pt x="10733" y="1"/>
                    <a:pt x="908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ZoneTexte 8">
            <a:extLst>
              <a:ext uri="{FF2B5EF4-FFF2-40B4-BE49-F238E27FC236}">
                <a16:creationId xmlns:a16="http://schemas.microsoft.com/office/drawing/2014/main" id="{075017CE-29CA-C5B6-0EEF-FC8E0EFB8900}"/>
              </a:ext>
            </a:extLst>
          </p:cNvPr>
          <p:cNvSpPr txBox="1"/>
          <p:nvPr/>
        </p:nvSpPr>
        <p:spPr>
          <a:xfrm>
            <a:off x="381264" y="384982"/>
            <a:ext cx="8479201" cy="461665"/>
          </a:xfrm>
          <a:prstGeom prst="rect">
            <a:avLst/>
          </a:prstGeom>
          <a:noFill/>
        </p:spPr>
        <p:txBody>
          <a:bodyPr wrap="square" rtlCol="0">
            <a:spAutoFit/>
          </a:bodyPr>
          <a:lstStyle/>
          <a:p>
            <a:r>
              <a:rPr lang="fr-FR" sz="2400" b="1" dirty="0">
                <a:solidFill>
                  <a:schemeClr val="accent2"/>
                </a:solidFill>
              </a:rPr>
              <a:t>03    Analyse de la fonctionnalité : moteur de recherche</a:t>
            </a:r>
          </a:p>
        </p:txBody>
      </p:sp>
      <p:pic>
        <p:nvPicPr>
          <p:cNvPr id="15" name="Image 14" descr="Une image contenant diagramme&#10;&#10;Description générée automatiquement">
            <a:extLst>
              <a:ext uri="{FF2B5EF4-FFF2-40B4-BE49-F238E27FC236}">
                <a16:creationId xmlns:a16="http://schemas.microsoft.com/office/drawing/2014/main" id="{966D5655-67CE-4FA6-625A-89392AAF8E59}"/>
              </a:ext>
            </a:extLst>
          </p:cNvPr>
          <p:cNvPicPr>
            <a:picLocks noChangeAspect="1"/>
          </p:cNvPicPr>
          <p:nvPr/>
        </p:nvPicPr>
        <p:blipFill>
          <a:blip r:embed="rId3"/>
          <a:stretch>
            <a:fillRect/>
          </a:stretch>
        </p:blipFill>
        <p:spPr>
          <a:xfrm>
            <a:off x="381264" y="1066540"/>
            <a:ext cx="3931567" cy="3010419"/>
          </a:xfrm>
          <a:prstGeom prst="rect">
            <a:avLst/>
          </a:prstGeom>
        </p:spPr>
      </p:pic>
      <p:pic>
        <p:nvPicPr>
          <p:cNvPr id="17" name="Image 16">
            <a:extLst>
              <a:ext uri="{FF2B5EF4-FFF2-40B4-BE49-F238E27FC236}">
                <a16:creationId xmlns:a16="http://schemas.microsoft.com/office/drawing/2014/main" id="{79E3DCD9-A4CA-F225-0AFC-72A51072747F}"/>
              </a:ext>
            </a:extLst>
          </p:cNvPr>
          <p:cNvPicPr>
            <a:picLocks noChangeAspect="1"/>
          </p:cNvPicPr>
          <p:nvPr/>
        </p:nvPicPr>
        <p:blipFill>
          <a:blip r:embed="rId4"/>
          <a:stretch>
            <a:fillRect/>
          </a:stretch>
        </p:blipFill>
        <p:spPr>
          <a:xfrm>
            <a:off x="5017600" y="1066539"/>
            <a:ext cx="3508493" cy="3010419"/>
          </a:xfrm>
          <a:prstGeom prst="rect">
            <a:avLst/>
          </a:prstGeom>
        </p:spPr>
      </p:pic>
      <p:grpSp>
        <p:nvGrpSpPr>
          <p:cNvPr id="18" name="Google Shape;1043;p79">
            <a:extLst>
              <a:ext uri="{FF2B5EF4-FFF2-40B4-BE49-F238E27FC236}">
                <a16:creationId xmlns:a16="http://schemas.microsoft.com/office/drawing/2014/main" id="{15FE27E8-E358-6D03-E951-1B1AEC14216C}"/>
              </a:ext>
            </a:extLst>
          </p:cNvPr>
          <p:cNvGrpSpPr/>
          <p:nvPr/>
        </p:nvGrpSpPr>
        <p:grpSpPr>
          <a:xfrm>
            <a:off x="4334095" y="821727"/>
            <a:ext cx="741179" cy="4388225"/>
            <a:chOff x="3661302" y="1881038"/>
            <a:chExt cx="364200" cy="1286100"/>
          </a:xfrm>
        </p:grpSpPr>
        <p:sp>
          <p:nvSpPr>
            <p:cNvPr id="19" name="Google Shape;1044;p79">
              <a:extLst>
                <a:ext uri="{FF2B5EF4-FFF2-40B4-BE49-F238E27FC236}">
                  <a16:creationId xmlns:a16="http://schemas.microsoft.com/office/drawing/2014/main" id="{1FBDB073-2F25-E233-3184-044347C16BE5}"/>
                </a:ext>
              </a:extLst>
            </p:cNvPr>
            <p:cNvSpPr/>
            <p:nvPr/>
          </p:nvSpPr>
          <p:spPr>
            <a:xfrm flipH="1">
              <a:off x="3802277" y="1992413"/>
              <a:ext cx="88350" cy="757950"/>
            </a:xfrm>
            <a:custGeom>
              <a:avLst/>
              <a:gdLst/>
              <a:ahLst/>
              <a:cxnLst/>
              <a:rect l="l" t="t" r="r" b="b"/>
              <a:pathLst>
                <a:path w="3534" h="30318" extrusionOk="0">
                  <a:moveTo>
                    <a:pt x="1880" y="1410"/>
                  </a:moveTo>
                  <a:cubicBezTo>
                    <a:pt x="2350" y="1410"/>
                    <a:pt x="2594" y="1880"/>
                    <a:pt x="2594" y="2350"/>
                  </a:cubicBezTo>
                  <a:cubicBezTo>
                    <a:pt x="2594" y="2820"/>
                    <a:pt x="2350" y="3064"/>
                    <a:pt x="1880" y="3064"/>
                  </a:cubicBezTo>
                  <a:cubicBezTo>
                    <a:pt x="1410" y="3064"/>
                    <a:pt x="940" y="2820"/>
                    <a:pt x="940" y="2350"/>
                  </a:cubicBezTo>
                  <a:cubicBezTo>
                    <a:pt x="940" y="1880"/>
                    <a:pt x="1410" y="1410"/>
                    <a:pt x="1880" y="1410"/>
                  </a:cubicBezTo>
                  <a:close/>
                  <a:moveTo>
                    <a:pt x="1880" y="0"/>
                  </a:moveTo>
                  <a:cubicBezTo>
                    <a:pt x="714" y="0"/>
                    <a:pt x="0" y="940"/>
                    <a:pt x="0" y="1880"/>
                  </a:cubicBezTo>
                  <a:lnTo>
                    <a:pt x="0" y="28663"/>
                  </a:lnTo>
                  <a:cubicBezTo>
                    <a:pt x="0" y="29603"/>
                    <a:pt x="714" y="30317"/>
                    <a:pt x="1880" y="30317"/>
                  </a:cubicBezTo>
                  <a:cubicBezTo>
                    <a:pt x="2820" y="30317"/>
                    <a:pt x="3534" y="29603"/>
                    <a:pt x="3534" y="28663"/>
                  </a:cubicBezTo>
                  <a:lnTo>
                    <a:pt x="3534" y="1880"/>
                  </a:lnTo>
                  <a:cubicBezTo>
                    <a:pt x="3534" y="940"/>
                    <a:pt x="2820" y="0"/>
                    <a:pt x="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45;p79">
              <a:extLst>
                <a:ext uri="{FF2B5EF4-FFF2-40B4-BE49-F238E27FC236}">
                  <a16:creationId xmlns:a16="http://schemas.microsoft.com/office/drawing/2014/main" id="{95E7BCF3-F021-66C2-BE52-73458A1CFA48}"/>
                </a:ext>
              </a:extLst>
            </p:cNvPr>
            <p:cNvSpPr/>
            <p:nvPr/>
          </p:nvSpPr>
          <p:spPr>
            <a:xfrm flipH="1">
              <a:off x="3661302" y="2715088"/>
              <a:ext cx="364200" cy="452050"/>
            </a:xfrm>
            <a:custGeom>
              <a:avLst/>
              <a:gdLst/>
              <a:ahLst/>
              <a:cxnLst/>
              <a:rect l="l" t="t" r="r" b="b"/>
              <a:pathLst>
                <a:path w="14568" h="18082" extrusionOk="0">
                  <a:moveTo>
                    <a:pt x="3290" y="2350"/>
                  </a:moveTo>
                  <a:cubicBezTo>
                    <a:pt x="3760" y="2350"/>
                    <a:pt x="4230" y="2820"/>
                    <a:pt x="4230" y="3290"/>
                  </a:cubicBezTo>
                  <a:lnTo>
                    <a:pt x="4230" y="14793"/>
                  </a:lnTo>
                  <a:cubicBezTo>
                    <a:pt x="4230" y="15507"/>
                    <a:pt x="3760" y="15733"/>
                    <a:pt x="3290" y="15733"/>
                  </a:cubicBezTo>
                  <a:cubicBezTo>
                    <a:pt x="2576" y="15733"/>
                    <a:pt x="2106" y="15507"/>
                    <a:pt x="2106" y="14793"/>
                  </a:cubicBezTo>
                  <a:lnTo>
                    <a:pt x="2106" y="3290"/>
                  </a:lnTo>
                  <a:cubicBezTo>
                    <a:pt x="2106" y="2820"/>
                    <a:pt x="2576" y="2350"/>
                    <a:pt x="3290" y="2350"/>
                  </a:cubicBezTo>
                  <a:close/>
                  <a:moveTo>
                    <a:pt x="7275" y="2350"/>
                  </a:moveTo>
                  <a:cubicBezTo>
                    <a:pt x="7745" y="2350"/>
                    <a:pt x="8215" y="2820"/>
                    <a:pt x="8215" y="3290"/>
                  </a:cubicBezTo>
                  <a:lnTo>
                    <a:pt x="8215" y="14793"/>
                  </a:lnTo>
                  <a:cubicBezTo>
                    <a:pt x="8215" y="15507"/>
                    <a:pt x="7745" y="15733"/>
                    <a:pt x="7275" y="15733"/>
                  </a:cubicBezTo>
                  <a:cubicBezTo>
                    <a:pt x="6579" y="15733"/>
                    <a:pt x="6109" y="15507"/>
                    <a:pt x="6109" y="14793"/>
                  </a:cubicBezTo>
                  <a:lnTo>
                    <a:pt x="6109" y="3290"/>
                  </a:lnTo>
                  <a:cubicBezTo>
                    <a:pt x="6109" y="2820"/>
                    <a:pt x="6579" y="2350"/>
                    <a:pt x="7275" y="2350"/>
                  </a:cubicBezTo>
                  <a:close/>
                  <a:moveTo>
                    <a:pt x="11034" y="2350"/>
                  </a:moveTo>
                  <a:cubicBezTo>
                    <a:pt x="11504" y="2350"/>
                    <a:pt x="11974" y="2820"/>
                    <a:pt x="11974" y="3290"/>
                  </a:cubicBezTo>
                  <a:lnTo>
                    <a:pt x="11974" y="14793"/>
                  </a:lnTo>
                  <a:cubicBezTo>
                    <a:pt x="11974" y="15507"/>
                    <a:pt x="11504" y="15733"/>
                    <a:pt x="11034" y="15733"/>
                  </a:cubicBezTo>
                  <a:cubicBezTo>
                    <a:pt x="10564" y="15733"/>
                    <a:pt x="10094" y="15507"/>
                    <a:pt x="10094" y="14793"/>
                  </a:cubicBezTo>
                  <a:lnTo>
                    <a:pt x="10094" y="3290"/>
                  </a:lnTo>
                  <a:cubicBezTo>
                    <a:pt x="10094" y="2820"/>
                    <a:pt x="10564" y="2350"/>
                    <a:pt x="11034" y="2350"/>
                  </a:cubicBezTo>
                  <a:close/>
                  <a:moveTo>
                    <a:pt x="2820" y="1"/>
                  </a:moveTo>
                  <a:cubicBezTo>
                    <a:pt x="1166" y="1"/>
                    <a:pt x="1" y="1166"/>
                    <a:pt x="1" y="2820"/>
                  </a:cubicBezTo>
                  <a:lnTo>
                    <a:pt x="1" y="15263"/>
                  </a:lnTo>
                  <a:cubicBezTo>
                    <a:pt x="1" y="16672"/>
                    <a:pt x="1166" y="18082"/>
                    <a:pt x="2820" y="18082"/>
                  </a:cubicBezTo>
                  <a:lnTo>
                    <a:pt x="11748" y="18082"/>
                  </a:lnTo>
                  <a:cubicBezTo>
                    <a:pt x="13158" y="18082"/>
                    <a:pt x="14567" y="16672"/>
                    <a:pt x="14567" y="15263"/>
                  </a:cubicBezTo>
                  <a:lnTo>
                    <a:pt x="14567" y="2820"/>
                  </a:lnTo>
                  <a:cubicBezTo>
                    <a:pt x="14567" y="1166"/>
                    <a:pt x="13158" y="1"/>
                    <a:pt x="117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46;p79">
              <a:extLst>
                <a:ext uri="{FF2B5EF4-FFF2-40B4-BE49-F238E27FC236}">
                  <a16:creationId xmlns:a16="http://schemas.microsoft.com/office/drawing/2014/main" id="{81DD31A9-70C6-0D7E-27EA-547ADA89967D}"/>
                </a:ext>
              </a:extLst>
            </p:cNvPr>
            <p:cNvSpPr/>
            <p:nvPr/>
          </p:nvSpPr>
          <p:spPr>
            <a:xfrm flipH="1">
              <a:off x="3820127" y="1881038"/>
              <a:ext cx="52650" cy="170125"/>
            </a:xfrm>
            <a:custGeom>
              <a:avLst/>
              <a:gdLst/>
              <a:ahLst/>
              <a:cxnLst/>
              <a:rect l="l" t="t" r="r" b="b"/>
              <a:pathLst>
                <a:path w="2106" h="6805" extrusionOk="0">
                  <a:moveTo>
                    <a:pt x="1166" y="1"/>
                  </a:moveTo>
                  <a:cubicBezTo>
                    <a:pt x="470" y="1"/>
                    <a:pt x="0" y="471"/>
                    <a:pt x="0" y="1166"/>
                  </a:cubicBezTo>
                  <a:lnTo>
                    <a:pt x="0" y="5640"/>
                  </a:lnTo>
                  <a:cubicBezTo>
                    <a:pt x="0" y="6335"/>
                    <a:pt x="470" y="6805"/>
                    <a:pt x="1166" y="6805"/>
                  </a:cubicBezTo>
                  <a:cubicBezTo>
                    <a:pt x="1636" y="6805"/>
                    <a:pt x="2106" y="6335"/>
                    <a:pt x="2106" y="5640"/>
                  </a:cubicBezTo>
                  <a:lnTo>
                    <a:pt x="2106" y="1166"/>
                  </a:lnTo>
                  <a:cubicBezTo>
                    <a:pt x="2106" y="471"/>
                    <a:pt x="1636" y="1"/>
                    <a:pt x="1166" y="1"/>
                  </a:cubicBezTo>
                  <a:close/>
                </a:path>
              </a:pathLst>
            </a:custGeom>
            <a:solidFill>
              <a:srgbClr val="D6C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ZoneTexte 25">
            <a:extLst>
              <a:ext uri="{FF2B5EF4-FFF2-40B4-BE49-F238E27FC236}">
                <a16:creationId xmlns:a16="http://schemas.microsoft.com/office/drawing/2014/main" id="{76BADD9B-A584-F2A6-6144-740932995D1F}"/>
              </a:ext>
            </a:extLst>
          </p:cNvPr>
          <p:cNvSpPr txBox="1"/>
          <p:nvPr/>
        </p:nvSpPr>
        <p:spPr>
          <a:xfrm>
            <a:off x="690835" y="4076958"/>
            <a:ext cx="3301507" cy="1015663"/>
          </a:xfrm>
          <a:prstGeom prst="rect">
            <a:avLst/>
          </a:prstGeom>
          <a:noFill/>
        </p:spPr>
        <p:txBody>
          <a:bodyPr wrap="square" rtlCol="0">
            <a:spAutoFit/>
          </a:bodyPr>
          <a:lstStyle/>
          <a:p>
            <a:r>
              <a:rPr lang="fr-FR" sz="1800" dirty="0"/>
              <a:t>Choix 1 : boucles for et </a:t>
            </a:r>
            <a:r>
              <a:rPr lang="fr-FR" sz="1800" dirty="0" err="1"/>
              <a:t>while</a:t>
            </a:r>
            <a:endParaRPr lang="fr-FR" sz="1800" dirty="0"/>
          </a:p>
          <a:p>
            <a:r>
              <a:rPr lang="fr-FR" dirty="0"/>
              <a:t>   technologie ancienne</a:t>
            </a:r>
          </a:p>
          <a:p>
            <a:r>
              <a:rPr lang="fr-FR" dirty="0"/>
              <a:t>   utilisation de ressource mémoire</a:t>
            </a:r>
          </a:p>
          <a:p>
            <a:r>
              <a:rPr lang="fr-FR" dirty="0"/>
              <a:t>   vitesse d’itération lente</a:t>
            </a:r>
          </a:p>
        </p:txBody>
      </p:sp>
      <p:sp>
        <p:nvSpPr>
          <p:cNvPr id="27" name="ZoneTexte 26">
            <a:extLst>
              <a:ext uri="{FF2B5EF4-FFF2-40B4-BE49-F238E27FC236}">
                <a16:creationId xmlns:a16="http://schemas.microsoft.com/office/drawing/2014/main" id="{F2F757C7-E3B2-F10D-9FF3-678970EA09AE}"/>
              </a:ext>
            </a:extLst>
          </p:cNvPr>
          <p:cNvSpPr txBox="1"/>
          <p:nvPr/>
        </p:nvSpPr>
        <p:spPr>
          <a:xfrm>
            <a:off x="5224586" y="4072720"/>
            <a:ext cx="3301507" cy="1015663"/>
          </a:xfrm>
          <a:prstGeom prst="rect">
            <a:avLst/>
          </a:prstGeom>
          <a:noFill/>
        </p:spPr>
        <p:txBody>
          <a:bodyPr wrap="square" rtlCol="0">
            <a:spAutoFit/>
          </a:bodyPr>
          <a:lstStyle/>
          <a:p>
            <a:r>
              <a:rPr lang="fr-FR" sz="1800" dirty="0"/>
              <a:t>Choix 2 : </a:t>
            </a:r>
            <a:r>
              <a:rPr lang="fr-FR" sz="1800" dirty="0" err="1"/>
              <a:t>Filter</a:t>
            </a:r>
            <a:r>
              <a:rPr lang="fr-FR" sz="1800" dirty="0"/>
              <a:t> </a:t>
            </a:r>
            <a:r>
              <a:rPr lang="fr-FR" sz="1800" dirty="0" err="1"/>
              <a:t>every</a:t>
            </a:r>
            <a:r>
              <a:rPr lang="fr-FR" sz="1800" dirty="0"/>
              <a:t>/</a:t>
            </a:r>
            <a:r>
              <a:rPr lang="fr-FR" sz="1800" dirty="0" err="1"/>
              <a:t>some</a:t>
            </a:r>
            <a:endParaRPr lang="fr-FR" sz="1800" dirty="0"/>
          </a:p>
          <a:p>
            <a:r>
              <a:rPr lang="fr-FR" dirty="0"/>
              <a:t>   technologie plus récente (ES5 2009)</a:t>
            </a:r>
          </a:p>
          <a:p>
            <a:r>
              <a:rPr lang="fr-FR" dirty="0"/>
              <a:t>   spécifique aux </a:t>
            </a:r>
            <a:r>
              <a:rPr lang="fr-FR" dirty="0" err="1"/>
              <a:t>arrays</a:t>
            </a:r>
            <a:endParaRPr lang="fr-FR" dirty="0"/>
          </a:p>
          <a:p>
            <a:r>
              <a:rPr lang="fr-FR" dirty="0"/>
              <a:t>   vitesse rapide</a:t>
            </a:r>
          </a:p>
        </p:txBody>
      </p:sp>
    </p:spTree>
    <p:extLst>
      <p:ext uri="{BB962C8B-B14F-4D97-AF65-F5344CB8AC3E}">
        <p14:creationId xmlns:p14="http://schemas.microsoft.com/office/powerpoint/2010/main" val="217164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6"/>
        <p:cNvGrpSpPr/>
        <p:nvPr/>
      </p:nvGrpSpPr>
      <p:grpSpPr>
        <a:xfrm>
          <a:off x="0" y="0"/>
          <a:ext cx="0" cy="0"/>
          <a:chOff x="0" y="0"/>
          <a:chExt cx="0" cy="0"/>
        </a:xfrm>
      </p:grpSpPr>
      <p:grpSp>
        <p:nvGrpSpPr>
          <p:cNvPr id="6" name="Google Shape;699;p62">
            <a:extLst>
              <a:ext uri="{FF2B5EF4-FFF2-40B4-BE49-F238E27FC236}">
                <a16:creationId xmlns:a16="http://schemas.microsoft.com/office/drawing/2014/main" id="{491C6C26-AB61-6C20-6CA3-D04C5A322C61}"/>
              </a:ext>
            </a:extLst>
          </p:cNvPr>
          <p:cNvGrpSpPr/>
          <p:nvPr/>
        </p:nvGrpSpPr>
        <p:grpSpPr>
          <a:xfrm>
            <a:off x="360000" y="360000"/>
            <a:ext cx="560335" cy="560335"/>
            <a:chOff x="1543050" y="530725"/>
            <a:chExt cx="454175" cy="454175"/>
          </a:xfrm>
          <a:solidFill>
            <a:schemeClr val="bg2"/>
          </a:solidFill>
        </p:grpSpPr>
        <p:sp>
          <p:nvSpPr>
            <p:cNvPr id="7" name="Google Shape;700;p62">
              <a:extLst>
                <a:ext uri="{FF2B5EF4-FFF2-40B4-BE49-F238E27FC236}">
                  <a16:creationId xmlns:a16="http://schemas.microsoft.com/office/drawing/2014/main" id="{C5BEF279-9B88-E3DF-9ADE-6A4D3E02D16D}"/>
                </a:ext>
              </a:extLst>
            </p:cNvPr>
            <p:cNvSpPr/>
            <p:nvPr/>
          </p:nvSpPr>
          <p:spPr>
            <a:xfrm>
              <a:off x="1623475" y="931925"/>
              <a:ext cx="292800" cy="52975"/>
            </a:xfrm>
            <a:custGeom>
              <a:avLst/>
              <a:gdLst/>
              <a:ahLst/>
              <a:cxnLst/>
              <a:rect l="l" t="t" r="r" b="b"/>
              <a:pathLst>
                <a:path w="11712" h="2119" extrusionOk="0">
                  <a:moveTo>
                    <a:pt x="1" y="1"/>
                  </a:moveTo>
                  <a:lnTo>
                    <a:pt x="1" y="2119"/>
                  </a:lnTo>
                  <a:lnTo>
                    <a:pt x="11711" y="2119"/>
                  </a:lnTo>
                  <a:lnTo>
                    <a:pt x="117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1;p62">
              <a:extLst>
                <a:ext uri="{FF2B5EF4-FFF2-40B4-BE49-F238E27FC236}">
                  <a16:creationId xmlns:a16="http://schemas.microsoft.com/office/drawing/2014/main" id="{C12FA2A9-CC71-26F8-9F73-C52D21230211}"/>
                </a:ext>
              </a:extLst>
            </p:cNvPr>
            <p:cNvSpPr/>
            <p:nvPr/>
          </p:nvSpPr>
          <p:spPr>
            <a:xfrm>
              <a:off x="1543050" y="530725"/>
              <a:ext cx="454175" cy="374250"/>
            </a:xfrm>
            <a:custGeom>
              <a:avLst/>
              <a:gdLst/>
              <a:ahLst/>
              <a:cxnLst/>
              <a:rect l="l" t="t" r="r" b="b"/>
              <a:pathLst>
                <a:path w="18167" h="14970" extrusionOk="0">
                  <a:moveTo>
                    <a:pt x="9083" y="1"/>
                  </a:moveTo>
                  <a:cubicBezTo>
                    <a:pt x="7413" y="1"/>
                    <a:pt x="5947" y="897"/>
                    <a:pt x="5091" y="2180"/>
                  </a:cubicBezTo>
                  <a:lnTo>
                    <a:pt x="4827" y="2180"/>
                  </a:lnTo>
                  <a:cubicBezTo>
                    <a:pt x="2179" y="2180"/>
                    <a:pt x="0" y="4318"/>
                    <a:pt x="0" y="6966"/>
                  </a:cubicBezTo>
                  <a:cubicBezTo>
                    <a:pt x="0" y="9002"/>
                    <a:pt x="1324" y="10815"/>
                    <a:pt x="3218" y="11487"/>
                  </a:cubicBezTo>
                  <a:lnTo>
                    <a:pt x="3218" y="14969"/>
                  </a:lnTo>
                  <a:lnTo>
                    <a:pt x="5356" y="14969"/>
                  </a:lnTo>
                  <a:lnTo>
                    <a:pt x="5356" y="12810"/>
                  </a:lnTo>
                  <a:lnTo>
                    <a:pt x="6415" y="12810"/>
                  </a:lnTo>
                  <a:lnTo>
                    <a:pt x="6415" y="14969"/>
                  </a:lnTo>
                  <a:lnTo>
                    <a:pt x="8554" y="14969"/>
                  </a:lnTo>
                  <a:lnTo>
                    <a:pt x="8554" y="12810"/>
                  </a:lnTo>
                  <a:lnTo>
                    <a:pt x="9613" y="12810"/>
                  </a:lnTo>
                  <a:lnTo>
                    <a:pt x="9613" y="14969"/>
                  </a:lnTo>
                  <a:lnTo>
                    <a:pt x="11731" y="14969"/>
                  </a:lnTo>
                  <a:lnTo>
                    <a:pt x="11731" y="12810"/>
                  </a:lnTo>
                  <a:lnTo>
                    <a:pt x="12810" y="12810"/>
                  </a:lnTo>
                  <a:lnTo>
                    <a:pt x="12810" y="14969"/>
                  </a:lnTo>
                  <a:lnTo>
                    <a:pt x="14928" y="14969"/>
                  </a:lnTo>
                  <a:lnTo>
                    <a:pt x="14928" y="11487"/>
                  </a:lnTo>
                  <a:cubicBezTo>
                    <a:pt x="16822" y="10815"/>
                    <a:pt x="18166" y="9002"/>
                    <a:pt x="18166" y="6966"/>
                  </a:cubicBezTo>
                  <a:cubicBezTo>
                    <a:pt x="18166" y="4318"/>
                    <a:pt x="15967" y="2180"/>
                    <a:pt x="13340" y="2180"/>
                  </a:cubicBezTo>
                  <a:lnTo>
                    <a:pt x="13054" y="2180"/>
                  </a:lnTo>
                  <a:cubicBezTo>
                    <a:pt x="12199" y="897"/>
                    <a:pt x="10733" y="1"/>
                    <a:pt x="908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ZoneTexte 8">
            <a:extLst>
              <a:ext uri="{FF2B5EF4-FFF2-40B4-BE49-F238E27FC236}">
                <a16:creationId xmlns:a16="http://schemas.microsoft.com/office/drawing/2014/main" id="{9FA4E9B8-4000-F447-133D-8AD970B28AE1}"/>
              </a:ext>
            </a:extLst>
          </p:cNvPr>
          <p:cNvSpPr txBox="1"/>
          <p:nvPr/>
        </p:nvSpPr>
        <p:spPr>
          <a:xfrm>
            <a:off x="381264" y="384982"/>
            <a:ext cx="8060987" cy="461665"/>
          </a:xfrm>
          <a:prstGeom prst="rect">
            <a:avLst/>
          </a:prstGeom>
          <a:noFill/>
        </p:spPr>
        <p:txBody>
          <a:bodyPr wrap="square" rtlCol="0">
            <a:spAutoFit/>
          </a:bodyPr>
          <a:lstStyle/>
          <a:p>
            <a:r>
              <a:rPr lang="fr-FR" sz="2400" b="1" dirty="0">
                <a:solidFill>
                  <a:schemeClr val="accent2"/>
                </a:solidFill>
              </a:rPr>
              <a:t>03    Analyse de la fonctionnalité : comparaison</a:t>
            </a:r>
          </a:p>
        </p:txBody>
      </p:sp>
      <p:pic>
        <p:nvPicPr>
          <p:cNvPr id="15" name="Image 14">
            <a:extLst>
              <a:ext uri="{FF2B5EF4-FFF2-40B4-BE49-F238E27FC236}">
                <a16:creationId xmlns:a16="http://schemas.microsoft.com/office/drawing/2014/main" id="{B6C18AC3-0094-D95E-FC65-0EFD2A97B64B}"/>
              </a:ext>
            </a:extLst>
          </p:cNvPr>
          <p:cNvPicPr>
            <a:picLocks noChangeAspect="1"/>
          </p:cNvPicPr>
          <p:nvPr/>
        </p:nvPicPr>
        <p:blipFill>
          <a:blip r:embed="rId3"/>
          <a:stretch>
            <a:fillRect/>
          </a:stretch>
        </p:blipFill>
        <p:spPr>
          <a:xfrm>
            <a:off x="4713767" y="1293358"/>
            <a:ext cx="4430233" cy="2965117"/>
          </a:xfrm>
          <a:prstGeom prst="rect">
            <a:avLst/>
          </a:prstGeom>
        </p:spPr>
      </p:pic>
      <p:pic>
        <p:nvPicPr>
          <p:cNvPr id="13" name="Image 12" descr="Une image contenant texte, capture d’écran, écran&#10;&#10;Description générée automatiquement">
            <a:extLst>
              <a:ext uri="{FF2B5EF4-FFF2-40B4-BE49-F238E27FC236}">
                <a16:creationId xmlns:a16="http://schemas.microsoft.com/office/drawing/2014/main" id="{8F7A9718-D3BE-94B3-56E9-628C86C0621C}"/>
              </a:ext>
            </a:extLst>
          </p:cNvPr>
          <p:cNvPicPr>
            <a:picLocks noChangeAspect="1"/>
          </p:cNvPicPr>
          <p:nvPr/>
        </p:nvPicPr>
        <p:blipFill rotWithShape="1">
          <a:blip r:embed="rId4"/>
          <a:srcRect t="1247" b="1241"/>
          <a:stretch/>
        </p:blipFill>
        <p:spPr>
          <a:xfrm>
            <a:off x="157410" y="1293357"/>
            <a:ext cx="4414590" cy="1476000"/>
          </a:xfrm>
          <a:prstGeom prst="rect">
            <a:avLst/>
          </a:prstGeom>
        </p:spPr>
      </p:pic>
      <p:sp>
        <p:nvSpPr>
          <p:cNvPr id="2" name="ZoneTexte 1">
            <a:extLst>
              <a:ext uri="{FF2B5EF4-FFF2-40B4-BE49-F238E27FC236}">
                <a16:creationId xmlns:a16="http://schemas.microsoft.com/office/drawing/2014/main" id="{6AED27E8-785A-F0DD-279E-40AC8DA9A1C4}"/>
              </a:ext>
            </a:extLst>
          </p:cNvPr>
          <p:cNvSpPr txBox="1"/>
          <p:nvPr/>
        </p:nvSpPr>
        <p:spPr>
          <a:xfrm>
            <a:off x="506563" y="3142379"/>
            <a:ext cx="3716283" cy="1508105"/>
          </a:xfrm>
          <a:prstGeom prst="rect">
            <a:avLst/>
          </a:prstGeom>
          <a:noFill/>
        </p:spPr>
        <p:txBody>
          <a:bodyPr wrap="square" rtlCol="0">
            <a:spAutoFit/>
          </a:bodyPr>
          <a:lstStyle/>
          <a:p>
            <a:r>
              <a:rPr lang="fr-FR" sz="1800" dirty="0" err="1"/>
              <a:t>BenchTest</a:t>
            </a:r>
            <a:r>
              <a:rPr lang="fr-FR" sz="1800" dirty="0"/>
              <a:t> : boucles for vs </a:t>
            </a:r>
            <a:r>
              <a:rPr lang="fr-FR" sz="1800" dirty="0" err="1"/>
              <a:t>filter</a:t>
            </a:r>
            <a:endParaRPr lang="fr-FR" sz="1800" dirty="0"/>
          </a:p>
          <a:p>
            <a:r>
              <a:rPr lang="fr-FR" dirty="0"/>
              <a:t>   gain de 6,5% pour une itération</a:t>
            </a:r>
          </a:p>
          <a:p>
            <a:endParaRPr lang="fr-FR" dirty="0"/>
          </a:p>
          <a:p>
            <a:r>
              <a:rPr lang="fr-FR" sz="1800" dirty="0"/>
              <a:t>Compatibilité navigateurs</a:t>
            </a:r>
          </a:p>
          <a:p>
            <a:r>
              <a:rPr lang="fr-FR" dirty="0"/>
              <a:t>   moins de 2,5% de navigateurs obsolètes</a:t>
            </a:r>
          </a:p>
          <a:p>
            <a:endParaRPr lang="fr-FR" dirty="0"/>
          </a:p>
        </p:txBody>
      </p:sp>
    </p:spTree>
    <p:extLst>
      <p:ext uri="{BB962C8B-B14F-4D97-AF65-F5344CB8AC3E}">
        <p14:creationId xmlns:p14="http://schemas.microsoft.com/office/powerpoint/2010/main" val="3714750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grpSp>
        <p:nvGrpSpPr>
          <p:cNvPr id="2" name="Google Shape;699;p62">
            <a:extLst>
              <a:ext uri="{FF2B5EF4-FFF2-40B4-BE49-F238E27FC236}">
                <a16:creationId xmlns:a16="http://schemas.microsoft.com/office/drawing/2014/main" id="{DAF589C2-2FF0-F7C5-B803-81C6B14A7CA0}"/>
              </a:ext>
            </a:extLst>
          </p:cNvPr>
          <p:cNvGrpSpPr/>
          <p:nvPr/>
        </p:nvGrpSpPr>
        <p:grpSpPr>
          <a:xfrm>
            <a:off x="360000" y="360000"/>
            <a:ext cx="560335" cy="560335"/>
            <a:chOff x="1543050" y="530725"/>
            <a:chExt cx="454175" cy="454175"/>
          </a:xfrm>
          <a:solidFill>
            <a:schemeClr val="bg2"/>
          </a:solidFill>
        </p:grpSpPr>
        <p:sp>
          <p:nvSpPr>
            <p:cNvPr id="3" name="Google Shape;700;p62">
              <a:extLst>
                <a:ext uri="{FF2B5EF4-FFF2-40B4-BE49-F238E27FC236}">
                  <a16:creationId xmlns:a16="http://schemas.microsoft.com/office/drawing/2014/main" id="{CF762063-D025-67E9-26CE-F1FFCE0D4069}"/>
                </a:ext>
              </a:extLst>
            </p:cNvPr>
            <p:cNvSpPr/>
            <p:nvPr/>
          </p:nvSpPr>
          <p:spPr>
            <a:xfrm>
              <a:off x="1623475" y="931925"/>
              <a:ext cx="292800" cy="52975"/>
            </a:xfrm>
            <a:custGeom>
              <a:avLst/>
              <a:gdLst/>
              <a:ahLst/>
              <a:cxnLst/>
              <a:rect l="l" t="t" r="r" b="b"/>
              <a:pathLst>
                <a:path w="11712" h="2119" extrusionOk="0">
                  <a:moveTo>
                    <a:pt x="1" y="1"/>
                  </a:moveTo>
                  <a:lnTo>
                    <a:pt x="1" y="2119"/>
                  </a:lnTo>
                  <a:lnTo>
                    <a:pt x="11711" y="2119"/>
                  </a:lnTo>
                  <a:lnTo>
                    <a:pt x="117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01;p62">
              <a:extLst>
                <a:ext uri="{FF2B5EF4-FFF2-40B4-BE49-F238E27FC236}">
                  <a16:creationId xmlns:a16="http://schemas.microsoft.com/office/drawing/2014/main" id="{A3E6A4A4-D0D1-32F7-4F7C-CEEEF8D7BA26}"/>
                </a:ext>
              </a:extLst>
            </p:cNvPr>
            <p:cNvSpPr/>
            <p:nvPr/>
          </p:nvSpPr>
          <p:spPr>
            <a:xfrm>
              <a:off x="1543050" y="530725"/>
              <a:ext cx="454175" cy="374250"/>
            </a:xfrm>
            <a:custGeom>
              <a:avLst/>
              <a:gdLst/>
              <a:ahLst/>
              <a:cxnLst/>
              <a:rect l="l" t="t" r="r" b="b"/>
              <a:pathLst>
                <a:path w="18167" h="14970" extrusionOk="0">
                  <a:moveTo>
                    <a:pt x="9083" y="1"/>
                  </a:moveTo>
                  <a:cubicBezTo>
                    <a:pt x="7413" y="1"/>
                    <a:pt x="5947" y="897"/>
                    <a:pt x="5091" y="2180"/>
                  </a:cubicBezTo>
                  <a:lnTo>
                    <a:pt x="4827" y="2180"/>
                  </a:lnTo>
                  <a:cubicBezTo>
                    <a:pt x="2179" y="2180"/>
                    <a:pt x="0" y="4318"/>
                    <a:pt x="0" y="6966"/>
                  </a:cubicBezTo>
                  <a:cubicBezTo>
                    <a:pt x="0" y="9002"/>
                    <a:pt x="1324" y="10815"/>
                    <a:pt x="3218" y="11487"/>
                  </a:cubicBezTo>
                  <a:lnTo>
                    <a:pt x="3218" y="14969"/>
                  </a:lnTo>
                  <a:lnTo>
                    <a:pt x="5356" y="14969"/>
                  </a:lnTo>
                  <a:lnTo>
                    <a:pt x="5356" y="12810"/>
                  </a:lnTo>
                  <a:lnTo>
                    <a:pt x="6415" y="12810"/>
                  </a:lnTo>
                  <a:lnTo>
                    <a:pt x="6415" y="14969"/>
                  </a:lnTo>
                  <a:lnTo>
                    <a:pt x="8554" y="14969"/>
                  </a:lnTo>
                  <a:lnTo>
                    <a:pt x="8554" y="12810"/>
                  </a:lnTo>
                  <a:lnTo>
                    <a:pt x="9613" y="12810"/>
                  </a:lnTo>
                  <a:lnTo>
                    <a:pt x="9613" y="14969"/>
                  </a:lnTo>
                  <a:lnTo>
                    <a:pt x="11731" y="14969"/>
                  </a:lnTo>
                  <a:lnTo>
                    <a:pt x="11731" y="12810"/>
                  </a:lnTo>
                  <a:lnTo>
                    <a:pt x="12810" y="12810"/>
                  </a:lnTo>
                  <a:lnTo>
                    <a:pt x="12810" y="14969"/>
                  </a:lnTo>
                  <a:lnTo>
                    <a:pt x="14928" y="14969"/>
                  </a:lnTo>
                  <a:lnTo>
                    <a:pt x="14928" y="11487"/>
                  </a:lnTo>
                  <a:cubicBezTo>
                    <a:pt x="16822" y="10815"/>
                    <a:pt x="18166" y="9002"/>
                    <a:pt x="18166" y="6966"/>
                  </a:cubicBezTo>
                  <a:cubicBezTo>
                    <a:pt x="18166" y="4318"/>
                    <a:pt x="15967" y="2180"/>
                    <a:pt x="13340" y="2180"/>
                  </a:cubicBezTo>
                  <a:lnTo>
                    <a:pt x="13054" y="2180"/>
                  </a:lnTo>
                  <a:cubicBezTo>
                    <a:pt x="12199" y="897"/>
                    <a:pt x="10733" y="1"/>
                    <a:pt x="908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ZoneTexte 4">
            <a:extLst>
              <a:ext uri="{FF2B5EF4-FFF2-40B4-BE49-F238E27FC236}">
                <a16:creationId xmlns:a16="http://schemas.microsoft.com/office/drawing/2014/main" id="{BF0D5B53-7A2E-1BD2-60E0-09B4762ADF0E}"/>
              </a:ext>
            </a:extLst>
          </p:cNvPr>
          <p:cNvSpPr txBox="1"/>
          <p:nvPr/>
        </p:nvSpPr>
        <p:spPr>
          <a:xfrm>
            <a:off x="381264" y="384982"/>
            <a:ext cx="8252373" cy="461665"/>
          </a:xfrm>
          <a:prstGeom prst="rect">
            <a:avLst/>
          </a:prstGeom>
          <a:noFill/>
        </p:spPr>
        <p:txBody>
          <a:bodyPr wrap="square" rtlCol="0">
            <a:spAutoFit/>
          </a:bodyPr>
          <a:lstStyle/>
          <a:p>
            <a:r>
              <a:rPr lang="fr-FR" sz="2400" b="1" dirty="0">
                <a:solidFill>
                  <a:schemeClr val="accent2"/>
                </a:solidFill>
              </a:rPr>
              <a:t>03    Analyse de la fonctionnalité : comparaison</a:t>
            </a:r>
          </a:p>
        </p:txBody>
      </p:sp>
      <p:sp>
        <p:nvSpPr>
          <p:cNvPr id="13" name="ZoneTexte 12">
            <a:extLst>
              <a:ext uri="{FF2B5EF4-FFF2-40B4-BE49-F238E27FC236}">
                <a16:creationId xmlns:a16="http://schemas.microsoft.com/office/drawing/2014/main" id="{827680ED-EE2F-F81D-F269-ABE740E6BEA8}"/>
              </a:ext>
            </a:extLst>
          </p:cNvPr>
          <p:cNvSpPr txBox="1"/>
          <p:nvPr/>
        </p:nvSpPr>
        <p:spPr>
          <a:xfrm>
            <a:off x="1011646" y="3527412"/>
            <a:ext cx="2672316" cy="754053"/>
          </a:xfrm>
          <a:prstGeom prst="rect">
            <a:avLst/>
          </a:prstGeom>
          <a:noFill/>
        </p:spPr>
        <p:txBody>
          <a:bodyPr wrap="square" rtlCol="0">
            <a:spAutoFit/>
          </a:bodyPr>
          <a:lstStyle/>
          <a:p>
            <a:pPr algn="ctr"/>
            <a:r>
              <a:rPr lang="fr-FR" sz="1800" dirty="0"/>
              <a:t>Tendance exponentielle</a:t>
            </a:r>
          </a:p>
          <a:p>
            <a:pPr algn="ctr"/>
            <a:r>
              <a:rPr lang="fr-FR" dirty="0"/>
              <a:t>temps de réponse croissant</a:t>
            </a:r>
          </a:p>
          <a:p>
            <a:pPr algn="ctr"/>
            <a:r>
              <a:rPr lang="fr-FR" sz="1100" i="1" dirty="0"/>
              <a:t>calcul théorique 2,5s pour 75k</a:t>
            </a:r>
          </a:p>
        </p:txBody>
      </p:sp>
      <p:sp>
        <p:nvSpPr>
          <p:cNvPr id="14" name="ZoneTexte 13">
            <a:extLst>
              <a:ext uri="{FF2B5EF4-FFF2-40B4-BE49-F238E27FC236}">
                <a16:creationId xmlns:a16="http://schemas.microsoft.com/office/drawing/2014/main" id="{AA234313-A5E8-AFA1-8980-F74E942160A2}"/>
              </a:ext>
            </a:extLst>
          </p:cNvPr>
          <p:cNvSpPr txBox="1"/>
          <p:nvPr/>
        </p:nvSpPr>
        <p:spPr>
          <a:xfrm>
            <a:off x="5608300" y="3527412"/>
            <a:ext cx="2672316" cy="754053"/>
          </a:xfrm>
          <a:prstGeom prst="rect">
            <a:avLst/>
          </a:prstGeom>
          <a:noFill/>
        </p:spPr>
        <p:txBody>
          <a:bodyPr wrap="square" rtlCol="0">
            <a:spAutoFit/>
          </a:bodyPr>
          <a:lstStyle/>
          <a:p>
            <a:pPr algn="ctr"/>
            <a:r>
              <a:rPr lang="fr-FR" sz="1800" dirty="0"/>
              <a:t>Tendance linéaire</a:t>
            </a:r>
          </a:p>
          <a:p>
            <a:pPr algn="ctr"/>
            <a:r>
              <a:rPr lang="fr-FR" dirty="0"/>
              <a:t>temps de réponse croissant</a:t>
            </a:r>
          </a:p>
          <a:p>
            <a:pPr algn="ctr"/>
            <a:r>
              <a:rPr lang="fr-FR" sz="1100" i="1" dirty="0"/>
              <a:t>calcul théorique 0,5s pour 75k</a:t>
            </a:r>
          </a:p>
        </p:txBody>
      </p:sp>
      <p:pic>
        <p:nvPicPr>
          <p:cNvPr id="16" name="Image 15" descr="Une image contenant graphique&#10;&#10;Description générée automatiquement">
            <a:extLst>
              <a:ext uri="{FF2B5EF4-FFF2-40B4-BE49-F238E27FC236}">
                <a16:creationId xmlns:a16="http://schemas.microsoft.com/office/drawing/2014/main" id="{29FD10CF-FDEC-FCD8-9F1C-0EA7B360EBB2}"/>
              </a:ext>
            </a:extLst>
          </p:cNvPr>
          <p:cNvPicPr>
            <a:picLocks noChangeAspect="1"/>
          </p:cNvPicPr>
          <p:nvPr/>
        </p:nvPicPr>
        <p:blipFill rotWithShape="1">
          <a:blip r:embed="rId3"/>
          <a:srcRect l="5023" t="28005" r="71395" b="23767"/>
          <a:stretch/>
        </p:blipFill>
        <p:spPr>
          <a:xfrm>
            <a:off x="941599" y="821728"/>
            <a:ext cx="2276327" cy="2520000"/>
          </a:xfrm>
          <a:prstGeom prst="rect">
            <a:avLst/>
          </a:prstGeom>
        </p:spPr>
      </p:pic>
      <p:pic>
        <p:nvPicPr>
          <p:cNvPr id="18" name="Image 17" descr="Une image contenant graphique&#10;&#10;Description générée automatiquement">
            <a:extLst>
              <a:ext uri="{FF2B5EF4-FFF2-40B4-BE49-F238E27FC236}">
                <a16:creationId xmlns:a16="http://schemas.microsoft.com/office/drawing/2014/main" id="{DD7D5940-8857-D695-C730-243A05795068}"/>
              </a:ext>
            </a:extLst>
          </p:cNvPr>
          <p:cNvPicPr>
            <a:picLocks noChangeAspect="1"/>
          </p:cNvPicPr>
          <p:nvPr/>
        </p:nvPicPr>
        <p:blipFill rotWithShape="1">
          <a:blip r:embed="rId3"/>
          <a:srcRect l="33647" t="28068" r="42770" b="23704"/>
          <a:stretch/>
        </p:blipFill>
        <p:spPr>
          <a:xfrm>
            <a:off x="6074930" y="821728"/>
            <a:ext cx="2276327" cy="2520000"/>
          </a:xfrm>
          <a:prstGeom prst="rect">
            <a:avLst/>
          </a:prstGeom>
        </p:spPr>
      </p:pic>
      <p:sp>
        <p:nvSpPr>
          <p:cNvPr id="12" name="ZoneTexte 11">
            <a:extLst>
              <a:ext uri="{FF2B5EF4-FFF2-40B4-BE49-F238E27FC236}">
                <a16:creationId xmlns:a16="http://schemas.microsoft.com/office/drawing/2014/main" id="{9F318E56-6043-985A-1774-901385EA26D3}"/>
              </a:ext>
            </a:extLst>
          </p:cNvPr>
          <p:cNvSpPr txBox="1"/>
          <p:nvPr/>
        </p:nvSpPr>
        <p:spPr>
          <a:xfrm>
            <a:off x="3069071" y="1057008"/>
            <a:ext cx="3083636" cy="2031325"/>
          </a:xfrm>
          <a:prstGeom prst="rect">
            <a:avLst/>
          </a:prstGeom>
          <a:noFill/>
        </p:spPr>
        <p:txBody>
          <a:bodyPr wrap="square" rtlCol="0">
            <a:spAutoFit/>
          </a:bodyPr>
          <a:lstStyle/>
          <a:p>
            <a:pPr algn="ctr"/>
            <a:r>
              <a:rPr lang="fr-FR" sz="1800" dirty="0"/>
              <a:t>Test temps de réponse (ms)</a:t>
            </a:r>
          </a:p>
          <a:p>
            <a:pPr algn="ctr"/>
            <a:r>
              <a:rPr lang="fr-FR" dirty="0"/>
              <a:t>selon nombre de critères</a:t>
            </a:r>
          </a:p>
          <a:p>
            <a:pPr algn="ctr"/>
            <a:endParaRPr lang="fr-FR" dirty="0"/>
          </a:p>
          <a:p>
            <a:pPr algn="ctr"/>
            <a:endParaRPr lang="fr-FR" dirty="0"/>
          </a:p>
          <a:p>
            <a:pPr algn="ctr"/>
            <a:r>
              <a:rPr lang="fr-FR" dirty="0"/>
              <a:t> duplication du fichier recettes</a:t>
            </a:r>
          </a:p>
          <a:p>
            <a:pPr algn="ctr"/>
            <a:endParaRPr lang="fr-FR" dirty="0"/>
          </a:p>
          <a:p>
            <a:pPr algn="ctr"/>
            <a:endParaRPr lang="fr-FR" dirty="0"/>
          </a:p>
          <a:p>
            <a:pPr algn="ctr"/>
            <a:r>
              <a:rPr lang="fr-FR" sz="1200" dirty="0"/>
              <a:t>concurrence : (x500)</a:t>
            </a:r>
          </a:p>
          <a:p>
            <a:pPr algn="ctr"/>
            <a:r>
              <a:rPr lang="fr-FR" sz="1200" dirty="0"/>
              <a:t>Marmiton=80k – 750g =76k</a:t>
            </a:r>
          </a:p>
        </p:txBody>
      </p:sp>
    </p:spTree>
    <p:extLst>
      <p:ext uri="{BB962C8B-B14F-4D97-AF65-F5344CB8AC3E}">
        <p14:creationId xmlns:p14="http://schemas.microsoft.com/office/powerpoint/2010/main" val="1711279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58"/>
          <p:cNvSpPr txBox="1">
            <a:spLocks noGrp="1"/>
          </p:cNvSpPr>
          <p:nvPr>
            <p:ph type="subTitle" idx="2"/>
          </p:nvPr>
        </p:nvSpPr>
        <p:spPr>
          <a:xfrm>
            <a:off x="1575325" y="3673429"/>
            <a:ext cx="2092200" cy="667500"/>
          </a:xfrm>
          <a:prstGeom prst="rect">
            <a:avLst/>
          </a:prstGeom>
        </p:spPr>
        <p:txBody>
          <a:bodyPr spcFirstLastPara="1" wrap="square" lIns="91425" tIns="91425" rIns="91425" bIns="91425" anchor="t" anchorCtr="0">
            <a:noAutofit/>
          </a:bodyPr>
          <a:lstStyle/>
          <a:p>
            <a:pPr marL="0" lvl="0" indent="0" algn="ctr" rtl="0">
              <a:spcBef>
                <a:spcPts val="0"/>
              </a:spcBef>
              <a:buNone/>
            </a:pPr>
            <a:r>
              <a:rPr lang="fr-FR" dirty="0" err="1"/>
              <a:t>filter</a:t>
            </a:r>
            <a:r>
              <a:rPr lang="fr-FR" dirty="0"/>
              <a:t>   </a:t>
            </a:r>
            <a:r>
              <a:rPr lang="fr-FR" dirty="0" err="1"/>
              <a:t>every</a:t>
            </a:r>
            <a:r>
              <a:rPr lang="fr-FR" dirty="0"/>
              <a:t>   </a:t>
            </a:r>
            <a:r>
              <a:rPr lang="fr-FR" dirty="0" err="1"/>
              <a:t>some</a:t>
            </a:r>
            <a:endParaRPr lang="en" dirty="0"/>
          </a:p>
        </p:txBody>
      </p:sp>
      <p:sp>
        <p:nvSpPr>
          <p:cNvPr id="632" name="Google Shape;632;p58"/>
          <p:cNvSpPr txBox="1">
            <a:spLocks noGrp="1"/>
          </p:cNvSpPr>
          <p:nvPr>
            <p:ph type="subTitle" idx="4"/>
          </p:nvPr>
        </p:nvSpPr>
        <p:spPr>
          <a:xfrm>
            <a:off x="3904738" y="3673429"/>
            <a:ext cx="2092200" cy="667500"/>
          </a:xfrm>
          <a:prstGeom prst="rect">
            <a:avLst/>
          </a:prstGeom>
        </p:spPr>
        <p:txBody>
          <a:bodyPr spcFirstLastPara="1" wrap="square" lIns="91425" tIns="91425" rIns="91425" bIns="91425" anchor="t" anchorCtr="0">
            <a:noAutofit/>
          </a:bodyPr>
          <a:lstStyle/>
          <a:p>
            <a:pPr marL="0" lvl="0" indent="0" algn="ctr" rtl="0">
              <a:spcBef>
                <a:spcPts val="0"/>
              </a:spcBef>
              <a:buNone/>
            </a:pPr>
            <a:r>
              <a:rPr lang="fr-FR" dirty="0"/>
              <a:t>J</a:t>
            </a:r>
            <a:r>
              <a:rPr lang="en" dirty="0"/>
              <a:t>sben.ch   jsbench.me</a:t>
            </a:r>
          </a:p>
          <a:p>
            <a:pPr marL="0" lvl="0" indent="0" algn="ctr" rtl="0">
              <a:spcBef>
                <a:spcPts val="0"/>
              </a:spcBef>
              <a:buNone/>
            </a:pPr>
            <a:r>
              <a:rPr lang="fr-FR" dirty="0"/>
              <a:t>M</a:t>
            </a:r>
            <a:r>
              <a:rPr lang="en" dirty="0"/>
              <a:t>easurethat.net</a:t>
            </a:r>
            <a:endParaRPr dirty="0"/>
          </a:p>
        </p:txBody>
      </p:sp>
      <p:sp>
        <p:nvSpPr>
          <p:cNvPr id="633" name="Google Shape;633;p58"/>
          <p:cNvSpPr txBox="1">
            <a:spLocks noGrp="1"/>
          </p:cNvSpPr>
          <p:nvPr>
            <p:ph type="subTitle" idx="1"/>
          </p:nvPr>
        </p:nvSpPr>
        <p:spPr>
          <a:xfrm>
            <a:off x="1752903" y="2929003"/>
            <a:ext cx="1737300" cy="365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dirty="0">
                <a:solidFill>
                  <a:schemeClr val="accent1"/>
                </a:solidFill>
                <a:latin typeface="Fjalla One"/>
                <a:ea typeface="Fjalla One"/>
                <a:cs typeface="Fjalla One"/>
                <a:sym typeface="Fjalla One"/>
              </a:rPr>
              <a:t>Array.method()</a:t>
            </a:r>
            <a:endParaRPr sz="1800" dirty="0">
              <a:solidFill>
                <a:schemeClr val="accent1"/>
              </a:solidFill>
              <a:latin typeface="Fjalla One"/>
              <a:ea typeface="Fjalla One"/>
              <a:cs typeface="Fjalla One"/>
              <a:sym typeface="Fjalla One"/>
            </a:endParaRPr>
          </a:p>
        </p:txBody>
      </p:sp>
      <p:sp>
        <p:nvSpPr>
          <p:cNvPr id="635" name="Google Shape;635;p58"/>
          <p:cNvSpPr txBox="1">
            <a:spLocks noGrp="1"/>
          </p:cNvSpPr>
          <p:nvPr>
            <p:ph type="subTitle" idx="5"/>
          </p:nvPr>
        </p:nvSpPr>
        <p:spPr>
          <a:xfrm>
            <a:off x="6411473" y="2929003"/>
            <a:ext cx="1867746" cy="365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fr-FR" dirty="0"/>
              <a:t>Test Performance</a:t>
            </a:r>
            <a:endParaRPr dirty="0"/>
          </a:p>
        </p:txBody>
      </p:sp>
      <p:sp>
        <p:nvSpPr>
          <p:cNvPr id="636" name="Google Shape;636;p58"/>
          <p:cNvSpPr txBox="1">
            <a:spLocks noGrp="1"/>
          </p:cNvSpPr>
          <p:nvPr>
            <p:ph type="subTitle" idx="6"/>
          </p:nvPr>
        </p:nvSpPr>
        <p:spPr>
          <a:xfrm>
            <a:off x="6277725" y="3673429"/>
            <a:ext cx="20922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selon config matériel   et navigateur</a:t>
            </a:r>
            <a:endParaRPr dirty="0"/>
          </a:p>
          <a:p>
            <a:pPr marL="0" lvl="0" indent="0" algn="ctr" rtl="0">
              <a:spcBef>
                <a:spcPts val="1600"/>
              </a:spcBef>
              <a:spcAft>
                <a:spcPts val="1600"/>
              </a:spcAft>
              <a:buNone/>
            </a:pPr>
            <a:endParaRPr dirty="0"/>
          </a:p>
        </p:txBody>
      </p:sp>
      <p:sp>
        <p:nvSpPr>
          <p:cNvPr id="637" name="Google Shape;637;p58"/>
          <p:cNvSpPr txBox="1">
            <a:spLocks noGrp="1"/>
          </p:cNvSpPr>
          <p:nvPr>
            <p:ph type="subTitle" idx="3"/>
          </p:nvPr>
        </p:nvSpPr>
        <p:spPr>
          <a:xfrm>
            <a:off x="4082188" y="2929003"/>
            <a:ext cx="1737300" cy="365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fr-FR" dirty="0"/>
              <a:t>O</a:t>
            </a:r>
            <a:r>
              <a:rPr lang="en" dirty="0"/>
              <a:t>utils bench</a:t>
            </a:r>
            <a:endParaRPr dirty="0"/>
          </a:p>
        </p:txBody>
      </p:sp>
      <p:grpSp>
        <p:nvGrpSpPr>
          <p:cNvPr id="2" name="Google Shape;699;p62">
            <a:extLst>
              <a:ext uri="{FF2B5EF4-FFF2-40B4-BE49-F238E27FC236}">
                <a16:creationId xmlns:a16="http://schemas.microsoft.com/office/drawing/2014/main" id="{83AEEE20-6B5B-A6F9-551D-9CC6176C9BA1}"/>
              </a:ext>
            </a:extLst>
          </p:cNvPr>
          <p:cNvGrpSpPr/>
          <p:nvPr/>
        </p:nvGrpSpPr>
        <p:grpSpPr>
          <a:xfrm>
            <a:off x="360000" y="360000"/>
            <a:ext cx="560335" cy="560335"/>
            <a:chOff x="1543050" y="530725"/>
            <a:chExt cx="454175" cy="454175"/>
          </a:xfrm>
          <a:solidFill>
            <a:schemeClr val="bg2"/>
          </a:solidFill>
        </p:grpSpPr>
        <p:sp>
          <p:nvSpPr>
            <p:cNvPr id="3" name="Google Shape;700;p62">
              <a:extLst>
                <a:ext uri="{FF2B5EF4-FFF2-40B4-BE49-F238E27FC236}">
                  <a16:creationId xmlns:a16="http://schemas.microsoft.com/office/drawing/2014/main" id="{06356354-9238-77F8-B3C8-E023533BE8AB}"/>
                </a:ext>
              </a:extLst>
            </p:cNvPr>
            <p:cNvSpPr/>
            <p:nvPr/>
          </p:nvSpPr>
          <p:spPr>
            <a:xfrm>
              <a:off x="1623475" y="931925"/>
              <a:ext cx="292800" cy="52975"/>
            </a:xfrm>
            <a:custGeom>
              <a:avLst/>
              <a:gdLst/>
              <a:ahLst/>
              <a:cxnLst/>
              <a:rect l="l" t="t" r="r" b="b"/>
              <a:pathLst>
                <a:path w="11712" h="2119" extrusionOk="0">
                  <a:moveTo>
                    <a:pt x="1" y="1"/>
                  </a:moveTo>
                  <a:lnTo>
                    <a:pt x="1" y="2119"/>
                  </a:lnTo>
                  <a:lnTo>
                    <a:pt x="11711" y="2119"/>
                  </a:lnTo>
                  <a:lnTo>
                    <a:pt x="117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01;p62">
              <a:extLst>
                <a:ext uri="{FF2B5EF4-FFF2-40B4-BE49-F238E27FC236}">
                  <a16:creationId xmlns:a16="http://schemas.microsoft.com/office/drawing/2014/main" id="{C22DDB8E-04B5-4DCF-1D4A-4E4421BABF5F}"/>
                </a:ext>
              </a:extLst>
            </p:cNvPr>
            <p:cNvSpPr/>
            <p:nvPr/>
          </p:nvSpPr>
          <p:spPr>
            <a:xfrm>
              <a:off x="1543050" y="530725"/>
              <a:ext cx="454175" cy="374250"/>
            </a:xfrm>
            <a:custGeom>
              <a:avLst/>
              <a:gdLst/>
              <a:ahLst/>
              <a:cxnLst/>
              <a:rect l="l" t="t" r="r" b="b"/>
              <a:pathLst>
                <a:path w="18167" h="14970" extrusionOk="0">
                  <a:moveTo>
                    <a:pt x="9083" y="1"/>
                  </a:moveTo>
                  <a:cubicBezTo>
                    <a:pt x="7413" y="1"/>
                    <a:pt x="5947" y="897"/>
                    <a:pt x="5091" y="2180"/>
                  </a:cubicBezTo>
                  <a:lnTo>
                    <a:pt x="4827" y="2180"/>
                  </a:lnTo>
                  <a:cubicBezTo>
                    <a:pt x="2179" y="2180"/>
                    <a:pt x="0" y="4318"/>
                    <a:pt x="0" y="6966"/>
                  </a:cubicBezTo>
                  <a:cubicBezTo>
                    <a:pt x="0" y="9002"/>
                    <a:pt x="1324" y="10815"/>
                    <a:pt x="3218" y="11487"/>
                  </a:cubicBezTo>
                  <a:lnTo>
                    <a:pt x="3218" y="14969"/>
                  </a:lnTo>
                  <a:lnTo>
                    <a:pt x="5356" y="14969"/>
                  </a:lnTo>
                  <a:lnTo>
                    <a:pt x="5356" y="12810"/>
                  </a:lnTo>
                  <a:lnTo>
                    <a:pt x="6415" y="12810"/>
                  </a:lnTo>
                  <a:lnTo>
                    <a:pt x="6415" y="14969"/>
                  </a:lnTo>
                  <a:lnTo>
                    <a:pt x="8554" y="14969"/>
                  </a:lnTo>
                  <a:lnTo>
                    <a:pt x="8554" y="12810"/>
                  </a:lnTo>
                  <a:lnTo>
                    <a:pt x="9613" y="12810"/>
                  </a:lnTo>
                  <a:lnTo>
                    <a:pt x="9613" y="14969"/>
                  </a:lnTo>
                  <a:lnTo>
                    <a:pt x="11731" y="14969"/>
                  </a:lnTo>
                  <a:lnTo>
                    <a:pt x="11731" y="12810"/>
                  </a:lnTo>
                  <a:lnTo>
                    <a:pt x="12810" y="12810"/>
                  </a:lnTo>
                  <a:lnTo>
                    <a:pt x="12810" y="14969"/>
                  </a:lnTo>
                  <a:lnTo>
                    <a:pt x="14928" y="14969"/>
                  </a:lnTo>
                  <a:lnTo>
                    <a:pt x="14928" y="11487"/>
                  </a:lnTo>
                  <a:cubicBezTo>
                    <a:pt x="16822" y="10815"/>
                    <a:pt x="18166" y="9002"/>
                    <a:pt x="18166" y="6966"/>
                  </a:cubicBezTo>
                  <a:cubicBezTo>
                    <a:pt x="18166" y="4318"/>
                    <a:pt x="15967" y="2180"/>
                    <a:pt x="13340" y="2180"/>
                  </a:cubicBezTo>
                  <a:lnTo>
                    <a:pt x="13054" y="2180"/>
                  </a:lnTo>
                  <a:cubicBezTo>
                    <a:pt x="12199" y="897"/>
                    <a:pt x="10733" y="1"/>
                    <a:pt x="908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ZoneTexte 4">
            <a:extLst>
              <a:ext uri="{FF2B5EF4-FFF2-40B4-BE49-F238E27FC236}">
                <a16:creationId xmlns:a16="http://schemas.microsoft.com/office/drawing/2014/main" id="{0B003769-5257-A631-E242-A451E6D2F801}"/>
              </a:ext>
            </a:extLst>
          </p:cNvPr>
          <p:cNvSpPr txBox="1"/>
          <p:nvPr/>
        </p:nvSpPr>
        <p:spPr>
          <a:xfrm>
            <a:off x="381264" y="384982"/>
            <a:ext cx="3247983" cy="461665"/>
          </a:xfrm>
          <a:prstGeom prst="rect">
            <a:avLst/>
          </a:prstGeom>
          <a:noFill/>
        </p:spPr>
        <p:txBody>
          <a:bodyPr wrap="square" rtlCol="0">
            <a:spAutoFit/>
          </a:bodyPr>
          <a:lstStyle/>
          <a:p>
            <a:r>
              <a:rPr lang="fr-FR" sz="2400" b="1" dirty="0">
                <a:solidFill>
                  <a:schemeClr val="tx2"/>
                </a:solidFill>
              </a:rPr>
              <a:t>04 </a:t>
            </a:r>
            <a:r>
              <a:rPr lang="fr-FR" sz="2400" b="1" dirty="0">
                <a:solidFill>
                  <a:schemeClr val="bg2"/>
                </a:solidFill>
              </a:rPr>
              <a:t>   </a:t>
            </a:r>
            <a:r>
              <a:rPr lang="fr-FR" sz="2400" b="1" dirty="0">
                <a:solidFill>
                  <a:schemeClr val="tx2"/>
                </a:solidFill>
              </a:rPr>
              <a:t>CONCLUSION</a:t>
            </a:r>
          </a:p>
        </p:txBody>
      </p:sp>
      <p:sp>
        <p:nvSpPr>
          <p:cNvPr id="12" name="ZoneTexte 11">
            <a:extLst>
              <a:ext uri="{FF2B5EF4-FFF2-40B4-BE49-F238E27FC236}">
                <a16:creationId xmlns:a16="http://schemas.microsoft.com/office/drawing/2014/main" id="{0B90F077-DDDC-B60F-4C50-EBC52B9A4EE8}"/>
              </a:ext>
            </a:extLst>
          </p:cNvPr>
          <p:cNvSpPr txBox="1"/>
          <p:nvPr/>
        </p:nvSpPr>
        <p:spPr>
          <a:xfrm>
            <a:off x="4196315" y="184927"/>
            <a:ext cx="4947685" cy="1323439"/>
          </a:xfrm>
          <a:prstGeom prst="rect">
            <a:avLst/>
          </a:prstGeom>
          <a:noFill/>
        </p:spPr>
        <p:txBody>
          <a:bodyPr wrap="square" rtlCol="0">
            <a:spAutoFit/>
          </a:bodyPr>
          <a:lstStyle/>
          <a:p>
            <a:r>
              <a:rPr lang="fr-FR" sz="1100" b="0" dirty="0" err="1">
                <a:solidFill>
                  <a:schemeClr val="tx1"/>
                </a:solidFill>
                <a:effectLst/>
                <a:latin typeface="Consolas" panose="020B0609020204030204" pitchFamily="49" charset="0"/>
              </a:rPr>
              <a:t>newList</a:t>
            </a:r>
            <a:r>
              <a:rPr lang="fr-FR" sz="1100" b="0" dirty="0">
                <a:solidFill>
                  <a:schemeClr val="tx1"/>
                </a:solidFill>
                <a:effectLst/>
                <a:latin typeface="Consolas" panose="020B0609020204030204" pitchFamily="49" charset="0"/>
              </a:rPr>
              <a:t> = </a:t>
            </a:r>
            <a:r>
              <a:rPr lang="fr-FR" sz="1100" b="0" dirty="0" err="1">
                <a:solidFill>
                  <a:schemeClr val="tx1"/>
                </a:solidFill>
                <a:effectLst/>
                <a:latin typeface="Consolas" panose="020B0609020204030204" pitchFamily="49" charset="0"/>
              </a:rPr>
              <a:t>myList.</a:t>
            </a:r>
            <a:r>
              <a:rPr lang="fr-FR" sz="1100" b="0" dirty="0" err="1">
                <a:solidFill>
                  <a:schemeClr val="bg2"/>
                </a:solidFill>
                <a:effectLst/>
                <a:latin typeface="Consolas" panose="020B0609020204030204" pitchFamily="49" charset="0"/>
              </a:rPr>
              <a:t>filter</a:t>
            </a:r>
            <a:r>
              <a:rPr lang="fr-FR" sz="1100" b="0" dirty="0">
                <a:solidFill>
                  <a:schemeClr val="tx1"/>
                </a:solidFill>
                <a:effectLst/>
                <a:latin typeface="Consolas" panose="020B0609020204030204" pitchFamily="49" charset="0"/>
              </a:rPr>
              <a:t>(</a:t>
            </a:r>
            <a:r>
              <a:rPr lang="fr-FR" sz="1100" b="0" dirty="0" err="1">
                <a:solidFill>
                  <a:schemeClr val="tx1"/>
                </a:solidFill>
                <a:effectLst/>
                <a:latin typeface="Consolas" panose="020B0609020204030204" pitchFamily="49" charset="0"/>
              </a:rPr>
              <a:t>recip</a:t>
            </a:r>
            <a:r>
              <a:rPr lang="fr-FR" sz="1100" b="0" dirty="0">
                <a:solidFill>
                  <a:schemeClr val="tx1"/>
                </a:solidFill>
                <a:effectLst/>
                <a:latin typeface="Consolas" panose="020B0609020204030204" pitchFamily="49" charset="0"/>
              </a:rPr>
              <a:t> =&gt;</a:t>
            </a:r>
          </a:p>
          <a:p>
            <a:r>
              <a:rPr lang="fr-FR" sz="1100" b="0" dirty="0">
                <a:solidFill>
                  <a:schemeClr val="tx1"/>
                </a:solidFill>
                <a:effectLst/>
                <a:latin typeface="Consolas" panose="020B0609020204030204" pitchFamily="49" charset="0"/>
              </a:rPr>
              <a:t>    </a:t>
            </a:r>
            <a:r>
              <a:rPr lang="fr-FR" sz="1100" dirty="0" err="1">
                <a:solidFill>
                  <a:schemeClr val="tx1"/>
                </a:solidFill>
                <a:latin typeface="Consolas" panose="020B0609020204030204" pitchFamily="49" charset="0"/>
              </a:rPr>
              <a:t>my</a:t>
            </a:r>
            <a:r>
              <a:rPr lang="fr-FR" sz="1100" b="0" dirty="0" err="1">
                <a:solidFill>
                  <a:schemeClr val="tx1"/>
                </a:solidFill>
                <a:effectLst/>
                <a:latin typeface="Consolas" panose="020B0609020204030204" pitchFamily="49" charset="0"/>
              </a:rPr>
              <a:t>Search.</a:t>
            </a:r>
            <a:r>
              <a:rPr lang="fr-FR" sz="1100" b="0" dirty="0" err="1">
                <a:solidFill>
                  <a:schemeClr val="tx2"/>
                </a:solidFill>
                <a:effectLst/>
                <a:latin typeface="Consolas" panose="020B0609020204030204" pitchFamily="49" charset="0"/>
              </a:rPr>
              <a:t>every</a:t>
            </a:r>
            <a:r>
              <a:rPr lang="fr-FR" sz="1100" b="0" dirty="0">
                <a:solidFill>
                  <a:schemeClr val="tx1"/>
                </a:solidFill>
                <a:effectLst/>
                <a:latin typeface="Consolas" panose="020B0609020204030204" pitchFamily="49" charset="0"/>
              </a:rPr>
              <a:t>(key =&gt;           </a:t>
            </a:r>
          </a:p>
          <a:p>
            <a:r>
              <a:rPr lang="fr-FR" sz="1100" b="0" dirty="0">
                <a:solidFill>
                  <a:schemeClr val="tx1"/>
                </a:solidFill>
                <a:effectLst/>
                <a:latin typeface="Consolas" panose="020B0609020204030204" pitchFamily="49" charset="0"/>
              </a:rPr>
              <a:t>      </a:t>
            </a:r>
            <a:r>
              <a:rPr lang="fr-FR" sz="1100" b="0" dirty="0" err="1">
                <a:solidFill>
                  <a:schemeClr val="tx1"/>
                </a:solidFill>
                <a:effectLst/>
                <a:latin typeface="Consolas" panose="020B0609020204030204" pitchFamily="49" charset="0"/>
              </a:rPr>
              <a:t>recip.keywords.</a:t>
            </a:r>
            <a:r>
              <a:rPr lang="fr-FR" sz="1100" b="0" dirty="0" err="1">
                <a:solidFill>
                  <a:schemeClr val="accent4">
                    <a:lumMod val="40000"/>
                    <a:lumOff val="60000"/>
                  </a:schemeClr>
                </a:solidFill>
                <a:effectLst/>
                <a:latin typeface="Consolas" panose="020B0609020204030204" pitchFamily="49" charset="0"/>
              </a:rPr>
              <a:t>some</a:t>
            </a:r>
            <a:r>
              <a:rPr lang="fr-FR" sz="1100" b="0" dirty="0">
                <a:solidFill>
                  <a:schemeClr val="tx1"/>
                </a:solidFill>
                <a:effectLst/>
                <a:latin typeface="Consolas" panose="020B0609020204030204" pitchFamily="49" charset="0"/>
              </a:rPr>
              <a:t>(keyword =&gt; </a:t>
            </a:r>
            <a:r>
              <a:rPr lang="fr-FR" sz="1100" b="0" dirty="0" err="1">
                <a:solidFill>
                  <a:schemeClr val="tx1"/>
                </a:solidFill>
                <a:effectLst/>
                <a:latin typeface="Consolas" panose="020B0609020204030204" pitchFamily="49" charset="0"/>
              </a:rPr>
              <a:t>keyword.includes</a:t>
            </a:r>
            <a:r>
              <a:rPr lang="fr-FR" sz="1100" b="0" dirty="0">
                <a:solidFill>
                  <a:schemeClr val="tx1"/>
                </a:solidFill>
                <a:effectLst/>
                <a:latin typeface="Consolas" panose="020B0609020204030204" pitchFamily="49" charset="0"/>
              </a:rPr>
              <a:t>(key)) ||</a:t>
            </a:r>
          </a:p>
          <a:p>
            <a:r>
              <a:rPr lang="fr-FR" sz="1100" b="0" dirty="0">
                <a:solidFill>
                  <a:schemeClr val="tx1"/>
                </a:solidFill>
                <a:effectLst/>
                <a:latin typeface="Consolas" panose="020B0609020204030204" pitchFamily="49" charset="0"/>
              </a:rPr>
              <a:t>      </a:t>
            </a:r>
            <a:r>
              <a:rPr lang="fr-FR" sz="1100" b="0" dirty="0" err="1">
                <a:solidFill>
                  <a:schemeClr val="tx1"/>
                </a:solidFill>
                <a:effectLst/>
                <a:latin typeface="Consolas" panose="020B0609020204030204" pitchFamily="49" charset="0"/>
              </a:rPr>
              <a:t>recip.appliance.includes</a:t>
            </a:r>
            <a:r>
              <a:rPr lang="fr-FR" sz="1100" b="0" dirty="0">
                <a:solidFill>
                  <a:schemeClr val="tx1"/>
                </a:solidFill>
                <a:effectLst/>
                <a:latin typeface="Consolas" panose="020B0609020204030204" pitchFamily="49" charset="0"/>
              </a:rPr>
              <a:t>(key) ||</a:t>
            </a:r>
          </a:p>
          <a:p>
            <a:r>
              <a:rPr lang="fr-FR" sz="1100" b="0" dirty="0">
                <a:solidFill>
                  <a:schemeClr val="tx1"/>
                </a:solidFill>
                <a:effectLst/>
                <a:latin typeface="Consolas" panose="020B0609020204030204" pitchFamily="49" charset="0"/>
              </a:rPr>
              <a:t>      </a:t>
            </a:r>
            <a:r>
              <a:rPr lang="fr-FR" sz="1100" b="0" dirty="0" err="1">
                <a:solidFill>
                  <a:schemeClr val="tx1"/>
                </a:solidFill>
                <a:effectLst/>
                <a:latin typeface="Consolas" panose="020B0609020204030204" pitchFamily="49" charset="0"/>
              </a:rPr>
              <a:t>recip.ustensils.some</a:t>
            </a:r>
            <a:r>
              <a:rPr lang="fr-FR" sz="1100" b="0" dirty="0">
                <a:solidFill>
                  <a:schemeClr val="tx1"/>
                </a:solidFill>
                <a:effectLst/>
                <a:latin typeface="Consolas" panose="020B0609020204030204" pitchFamily="49" charset="0"/>
              </a:rPr>
              <a:t>(keyword =&gt; </a:t>
            </a:r>
            <a:r>
              <a:rPr lang="fr-FR" sz="1100" b="0" dirty="0" err="1">
                <a:solidFill>
                  <a:schemeClr val="tx1"/>
                </a:solidFill>
                <a:effectLst/>
                <a:latin typeface="Consolas" panose="020B0609020204030204" pitchFamily="49" charset="0"/>
              </a:rPr>
              <a:t>keyword.includes</a:t>
            </a:r>
            <a:r>
              <a:rPr lang="fr-FR" sz="1100" b="0" dirty="0">
                <a:solidFill>
                  <a:schemeClr val="tx1"/>
                </a:solidFill>
                <a:effectLst/>
                <a:latin typeface="Consolas" panose="020B0609020204030204" pitchFamily="49" charset="0"/>
              </a:rPr>
              <a:t>(key))</a:t>
            </a:r>
          </a:p>
          <a:p>
            <a:r>
              <a:rPr lang="fr-FR" sz="1100" b="0" dirty="0">
                <a:solidFill>
                  <a:schemeClr val="tx1"/>
                </a:solidFill>
                <a:effectLst/>
                <a:latin typeface="Consolas" panose="020B0609020204030204" pitchFamily="49" charset="0"/>
              </a:rPr>
              <a:t>    ))</a:t>
            </a:r>
          </a:p>
          <a:p>
            <a:endParaRPr lang="fr-FR" dirty="0"/>
          </a:p>
        </p:txBody>
      </p:sp>
    </p:spTree>
    <p:extLst>
      <p:ext uri="{BB962C8B-B14F-4D97-AF65-F5344CB8AC3E}">
        <p14:creationId xmlns:p14="http://schemas.microsoft.com/office/powerpoint/2010/main" val="1854212918"/>
      </p:ext>
    </p:extLst>
  </p:cSld>
  <p:clrMapOvr>
    <a:masterClrMapping/>
  </p:clrMapOvr>
</p:sld>
</file>

<file path=ppt/theme/theme1.xml><?xml version="1.0" encoding="utf-8"?>
<a:theme xmlns:a="http://schemas.openxmlformats.org/drawingml/2006/main" name="Cooking School XL by Slidesgo">
  <a:themeElements>
    <a:clrScheme name="Simple Light">
      <a:dk1>
        <a:srgbClr val="292344"/>
      </a:dk1>
      <a:lt1>
        <a:srgbClr val="FFFFFF"/>
      </a:lt1>
      <a:dk2>
        <a:srgbClr val="ED6F65"/>
      </a:dk2>
      <a:lt2>
        <a:srgbClr val="596C9C"/>
      </a:lt2>
      <a:accent1>
        <a:srgbClr val="ED6F65"/>
      </a:accent1>
      <a:accent2>
        <a:srgbClr val="596C9C"/>
      </a:accent2>
      <a:accent3>
        <a:srgbClr val="EFE4D7"/>
      </a:accent3>
      <a:accent4>
        <a:srgbClr val="292344"/>
      </a:accent4>
      <a:accent5>
        <a:srgbClr val="FFFFFF"/>
      </a:accent5>
      <a:accent6>
        <a:srgbClr val="FFFFFF"/>
      </a:accent6>
      <a:hlink>
        <a:srgbClr val="29234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1033</TotalTime>
  <Words>1918</Words>
  <Application>Microsoft Office PowerPoint</Application>
  <PresentationFormat>Affichage à l'écran (16:9)</PresentationFormat>
  <Paragraphs>141</Paragraphs>
  <Slides>9</Slides>
  <Notes>9</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vt:i4>
      </vt:variant>
    </vt:vector>
  </HeadingPairs>
  <TitlesOfParts>
    <vt:vector size="16" baseType="lpstr">
      <vt:lpstr>Passion One</vt:lpstr>
      <vt:lpstr>Arial</vt:lpstr>
      <vt:lpstr>Consolas</vt:lpstr>
      <vt:lpstr>Dosis Medium</vt:lpstr>
      <vt:lpstr>Roboto</vt:lpstr>
      <vt:lpstr>Fjalla One</vt:lpstr>
      <vt:lpstr>Cooking School XL by Slidesgo</vt:lpstr>
      <vt:lpstr>Projet n°7 :   Les petits plats</vt:lpstr>
      <vt:lpstr>Présentation du projet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petits plats</dc:title>
  <cp:lastModifiedBy>Tangi LE CADRE</cp:lastModifiedBy>
  <cp:revision>17</cp:revision>
  <dcterms:modified xsi:type="dcterms:W3CDTF">2023-04-05T15:15:40Z</dcterms:modified>
</cp:coreProperties>
</file>