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qh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91.xml"/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495" y="1153795"/>
            <a:ext cx="4298315" cy="341439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98870" y="337820"/>
            <a:ext cx="5647690" cy="591185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square" rtlCol="0">
            <a:noAutofit/>
          </a:bodyPr>
          <a:p>
            <a:r>
              <a:rPr lang="zh-CN" altLang="en-US"/>
              <a:t>操作与功能</a:t>
            </a:r>
            <a:r>
              <a:rPr lang="zh-CN" altLang="en-US"/>
              <a:t>需求：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右键打开主面板，对主面版或主面板上的元素单击右键生成临时助手。①需要鼠标事件侦听。②需要构造至少两个窗口对象。③需要区分侦听</a:t>
            </a:r>
            <a:r>
              <a:rPr lang="zh-CN" altLang="en-US"/>
              <a:t>模式。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对</a:t>
            </a:r>
            <a:r>
              <a:rPr lang="zh-CN" altLang="en-US">
                <a:sym typeface="+mn-ea"/>
              </a:rPr>
              <a:t>主面版或主面板上的元素长按右键，不会打开临时助手，长按下拉会关闭主面板。①鼠标状态侦听。②鼠标位置侦听。③异步</a:t>
            </a:r>
            <a:r>
              <a:rPr lang="zh-CN" altLang="en-US">
                <a:sym typeface="+mn-ea"/>
              </a:rPr>
              <a:t>控制。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临时助手可以向主面板批量编辑（添加、删除、调位）元素。①对象识别。②编辑器可编辑</a:t>
            </a:r>
            <a:r>
              <a:rPr lang="zh-CN" altLang="en-US">
                <a:sym typeface="+mn-ea"/>
              </a:rPr>
              <a:t>样式。③</a:t>
            </a:r>
            <a:r>
              <a:rPr lang="zh-CN" altLang="en-US">
                <a:sym typeface="+mn-ea"/>
              </a:rPr>
              <a:t>助手样式对象数据库。④画布</a:t>
            </a:r>
            <a:r>
              <a:rPr lang="zh-CN" altLang="en-US">
                <a:sym typeface="+mn-ea"/>
              </a:rPr>
              <a:t>功能。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临时助手</a:t>
            </a:r>
            <a:r>
              <a:rPr lang="zh-CN" altLang="en-US">
                <a:sym typeface="+mn-ea"/>
              </a:rPr>
              <a:t>可以对元素进行更改，比如功能编辑，样式修改。①功能对象数据库。②功能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样式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关系数据库。③编辑器可编辑</a:t>
            </a:r>
            <a:r>
              <a:rPr lang="zh-CN" altLang="en-US">
                <a:sym typeface="+mn-ea"/>
              </a:rPr>
              <a:t>功能。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临时助手带有自身自定义按钮，可以进入编辑器，进行样式和功能的修改，也可以为特定场景设定特定临时助手。临时助手可以在特定场景固定位置。①临时助手数据库。②场景</a:t>
            </a:r>
            <a:r>
              <a:rPr lang="zh-CN" altLang="en-US">
                <a:sym typeface="+mn-ea"/>
              </a:rPr>
              <a:t>数据库。</a:t>
            </a:r>
            <a:endParaRPr lang="zh-CN" altLang="en-US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4570" y="4036695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1524000" y="4036695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43430" y="4039235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562860" y="4039235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3082290" y="4039235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3601720" y="4039235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04570" y="3566160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1524000" y="3566160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2043430" y="3568700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2562860" y="3568700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3082290" y="3568700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3601720" y="3568700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04570" y="3095625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1524000" y="3095625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12"/>
            </p:custDataLst>
          </p:nvPr>
        </p:nvSpPr>
        <p:spPr>
          <a:xfrm>
            <a:off x="2043430" y="3098165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>
            <p:custDataLst>
              <p:tags r:id="rId13"/>
            </p:custDataLst>
          </p:nvPr>
        </p:nvSpPr>
        <p:spPr>
          <a:xfrm>
            <a:off x="2562860" y="3098165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14"/>
            </p:custDataLst>
          </p:nvPr>
        </p:nvSpPr>
        <p:spPr>
          <a:xfrm>
            <a:off x="3082290" y="3098165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>
            <p:custDataLst>
              <p:tags r:id="rId15"/>
            </p:custDataLst>
          </p:nvPr>
        </p:nvSpPr>
        <p:spPr>
          <a:xfrm>
            <a:off x="3601720" y="3098165"/>
            <a:ext cx="32131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>
            <p:custDataLst>
              <p:tags r:id="rId16"/>
            </p:custDataLst>
          </p:nvPr>
        </p:nvSpPr>
        <p:spPr>
          <a:xfrm>
            <a:off x="1004570" y="1383665"/>
            <a:ext cx="3926840" cy="251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>
            <p:custDataLst>
              <p:tags r:id="rId17"/>
            </p:custDataLst>
          </p:nvPr>
        </p:nvSpPr>
        <p:spPr>
          <a:xfrm>
            <a:off x="1004570" y="1835785"/>
            <a:ext cx="2919095" cy="10331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>
            <p:custDataLst>
              <p:tags r:id="rId18"/>
            </p:custDataLst>
          </p:nvPr>
        </p:nvSpPr>
        <p:spPr>
          <a:xfrm>
            <a:off x="4170045" y="1835785"/>
            <a:ext cx="732790" cy="251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>
            <p:custDataLst>
              <p:tags r:id="rId19"/>
            </p:custDataLst>
          </p:nvPr>
        </p:nvSpPr>
        <p:spPr>
          <a:xfrm>
            <a:off x="4170045" y="2380615"/>
            <a:ext cx="732790" cy="251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4170045" y="2934970"/>
            <a:ext cx="732790" cy="251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>
            <p:custDataLst>
              <p:tags r:id="rId21"/>
            </p:custDataLst>
          </p:nvPr>
        </p:nvSpPr>
        <p:spPr>
          <a:xfrm>
            <a:off x="4170045" y="3489325"/>
            <a:ext cx="732790" cy="251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>
            <p:custDataLst>
              <p:tags r:id="rId22"/>
            </p:custDataLst>
          </p:nvPr>
        </p:nvSpPr>
        <p:spPr>
          <a:xfrm>
            <a:off x="4170045" y="4043680"/>
            <a:ext cx="732790" cy="251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4130675" y="3106420"/>
            <a:ext cx="1362710" cy="2216150"/>
            <a:chOff x="6852" y="4629"/>
            <a:chExt cx="2146" cy="3490"/>
          </a:xfrm>
        </p:grpSpPr>
        <p:sp>
          <p:nvSpPr>
            <p:cNvPr id="2" name="矩形 1"/>
            <p:cNvSpPr/>
            <p:nvPr/>
          </p:nvSpPr>
          <p:spPr>
            <a:xfrm>
              <a:off x="6852" y="4629"/>
              <a:ext cx="2146" cy="3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084" y="4848"/>
              <a:ext cx="1738" cy="3054"/>
              <a:chOff x="7084" y="4848"/>
              <a:chExt cx="1738" cy="3054"/>
            </a:xfrm>
          </p:grpSpPr>
          <p:sp>
            <p:nvSpPr>
              <p:cNvPr id="11" name="矩形 10"/>
              <p:cNvSpPr/>
              <p:nvPr>
                <p:custDataLst>
                  <p:tags r:id="rId23"/>
                </p:custDataLst>
              </p:nvPr>
            </p:nvSpPr>
            <p:spPr>
              <a:xfrm>
                <a:off x="7084" y="7506"/>
                <a:ext cx="1738" cy="3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>
                <p:custDataLst>
                  <p:tags r:id="rId24"/>
                </p:custDataLst>
              </p:nvPr>
            </p:nvSpPr>
            <p:spPr>
              <a:xfrm>
                <a:off x="7084" y="6810"/>
                <a:ext cx="1738" cy="3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>
                <p:custDataLst>
                  <p:tags r:id="rId25"/>
                </p:custDataLst>
              </p:nvPr>
            </p:nvSpPr>
            <p:spPr>
              <a:xfrm>
                <a:off x="7084" y="6177"/>
                <a:ext cx="1738" cy="3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>
                <p:custDataLst>
                  <p:tags r:id="rId26"/>
                </p:custDataLst>
              </p:nvPr>
            </p:nvSpPr>
            <p:spPr>
              <a:xfrm>
                <a:off x="7084" y="5481"/>
                <a:ext cx="1738" cy="3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>
                <p:custDataLst>
                  <p:tags r:id="rId27"/>
                </p:custDataLst>
              </p:nvPr>
            </p:nvSpPr>
            <p:spPr>
              <a:xfrm>
                <a:off x="7084" y="4848"/>
                <a:ext cx="1738" cy="3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下箭头标注 50"/>
          <p:cNvSpPr/>
          <p:nvPr/>
        </p:nvSpPr>
        <p:spPr>
          <a:xfrm>
            <a:off x="351790" y="569595"/>
            <a:ext cx="1423670" cy="575945"/>
          </a:xfrm>
          <a:prstGeom prst="downArrowCallout">
            <a:avLst>
              <a:gd name="adj1" fmla="val 3604"/>
              <a:gd name="adj2" fmla="val 6569"/>
              <a:gd name="adj3" fmla="val 25000"/>
              <a:gd name="adj4" fmla="val 649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助手主面板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上箭头标注 56"/>
          <p:cNvSpPr/>
          <p:nvPr/>
        </p:nvSpPr>
        <p:spPr>
          <a:xfrm>
            <a:off x="3684270" y="5322570"/>
            <a:ext cx="1285240" cy="562610"/>
          </a:xfrm>
          <a:prstGeom prst="upArrowCallout">
            <a:avLst>
              <a:gd name="adj1" fmla="val 7223"/>
              <a:gd name="adj2" fmla="val 7110"/>
              <a:gd name="adj3" fmla="val 25000"/>
              <a:gd name="adj4" fmla="val 649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2"/>
                </a:solidFill>
              </a:rPr>
              <a:t>临时</a:t>
            </a:r>
            <a:r>
              <a:rPr lang="zh-CN" altLang="en-US">
                <a:solidFill>
                  <a:schemeClr val="tx2"/>
                </a:solidFill>
              </a:rPr>
              <a:t>助手</a:t>
            </a:r>
            <a:endParaRPr lang="zh-CN" altLang="en-US">
              <a:solidFill>
                <a:schemeClr val="tx2"/>
              </a:solidFill>
            </a:endParaRPr>
          </a:p>
        </p:txBody>
      </p:sp>
    </p:spTree>
    <p:custDataLst>
      <p:tags r:id="rId2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COMMONDATA" val="eyJoZGlkIjoiZmY3ZWEwMDA0N2YzNzcyYjQwMDZlOThiYTVlMzFjMTA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演示</Application>
  <PresentationFormat>宽屏</PresentationFormat>
  <Paragraphs>15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紫电青霜</cp:lastModifiedBy>
  <cp:revision>161</cp:revision>
  <dcterms:created xsi:type="dcterms:W3CDTF">2019-06-19T02:08:00Z</dcterms:created>
  <dcterms:modified xsi:type="dcterms:W3CDTF">2023-02-09T04:41:27Z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5A7CCD84332D45B5B9AC9058826BE7E2</vt:lpwstr>
  </property>
</Properties>
</file>