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73a0753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73a0753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73a075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773a075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73a075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73a075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73a075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73a075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73a0753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73a0753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73a075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73a075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773a075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773a075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73a0753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73a0753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73a075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73a075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89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Source comes from US pew research 2014 and EU pew research 2018. Hence the data gathered does not correlate to each other. (wrong data category)</a:t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73a0753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773a0753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73a0753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73a0753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73a0753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73a0753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73a0753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773a0753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73a07532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773a07532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CSC3007 Information Visualization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114250" y="3853175"/>
            <a:ext cx="29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 Group 2: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14250" y="4148850"/>
            <a:ext cx="28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EDWIN TANG QIN KANG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JUNG DUK KYUN JUSTIN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LEE ALAN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0857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A static visualization of the Russian / Ukrainian losses of unit type since the Russia invasion of Ukraine on 24 February 2022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Provide an easier view of the highest ratio losses of each unit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E.g. of unit type are Aircraft, Anti-Air, Armor, Infantry, Logistics, Vehicles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9444"/>
            <a:ext cx="4419600" cy="36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615350" y="4786625"/>
            <a:ext cx="43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Source: https://github.com/leedrake5/Russia-Ukraine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(</a:t>
            </a:r>
            <a:r>
              <a:rPr lang="en"/>
              <a:t>Data) is shown to user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0857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Data gathered comes from a public Google Sheet that is updated regularly since 24 </a:t>
            </a:r>
            <a:r>
              <a:rPr lang="en" sz="1200">
                <a:solidFill>
                  <a:srgbClr val="434343"/>
                </a:solidFill>
              </a:rPr>
              <a:t>February </a:t>
            </a:r>
            <a:r>
              <a:rPr lang="en" sz="1200">
                <a:solidFill>
                  <a:srgbClr val="434343"/>
                </a:solidFill>
              </a:rPr>
              <a:t>2022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Ratio of Russian to Ukraine units losses for each type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Char char="●"/>
            </a:pPr>
            <a:r>
              <a:rPr lang="en" sz="1200" u="sng">
                <a:solidFill>
                  <a:srgbClr val="434343"/>
                </a:solidFill>
              </a:rPr>
              <a:t>No absolute value given</a:t>
            </a:r>
            <a:r>
              <a:rPr lang="en" sz="1200">
                <a:solidFill>
                  <a:srgbClr val="434343"/>
                </a:solidFill>
              </a:rPr>
              <a:t> for the amount of losses on both sides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9444"/>
            <a:ext cx="4419600" cy="36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93750" y="4034825"/>
            <a:ext cx="452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https://docs.google.com/spreadsheets/d/1bngHbR0YPS7XH1oSA1VxoL4R34z60SJcR3NxguZM9GI/edit#gid=1158043451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615350" y="4786625"/>
            <a:ext cx="43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Source: </a:t>
            </a:r>
            <a:r>
              <a:rPr lang="en" sz="1100">
                <a:solidFill>
                  <a:schemeClr val="dk2"/>
                </a:solidFill>
              </a:rPr>
              <a:t>https://github.com/leedrake5/Russia-Ukraine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(</a:t>
            </a:r>
            <a:r>
              <a:rPr lang="en"/>
              <a:t>Task) user intent to use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0857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Explanatory visualisation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Understand and compare the proportion of unit losses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A little bit of exploratory to infer a strategy of war from either sides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9444"/>
            <a:ext cx="4419600" cy="36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615350" y="4786625"/>
            <a:ext cx="43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Source: https://github.com/leedrake5/Russia-Ukraine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(</a:t>
            </a:r>
            <a:r>
              <a:rPr lang="en"/>
              <a:t>Idiom) is designed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40857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Ratio plotted on a simple bar chart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Difficulties in interpreting data: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The higher the amount of losses from Russian side, the taller the bar and vice versa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u="sng">
                <a:solidFill>
                  <a:srgbClr val="434343"/>
                </a:solidFill>
              </a:rPr>
              <a:t>Not intuitive</a:t>
            </a:r>
            <a:r>
              <a:rPr lang="en" sz="1200">
                <a:solidFill>
                  <a:srgbClr val="434343"/>
                </a:solidFill>
              </a:rPr>
              <a:t> to derive any meaning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Mental model of bar charts do not reflect ratio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9444"/>
            <a:ext cx="4419600" cy="36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615350" y="4786625"/>
            <a:ext cx="43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Source: https://github.com/leedrake5/Russia-Ukraine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Improvements on Visualization 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40857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>
                <a:solidFill>
                  <a:srgbClr val="434343"/>
                </a:solidFill>
              </a:rPr>
              <a:t>A </a:t>
            </a:r>
            <a:r>
              <a:rPr lang="en" sz="1200" u="sng">
                <a:solidFill>
                  <a:srgbClr val="434343"/>
                </a:solidFill>
              </a:rPr>
              <a:t>different idiom</a:t>
            </a:r>
            <a:r>
              <a:rPr lang="en" sz="1200">
                <a:solidFill>
                  <a:srgbClr val="434343"/>
                </a:solidFill>
              </a:rPr>
              <a:t> to show proportion of losses rather than the ratio itself such as display the percentage losses.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>
                <a:solidFill>
                  <a:srgbClr val="434343"/>
                </a:solidFill>
              </a:rPr>
              <a:t>Bar chart can be split into country </a:t>
            </a:r>
            <a:r>
              <a:rPr lang="en" sz="1200" u="sng">
                <a:solidFill>
                  <a:srgbClr val="434343"/>
                </a:solidFill>
              </a:rPr>
              <a:t>value</a:t>
            </a:r>
            <a:r>
              <a:rPr lang="en" sz="1200">
                <a:solidFill>
                  <a:srgbClr val="434343"/>
                </a:solidFill>
              </a:rPr>
              <a:t> to provide users a high level of total losses indicated instead of ratio.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00" y="1834200"/>
            <a:ext cx="4765276" cy="31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Topic 1</a:t>
            </a:r>
            <a:br>
              <a:rPr lang="en" sz="2440"/>
            </a:br>
            <a:r>
              <a:rPr lang="en" sz="2440"/>
              <a:t>Proportion of Population That Thinks Religion is Important</a:t>
            </a:r>
            <a:endParaRPr sz="24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43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A heatmap data visualization of the population in US and EU that views religion as important in their lives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Visualization contains legend to shows the color scale based on population percentage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Labels are displayed at the side to show which part of the heatmap belongs to US and EU 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075" y="563812"/>
            <a:ext cx="3949900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665000" y="4545775"/>
            <a:ext cx="43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</a:t>
            </a:r>
            <a:r>
              <a:rPr lang="en" sz="900">
                <a:solidFill>
                  <a:schemeClr val="dk2"/>
                </a:solidFill>
              </a:rPr>
              <a:t>https://www.reddit.com/r/Denmark/comments/vfwfoa/danskere_er_iblandt_de_mindst_religi%C3%B8se_mennesker/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(Data) is shown to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t/>
            </a:r>
            <a:endParaRPr sz="152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1790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u="sng">
                <a:solidFill>
                  <a:srgbClr val="434343"/>
                </a:solidFill>
              </a:rPr>
              <a:t>Good display of percentage of population</a:t>
            </a:r>
            <a:r>
              <a:rPr lang="en" sz="1200">
                <a:solidFill>
                  <a:srgbClr val="434343"/>
                </a:solidFill>
              </a:rPr>
              <a:t>. However, different colors used for the heatmap make certain text harder to read. </a:t>
            </a:r>
            <a:endParaRPr b="1"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u="sng">
                <a:solidFill>
                  <a:srgbClr val="434343"/>
                </a:solidFill>
              </a:rPr>
              <a:t>E</a:t>
            </a:r>
            <a:r>
              <a:rPr lang="en" sz="1200" u="sng">
                <a:solidFill>
                  <a:srgbClr val="434343"/>
                </a:solidFill>
              </a:rPr>
              <a:t>xtra details</a:t>
            </a:r>
            <a:r>
              <a:rPr lang="en" sz="1200">
                <a:solidFill>
                  <a:srgbClr val="434343"/>
                </a:solidFill>
              </a:rPr>
              <a:t> of information such as: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Name of each state/country in the heatmap.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Number of populations each state/country.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Comparison between United States and European Union is </a:t>
            </a:r>
            <a:r>
              <a:rPr lang="en" sz="1200" u="sng">
                <a:solidFill>
                  <a:srgbClr val="434343"/>
                </a:solidFill>
              </a:rPr>
              <a:t>inconsistent</a:t>
            </a:r>
            <a:r>
              <a:rPr lang="en" sz="1200">
                <a:solidFill>
                  <a:srgbClr val="434343"/>
                </a:solidFill>
              </a:rPr>
              <a:t> due to the data: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Gathered from two different sources: </a:t>
            </a:r>
            <a:r>
              <a:rPr lang="en" sz="1200">
                <a:solidFill>
                  <a:srgbClr val="434343"/>
                </a:solidFill>
              </a:rPr>
              <a:t>US pew research 2014 and EU pew research 2018.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Shown in different scopes (State-level for US and country-level for EU)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The links beside Florida population is </a:t>
            </a:r>
            <a:r>
              <a:rPr lang="en" sz="1200" u="sng">
                <a:solidFill>
                  <a:srgbClr val="434343"/>
                </a:solidFill>
              </a:rPr>
              <a:t>misleading</a:t>
            </a:r>
            <a:r>
              <a:rPr lang="en" sz="1200">
                <a:solidFill>
                  <a:srgbClr val="434343"/>
                </a:solidFill>
              </a:rPr>
              <a:t>; May be treated as sources for the chart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50" y="569812"/>
            <a:ext cx="3949900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665000" y="4545775"/>
            <a:ext cx="43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https://www.reddit.com/r/Denmark/comments/vfwfoa/danskere_er_iblandt_de_mindst_religi%C3%B8se_mennesker/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(Task) user intent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t/>
            </a:r>
            <a:endParaRPr sz="152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17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Provide an account of the size of religious groups that populate US and EU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Document the religious profile of the US and EU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Showcase and emphasize the areas that are heavily populated with a religious profile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50" y="569812"/>
            <a:ext cx="3949900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65000" y="4545775"/>
            <a:ext cx="43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https://www.reddit.com/r/Denmark/comments/vfwfoa/danskere_er_iblandt_de_mindst_religi%C3%B8se_mennesker/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1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368"/>
              <a:buFont typeface="Arial"/>
              <a:buNone/>
            </a:pPr>
            <a:r>
              <a:rPr lang="en"/>
              <a:t>How (Idiom) is designed</a:t>
            </a:r>
            <a:endParaRPr sz="152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1790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00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Contains </a:t>
            </a:r>
            <a:r>
              <a:rPr lang="en" sz="1200" u="sng">
                <a:solidFill>
                  <a:srgbClr val="434343"/>
                </a:solidFill>
              </a:rPr>
              <a:t>too many variables</a:t>
            </a:r>
            <a:r>
              <a:rPr lang="en" sz="1200">
                <a:solidFill>
                  <a:srgbClr val="434343"/>
                </a:solidFill>
              </a:rPr>
              <a:t>; Hard for user to comprehend immediately</a:t>
            </a:r>
            <a:endParaRPr sz="1200">
              <a:solidFill>
                <a:srgbClr val="434343"/>
              </a:solidFill>
            </a:endParaRPr>
          </a:p>
          <a:p>
            <a:pPr indent="-304800" lvl="0" marL="450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Population size of 2022 data of hawaii and alaska </a:t>
            </a:r>
            <a:r>
              <a:rPr lang="en" sz="1200" u="sng">
                <a:solidFill>
                  <a:srgbClr val="434343"/>
                </a:solidFill>
              </a:rPr>
              <a:t>contradicts</a:t>
            </a:r>
            <a:r>
              <a:rPr lang="en" sz="1200">
                <a:solidFill>
                  <a:srgbClr val="434343"/>
                </a:solidFill>
              </a:rPr>
              <a:t> with the focus on the importance of population overall focus is on 2014 and 201</a:t>
            </a:r>
            <a:r>
              <a:rPr lang="en" sz="1200">
                <a:solidFill>
                  <a:srgbClr val="434343"/>
                </a:solidFill>
              </a:rPr>
              <a:t>8</a:t>
            </a:r>
            <a:endParaRPr sz="1200">
              <a:solidFill>
                <a:srgbClr val="434343"/>
              </a:solidFill>
            </a:endParaRPr>
          </a:p>
          <a:p>
            <a:pPr indent="-304800" lvl="0" marL="450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The data from the two different years are placed within the same graphics, this implies a comparison between US and EU data sets. However it is </a:t>
            </a:r>
            <a:r>
              <a:rPr lang="en" sz="1200" u="sng">
                <a:solidFill>
                  <a:srgbClr val="434343"/>
                </a:solidFill>
              </a:rPr>
              <a:t>not valid</a:t>
            </a:r>
            <a:r>
              <a:rPr lang="en" sz="1200">
                <a:solidFill>
                  <a:srgbClr val="434343"/>
                </a:solidFill>
              </a:rPr>
              <a:t> and thus makes the comparison </a:t>
            </a:r>
            <a:r>
              <a:rPr lang="en" sz="1200" u="sng">
                <a:solidFill>
                  <a:srgbClr val="434343"/>
                </a:solidFill>
              </a:rPr>
              <a:t>ineffective</a:t>
            </a:r>
            <a:r>
              <a:rPr lang="en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  <a:p>
            <a:pPr indent="-304800" lvl="0" marL="450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Extraneous data in different places within the same chart </a:t>
            </a:r>
            <a:r>
              <a:rPr lang="en" sz="1200" u="sng">
                <a:solidFill>
                  <a:srgbClr val="434343"/>
                </a:solidFill>
              </a:rPr>
              <a:t>clutters the diagram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SzPts val="275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50" y="569812"/>
            <a:ext cx="3949900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665000" y="4545775"/>
            <a:ext cx="43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https://www.reddit.com/r/Denmark/comments/vfwfoa/danskere_er_iblandt_de_mindst_religi%C3%B8se_mennesker/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41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How (Idiom) is designed (cont.)</a:t>
            </a:r>
            <a:endParaRPr sz="1068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1790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The color of the text and the boxes together makes it </a:t>
            </a:r>
            <a:r>
              <a:rPr lang="en" sz="1200" u="sng">
                <a:solidFill>
                  <a:srgbClr val="434343"/>
                </a:solidFill>
              </a:rPr>
              <a:t>hard to read</a:t>
            </a:r>
            <a:r>
              <a:rPr lang="en" sz="1200">
                <a:solidFill>
                  <a:srgbClr val="434343"/>
                </a:solidFill>
              </a:rPr>
              <a:t> the text</a:t>
            </a:r>
            <a:endParaRPr sz="1200">
              <a:solidFill>
                <a:srgbClr val="434343"/>
              </a:solidFill>
            </a:endParaRPr>
          </a:p>
          <a:p>
            <a:pPr indent="-304800" lvl="0" marL="45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The gaps between certain boxes make the diagram </a:t>
            </a:r>
            <a:r>
              <a:rPr lang="en" sz="1200" u="sng">
                <a:solidFill>
                  <a:srgbClr val="434343"/>
                </a:solidFill>
              </a:rPr>
              <a:t>disoriented</a:t>
            </a:r>
            <a:endParaRPr sz="1200">
              <a:solidFill>
                <a:srgbClr val="434343"/>
              </a:solidFill>
            </a:endParaRPr>
          </a:p>
          <a:p>
            <a:pPr indent="-304800" lvl="0" marL="45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Hard to </a:t>
            </a:r>
            <a:r>
              <a:rPr lang="en" sz="1200">
                <a:solidFill>
                  <a:srgbClr val="434343"/>
                </a:solidFill>
              </a:rPr>
              <a:t>justify</a:t>
            </a:r>
            <a:r>
              <a:rPr lang="en" sz="1200">
                <a:solidFill>
                  <a:srgbClr val="434343"/>
                </a:solidFill>
              </a:rPr>
              <a:t> the </a:t>
            </a:r>
            <a:r>
              <a:rPr lang="en" sz="1200" u="sng">
                <a:solidFill>
                  <a:srgbClr val="434343"/>
                </a:solidFill>
              </a:rPr>
              <a:t>reliability</a:t>
            </a:r>
            <a:r>
              <a:rPr lang="en" sz="1200">
                <a:solidFill>
                  <a:srgbClr val="434343"/>
                </a:solidFill>
              </a:rPr>
              <a:t> of the data for some countries: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For the EU population, some countries like UK, Norway, Switzerland, Iceland have the data of importance of religion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However they do not have data on the population. 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50" y="569812"/>
            <a:ext cx="3949900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665000" y="4545775"/>
            <a:ext cx="43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https://www.reddit.com/r/Denmark/comments/vfwfoa/danskere_er_iblandt_de_mindst_religi%C3%B8se_mennesker/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41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/>
              <a:t>Improvements on Visualization 1</a:t>
            </a:r>
            <a:endParaRPr sz="968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0580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>
                <a:solidFill>
                  <a:srgbClr val="434343"/>
                </a:solidFill>
              </a:rPr>
              <a:t>The way the diagram is plotted is similar to how both US and EU shown in the geographical map. Hence, they can actually plot a </a:t>
            </a:r>
            <a:r>
              <a:rPr lang="en" sz="1200" u="sng">
                <a:solidFill>
                  <a:srgbClr val="434343"/>
                </a:solidFill>
              </a:rPr>
              <a:t>choropleth map</a:t>
            </a:r>
            <a:r>
              <a:rPr lang="en" sz="1200">
                <a:solidFill>
                  <a:srgbClr val="434343"/>
                </a:solidFill>
              </a:rPr>
              <a:t> instead which is more representative of the data they have to show.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>
                <a:solidFill>
                  <a:srgbClr val="434343"/>
                </a:solidFill>
              </a:rPr>
              <a:t>Comparison of data should be based on the </a:t>
            </a:r>
            <a:r>
              <a:rPr lang="en" sz="1200" u="sng">
                <a:solidFill>
                  <a:srgbClr val="434343"/>
                </a:solidFill>
              </a:rPr>
              <a:t>same timeline</a:t>
            </a:r>
            <a:r>
              <a:rPr lang="en" sz="1200">
                <a:solidFill>
                  <a:srgbClr val="434343"/>
                </a:solidFill>
              </a:rPr>
              <a:t> instead of comparing between different years, or respective country comparing their two different timelines.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>
                <a:solidFill>
                  <a:srgbClr val="434343"/>
                </a:solidFill>
              </a:rPr>
              <a:t>The population comparison should be either between </a:t>
            </a:r>
            <a:r>
              <a:rPr lang="en" sz="1200" u="sng">
                <a:solidFill>
                  <a:srgbClr val="434343"/>
                </a:solidFill>
              </a:rPr>
              <a:t>countries or states</a:t>
            </a:r>
            <a:r>
              <a:rPr lang="en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000"/>
              </a:spcAft>
              <a:buClr>
                <a:srgbClr val="434343"/>
              </a:buClr>
              <a:buSzPts val="1200"/>
              <a:buAutoNum type="arabicPeriod"/>
            </a:pPr>
            <a:r>
              <a:rPr lang="en" sz="1200" u="sng">
                <a:solidFill>
                  <a:srgbClr val="434343"/>
                </a:solidFill>
              </a:rPr>
              <a:t>Text color</a:t>
            </a:r>
            <a:r>
              <a:rPr lang="en" sz="1200">
                <a:solidFill>
                  <a:srgbClr val="434343"/>
                </a:solidFill>
              </a:rPr>
              <a:t> should contrast with the color of the boxes for better visibility.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Topic 2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Ratio of</a:t>
            </a:r>
            <a:r>
              <a:rPr lang="en" sz="2400"/>
              <a:t> Unit Types Lost for Russia/Ukraine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