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92170" y="4610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74060" y="76581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租车公司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27200" y="2715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67215" y="26917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78780" y="97917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可用条目响应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182235" y="25717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可用条目查询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48730" y="149860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07480" y="185864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订单确认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3445" y="14427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订单改动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12330" y="260540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变动确认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324985" y="112966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订单细节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65525" y="167894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订单变动细节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011035" y="408305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订单汇总报表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512185" y="290195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交易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218680" y="3063875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提供车辆、代驾数据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85210" y="369824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保单信息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002405" y="466407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索赔交易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36310" y="5614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540" y="442341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订单信息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19395" y="491934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费用信息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31740" y="2199640"/>
            <a:ext cx="1763395" cy="1793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20640" y="292925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汽车租赁系统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025005" y="3536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70090" y="6515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租车人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53755" y="44773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753995" y="4552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706245" y="2712085"/>
            <a:ext cx="9645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第三方支付系统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692400" y="48723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保险公司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942330" y="58496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计费系统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527415" y="472376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  <p:cxnSp>
        <p:nvCxnSpPr>
          <p:cNvPr id="73" name="曲线连接符 72"/>
          <p:cNvCxnSpPr/>
          <p:nvPr/>
        </p:nvCxnSpPr>
        <p:spPr>
          <a:xfrm rot="16200000" flipH="1" flipV="1">
            <a:off x="5331460" y="298450"/>
            <a:ext cx="2108835" cy="2192020"/>
          </a:xfrm>
          <a:prstGeom prst="curvedConnector3">
            <a:avLst>
              <a:gd name="adj1" fmla="val -11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595620" y="657860"/>
            <a:ext cx="1382395" cy="160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6219190" y="1289685"/>
            <a:ext cx="842645" cy="94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9" idx="7"/>
            <a:endCxn id="42" idx="2"/>
          </p:cNvCxnSpPr>
          <p:nvPr/>
        </p:nvCxnSpPr>
        <p:spPr>
          <a:xfrm flipV="1">
            <a:off x="6536690" y="1268095"/>
            <a:ext cx="945515" cy="119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793230" y="1276350"/>
            <a:ext cx="1066800" cy="159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39" idx="6"/>
            <a:endCxn id="46" idx="3"/>
          </p:cNvCxnSpPr>
          <p:nvPr/>
        </p:nvCxnSpPr>
        <p:spPr>
          <a:xfrm flipV="1">
            <a:off x="6795135" y="834390"/>
            <a:ext cx="1143635" cy="2261870"/>
          </a:xfrm>
          <a:prstGeom prst="curvedConnector3">
            <a:avLst>
              <a:gd name="adj1" fmla="val 153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39" idx="1"/>
            <a:endCxn id="7" idx="3"/>
          </p:cNvCxnSpPr>
          <p:nvPr/>
        </p:nvCxnSpPr>
        <p:spPr>
          <a:xfrm rot="16200000" flipV="1">
            <a:off x="4073843" y="1246188"/>
            <a:ext cx="1513840" cy="9188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16200000" flipV="1">
            <a:off x="4012565" y="1159510"/>
            <a:ext cx="1087120" cy="1440815"/>
          </a:xfrm>
          <a:prstGeom prst="curvedConnector3">
            <a:avLst>
              <a:gd name="adj1" fmla="val 11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7" idx="3"/>
            <a:endCxn id="39" idx="2"/>
          </p:cNvCxnSpPr>
          <p:nvPr/>
        </p:nvCxnSpPr>
        <p:spPr>
          <a:xfrm flipV="1">
            <a:off x="2670810" y="3096260"/>
            <a:ext cx="2360930" cy="73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 rot="16200000">
            <a:off x="3778885" y="3103880"/>
            <a:ext cx="893445" cy="19761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rot="10800000" flipV="1">
            <a:off x="3647440" y="3868420"/>
            <a:ext cx="1815465" cy="1132840"/>
          </a:xfrm>
          <a:prstGeom prst="curvedConnector3">
            <a:avLst>
              <a:gd name="adj1" fmla="val 94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407525" y="2713990"/>
            <a:ext cx="10052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租车公司数据库系统</a:t>
            </a:r>
            <a:endParaRPr lang="zh-CN" altLang="en-US"/>
          </a:p>
        </p:txBody>
      </p:sp>
      <p:cxnSp>
        <p:nvCxnSpPr>
          <p:cNvPr id="89" name="直接箭头连接符 88"/>
          <p:cNvCxnSpPr>
            <a:stCxn id="88" idx="1"/>
          </p:cNvCxnSpPr>
          <p:nvPr/>
        </p:nvCxnSpPr>
        <p:spPr>
          <a:xfrm flipH="1">
            <a:off x="6800850" y="3171190"/>
            <a:ext cx="2606675" cy="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9" idx="5"/>
            <a:endCxn id="50" idx="1"/>
          </p:cNvCxnSpPr>
          <p:nvPr/>
        </p:nvCxnSpPr>
        <p:spPr>
          <a:xfrm>
            <a:off x="6536690" y="3729990"/>
            <a:ext cx="1917065" cy="120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355715" y="3911600"/>
            <a:ext cx="282575" cy="16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6057900" y="4045585"/>
            <a:ext cx="253365" cy="157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24405" y="1228725"/>
            <a:ext cx="7742555" cy="4399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Kingsoft Office WPP</Application>
  <PresentationFormat>宽屏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3</cp:revision>
  <dcterms:created xsi:type="dcterms:W3CDTF">2016-01-05T01:23:00Z</dcterms:created>
  <dcterms:modified xsi:type="dcterms:W3CDTF">2016-01-08T15:29:22Z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