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375920" y="3277235"/>
            <a:ext cx="1076706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250930" y="2789555"/>
            <a:ext cx="90360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难以吸引新客户，旧客户流失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313420" y="144145"/>
            <a:ext cx="789305" cy="309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404735" y="986790"/>
            <a:ext cx="105346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8813165" y="1816100"/>
            <a:ext cx="125095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956810" y="157480"/>
            <a:ext cx="974090" cy="308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679825" y="775970"/>
            <a:ext cx="1447800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69385" y="2342515"/>
            <a:ext cx="1724660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483225" y="1487170"/>
            <a:ext cx="1895475" cy="9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508125" y="288925"/>
            <a:ext cx="960755" cy="2948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65100" y="1157605"/>
            <a:ext cx="159258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060575" y="1868805"/>
            <a:ext cx="1500505" cy="5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360" y="854710"/>
            <a:ext cx="152781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需要现有系统不提供的额外服务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81835" y="1473835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交易中出现错误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165860" y="5207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35300" y="433705"/>
            <a:ext cx="2011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测试人员手动测试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655310" y="1236980"/>
            <a:ext cx="24130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缺少原先开发团队成员任职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29635" y="206629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合同程序员维护软件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09135" y="-3937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工作人员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45120" y="5270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软件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59320" y="64389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更新时间长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879205" y="136842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维护费用高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389380" y="3277235"/>
            <a:ext cx="1040130" cy="3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17805" y="4488180"/>
            <a:ext cx="1856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890770" y="3329940"/>
            <a:ext cx="1013460" cy="3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732530" y="3987800"/>
            <a:ext cx="1948180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5417185" y="4764405"/>
            <a:ext cx="2290445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179445" y="5370195"/>
            <a:ext cx="2040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5114290" y="5975350"/>
            <a:ext cx="25673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8141335" y="3251200"/>
            <a:ext cx="961390" cy="314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997065" y="3816985"/>
            <a:ext cx="190817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496685" y="5409565"/>
            <a:ext cx="1908810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8892540" y="4119245"/>
            <a:ext cx="149415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8642350" y="5001895"/>
            <a:ext cx="2086610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8326120" y="6015355"/>
            <a:ext cx="2659380" cy="65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04470" y="405384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基础设施成本高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71900" y="358013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缺乏现成文件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140710" y="4685665"/>
            <a:ext cx="18199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大量电脑需要更新客服软件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88635" y="4316730"/>
            <a:ext cx="2240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代码不结构化且脆弱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325745" y="560641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没有网页版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102475" y="342265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功能种类少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562090" y="501459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不能分析股票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023985" y="376428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交易出现错误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629650" y="4593590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不能</a:t>
            </a:r>
            <a:r>
              <a:rPr lang="zh-CN" altLang="en-US"/>
              <a:t>从金融机构直接汇款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444865" y="5581015"/>
            <a:ext cx="2468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不能反应实时股票行情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550150" y="642366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股票交易系统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192905" y="643636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客户端与服务器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92150" y="6436360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现有商业模式</a:t>
            </a:r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00530" y="962025"/>
            <a:ext cx="8790305" cy="4933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Kingsoft Office WPP</Application>
  <PresentationFormat>宽屏</PresentationFormat>
  <Paragraphs>48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1</cp:revision>
  <dcterms:created xsi:type="dcterms:W3CDTF">2016-01-08T12:29:41Z</dcterms:created>
  <dcterms:modified xsi:type="dcterms:W3CDTF">2016-01-08T14:09:12Z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