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Virtual Machine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Boot Time</c:v>
                </c:pt>
                <c:pt idx="1">
                  <c:v>Memory Usage</c:v>
                </c:pt>
                <c:pt idx="2">
                  <c:v>Performance Efficiency</c:v>
                </c:pt>
                <c:pt idx="3">
                  <c:v>Scalability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Docker Container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Boot Time</c:v>
                </c:pt>
                <c:pt idx="1">
                  <c:v>Memory Usage</c:v>
                </c:pt>
                <c:pt idx="2">
                  <c:v>Performance Efficiency</c:v>
                </c:pt>
                <c:pt idx="3">
                  <c:v>Scalability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30</c:v>
                </c:pt>
                <c:pt idx="2">
                  <c:v>90</c:v>
                </c:pt>
                <c:pt idx="3">
                  <c:v>90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Virtual Machines (VMs) vs Docker 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Detailed Technical, Performance &amp; Architecture Comparison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Both Virtual Machines (VMs) and Docker Containers are used to isolate and deploy applications efficiently.</a:t>
            </a:r>
          </a:p>
          <a:p/>
          <a:p>
            <a:r>
              <a:t>- **VMs:** Full hardware virtualization running multiple OS environments.</a:t>
            </a:r>
          </a:p>
          <a:p>
            <a:r>
              <a:t>- **Docker:** OS-level virtualization running lightweight containers.</a:t>
            </a:r>
          </a:p>
          <a:p/>
          <a:p>
            <a:r>
              <a:t>They both serve similar goals but differ in architecture, performance, and scalability.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Architecture Comparison: VM vs Docker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3931920" cy="3200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Virtual Machine Stack:</a:t>
            </a:r>
          </a:p>
          <a:p/>
          <a:p>
            <a:r>
              <a:t>Hardware → Hypervisor → Guest OS → 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371600"/>
            <a:ext cx="3931920" cy="3200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Docker Container Stack:</a:t>
            </a:r>
          </a:p>
          <a:p/>
          <a:p>
            <a:r>
              <a:t>Hardware → Host OS → Docker Engine → Container → 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Detailed Comparison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000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Virtual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Docker Container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Full OS per VM (via Hypervisor)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Shared OS kernel via Docker Engine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Boot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Seconds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Resource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High (each VM has 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Low (shared OS resources)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Isolation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Strong (hardware-level)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Moderate (process-level)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Lower due to OS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Near-native performance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Dependent on hypervisor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Runs anywhere Docker is installed</a:t>
                      </a: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Legacy or multi-OS workloads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Microservices and CI/CD workloads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Performance &amp; Resource Usage Comparison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Use Case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**Use Docker For:**</a:t>
            </a:r>
          </a:p>
          <a:p>
            <a:r>
              <a:t>- Microservices architecture</a:t>
            </a:r>
          </a:p>
          <a:p>
            <a:r>
              <a:t>- CI/CD pipelines</a:t>
            </a:r>
          </a:p>
          <a:p>
            <a:r>
              <a:t>- Rapid application testing and deployment</a:t>
            </a:r>
          </a:p>
          <a:p/>
          <a:p>
            <a:r>
              <a:t>✅ **Use Virtual Machines For:**</a:t>
            </a:r>
          </a:p>
          <a:p>
            <a:r>
              <a:t>- Legacy applications</a:t>
            </a:r>
          </a:p>
          <a:p>
            <a:r>
              <a:t>- Multi-OS or kernel testing</a:t>
            </a:r>
          </a:p>
          <a:p>
            <a:r>
              <a:t>- Highly isolated environments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Advantages &amp;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**Virtual Machines (VMs):**</a:t>
            </a:r>
          </a:p>
          <a:p>
            <a:r>
              <a:t>- ✅ Strong isolation and high security</a:t>
            </a:r>
          </a:p>
          <a:p>
            <a:r>
              <a:t>- ✅ Supports multiple operating systems</a:t>
            </a:r>
          </a:p>
          <a:p>
            <a:r>
              <a:t>- ❌ High resource consumption and slower startup</a:t>
            </a:r>
          </a:p>
          <a:p/>
          <a:p>
            <a:r>
              <a:t>**Docker Containers:**</a:t>
            </a:r>
          </a:p>
          <a:p>
            <a:r>
              <a:t>- ✅ Lightweight and fast deployment</a:t>
            </a:r>
          </a:p>
          <a:p>
            <a:r>
              <a:t>- ✅ Portable and scalable across environments</a:t>
            </a:r>
          </a:p>
          <a:p>
            <a:r>
              <a:t>- ❌ Slightly weaker isolation due to shared 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Summary and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➡ **VMs:** Ideal for high-security, multi-OS, and legacy workloads.</a:t>
            </a:r>
          </a:p>
          <a:p>
            <a:r>
              <a:t>➡ **Docker:** Best for modern, scalable, and fast-moving DevOps environments.</a:t>
            </a:r>
          </a:p>
          <a:p/>
          <a:p>
            <a:r>
              <a:t>**In essence:**</a:t>
            </a:r>
          </a:p>
          <a:p>
            <a:r>
              <a:t>- VMs focus on isolation and compatibility.</a:t>
            </a:r>
          </a:p>
          <a:p>
            <a:r>
              <a:t>- Docker focuses on speed, efficiency, and portability.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