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Virtual Machine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Boot Time</c:v>
                </c:pt>
                <c:pt idx="1">
                  <c:v>Memory Usage</c:v>
                </c:pt>
                <c:pt idx="2">
                  <c:v>Performance Efficiency</c:v>
                </c:pt>
                <c:pt idx="3">
                  <c:v>Scalability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Docker Container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Boot Time</c:v>
                </c:pt>
                <c:pt idx="1">
                  <c:v>Memory Usage</c:v>
                </c:pt>
                <c:pt idx="2">
                  <c:v>Performance Efficiency</c:v>
                </c:pt>
                <c:pt idx="3">
                  <c:v>Scalability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30</c:v>
                </c:pt>
                <c:pt idx="2">
                  <c:v>90</c:v>
                </c:pt>
                <c:pt idx="3">
                  <c:v>90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VMs vs Docker: Workflow &amp; Architecture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Workflow Diagrams, Architecture Layers &amp; Performance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Virtual Machines (VMs) and Docker Containers provide application isolation.</a:t>
            </a:r>
          </a:p>
          <a:p/>
          <a:p>
            <a:r>
              <a:t>- **VMs:** Full hardware-level virtualization for running multiple OS instances.</a:t>
            </a:r>
          </a:p>
          <a:p>
            <a:r>
              <a:t>- **Docker:** Lightweight, container-based virtualization sharing the same OS kernel.</a:t>
            </a:r>
          </a:p>
          <a:p/>
          <a:p>
            <a:r>
              <a:t>This presentation details their workflows, architectures, and performance differences.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Virtual Machine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1️⃣ **Infrastructure Layer:** Physical hardware providing compute, storage, and network.</a:t>
            </a:r>
          </a:p>
          <a:p>
            <a:r>
              <a:t>2️⃣ **Hypervisor:** Virtualization layer (e.g., VMware, Hyper-V) enabling multiple VMs.</a:t>
            </a:r>
          </a:p>
          <a:p>
            <a:r>
              <a:t>3️⃣ **Guest OS:** Each VM runs its own OS instance.</a:t>
            </a:r>
          </a:p>
          <a:p>
            <a:r>
              <a:t>4️⃣ **Application Layer:** Applications run inside isolated VMs.</a:t>
            </a:r>
          </a:p>
          <a:p>
            <a:r>
              <a:t>5️⃣ **Network &amp; Storage:** Managed through virtualized interfaces.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Docker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1️⃣ **Infrastructure Layer:** Underlying hardware and OS.</a:t>
            </a:r>
          </a:p>
          <a:p>
            <a:r>
              <a:t>2️⃣ **Docker Engine:** Core component managing containers.</a:t>
            </a:r>
          </a:p>
          <a:p>
            <a:r>
              <a:t>3️⃣ **Container Layer:** Runs applications in isolated environments.</a:t>
            </a:r>
          </a:p>
          <a:p>
            <a:r>
              <a:t>4️⃣ **Docker Registry:** Repository storing and distributing container images.</a:t>
            </a:r>
          </a:p>
          <a:p>
            <a:r>
              <a:t>5️⃣ **CI/CD Integration:** Enables automated build, deploy, and scale workflows.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Containers vs VMs: Architecture Comparison (Visual)</a:t>
            </a:r>
          </a:p>
        </p:txBody>
      </p:sp>
      <p:pic>
        <p:nvPicPr>
          <p:cNvPr id="3" name="Picture 2" descr="ae99b3a2-599b-40b5-a631-42b3ae8378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Workflow Block Diagram: VM vs Docker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Virtual Machine Workflow:</a:t>
            </a:r>
          </a:p>
          <a:p>
            <a:r>
              <a:t>Infrastructure → Hypervisor → Guest OS →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Docker Workflow:</a:t>
            </a:r>
          </a:p>
          <a:p>
            <a:r>
              <a:t>Infrastructure → Host OS → Docker Engine → Container →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Detailed Feature 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Docker Container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Full OS via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Shared Host OS via Docker Engine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Boot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Seconds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Resource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High (Each VM has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Low (Shared OS kernel)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Hardware-level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Process-level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Moderate (overhead from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Near-native performance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Hypervisor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Cross-platform portability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Workflow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Limited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Seamless CI/CD integration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Performance Comparison 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**Virtual Machines** → Ideal for multi-OS, legacy, and secure workloads.</a:t>
            </a:r>
          </a:p>
          <a:p>
            <a:r>
              <a:t>✅ **Docker Containers** → Best for CI/CD, scalability, and modern DevOps workflows.</a:t>
            </a:r>
          </a:p>
          <a:p/>
          <a:p>
            <a:r>
              <a:t>➡ **In summary:** Docker provides speed and portability, while VMs offer stronger isolation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