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82" r:id="rId2"/>
    <p:sldId id="344" r:id="rId3"/>
    <p:sldId id="345" r:id="rId4"/>
    <p:sldId id="346" r:id="rId5"/>
    <p:sldId id="347" r:id="rId6"/>
    <p:sldId id="476" r:id="rId7"/>
    <p:sldId id="474" r:id="rId8"/>
    <p:sldId id="475" r:id="rId9"/>
    <p:sldId id="477" r:id="rId10"/>
    <p:sldId id="473" r:id="rId11"/>
    <p:sldId id="353" r:id="rId12"/>
    <p:sldId id="354" r:id="rId13"/>
    <p:sldId id="367" r:id="rId14"/>
    <p:sldId id="368" r:id="rId15"/>
    <p:sldId id="369" r:id="rId16"/>
    <p:sldId id="370" r:id="rId17"/>
    <p:sldId id="373" r:id="rId18"/>
    <p:sldId id="374" r:id="rId19"/>
    <p:sldId id="375" r:id="rId20"/>
    <p:sldId id="385" r:id="rId21"/>
    <p:sldId id="389" r:id="rId22"/>
    <p:sldId id="390" r:id="rId23"/>
    <p:sldId id="394" r:id="rId24"/>
    <p:sldId id="395" r:id="rId25"/>
    <p:sldId id="397" r:id="rId26"/>
    <p:sldId id="398" r:id="rId27"/>
    <p:sldId id="399" r:id="rId28"/>
    <p:sldId id="400" r:id="rId29"/>
    <p:sldId id="403" r:id="rId30"/>
    <p:sldId id="404" r:id="rId31"/>
    <p:sldId id="421" r:id="rId32"/>
    <p:sldId id="428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7" r:id="rId52"/>
    <p:sldId id="458" r:id="rId53"/>
    <p:sldId id="459" r:id="rId54"/>
    <p:sldId id="460" r:id="rId55"/>
    <p:sldId id="461" r:id="rId56"/>
    <p:sldId id="462" r:id="rId57"/>
    <p:sldId id="463" r:id="rId58"/>
    <p:sldId id="464" r:id="rId59"/>
    <p:sldId id="465" r:id="rId60"/>
    <p:sldId id="467" r:id="rId61"/>
    <p:sldId id="470" r:id="rId62"/>
    <p:sldId id="471" r:id="rId63"/>
    <p:sldId id="478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3" autoAdjust="0"/>
    <p:restoredTop sz="94660"/>
  </p:normalViewPr>
  <p:slideViewPr>
    <p:cSldViewPr>
      <p:cViewPr>
        <p:scale>
          <a:sx n="60" d="100"/>
          <a:sy n="60" d="100"/>
        </p:scale>
        <p:origin x="-166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" Type="http://schemas.openxmlformats.org/officeDocument/2006/relationships/image" Target="../media/image125.wmf"/><Relationship Id="rId16" Type="http://schemas.openxmlformats.org/officeDocument/2006/relationships/image" Target="../media/image137.wmf"/><Relationship Id="rId1" Type="http://schemas.openxmlformats.org/officeDocument/2006/relationships/image" Target="../media/image124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15.wmf"/><Relationship Id="rId15" Type="http://schemas.openxmlformats.org/officeDocument/2006/relationships/image" Target="../media/image136.wmf"/><Relationship Id="rId10" Type="http://schemas.openxmlformats.org/officeDocument/2006/relationships/image" Target="../media/image131.wmf"/><Relationship Id="rId4" Type="http://schemas.openxmlformats.org/officeDocument/2006/relationships/image" Target="../media/image114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38.wmf"/><Relationship Id="rId3" Type="http://schemas.openxmlformats.org/officeDocument/2006/relationships/image" Target="../media/image142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15.wmf"/><Relationship Id="rId11" Type="http://schemas.openxmlformats.org/officeDocument/2006/relationships/image" Target="../media/image147.wmf"/><Relationship Id="rId5" Type="http://schemas.openxmlformats.org/officeDocument/2006/relationships/image" Target="../media/image114.wmf"/><Relationship Id="rId15" Type="http://schemas.openxmlformats.org/officeDocument/2006/relationships/image" Target="../media/image150.wmf"/><Relationship Id="rId10" Type="http://schemas.openxmlformats.org/officeDocument/2006/relationships/image" Target="../media/image146.wmf"/><Relationship Id="rId4" Type="http://schemas.openxmlformats.org/officeDocument/2006/relationships/image" Target="../media/image113.wmf"/><Relationship Id="rId9" Type="http://schemas.openxmlformats.org/officeDocument/2006/relationships/image" Target="../media/image145.wmf"/><Relationship Id="rId14" Type="http://schemas.openxmlformats.org/officeDocument/2006/relationships/image" Target="../media/image1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12" Type="http://schemas.openxmlformats.org/officeDocument/2006/relationships/image" Target="../media/image171.wmf"/><Relationship Id="rId2" Type="http://schemas.openxmlformats.org/officeDocument/2006/relationships/image" Target="../media/image49.wmf"/><Relationship Id="rId1" Type="http://schemas.openxmlformats.org/officeDocument/2006/relationships/image" Target="../media/image161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emf"/><Relationship Id="rId1" Type="http://schemas.openxmlformats.org/officeDocument/2006/relationships/image" Target="../media/image172.wmf"/><Relationship Id="rId4" Type="http://schemas.openxmlformats.org/officeDocument/2006/relationships/image" Target="../media/image17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e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3" Type="http://schemas.openxmlformats.org/officeDocument/2006/relationships/image" Target="../media/image114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5" Type="http://schemas.openxmlformats.org/officeDocument/2006/relationships/image" Target="../media/image190.wmf"/><Relationship Id="rId15" Type="http://schemas.openxmlformats.org/officeDocument/2006/relationships/image" Target="../media/image199.wmf"/><Relationship Id="rId10" Type="http://schemas.openxmlformats.org/officeDocument/2006/relationships/image" Target="../media/image195.wmf"/><Relationship Id="rId4" Type="http://schemas.openxmlformats.org/officeDocument/2006/relationships/image" Target="../media/image115.wmf"/><Relationship Id="rId9" Type="http://schemas.openxmlformats.org/officeDocument/2006/relationships/image" Target="../media/image194.wmf"/><Relationship Id="rId14" Type="http://schemas.openxmlformats.org/officeDocument/2006/relationships/image" Target="../media/image13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09.wmf"/><Relationship Id="rId3" Type="http://schemas.openxmlformats.org/officeDocument/2006/relationships/image" Target="../media/image114.wmf"/><Relationship Id="rId7" Type="http://schemas.openxmlformats.org/officeDocument/2006/relationships/image" Target="../media/image204.wmf"/><Relationship Id="rId12" Type="http://schemas.openxmlformats.org/officeDocument/2006/relationships/image" Target="../media/image208.wmf"/><Relationship Id="rId2" Type="http://schemas.openxmlformats.org/officeDocument/2006/relationships/image" Target="../media/image201.wmf"/><Relationship Id="rId16" Type="http://schemas.openxmlformats.org/officeDocument/2006/relationships/image" Target="../media/image212.wmf"/><Relationship Id="rId1" Type="http://schemas.openxmlformats.org/officeDocument/2006/relationships/image" Target="../media/image200.wmf"/><Relationship Id="rId6" Type="http://schemas.openxmlformats.org/officeDocument/2006/relationships/image" Target="../media/image203.wmf"/><Relationship Id="rId11" Type="http://schemas.openxmlformats.org/officeDocument/2006/relationships/image" Target="../media/image207.wmf"/><Relationship Id="rId5" Type="http://schemas.openxmlformats.org/officeDocument/2006/relationships/image" Target="../media/image202.wmf"/><Relationship Id="rId15" Type="http://schemas.openxmlformats.org/officeDocument/2006/relationships/image" Target="../media/image211.wmf"/><Relationship Id="rId10" Type="http://schemas.openxmlformats.org/officeDocument/2006/relationships/image" Target="../media/image138.wmf"/><Relationship Id="rId4" Type="http://schemas.openxmlformats.org/officeDocument/2006/relationships/image" Target="../media/image115.wmf"/><Relationship Id="rId9" Type="http://schemas.openxmlformats.org/officeDocument/2006/relationships/image" Target="../media/image206.wmf"/><Relationship Id="rId14" Type="http://schemas.openxmlformats.org/officeDocument/2006/relationships/image" Target="../media/image2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image" Target="../media/image225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24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image" Target="../media/image115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12" Type="http://schemas.openxmlformats.org/officeDocument/2006/relationships/image" Target="../media/image114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11" Type="http://schemas.openxmlformats.org/officeDocument/2006/relationships/image" Target="../media/image236.wmf"/><Relationship Id="rId5" Type="http://schemas.openxmlformats.org/officeDocument/2006/relationships/image" Target="../media/image230.wmf"/><Relationship Id="rId10" Type="http://schemas.openxmlformats.org/officeDocument/2006/relationships/image" Target="../media/image235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image" Target="../media/image250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12" Type="http://schemas.openxmlformats.org/officeDocument/2006/relationships/image" Target="../media/image249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11" Type="http://schemas.openxmlformats.org/officeDocument/2006/relationships/image" Target="../media/image248.wmf"/><Relationship Id="rId5" Type="http://schemas.openxmlformats.org/officeDocument/2006/relationships/image" Target="../media/image242.wmf"/><Relationship Id="rId10" Type="http://schemas.openxmlformats.org/officeDocument/2006/relationships/image" Target="../media/image247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Relationship Id="rId14" Type="http://schemas.openxmlformats.org/officeDocument/2006/relationships/image" Target="../media/image2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emf"/><Relationship Id="rId5" Type="http://schemas.openxmlformats.org/officeDocument/2006/relationships/image" Target="../media/image256.wmf"/><Relationship Id="rId4" Type="http://schemas.openxmlformats.org/officeDocument/2006/relationships/image" Target="../media/image25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3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292.wmf"/><Relationship Id="rId17" Type="http://schemas.openxmlformats.org/officeDocument/2006/relationships/image" Target="../media/image297.wmf"/><Relationship Id="rId2" Type="http://schemas.openxmlformats.org/officeDocument/2006/relationships/image" Target="../media/image284.wmf"/><Relationship Id="rId16" Type="http://schemas.openxmlformats.org/officeDocument/2006/relationships/image" Target="../media/image296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1.wmf"/><Relationship Id="rId5" Type="http://schemas.openxmlformats.org/officeDocument/2006/relationships/image" Target="../media/image287.wmf"/><Relationship Id="rId15" Type="http://schemas.openxmlformats.org/officeDocument/2006/relationships/image" Target="../media/image295.wmf"/><Relationship Id="rId10" Type="http://schemas.openxmlformats.org/officeDocument/2006/relationships/image" Target="../media/image219.wmf"/><Relationship Id="rId4" Type="http://schemas.openxmlformats.org/officeDocument/2006/relationships/image" Target="../media/image286.wmf"/><Relationship Id="rId9" Type="http://schemas.openxmlformats.org/officeDocument/2006/relationships/image" Target="../media/image218.wmf"/><Relationship Id="rId14" Type="http://schemas.openxmlformats.org/officeDocument/2006/relationships/image" Target="../media/image29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wmf"/><Relationship Id="rId3" Type="http://schemas.openxmlformats.org/officeDocument/2006/relationships/image" Target="../media/image300.wmf"/><Relationship Id="rId7" Type="http://schemas.openxmlformats.org/officeDocument/2006/relationships/image" Target="../media/image222.wmf"/><Relationship Id="rId12" Type="http://schemas.openxmlformats.org/officeDocument/2006/relationships/image" Target="../media/image306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221.wmf"/><Relationship Id="rId11" Type="http://schemas.openxmlformats.org/officeDocument/2006/relationships/image" Target="../media/image305.wmf"/><Relationship Id="rId5" Type="http://schemas.openxmlformats.org/officeDocument/2006/relationships/image" Target="../media/image297.wmf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image" Target="../media/image303.wmf"/><Relationship Id="rId14" Type="http://schemas.openxmlformats.org/officeDocument/2006/relationships/image" Target="../media/image30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emf"/><Relationship Id="rId2" Type="http://schemas.openxmlformats.org/officeDocument/2006/relationships/image" Target="../media/image310.w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5" Type="http://schemas.openxmlformats.org/officeDocument/2006/relationships/image" Target="../media/image313.wmf"/><Relationship Id="rId10" Type="http://schemas.openxmlformats.org/officeDocument/2006/relationships/image" Target="../media/image318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331.wmf"/><Relationship Id="rId18" Type="http://schemas.openxmlformats.org/officeDocument/2006/relationships/image" Target="../media/image336.wmf"/><Relationship Id="rId3" Type="http://schemas.openxmlformats.org/officeDocument/2006/relationships/image" Target="../media/image321.wmf"/><Relationship Id="rId7" Type="http://schemas.openxmlformats.org/officeDocument/2006/relationships/image" Target="../media/image325.wmf"/><Relationship Id="rId12" Type="http://schemas.openxmlformats.org/officeDocument/2006/relationships/image" Target="../media/image330.wmf"/><Relationship Id="rId17" Type="http://schemas.openxmlformats.org/officeDocument/2006/relationships/image" Target="../media/image335.wmf"/><Relationship Id="rId2" Type="http://schemas.openxmlformats.org/officeDocument/2006/relationships/image" Target="../media/image320.wmf"/><Relationship Id="rId16" Type="http://schemas.openxmlformats.org/officeDocument/2006/relationships/image" Target="../media/image334.wmf"/><Relationship Id="rId1" Type="http://schemas.openxmlformats.org/officeDocument/2006/relationships/image" Target="../media/image319.wmf"/><Relationship Id="rId6" Type="http://schemas.openxmlformats.org/officeDocument/2006/relationships/image" Target="../media/image324.wmf"/><Relationship Id="rId11" Type="http://schemas.openxmlformats.org/officeDocument/2006/relationships/image" Target="../media/image329.wmf"/><Relationship Id="rId5" Type="http://schemas.openxmlformats.org/officeDocument/2006/relationships/image" Target="../media/image323.wmf"/><Relationship Id="rId15" Type="http://schemas.openxmlformats.org/officeDocument/2006/relationships/image" Target="../media/image333.wmf"/><Relationship Id="rId10" Type="http://schemas.openxmlformats.org/officeDocument/2006/relationships/image" Target="../media/image328.wmf"/><Relationship Id="rId4" Type="http://schemas.openxmlformats.org/officeDocument/2006/relationships/image" Target="../media/image322.wmf"/><Relationship Id="rId9" Type="http://schemas.openxmlformats.org/officeDocument/2006/relationships/image" Target="../media/image327.wmf"/><Relationship Id="rId14" Type="http://schemas.openxmlformats.org/officeDocument/2006/relationships/image" Target="../media/image3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image" Target="../media/image349.wmf"/><Relationship Id="rId18" Type="http://schemas.openxmlformats.org/officeDocument/2006/relationships/image" Target="../media/image35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12" Type="http://schemas.openxmlformats.org/officeDocument/2006/relationships/image" Target="../media/image348.wmf"/><Relationship Id="rId17" Type="http://schemas.openxmlformats.org/officeDocument/2006/relationships/image" Target="../media/image353.wmf"/><Relationship Id="rId2" Type="http://schemas.openxmlformats.org/officeDocument/2006/relationships/image" Target="../media/image338.wmf"/><Relationship Id="rId16" Type="http://schemas.openxmlformats.org/officeDocument/2006/relationships/image" Target="../media/image352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11" Type="http://schemas.openxmlformats.org/officeDocument/2006/relationships/image" Target="../media/image347.wmf"/><Relationship Id="rId5" Type="http://schemas.openxmlformats.org/officeDocument/2006/relationships/image" Target="../media/image341.wmf"/><Relationship Id="rId15" Type="http://schemas.openxmlformats.org/officeDocument/2006/relationships/image" Target="../media/image35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Relationship Id="rId14" Type="http://schemas.openxmlformats.org/officeDocument/2006/relationships/image" Target="../media/image35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13" Type="http://schemas.openxmlformats.org/officeDocument/2006/relationships/image" Target="../media/image367.wmf"/><Relationship Id="rId18" Type="http://schemas.openxmlformats.org/officeDocument/2006/relationships/image" Target="../media/image372.wmf"/><Relationship Id="rId3" Type="http://schemas.openxmlformats.org/officeDocument/2006/relationships/image" Target="../media/image357.wmf"/><Relationship Id="rId21" Type="http://schemas.openxmlformats.org/officeDocument/2006/relationships/image" Target="../media/image375.wmf"/><Relationship Id="rId7" Type="http://schemas.openxmlformats.org/officeDocument/2006/relationships/image" Target="../media/image361.wmf"/><Relationship Id="rId12" Type="http://schemas.openxmlformats.org/officeDocument/2006/relationships/image" Target="../media/image366.wmf"/><Relationship Id="rId17" Type="http://schemas.openxmlformats.org/officeDocument/2006/relationships/image" Target="../media/image371.wmf"/><Relationship Id="rId2" Type="http://schemas.openxmlformats.org/officeDocument/2006/relationships/image" Target="../media/image356.wmf"/><Relationship Id="rId16" Type="http://schemas.openxmlformats.org/officeDocument/2006/relationships/image" Target="../media/image370.wmf"/><Relationship Id="rId20" Type="http://schemas.openxmlformats.org/officeDocument/2006/relationships/image" Target="../media/image374.wmf"/><Relationship Id="rId1" Type="http://schemas.openxmlformats.org/officeDocument/2006/relationships/image" Target="../media/image355.wmf"/><Relationship Id="rId6" Type="http://schemas.openxmlformats.org/officeDocument/2006/relationships/image" Target="../media/image360.wmf"/><Relationship Id="rId11" Type="http://schemas.openxmlformats.org/officeDocument/2006/relationships/image" Target="../media/image365.wmf"/><Relationship Id="rId24" Type="http://schemas.openxmlformats.org/officeDocument/2006/relationships/image" Target="../media/image378.wmf"/><Relationship Id="rId5" Type="http://schemas.openxmlformats.org/officeDocument/2006/relationships/image" Target="../media/image359.wmf"/><Relationship Id="rId15" Type="http://schemas.openxmlformats.org/officeDocument/2006/relationships/image" Target="../media/image369.wmf"/><Relationship Id="rId23" Type="http://schemas.openxmlformats.org/officeDocument/2006/relationships/image" Target="../media/image377.wmf"/><Relationship Id="rId10" Type="http://schemas.openxmlformats.org/officeDocument/2006/relationships/image" Target="../media/image364.wmf"/><Relationship Id="rId19" Type="http://schemas.openxmlformats.org/officeDocument/2006/relationships/image" Target="../media/image373.wmf"/><Relationship Id="rId4" Type="http://schemas.openxmlformats.org/officeDocument/2006/relationships/image" Target="../media/image358.wmf"/><Relationship Id="rId9" Type="http://schemas.openxmlformats.org/officeDocument/2006/relationships/image" Target="../media/image363.wmf"/><Relationship Id="rId14" Type="http://schemas.openxmlformats.org/officeDocument/2006/relationships/image" Target="../media/image368.wmf"/><Relationship Id="rId22" Type="http://schemas.openxmlformats.org/officeDocument/2006/relationships/image" Target="../media/image37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4" Type="http://schemas.openxmlformats.org/officeDocument/2006/relationships/image" Target="../media/image38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3" Type="http://schemas.openxmlformats.org/officeDocument/2006/relationships/image" Target="../media/image385.wmf"/><Relationship Id="rId7" Type="http://schemas.openxmlformats.org/officeDocument/2006/relationships/image" Target="../media/image389.wmf"/><Relationship Id="rId12" Type="http://schemas.openxmlformats.org/officeDocument/2006/relationships/image" Target="../media/image394.wmf"/><Relationship Id="rId2" Type="http://schemas.openxmlformats.org/officeDocument/2006/relationships/image" Target="../media/image384.wmf"/><Relationship Id="rId1" Type="http://schemas.openxmlformats.org/officeDocument/2006/relationships/image" Target="../media/image383.wmf"/><Relationship Id="rId6" Type="http://schemas.openxmlformats.org/officeDocument/2006/relationships/image" Target="../media/image388.wmf"/><Relationship Id="rId11" Type="http://schemas.openxmlformats.org/officeDocument/2006/relationships/image" Target="../media/image393.wmf"/><Relationship Id="rId5" Type="http://schemas.openxmlformats.org/officeDocument/2006/relationships/image" Target="../media/image387.wmf"/><Relationship Id="rId10" Type="http://schemas.openxmlformats.org/officeDocument/2006/relationships/image" Target="../media/image392.wmf"/><Relationship Id="rId4" Type="http://schemas.openxmlformats.org/officeDocument/2006/relationships/image" Target="../media/image386.wmf"/><Relationship Id="rId9" Type="http://schemas.openxmlformats.org/officeDocument/2006/relationships/image" Target="../media/image39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3" Type="http://schemas.openxmlformats.org/officeDocument/2006/relationships/image" Target="../media/image397.wmf"/><Relationship Id="rId7" Type="http://schemas.openxmlformats.org/officeDocument/2006/relationships/image" Target="../media/image400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391.wmf"/><Relationship Id="rId5" Type="http://schemas.openxmlformats.org/officeDocument/2006/relationships/image" Target="../media/image399.wmf"/><Relationship Id="rId4" Type="http://schemas.openxmlformats.org/officeDocument/2006/relationships/image" Target="../media/image398.wmf"/><Relationship Id="rId9" Type="http://schemas.openxmlformats.org/officeDocument/2006/relationships/image" Target="../media/image40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3" Type="http://schemas.openxmlformats.org/officeDocument/2006/relationships/image" Target="../media/image405.wmf"/><Relationship Id="rId7" Type="http://schemas.openxmlformats.org/officeDocument/2006/relationships/image" Target="../media/image409.w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Relationship Id="rId6" Type="http://schemas.openxmlformats.org/officeDocument/2006/relationships/image" Target="../media/image408.wmf"/><Relationship Id="rId5" Type="http://schemas.openxmlformats.org/officeDocument/2006/relationships/image" Target="../media/image407.wmf"/><Relationship Id="rId4" Type="http://schemas.openxmlformats.org/officeDocument/2006/relationships/image" Target="../media/image406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wmf"/><Relationship Id="rId3" Type="http://schemas.openxmlformats.org/officeDocument/2006/relationships/image" Target="../media/image413.wmf"/><Relationship Id="rId7" Type="http://schemas.openxmlformats.org/officeDocument/2006/relationships/image" Target="../media/image417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Relationship Id="rId6" Type="http://schemas.openxmlformats.org/officeDocument/2006/relationships/image" Target="../media/image416.wmf"/><Relationship Id="rId5" Type="http://schemas.openxmlformats.org/officeDocument/2006/relationships/image" Target="../media/image415.wmf"/><Relationship Id="rId4" Type="http://schemas.openxmlformats.org/officeDocument/2006/relationships/image" Target="../media/image41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image" Target="../media/image431.wmf"/><Relationship Id="rId3" Type="http://schemas.openxmlformats.org/officeDocument/2006/relationships/image" Target="../media/image421.wmf"/><Relationship Id="rId7" Type="http://schemas.openxmlformats.org/officeDocument/2006/relationships/image" Target="../media/image425.wmf"/><Relationship Id="rId12" Type="http://schemas.openxmlformats.org/officeDocument/2006/relationships/image" Target="../media/image430.wmf"/><Relationship Id="rId2" Type="http://schemas.openxmlformats.org/officeDocument/2006/relationships/image" Target="../media/image420.wmf"/><Relationship Id="rId1" Type="http://schemas.openxmlformats.org/officeDocument/2006/relationships/image" Target="../media/image419.wmf"/><Relationship Id="rId6" Type="http://schemas.openxmlformats.org/officeDocument/2006/relationships/image" Target="../media/image424.wmf"/><Relationship Id="rId11" Type="http://schemas.openxmlformats.org/officeDocument/2006/relationships/image" Target="../media/image429.wmf"/><Relationship Id="rId5" Type="http://schemas.openxmlformats.org/officeDocument/2006/relationships/image" Target="../media/image423.wmf"/><Relationship Id="rId10" Type="http://schemas.openxmlformats.org/officeDocument/2006/relationships/image" Target="../media/image428.wmf"/><Relationship Id="rId4" Type="http://schemas.openxmlformats.org/officeDocument/2006/relationships/image" Target="../media/image422.wmf"/><Relationship Id="rId9" Type="http://schemas.openxmlformats.org/officeDocument/2006/relationships/image" Target="../media/image427.wmf"/><Relationship Id="rId14" Type="http://schemas.openxmlformats.org/officeDocument/2006/relationships/image" Target="../media/image43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3" Type="http://schemas.openxmlformats.org/officeDocument/2006/relationships/image" Target="../media/image435.wmf"/><Relationship Id="rId7" Type="http://schemas.openxmlformats.org/officeDocument/2006/relationships/image" Target="../media/image439.wmf"/><Relationship Id="rId2" Type="http://schemas.openxmlformats.org/officeDocument/2006/relationships/image" Target="../media/image434.emf"/><Relationship Id="rId1" Type="http://schemas.openxmlformats.org/officeDocument/2006/relationships/image" Target="../media/image433.wmf"/><Relationship Id="rId6" Type="http://schemas.openxmlformats.org/officeDocument/2006/relationships/image" Target="../media/image438.wmf"/><Relationship Id="rId5" Type="http://schemas.openxmlformats.org/officeDocument/2006/relationships/image" Target="../media/image437.wmf"/><Relationship Id="rId4" Type="http://schemas.openxmlformats.org/officeDocument/2006/relationships/image" Target="../media/image436.wmf"/><Relationship Id="rId9" Type="http://schemas.openxmlformats.org/officeDocument/2006/relationships/image" Target="../media/image44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image" Target="../media/image454.wmf"/><Relationship Id="rId18" Type="http://schemas.openxmlformats.org/officeDocument/2006/relationships/image" Target="../media/image459.wmf"/><Relationship Id="rId26" Type="http://schemas.openxmlformats.org/officeDocument/2006/relationships/image" Target="../media/image467.wmf"/><Relationship Id="rId3" Type="http://schemas.openxmlformats.org/officeDocument/2006/relationships/image" Target="../media/image444.wmf"/><Relationship Id="rId21" Type="http://schemas.openxmlformats.org/officeDocument/2006/relationships/image" Target="../media/image462.wmf"/><Relationship Id="rId7" Type="http://schemas.openxmlformats.org/officeDocument/2006/relationships/image" Target="../media/image448.wmf"/><Relationship Id="rId12" Type="http://schemas.openxmlformats.org/officeDocument/2006/relationships/image" Target="../media/image453.wmf"/><Relationship Id="rId17" Type="http://schemas.openxmlformats.org/officeDocument/2006/relationships/image" Target="../media/image458.wmf"/><Relationship Id="rId25" Type="http://schemas.openxmlformats.org/officeDocument/2006/relationships/image" Target="../media/image466.wmf"/><Relationship Id="rId2" Type="http://schemas.openxmlformats.org/officeDocument/2006/relationships/image" Target="../media/image443.wmf"/><Relationship Id="rId16" Type="http://schemas.openxmlformats.org/officeDocument/2006/relationships/image" Target="../media/image457.wmf"/><Relationship Id="rId20" Type="http://schemas.openxmlformats.org/officeDocument/2006/relationships/image" Target="../media/image461.wmf"/><Relationship Id="rId1" Type="http://schemas.openxmlformats.org/officeDocument/2006/relationships/image" Target="../media/image442.wmf"/><Relationship Id="rId6" Type="http://schemas.openxmlformats.org/officeDocument/2006/relationships/image" Target="../media/image447.wmf"/><Relationship Id="rId11" Type="http://schemas.openxmlformats.org/officeDocument/2006/relationships/image" Target="../media/image452.wmf"/><Relationship Id="rId24" Type="http://schemas.openxmlformats.org/officeDocument/2006/relationships/image" Target="../media/image465.wmf"/><Relationship Id="rId5" Type="http://schemas.openxmlformats.org/officeDocument/2006/relationships/image" Target="../media/image446.wmf"/><Relationship Id="rId15" Type="http://schemas.openxmlformats.org/officeDocument/2006/relationships/image" Target="../media/image456.wmf"/><Relationship Id="rId23" Type="http://schemas.openxmlformats.org/officeDocument/2006/relationships/image" Target="../media/image464.wmf"/><Relationship Id="rId28" Type="http://schemas.openxmlformats.org/officeDocument/2006/relationships/image" Target="../media/image469.wmf"/><Relationship Id="rId10" Type="http://schemas.openxmlformats.org/officeDocument/2006/relationships/image" Target="../media/image451.wmf"/><Relationship Id="rId19" Type="http://schemas.openxmlformats.org/officeDocument/2006/relationships/image" Target="../media/image460.wmf"/><Relationship Id="rId4" Type="http://schemas.openxmlformats.org/officeDocument/2006/relationships/image" Target="../media/image445.wmf"/><Relationship Id="rId9" Type="http://schemas.openxmlformats.org/officeDocument/2006/relationships/image" Target="../media/image450.wmf"/><Relationship Id="rId14" Type="http://schemas.openxmlformats.org/officeDocument/2006/relationships/image" Target="../media/image455.wmf"/><Relationship Id="rId22" Type="http://schemas.openxmlformats.org/officeDocument/2006/relationships/image" Target="../media/image463.wmf"/><Relationship Id="rId27" Type="http://schemas.openxmlformats.org/officeDocument/2006/relationships/image" Target="../media/image46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Relationship Id="rId5" Type="http://schemas.openxmlformats.org/officeDocument/2006/relationships/image" Target="../media/image474.wmf"/><Relationship Id="rId4" Type="http://schemas.openxmlformats.org/officeDocument/2006/relationships/image" Target="../media/image47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wmf"/><Relationship Id="rId3" Type="http://schemas.openxmlformats.org/officeDocument/2006/relationships/image" Target="../media/image477.wmf"/><Relationship Id="rId7" Type="http://schemas.openxmlformats.org/officeDocument/2006/relationships/image" Target="../media/image481.wmf"/><Relationship Id="rId12" Type="http://schemas.openxmlformats.org/officeDocument/2006/relationships/image" Target="../media/image486.wmf"/><Relationship Id="rId2" Type="http://schemas.openxmlformats.org/officeDocument/2006/relationships/image" Target="../media/image476.wmf"/><Relationship Id="rId1" Type="http://schemas.openxmlformats.org/officeDocument/2006/relationships/image" Target="../media/image475.wmf"/><Relationship Id="rId6" Type="http://schemas.openxmlformats.org/officeDocument/2006/relationships/image" Target="../media/image480.wmf"/><Relationship Id="rId11" Type="http://schemas.openxmlformats.org/officeDocument/2006/relationships/image" Target="../media/image485.wmf"/><Relationship Id="rId5" Type="http://schemas.openxmlformats.org/officeDocument/2006/relationships/image" Target="../media/image479.wmf"/><Relationship Id="rId10" Type="http://schemas.openxmlformats.org/officeDocument/2006/relationships/image" Target="../media/image484.wmf"/><Relationship Id="rId4" Type="http://schemas.openxmlformats.org/officeDocument/2006/relationships/image" Target="../media/image478.wmf"/><Relationship Id="rId9" Type="http://schemas.openxmlformats.org/officeDocument/2006/relationships/image" Target="../media/image48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wmf"/><Relationship Id="rId7" Type="http://schemas.openxmlformats.org/officeDocument/2006/relationships/image" Target="../media/image492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Relationship Id="rId6" Type="http://schemas.openxmlformats.org/officeDocument/2006/relationships/image" Target="../media/image491.wmf"/><Relationship Id="rId5" Type="http://schemas.openxmlformats.org/officeDocument/2006/relationships/image" Target="../media/image490.wmf"/><Relationship Id="rId4" Type="http://schemas.openxmlformats.org/officeDocument/2006/relationships/image" Target="../media/image48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wmf"/><Relationship Id="rId3" Type="http://schemas.openxmlformats.org/officeDocument/2006/relationships/image" Target="../media/image486.wmf"/><Relationship Id="rId7" Type="http://schemas.openxmlformats.org/officeDocument/2006/relationships/image" Target="../media/image498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6" Type="http://schemas.openxmlformats.org/officeDocument/2006/relationships/image" Target="../media/image497.wmf"/><Relationship Id="rId5" Type="http://schemas.openxmlformats.org/officeDocument/2006/relationships/image" Target="../media/image496.wmf"/><Relationship Id="rId4" Type="http://schemas.openxmlformats.org/officeDocument/2006/relationships/image" Target="../media/image495.wmf"/><Relationship Id="rId9" Type="http://schemas.openxmlformats.org/officeDocument/2006/relationships/image" Target="../media/image50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wmf"/><Relationship Id="rId2" Type="http://schemas.openxmlformats.org/officeDocument/2006/relationships/image" Target="../media/image502.emf"/><Relationship Id="rId1" Type="http://schemas.openxmlformats.org/officeDocument/2006/relationships/image" Target="../media/image501.emf"/><Relationship Id="rId5" Type="http://schemas.openxmlformats.org/officeDocument/2006/relationships/image" Target="../media/image505.wmf"/><Relationship Id="rId4" Type="http://schemas.openxmlformats.org/officeDocument/2006/relationships/image" Target="../media/image50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wmf"/><Relationship Id="rId3" Type="http://schemas.openxmlformats.org/officeDocument/2006/relationships/image" Target="../media/image508.wmf"/><Relationship Id="rId7" Type="http://schemas.openxmlformats.org/officeDocument/2006/relationships/image" Target="../media/image512.wmf"/><Relationship Id="rId2" Type="http://schemas.openxmlformats.org/officeDocument/2006/relationships/image" Target="../media/image507.wmf"/><Relationship Id="rId1" Type="http://schemas.openxmlformats.org/officeDocument/2006/relationships/image" Target="../media/image506.wmf"/><Relationship Id="rId6" Type="http://schemas.openxmlformats.org/officeDocument/2006/relationships/image" Target="../media/image511.wmf"/><Relationship Id="rId5" Type="http://schemas.openxmlformats.org/officeDocument/2006/relationships/image" Target="../media/image510.wmf"/><Relationship Id="rId4" Type="http://schemas.openxmlformats.org/officeDocument/2006/relationships/image" Target="../media/image509.wmf"/><Relationship Id="rId9" Type="http://schemas.openxmlformats.org/officeDocument/2006/relationships/image" Target="../media/image51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13" Type="http://schemas.openxmlformats.org/officeDocument/2006/relationships/image" Target="../media/image527.wmf"/><Relationship Id="rId18" Type="http://schemas.openxmlformats.org/officeDocument/2006/relationships/image" Target="../media/image532.wmf"/><Relationship Id="rId3" Type="http://schemas.openxmlformats.org/officeDocument/2006/relationships/image" Target="../media/image517.wmf"/><Relationship Id="rId21" Type="http://schemas.openxmlformats.org/officeDocument/2006/relationships/image" Target="../media/image535.wmf"/><Relationship Id="rId7" Type="http://schemas.openxmlformats.org/officeDocument/2006/relationships/image" Target="../media/image521.wmf"/><Relationship Id="rId12" Type="http://schemas.openxmlformats.org/officeDocument/2006/relationships/image" Target="../media/image526.wmf"/><Relationship Id="rId17" Type="http://schemas.openxmlformats.org/officeDocument/2006/relationships/image" Target="../media/image531.wmf"/><Relationship Id="rId2" Type="http://schemas.openxmlformats.org/officeDocument/2006/relationships/image" Target="../media/image516.wmf"/><Relationship Id="rId16" Type="http://schemas.openxmlformats.org/officeDocument/2006/relationships/image" Target="../media/image530.wmf"/><Relationship Id="rId20" Type="http://schemas.openxmlformats.org/officeDocument/2006/relationships/image" Target="../media/image534.wmf"/><Relationship Id="rId1" Type="http://schemas.openxmlformats.org/officeDocument/2006/relationships/image" Target="../media/image515.wmf"/><Relationship Id="rId6" Type="http://schemas.openxmlformats.org/officeDocument/2006/relationships/image" Target="../media/image520.wmf"/><Relationship Id="rId11" Type="http://schemas.openxmlformats.org/officeDocument/2006/relationships/image" Target="../media/image525.wmf"/><Relationship Id="rId24" Type="http://schemas.openxmlformats.org/officeDocument/2006/relationships/image" Target="../media/image538.wmf"/><Relationship Id="rId5" Type="http://schemas.openxmlformats.org/officeDocument/2006/relationships/image" Target="../media/image519.wmf"/><Relationship Id="rId15" Type="http://schemas.openxmlformats.org/officeDocument/2006/relationships/image" Target="../media/image529.wmf"/><Relationship Id="rId23" Type="http://schemas.openxmlformats.org/officeDocument/2006/relationships/image" Target="../media/image537.wmf"/><Relationship Id="rId10" Type="http://schemas.openxmlformats.org/officeDocument/2006/relationships/image" Target="../media/image524.wmf"/><Relationship Id="rId19" Type="http://schemas.openxmlformats.org/officeDocument/2006/relationships/image" Target="../media/image533.wmf"/><Relationship Id="rId4" Type="http://schemas.openxmlformats.org/officeDocument/2006/relationships/image" Target="../media/image518.wmf"/><Relationship Id="rId9" Type="http://schemas.openxmlformats.org/officeDocument/2006/relationships/image" Target="../media/image523.wmf"/><Relationship Id="rId14" Type="http://schemas.openxmlformats.org/officeDocument/2006/relationships/image" Target="../media/image528.wmf"/><Relationship Id="rId22" Type="http://schemas.openxmlformats.org/officeDocument/2006/relationships/image" Target="../media/image53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wmf"/><Relationship Id="rId13" Type="http://schemas.openxmlformats.org/officeDocument/2006/relationships/image" Target="../media/image551.wmf"/><Relationship Id="rId3" Type="http://schemas.openxmlformats.org/officeDocument/2006/relationships/image" Target="../media/image541.wmf"/><Relationship Id="rId7" Type="http://schemas.openxmlformats.org/officeDocument/2006/relationships/image" Target="../media/image545.wmf"/><Relationship Id="rId12" Type="http://schemas.openxmlformats.org/officeDocument/2006/relationships/image" Target="../media/image550.wmf"/><Relationship Id="rId2" Type="http://schemas.openxmlformats.org/officeDocument/2006/relationships/image" Target="../media/image540.wmf"/><Relationship Id="rId16" Type="http://schemas.openxmlformats.org/officeDocument/2006/relationships/image" Target="../media/image554.wmf"/><Relationship Id="rId1" Type="http://schemas.openxmlformats.org/officeDocument/2006/relationships/image" Target="../media/image539.wmf"/><Relationship Id="rId6" Type="http://schemas.openxmlformats.org/officeDocument/2006/relationships/image" Target="../media/image544.emf"/><Relationship Id="rId11" Type="http://schemas.openxmlformats.org/officeDocument/2006/relationships/image" Target="../media/image549.wmf"/><Relationship Id="rId5" Type="http://schemas.openxmlformats.org/officeDocument/2006/relationships/image" Target="../media/image543.wmf"/><Relationship Id="rId15" Type="http://schemas.openxmlformats.org/officeDocument/2006/relationships/image" Target="../media/image553.wmf"/><Relationship Id="rId10" Type="http://schemas.openxmlformats.org/officeDocument/2006/relationships/image" Target="../media/image548.wmf"/><Relationship Id="rId4" Type="http://schemas.openxmlformats.org/officeDocument/2006/relationships/image" Target="../media/image542.wmf"/><Relationship Id="rId9" Type="http://schemas.openxmlformats.org/officeDocument/2006/relationships/image" Target="../media/image547.wmf"/><Relationship Id="rId14" Type="http://schemas.openxmlformats.org/officeDocument/2006/relationships/image" Target="../media/image55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7.wmf"/><Relationship Id="rId2" Type="http://schemas.openxmlformats.org/officeDocument/2006/relationships/image" Target="../media/image556.wmf"/><Relationship Id="rId1" Type="http://schemas.openxmlformats.org/officeDocument/2006/relationships/image" Target="../media/image55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wmf"/><Relationship Id="rId2" Type="http://schemas.openxmlformats.org/officeDocument/2006/relationships/image" Target="../media/image559.wmf"/><Relationship Id="rId1" Type="http://schemas.openxmlformats.org/officeDocument/2006/relationships/image" Target="../media/image558.wmf"/><Relationship Id="rId6" Type="http://schemas.openxmlformats.org/officeDocument/2006/relationships/image" Target="../media/image563.wmf"/><Relationship Id="rId5" Type="http://schemas.openxmlformats.org/officeDocument/2006/relationships/image" Target="../media/image562.wmf"/><Relationship Id="rId4" Type="http://schemas.openxmlformats.org/officeDocument/2006/relationships/image" Target="../media/image56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emf"/><Relationship Id="rId14" Type="http://schemas.openxmlformats.org/officeDocument/2006/relationships/image" Target="../media/image4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3" Type="http://schemas.openxmlformats.org/officeDocument/2006/relationships/image" Target="../media/image566.wmf"/><Relationship Id="rId7" Type="http://schemas.openxmlformats.org/officeDocument/2006/relationships/image" Target="../media/image570.wmf"/><Relationship Id="rId2" Type="http://schemas.openxmlformats.org/officeDocument/2006/relationships/image" Target="../media/image565.wmf"/><Relationship Id="rId1" Type="http://schemas.openxmlformats.org/officeDocument/2006/relationships/image" Target="../media/image564.wmf"/><Relationship Id="rId6" Type="http://schemas.openxmlformats.org/officeDocument/2006/relationships/image" Target="../media/image569.wmf"/><Relationship Id="rId5" Type="http://schemas.openxmlformats.org/officeDocument/2006/relationships/image" Target="../media/image568.wmf"/><Relationship Id="rId10" Type="http://schemas.openxmlformats.org/officeDocument/2006/relationships/image" Target="../media/image573.wmf"/><Relationship Id="rId4" Type="http://schemas.openxmlformats.org/officeDocument/2006/relationships/image" Target="../media/image567.wmf"/><Relationship Id="rId9" Type="http://schemas.openxmlformats.org/officeDocument/2006/relationships/image" Target="../media/image572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9.wmf"/><Relationship Id="rId3" Type="http://schemas.openxmlformats.org/officeDocument/2006/relationships/image" Target="../media/image575.wmf"/><Relationship Id="rId7" Type="http://schemas.openxmlformats.org/officeDocument/2006/relationships/image" Target="../media/image578.wmf"/><Relationship Id="rId2" Type="http://schemas.openxmlformats.org/officeDocument/2006/relationships/image" Target="../media/image568.wmf"/><Relationship Id="rId1" Type="http://schemas.openxmlformats.org/officeDocument/2006/relationships/image" Target="../media/image574.wmf"/><Relationship Id="rId6" Type="http://schemas.openxmlformats.org/officeDocument/2006/relationships/image" Target="../media/image577.wmf"/><Relationship Id="rId5" Type="http://schemas.openxmlformats.org/officeDocument/2006/relationships/image" Target="../media/image576.wmf"/><Relationship Id="rId4" Type="http://schemas.openxmlformats.org/officeDocument/2006/relationships/image" Target="../media/image567.wmf"/><Relationship Id="rId9" Type="http://schemas.openxmlformats.org/officeDocument/2006/relationships/image" Target="../media/image580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8.wmf"/><Relationship Id="rId3" Type="http://schemas.openxmlformats.org/officeDocument/2006/relationships/image" Target="../media/image583.wmf"/><Relationship Id="rId7" Type="http://schemas.openxmlformats.org/officeDocument/2006/relationships/image" Target="../media/image587.wmf"/><Relationship Id="rId2" Type="http://schemas.openxmlformats.org/officeDocument/2006/relationships/image" Target="../media/image582.wmf"/><Relationship Id="rId1" Type="http://schemas.openxmlformats.org/officeDocument/2006/relationships/image" Target="../media/image581.wmf"/><Relationship Id="rId6" Type="http://schemas.openxmlformats.org/officeDocument/2006/relationships/image" Target="../media/image586.wmf"/><Relationship Id="rId5" Type="http://schemas.openxmlformats.org/officeDocument/2006/relationships/image" Target="../media/image585.wmf"/><Relationship Id="rId4" Type="http://schemas.openxmlformats.org/officeDocument/2006/relationships/image" Target="../media/image58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wmf"/><Relationship Id="rId2" Type="http://schemas.openxmlformats.org/officeDocument/2006/relationships/image" Target="../media/image590.emf"/><Relationship Id="rId1" Type="http://schemas.openxmlformats.org/officeDocument/2006/relationships/image" Target="../media/image589.emf"/><Relationship Id="rId4" Type="http://schemas.openxmlformats.org/officeDocument/2006/relationships/image" Target="../media/image592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wmf"/><Relationship Id="rId13" Type="http://schemas.openxmlformats.org/officeDocument/2006/relationships/image" Target="../media/image605.wmf"/><Relationship Id="rId3" Type="http://schemas.openxmlformats.org/officeDocument/2006/relationships/image" Target="../media/image595.wmf"/><Relationship Id="rId7" Type="http://schemas.openxmlformats.org/officeDocument/2006/relationships/image" Target="../media/image599.wmf"/><Relationship Id="rId12" Type="http://schemas.openxmlformats.org/officeDocument/2006/relationships/image" Target="../media/image604.wmf"/><Relationship Id="rId2" Type="http://schemas.openxmlformats.org/officeDocument/2006/relationships/image" Target="../media/image594.wmf"/><Relationship Id="rId1" Type="http://schemas.openxmlformats.org/officeDocument/2006/relationships/image" Target="../media/image593.wmf"/><Relationship Id="rId6" Type="http://schemas.openxmlformats.org/officeDocument/2006/relationships/image" Target="../media/image598.wmf"/><Relationship Id="rId11" Type="http://schemas.openxmlformats.org/officeDocument/2006/relationships/image" Target="../media/image603.wmf"/><Relationship Id="rId5" Type="http://schemas.openxmlformats.org/officeDocument/2006/relationships/image" Target="../media/image597.wmf"/><Relationship Id="rId10" Type="http://schemas.openxmlformats.org/officeDocument/2006/relationships/image" Target="../media/image602.wmf"/><Relationship Id="rId4" Type="http://schemas.openxmlformats.org/officeDocument/2006/relationships/image" Target="../media/image596.wmf"/><Relationship Id="rId9" Type="http://schemas.openxmlformats.org/officeDocument/2006/relationships/image" Target="../media/image601.wmf"/><Relationship Id="rId14" Type="http://schemas.openxmlformats.org/officeDocument/2006/relationships/image" Target="../media/image606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4.wmf"/><Relationship Id="rId13" Type="http://schemas.openxmlformats.org/officeDocument/2006/relationships/image" Target="../media/image619.wmf"/><Relationship Id="rId3" Type="http://schemas.openxmlformats.org/officeDocument/2006/relationships/image" Target="../media/image609.wmf"/><Relationship Id="rId7" Type="http://schemas.openxmlformats.org/officeDocument/2006/relationships/image" Target="../media/image613.wmf"/><Relationship Id="rId12" Type="http://schemas.openxmlformats.org/officeDocument/2006/relationships/image" Target="../media/image618.wmf"/><Relationship Id="rId2" Type="http://schemas.openxmlformats.org/officeDocument/2006/relationships/image" Target="../media/image608.wmf"/><Relationship Id="rId16" Type="http://schemas.openxmlformats.org/officeDocument/2006/relationships/image" Target="../media/image622.wmf"/><Relationship Id="rId1" Type="http://schemas.openxmlformats.org/officeDocument/2006/relationships/image" Target="../media/image607.wmf"/><Relationship Id="rId6" Type="http://schemas.openxmlformats.org/officeDocument/2006/relationships/image" Target="../media/image612.wmf"/><Relationship Id="rId11" Type="http://schemas.openxmlformats.org/officeDocument/2006/relationships/image" Target="../media/image617.wmf"/><Relationship Id="rId5" Type="http://schemas.openxmlformats.org/officeDocument/2006/relationships/image" Target="../media/image611.wmf"/><Relationship Id="rId15" Type="http://schemas.openxmlformats.org/officeDocument/2006/relationships/image" Target="../media/image621.wmf"/><Relationship Id="rId10" Type="http://schemas.openxmlformats.org/officeDocument/2006/relationships/image" Target="../media/image616.wmf"/><Relationship Id="rId4" Type="http://schemas.openxmlformats.org/officeDocument/2006/relationships/image" Target="../media/image610.wmf"/><Relationship Id="rId9" Type="http://schemas.openxmlformats.org/officeDocument/2006/relationships/image" Target="../media/image615.wmf"/><Relationship Id="rId14" Type="http://schemas.openxmlformats.org/officeDocument/2006/relationships/image" Target="../media/image62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5.wmf"/><Relationship Id="rId7" Type="http://schemas.openxmlformats.org/officeDocument/2006/relationships/image" Target="../media/image629.wmf"/><Relationship Id="rId2" Type="http://schemas.openxmlformats.org/officeDocument/2006/relationships/image" Target="../media/image624.wmf"/><Relationship Id="rId1" Type="http://schemas.openxmlformats.org/officeDocument/2006/relationships/image" Target="../media/image623.wmf"/><Relationship Id="rId6" Type="http://schemas.openxmlformats.org/officeDocument/2006/relationships/image" Target="../media/image628.wmf"/><Relationship Id="rId5" Type="http://schemas.openxmlformats.org/officeDocument/2006/relationships/image" Target="../media/image627.wmf"/><Relationship Id="rId4" Type="http://schemas.openxmlformats.org/officeDocument/2006/relationships/image" Target="../media/image626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7.wmf"/><Relationship Id="rId3" Type="http://schemas.openxmlformats.org/officeDocument/2006/relationships/image" Target="../media/image632.wmf"/><Relationship Id="rId7" Type="http://schemas.openxmlformats.org/officeDocument/2006/relationships/image" Target="../media/image636.wmf"/><Relationship Id="rId2" Type="http://schemas.openxmlformats.org/officeDocument/2006/relationships/image" Target="../media/image631.wmf"/><Relationship Id="rId1" Type="http://schemas.openxmlformats.org/officeDocument/2006/relationships/image" Target="../media/image630.wmf"/><Relationship Id="rId6" Type="http://schemas.openxmlformats.org/officeDocument/2006/relationships/image" Target="../media/image635.wmf"/><Relationship Id="rId5" Type="http://schemas.openxmlformats.org/officeDocument/2006/relationships/image" Target="../media/image634.wmf"/><Relationship Id="rId4" Type="http://schemas.openxmlformats.org/officeDocument/2006/relationships/image" Target="../media/image633.wmf"/><Relationship Id="rId9" Type="http://schemas.openxmlformats.org/officeDocument/2006/relationships/image" Target="../media/image638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6.wmf"/><Relationship Id="rId13" Type="http://schemas.openxmlformats.org/officeDocument/2006/relationships/image" Target="../media/image651.wmf"/><Relationship Id="rId18" Type="http://schemas.openxmlformats.org/officeDocument/2006/relationships/image" Target="../media/image656.wmf"/><Relationship Id="rId3" Type="http://schemas.openxmlformats.org/officeDocument/2006/relationships/image" Target="../media/image641.wmf"/><Relationship Id="rId7" Type="http://schemas.openxmlformats.org/officeDocument/2006/relationships/image" Target="../media/image645.wmf"/><Relationship Id="rId12" Type="http://schemas.openxmlformats.org/officeDocument/2006/relationships/image" Target="../media/image650.wmf"/><Relationship Id="rId17" Type="http://schemas.openxmlformats.org/officeDocument/2006/relationships/image" Target="../media/image655.wmf"/><Relationship Id="rId2" Type="http://schemas.openxmlformats.org/officeDocument/2006/relationships/image" Target="../media/image640.wmf"/><Relationship Id="rId16" Type="http://schemas.openxmlformats.org/officeDocument/2006/relationships/image" Target="../media/image654.wmf"/><Relationship Id="rId20" Type="http://schemas.openxmlformats.org/officeDocument/2006/relationships/image" Target="../media/image658.wmf"/><Relationship Id="rId1" Type="http://schemas.openxmlformats.org/officeDocument/2006/relationships/image" Target="../media/image639.wmf"/><Relationship Id="rId6" Type="http://schemas.openxmlformats.org/officeDocument/2006/relationships/image" Target="../media/image644.wmf"/><Relationship Id="rId11" Type="http://schemas.openxmlformats.org/officeDocument/2006/relationships/image" Target="../media/image649.wmf"/><Relationship Id="rId5" Type="http://schemas.openxmlformats.org/officeDocument/2006/relationships/image" Target="../media/image643.wmf"/><Relationship Id="rId15" Type="http://schemas.openxmlformats.org/officeDocument/2006/relationships/image" Target="../media/image653.wmf"/><Relationship Id="rId10" Type="http://schemas.openxmlformats.org/officeDocument/2006/relationships/image" Target="../media/image648.wmf"/><Relationship Id="rId19" Type="http://schemas.openxmlformats.org/officeDocument/2006/relationships/image" Target="../media/image657.wmf"/><Relationship Id="rId4" Type="http://schemas.openxmlformats.org/officeDocument/2006/relationships/image" Target="../media/image642.wmf"/><Relationship Id="rId9" Type="http://schemas.openxmlformats.org/officeDocument/2006/relationships/image" Target="../media/image647.wmf"/><Relationship Id="rId14" Type="http://schemas.openxmlformats.org/officeDocument/2006/relationships/image" Target="../media/image652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5.wmf"/><Relationship Id="rId13" Type="http://schemas.openxmlformats.org/officeDocument/2006/relationships/image" Target="../media/image670.wmf"/><Relationship Id="rId3" Type="http://schemas.openxmlformats.org/officeDocument/2006/relationships/image" Target="../media/image660.wmf"/><Relationship Id="rId7" Type="http://schemas.openxmlformats.org/officeDocument/2006/relationships/image" Target="../media/image664.wmf"/><Relationship Id="rId12" Type="http://schemas.openxmlformats.org/officeDocument/2006/relationships/image" Target="../media/image669.wmf"/><Relationship Id="rId2" Type="http://schemas.openxmlformats.org/officeDocument/2006/relationships/image" Target="../media/image283.wmf"/><Relationship Id="rId16" Type="http://schemas.openxmlformats.org/officeDocument/2006/relationships/image" Target="../media/image673.wmf"/><Relationship Id="rId1" Type="http://schemas.openxmlformats.org/officeDocument/2006/relationships/image" Target="../media/image659.wmf"/><Relationship Id="rId6" Type="http://schemas.openxmlformats.org/officeDocument/2006/relationships/image" Target="../media/image663.wmf"/><Relationship Id="rId11" Type="http://schemas.openxmlformats.org/officeDocument/2006/relationships/image" Target="../media/image668.wmf"/><Relationship Id="rId5" Type="http://schemas.openxmlformats.org/officeDocument/2006/relationships/image" Target="../media/image662.wmf"/><Relationship Id="rId15" Type="http://schemas.openxmlformats.org/officeDocument/2006/relationships/image" Target="../media/image672.wmf"/><Relationship Id="rId10" Type="http://schemas.openxmlformats.org/officeDocument/2006/relationships/image" Target="../media/image667.wmf"/><Relationship Id="rId4" Type="http://schemas.openxmlformats.org/officeDocument/2006/relationships/image" Target="../media/image661.wmf"/><Relationship Id="rId9" Type="http://schemas.openxmlformats.org/officeDocument/2006/relationships/image" Target="../media/image666.wmf"/><Relationship Id="rId14" Type="http://schemas.openxmlformats.org/officeDocument/2006/relationships/image" Target="../media/image67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26" Type="http://schemas.openxmlformats.org/officeDocument/2006/relationships/image" Target="../media/image75.wmf"/><Relationship Id="rId3" Type="http://schemas.openxmlformats.org/officeDocument/2006/relationships/image" Target="../media/image52.wmf"/><Relationship Id="rId21" Type="http://schemas.openxmlformats.org/officeDocument/2006/relationships/image" Target="../media/image70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5" Type="http://schemas.openxmlformats.org/officeDocument/2006/relationships/image" Target="../media/image74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20" Type="http://schemas.openxmlformats.org/officeDocument/2006/relationships/image" Target="../media/image69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24" Type="http://schemas.openxmlformats.org/officeDocument/2006/relationships/image" Target="../media/image73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23" Type="http://schemas.openxmlformats.org/officeDocument/2006/relationships/image" Target="../media/image72.wmf"/><Relationship Id="rId10" Type="http://schemas.openxmlformats.org/officeDocument/2006/relationships/image" Target="../media/image59.wmf"/><Relationship Id="rId19" Type="http://schemas.openxmlformats.org/officeDocument/2006/relationships/image" Target="../media/image68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Relationship Id="rId22" Type="http://schemas.openxmlformats.org/officeDocument/2006/relationships/image" Target="../media/image71.wmf"/><Relationship Id="rId27" Type="http://schemas.openxmlformats.org/officeDocument/2006/relationships/image" Target="../media/image76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wmf"/><Relationship Id="rId3" Type="http://schemas.openxmlformats.org/officeDocument/2006/relationships/image" Target="../media/image675.wmf"/><Relationship Id="rId7" Type="http://schemas.openxmlformats.org/officeDocument/2006/relationships/image" Target="../media/image679.wmf"/><Relationship Id="rId2" Type="http://schemas.openxmlformats.org/officeDocument/2006/relationships/image" Target="../media/image674.wmf"/><Relationship Id="rId1" Type="http://schemas.openxmlformats.org/officeDocument/2006/relationships/image" Target="../media/image221.wmf"/><Relationship Id="rId6" Type="http://schemas.openxmlformats.org/officeDocument/2006/relationships/image" Target="../media/image678.wmf"/><Relationship Id="rId5" Type="http://schemas.openxmlformats.org/officeDocument/2006/relationships/image" Target="../media/image677.wmf"/><Relationship Id="rId10" Type="http://schemas.openxmlformats.org/officeDocument/2006/relationships/image" Target="../media/image682.wmf"/><Relationship Id="rId4" Type="http://schemas.openxmlformats.org/officeDocument/2006/relationships/image" Target="../media/image676.wmf"/><Relationship Id="rId9" Type="http://schemas.openxmlformats.org/officeDocument/2006/relationships/image" Target="../media/image68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wmf"/><Relationship Id="rId2" Type="http://schemas.openxmlformats.org/officeDocument/2006/relationships/image" Target="../media/image684.wmf"/><Relationship Id="rId1" Type="http://schemas.openxmlformats.org/officeDocument/2006/relationships/image" Target="../media/image68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5" Type="http://schemas.openxmlformats.org/officeDocument/2006/relationships/image" Target="../media/image9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6AA1-6A92-48C4-A49F-CBCB5CD83349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2F1F8-01FA-49B1-9F46-9019205D4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B416D-A84C-41C3-B9AE-13F720FC98D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668BD-CA16-4505-A9FA-65958BB477D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FBD29-B9B0-4270-9927-C17818E83CE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F1304-B0E1-424C-AFFD-01588FC210F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BF963-F156-4644-870F-517C5AE17AD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D71C9-0D3D-4EB2-BFF9-354B6B4F094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59699-E87A-47FE-B627-0384ACE0B6E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09962-0336-419C-85B5-B42BBC7935B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429CF-E4F0-4361-B477-6A11BBF3C99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03D0A-350A-46D2-A678-8282BE419F5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C0641-D18A-4B7B-A8FA-1A97C858289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B435F-DD8A-402B-B166-05BA2A371D9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AD6-6512-46DC-8940-DC1FF3E0BDF6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E36E-82CC-4647-9489-FF1C39C9DA32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F40C-D061-4A00-86DB-D5FC2F767E0B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386A-EE48-4216-A716-29C337CD882A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7569-AC9A-4E31-A2A6-8AA7BA0DF4F7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F46B-E618-4BF8-B864-320D5D339201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2B82-7366-4201-A8C0-DEA5A90E1829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51B9-1747-4472-81DB-9E032D502179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9104-C619-41D7-B57F-A9AF5BC06FC2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571C-D083-4595-8DAB-65A79902BC81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CFF2-D1B3-49E2-9ABE-15341BBB1332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5FF4-914F-4870-877A-7F3B045FA2B7}" type="datetime1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</a:t>
            </a:r>
            <a:r>
              <a:rPr lang="zh-CN" altLang="en-US" smtClean="0"/>
              <a:t>说课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3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20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18.wmf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29" Type="http://schemas.openxmlformats.org/officeDocument/2006/relationships/image" Target="../media/image123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131.bin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28" Type="http://schemas.openxmlformats.org/officeDocument/2006/relationships/oleObject" Target="../embeddings/oleObject134.bin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19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9" Type="http://schemas.openxmlformats.org/officeDocument/2006/relationships/oleObject" Target="../embeddings/oleObject153.bin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34" Type="http://schemas.openxmlformats.org/officeDocument/2006/relationships/image" Target="../media/image137.wmf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33" Type="http://schemas.openxmlformats.org/officeDocument/2006/relationships/oleObject" Target="../embeddings/oleObject150.bin"/><Relationship Id="rId38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32.wmf"/><Relationship Id="rId32" Type="http://schemas.openxmlformats.org/officeDocument/2006/relationships/image" Target="../media/image136.wmf"/><Relationship Id="rId37" Type="http://schemas.openxmlformats.org/officeDocument/2006/relationships/oleObject" Target="../embeddings/oleObject152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34.wmf"/><Relationship Id="rId36" Type="http://schemas.openxmlformats.org/officeDocument/2006/relationships/image" Target="../media/image138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35.wmf"/><Relationship Id="rId35" Type="http://schemas.openxmlformats.org/officeDocument/2006/relationships/oleObject" Target="../embeddings/oleObject1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45.wmf"/><Relationship Id="rId34" Type="http://schemas.openxmlformats.org/officeDocument/2006/relationships/image" Target="../media/image150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38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5" Type="http://schemas.openxmlformats.org/officeDocument/2006/relationships/image" Target="../media/image140.wmf"/><Relationship Id="rId15" Type="http://schemas.openxmlformats.org/officeDocument/2006/relationships/image" Target="../media/image115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66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44.wmf"/><Relationship Id="rId31" Type="http://schemas.openxmlformats.org/officeDocument/2006/relationships/image" Target="../media/image149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77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7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67.wmf"/><Relationship Id="rId26" Type="http://schemas.openxmlformats.org/officeDocument/2006/relationships/image" Target="../media/image171.w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70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75.emf"/><Relationship Id="rId5" Type="http://schemas.openxmlformats.org/officeDocument/2006/relationships/image" Target="../media/image172.w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7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83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80.e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93.wmf"/><Relationship Id="rId26" Type="http://schemas.openxmlformats.org/officeDocument/2006/relationships/image" Target="../media/image197.wmf"/><Relationship Id="rId3" Type="http://schemas.openxmlformats.org/officeDocument/2006/relationships/oleObject" Target="../embeddings/oleObject208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19.bin"/><Relationship Id="rId33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20" Type="http://schemas.openxmlformats.org/officeDocument/2006/relationships/image" Target="../media/image194.wmf"/><Relationship Id="rId29" Type="http://schemas.openxmlformats.org/officeDocument/2006/relationships/oleObject" Target="../embeddings/oleObject22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12.bin"/><Relationship Id="rId24" Type="http://schemas.openxmlformats.org/officeDocument/2006/relationships/image" Target="../media/image196.wmf"/><Relationship Id="rId32" Type="http://schemas.openxmlformats.org/officeDocument/2006/relationships/image" Target="../media/image199.wmf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18.bin"/><Relationship Id="rId28" Type="http://schemas.openxmlformats.org/officeDocument/2006/relationships/image" Target="../media/image198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16.bin"/><Relationship Id="rId31" Type="http://schemas.openxmlformats.org/officeDocument/2006/relationships/oleObject" Target="../embeddings/oleObject222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191.wmf"/><Relationship Id="rId22" Type="http://schemas.openxmlformats.org/officeDocument/2006/relationships/image" Target="../media/image195.wmf"/><Relationship Id="rId27" Type="http://schemas.openxmlformats.org/officeDocument/2006/relationships/oleObject" Target="../embeddings/oleObject220.bin"/><Relationship Id="rId30" Type="http://schemas.openxmlformats.org/officeDocument/2006/relationships/image" Target="../media/image13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05.wmf"/><Relationship Id="rId26" Type="http://schemas.openxmlformats.org/officeDocument/2006/relationships/oleObject" Target="../embeddings/oleObject236.bin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34" Type="http://schemas.openxmlformats.org/officeDocument/2006/relationships/image" Target="../media/image211.wmf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33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29" Type="http://schemas.openxmlformats.org/officeDocument/2006/relationships/image" Target="../media/image20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07.wmf"/><Relationship Id="rId32" Type="http://schemas.openxmlformats.org/officeDocument/2006/relationships/oleObject" Target="../embeddings/oleObject239.bin"/><Relationship Id="rId37" Type="http://schemas.openxmlformats.org/officeDocument/2006/relationships/image" Target="../media/image212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oleObject" Target="../embeddings/oleObject237.bin"/><Relationship Id="rId36" Type="http://schemas.openxmlformats.org/officeDocument/2006/relationships/oleObject" Target="../embeddings/oleObject242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32.bin"/><Relationship Id="rId31" Type="http://schemas.openxmlformats.org/officeDocument/2006/relationships/image" Target="../media/image210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03.wmf"/><Relationship Id="rId22" Type="http://schemas.openxmlformats.org/officeDocument/2006/relationships/image" Target="../media/image138.wmf"/><Relationship Id="rId27" Type="http://schemas.openxmlformats.org/officeDocument/2006/relationships/image" Target="../media/image208.wmf"/><Relationship Id="rId30" Type="http://schemas.openxmlformats.org/officeDocument/2006/relationships/oleObject" Target="../embeddings/oleObject238.bin"/><Relationship Id="rId35" Type="http://schemas.openxmlformats.org/officeDocument/2006/relationships/oleObject" Target="../embeddings/oleObject2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34" Type="http://schemas.openxmlformats.org/officeDocument/2006/relationships/image" Target="../media/image16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1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250.bin"/><Relationship Id="rId26" Type="http://schemas.openxmlformats.org/officeDocument/2006/relationships/oleObject" Target="../embeddings/oleObject254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21.wmf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219.wmf"/><Relationship Id="rId25" Type="http://schemas.openxmlformats.org/officeDocument/2006/relationships/image" Target="../media/image22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9.bin"/><Relationship Id="rId20" Type="http://schemas.openxmlformats.org/officeDocument/2006/relationships/oleObject" Target="../embeddings/oleObject251.bin"/><Relationship Id="rId29" Type="http://schemas.openxmlformats.org/officeDocument/2006/relationships/image" Target="../media/image225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16.wmf"/><Relationship Id="rId24" Type="http://schemas.openxmlformats.org/officeDocument/2006/relationships/oleObject" Target="../embeddings/oleObject253.bin"/><Relationship Id="rId5" Type="http://schemas.openxmlformats.org/officeDocument/2006/relationships/image" Target="../media/image213.wmf"/><Relationship Id="rId15" Type="http://schemas.openxmlformats.org/officeDocument/2006/relationships/image" Target="../media/image218.wmf"/><Relationship Id="rId23" Type="http://schemas.openxmlformats.org/officeDocument/2006/relationships/image" Target="../media/image222.wmf"/><Relationship Id="rId28" Type="http://schemas.openxmlformats.org/officeDocument/2006/relationships/oleObject" Target="../embeddings/oleObject255.bin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48.bin"/><Relationship Id="rId22" Type="http://schemas.openxmlformats.org/officeDocument/2006/relationships/oleObject" Target="../embeddings/oleObject252.bin"/><Relationship Id="rId27" Type="http://schemas.openxmlformats.org/officeDocument/2006/relationships/image" Target="../media/image2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30.wmf"/><Relationship Id="rId18" Type="http://schemas.openxmlformats.org/officeDocument/2006/relationships/oleObject" Target="../embeddings/oleObject263.bin"/><Relationship Id="rId26" Type="http://schemas.openxmlformats.org/officeDocument/2006/relationships/oleObject" Target="../embeddings/oleObject267.bin"/><Relationship Id="rId3" Type="http://schemas.openxmlformats.org/officeDocument/2006/relationships/oleObject" Target="../embeddings/oleObject256.bin"/><Relationship Id="rId21" Type="http://schemas.openxmlformats.org/officeDocument/2006/relationships/image" Target="../media/image234.wmf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32.wmf"/><Relationship Id="rId25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2.bin"/><Relationship Id="rId20" Type="http://schemas.openxmlformats.org/officeDocument/2006/relationships/oleObject" Target="../embeddings/oleObject264.bin"/><Relationship Id="rId29" Type="http://schemas.openxmlformats.org/officeDocument/2006/relationships/image" Target="../media/image11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7.wmf"/><Relationship Id="rId11" Type="http://schemas.openxmlformats.org/officeDocument/2006/relationships/image" Target="../media/image229.wmf"/><Relationship Id="rId24" Type="http://schemas.openxmlformats.org/officeDocument/2006/relationships/oleObject" Target="../embeddings/oleObject266.bin"/><Relationship Id="rId5" Type="http://schemas.openxmlformats.org/officeDocument/2006/relationships/oleObject" Target="../embeddings/oleObject257.bin"/><Relationship Id="rId15" Type="http://schemas.openxmlformats.org/officeDocument/2006/relationships/image" Target="../media/image231.wmf"/><Relationship Id="rId23" Type="http://schemas.openxmlformats.org/officeDocument/2006/relationships/image" Target="../media/image235.wmf"/><Relationship Id="rId28" Type="http://schemas.openxmlformats.org/officeDocument/2006/relationships/oleObject" Target="../embeddings/oleObject268.bin"/><Relationship Id="rId10" Type="http://schemas.openxmlformats.org/officeDocument/2006/relationships/oleObject" Target="../embeddings/oleObject259.bin"/><Relationship Id="rId19" Type="http://schemas.openxmlformats.org/officeDocument/2006/relationships/image" Target="../media/image233.wmf"/><Relationship Id="rId4" Type="http://schemas.openxmlformats.org/officeDocument/2006/relationships/image" Target="../media/image226.wmf"/><Relationship Id="rId9" Type="http://schemas.openxmlformats.org/officeDocument/2006/relationships/image" Target="../media/image228.wmf"/><Relationship Id="rId14" Type="http://schemas.openxmlformats.org/officeDocument/2006/relationships/oleObject" Target="../embeddings/oleObject261.bin"/><Relationship Id="rId22" Type="http://schemas.openxmlformats.org/officeDocument/2006/relationships/oleObject" Target="../embeddings/oleObject265.bin"/><Relationship Id="rId27" Type="http://schemas.openxmlformats.org/officeDocument/2006/relationships/image" Target="../media/image11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45.wmf"/><Relationship Id="rId26" Type="http://schemas.openxmlformats.org/officeDocument/2006/relationships/oleObject" Target="../embeddings/oleObject281.bin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76.bin"/><Relationship Id="rId25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20" Type="http://schemas.openxmlformats.org/officeDocument/2006/relationships/image" Target="../media/image246.wmf"/><Relationship Id="rId29" Type="http://schemas.openxmlformats.org/officeDocument/2006/relationships/image" Target="../media/image25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73.bin"/><Relationship Id="rId24" Type="http://schemas.openxmlformats.org/officeDocument/2006/relationships/oleObject" Target="../embeddings/oleObject280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28" Type="http://schemas.openxmlformats.org/officeDocument/2006/relationships/oleObject" Target="../embeddings/oleObject282.bin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277.bin"/><Relationship Id="rId31" Type="http://schemas.openxmlformats.org/officeDocument/2006/relationships/image" Target="../media/image25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43.wmf"/><Relationship Id="rId22" Type="http://schemas.openxmlformats.org/officeDocument/2006/relationships/image" Target="../media/image247.wmf"/><Relationship Id="rId27" Type="http://schemas.openxmlformats.org/officeDocument/2006/relationships/image" Target="../media/image249.wmf"/><Relationship Id="rId30" Type="http://schemas.openxmlformats.org/officeDocument/2006/relationships/oleObject" Target="../embeddings/oleObject28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91.bin"/><Relationship Id="rId18" Type="http://schemas.openxmlformats.org/officeDocument/2006/relationships/oleObject" Target="../embeddings/oleObject296.bin"/><Relationship Id="rId26" Type="http://schemas.openxmlformats.org/officeDocument/2006/relationships/oleObject" Target="../embeddings/oleObject304.bin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86.bin"/><Relationship Id="rId12" Type="http://schemas.openxmlformats.org/officeDocument/2006/relationships/oleObject" Target="../embeddings/oleObject290.bin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303.bin"/><Relationship Id="rId33" Type="http://schemas.openxmlformats.org/officeDocument/2006/relationships/image" Target="../media/image25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4.bin"/><Relationship Id="rId20" Type="http://schemas.openxmlformats.org/officeDocument/2006/relationships/oleObject" Target="../embeddings/oleObject298.bin"/><Relationship Id="rId29" Type="http://schemas.openxmlformats.org/officeDocument/2006/relationships/image" Target="../media/image25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89.bin"/><Relationship Id="rId24" Type="http://schemas.openxmlformats.org/officeDocument/2006/relationships/oleObject" Target="../embeddings/oleObject302.bin"/><Relationship Id="rId32" Type="http://schemas.openxmlformats.org/officeDocument/2006/relationships/oleObject" Target="../embeddings/oleObject307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301.bin"/><Relationship Id="rId28" Type="http://schemas.openxmlformats.org/officeDocument/2006/relationships/oleObject" Target="../embeddings/oleObject305.bin"/><Relationship Id="rId10" Type="http://schemas.openxmlformats.org/officeDocument/2006/relationships/oleObject" Target="../embeddings/oleObject288.bin"/><Relationship Id="rId19" Type="http://schemas.openxmlformats.org/officeDocument/2006/relationships/oleObject" Target="../embeddings/oleObject297.bin"/><Relationship Id="rId31" Type="http://schemas.openxmlformats.org/officeDocument/2006/relationships/image" Target="../media/image257.e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87.bin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300.bin"/><Relationship Id="rId27" Type="http://schemas.openxmlformats.org/officeDocument/2006/relationships/image" Target="../media/image255.emf"/><Relationship Id="rId30" Type="http://schemas.openxmlformats.org/officeDocument/2006/relationships/oleObject" Target="../embeddings/oleObject30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266.wmf"/><Relationship Id="rId26" Type="http://schemas.openxmlformats.org/officeDocument/2006/relationships/image" Target="../media/image270.w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315.bin"/><Relationship Id="rId25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312.bin"/><Relationship Id="rId24" Type="http://schemas.openxmlformats.org/officeDocument/2006/relationships/image" Target="../media/image269.wmf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18.bin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2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3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330.bin"/><Relationship Id="rId18" Type="http://schemas.openxmlformats.org/officeDocument/2006/relationships/oleObject" Target="../embeddings/oleObject333.bin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28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290.wmf"/><Relationship Id="rId26" Type="http://schemas.openxmlformats.org/officeDocument/2006/relationships/image" Target="../media/image292.wmf"/><Relationship Id="rId3" Type="http://schemas.openxmlformats.org/officeDocument/2006/relationships/oleObject" Target="../embeddings/oleObject334.bin"/><Relationship Id="rId21" Type="http://schemas.openxmlformats.org/officeDocument/2006/relationships/oleObject" Target="../embeddings/oleObject343.bin"/><Relationship Id="rId34" Type="http://schemas.openxmlformats.org/officeDocument/2006/relationships/image" Target="../media/image296.wmf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287.wmf"/><Relationship Id="rId17" Type="http://schemas.openxmlformats.org/officeDocument/2006/relationships/oleObject" Target="../embeddings/oleObject341.bin"/><Relationship Id="rId25" Type="http://schemas.openxmlformats.org/officeDocument/2006/relationships/oleObject" Target="../embeddings/oleObject345.bin"/><Relationship Id="rId33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9.wmf"/><Relationship Id="rId20" Type="http://schemas.openxmlformats.org/officeDocument/2006/relationships/image" Target="../media/image218.wmf"/><Relationship Id="rId29" Type="http://schemas.openxmlformats.org/officeDocument/2006/relationships/oleObject" Target="../embeddings/oleObject34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38.bin"/><Relationship Id="rId24" Type="http://schemas.openxmlformats.org/officeDocument/2006/relationships/image" Target="../media/image291.wmf"/><Relationship Id="rId32" Type="http://schemas.openxmlformats.org/officeDocument/2006/relationships/image" Target="../media/image295.wmf"/><Relationship Id="rId37" Type="http://schemas.openxmlformats.org/officeDocument/2006/relationships/oleObject" Target="../embeddings/oleObject351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23" Type="http://schemas.openxmlformats.org/officeDocument/2006/relationships/oleObject" Target="../embeddings/oleObject344.bin"/><Relationship Id="rId28" Type="http://schemas.openxmlformats.org/officeDocument/2006/relationships/image" Target="../media/image293.wmf"/><Relationship Id="rId36" Type="http://schemas.openxmlformats.org/officeDocument/2006/relationships/image" Target="../media/image297.wmf"/><Relationship Id="rId10" Type="http://schemas.openxmlformats.org/officeDocument/2006/relationships/image" Target="../media/image286.wmf"/><Relationship Id="rId19" Type="http://schemas.openxmlformats.org/officeDocument/2006/relationships/oleObject" Target="../embeddings/oleObject342.bin"/><Relationship Id="rId31" Type="http://schemas.openxmlformats.org/officeDocument/2006/relationships/oleObject" Target="../embeddings/oleObject348.bin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288.wmf"/><Relationship Id="rId22" Type="http://schemas.openxmlformats.org/officeDocument/2006/relationships/image" Target="../media/image219.wmf"/><Relationship Id="rId27" Type="http://schemas.openxmlformats.org/officeDocument/2006/relationships/oleObject" Target="../embeddings/oleObject346.bin"/><Relationship Id="rId30" Type="http://schemas.openxmlformats.org/officeDocument/2006/relationships/image" Target="../media/image294.wmf"/><Relationship Id="rId35" Type="http://schemas.openxmlformats.org/officeDocument/2006/relationships/oleObject" Target="../embeddings/oleObject35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357.bin"/><Relationship Id="rId18" Type="http://schemas.openxmlformats.org/officeDocument/2006/relationships/oleObject" Target="../embeddings/oleObject360.bin"/><Relationship Id="rId26" Type="http://schemas.openxmlformats.org/officeDocument/2006/relationships/oleObject" Target="../embeddings/oleObject364.bin"/><Relationship Id="rId3" Type="http://schemas.openxmlformats.org/officeDocument/2006/relationships/oleObject" Target="../embeddings/oleObject352.bin"/><Relationship Id="rId21" Type="http://schemas.openxmlformats.org/officeDocument/2006/relationships/image" Target="../media/image303.wmf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297.wmf"/><Relationship Id="rId17" Type="http://schemas.openxmlformats.org/officeDocument/2006/relationships/image" Target="../media/image222.wmf"/><Relationship Id="rId25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9.bin"/><Relationship Id="rId20" Type="http://schemas.openxmlformats.org/officeDocument/2006/relationships/oleObject" Target="../embeddings/oleObject361.bin"/><Relationship Id="rId29" Type="http://schemas.openxmlformats.org/officeDocument/2006/relationships/image" Target="../media/image30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56.bin"/><Relationship Id="rId24" Type="http://schemas.openxmlformats.org/officeDocument/2006/relationships/oleObject" Target="../embeddings/oleObject363.bin"/><Relationship Id="rId5" Type="http://schemas.openxmlformats.org/officeDocument/2006/relationships/oleObject" Target="../embeddings/oleObject353.bin"/><Relationship Id="rId15" Type="http://schemas.openxmlformats.org/officeDocument/2006/relationships/image" Target="../media/image221.wmf"/><Relationship Id="rId23" Type="http://schemas.openxmlformats.org/officeDocument/2006/relationships/image" Target="../media/image304.wmf"/><Relationship Id="rId28" Type="http://schemas.openxmlformats.org/officeDocument/2006/relationships/oleObject" Target="../embeddings/oleObject365.bin"/><Relationship Id="rId10" Type="http://schemas.openxmlformats.org/officeDocument/2006/relationships/image" Target="../media/image301.wmf"/><Relationship Id="rId19" Type="http://schemas.openxmlformats.org/officeDocument/2006/relationships/image" Target="../media/image302.wmf"/><Relationship Id="rId31" Type="http://schemas.openxmlformats.org/officeDocument/2006/relationships/image" Target="../media/image308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55.bin"/><Relationship Id="rId14" Type="http://schemas.openxmlformats.org/officeDocument/2006/relationships/oleObject" Target="../embeddings/oleObject358.bin"/><Relationship Id="rId22" Type="http://schemas.openxmlformats.org/officeDocument/2006/relationships/oleObject" Target="../embeddings/oleObject362.bin"/><Relationship Id="rId27" Type="http://schemas.openxmlformats.org/officeDocument/2006/relationships/image" Target="../media/image306.wmf"/><Relationship Id="rId30" Type="http://schemas.openxmlformats.org/officeDocument/2006/relationships/oleObject" Target="../embeddings/oleObject3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72.bin"/><Relationship Id="rId18" Type="http://schemas.openxmlformats.org/officeDocument/2006/relationships/image" Target="../media/image316.wmf"/><Relationship Id="rId3" Type="http://schemas.openxmlformats.org/officeDocument/2006/relationships/oleObject" Target="../embeddings/oleObject367.bin"/><Relationship Id="rId21" Type="http://schemas.openxmlformats.org/officeDocument/2006/relationships/oleObject" Target="../embeddings/oleObject376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3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emf"/><Relationship Id="rId20" Type="http://schemas.openxmlformats.org/officeDocument/2006/relationships/image" Target="../media/image31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75.bin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14.emf"/><Relationship Id="rId22" Type="http://schemas.openxmlformats.org/officeDocument/2006/relationships/image" Target="../media/image3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326.wmf"/><Relationship Id="rId26" Type="http://schemas.openxmlformats.org/officeDocument/2006/relationships/image" Target="../media/image330.wmf"/><Relationship Id="rId3" Type="http://schemas.openxmlformats.org/officeDocument/2006/relationships/oleObject" Target="../embeddings/oleObject377.bin"/><Relationship Id="rId21" Type="http://schemas.openxmlformats.org/officeDocument/2006/relationships/oleObject" Target="../embeddings/oleObject386.bin"/><Relationship Id="rId34" Type="http://schemas.openxmlformats.org/officeDocument/2006/relationships/image" Target="../media/image334.wmf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23.wmf"/><Relationship Id="rId17" Type="http://schemas.openxmlformats.org/officeDocument/2006/relationships/oleObject" Target="../embeddings/oleObject384.bin"/><Relationship Id="rId25" Type="http://schemas.openxmlformats.org/officeDocument/2006/relationships/oleObject" Target="../embeddings/oleObject388.bin"/><Relationship Id="rId33" Type="http://schemas.openxmlformats.org/officeDocument/2006/relationships/oleObject" Target="../embeddings/oleObject392.bin"/><Relationship Id="rId38" Type="http://schemas.openxmlformats.org/officeDocument/2006/relationships/image" Target="../media/image3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5.wmf"/><Relationship Id="rId20" Type="http://schemas.openxmlformats.org/officeDocument/2006/relationships/image" Target="../media/image327.wmf"/><Relationship Id="rId29" Type="http://schemas.openxmlformats.org/officeDocument/2006/relationships/oleObject" Target="../embeddings/oleObject39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0.wmf"/><Relationship Id="rId11" Type="http://schemas.openxmlformats.org/officeDocument/2006/relationships/oleObject" Target="../embeddings/oleObject381.bin"/><Relationship Id="rId24" Type="http://schemas.openxmlformats.org/officeDocument/2006/relationships/image" Target="../media/image329.wmf"/><Relationship Id="rId32" Type="http://schemas.openxmlformats.org/officeDocument/2006/relationships/image" Target="../media/image333.wmf"/><Relationship Id="rId37" Type="http://schemas.openxmlformats.org/officeDocument/2006/relationships/oleObject" Target="../embeddings/oleObject394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23" Type="http://schemas.openxmlformats.org/officeDocument/2006/relationships/oleObject" Target="../embeddings/oleObject387.bin"/><Relationship Id="rId28" Type="http://schemas.openxmlformats.org/officeDocument/2006/relationships/image" Target="../media/image331.wmf"/><Relationship Id="rId36" Type="http://schemas.openxmlformats.org/officeDocument/2006/relationships/image" Target="../media/image335.wmf"/><Relationship Id="rId10" Type="http://schemas.openxmlformats.org/officeDocument/2006/relationships/image" Target="../media/image322.wmf"/><Relationship Id="rId19" Type="http://schemas.openxmlformats.org/officeDocument/2006/relationships/oleObject" Target="../embeddings/oleObject385.bin"/><Relationship Id="rId31" Type="http://schemas.openxmlformats.org/officeDocument/2006/relationships/oleObject" Target="../embeddings/oleObject391.bin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24.wmf"/><Relationship Id="rId22" Type="http://schemas.openxmlformats.org/officeDocument/2006/relationships/image" Target="../media/image328.wmf"/><Relationship Id="rId27" Type="http://schemas.openxmlformats.org/officeDocument/2006/relationships/oleObject" Target="../embeddings/oleObject389.bin"/><Relationship Id="rId30" Type="http://schemas.openxmlformats.org/officeDocument/2006/relationships/image" Target="../media/image332.wmf"/><Relationship Id="rId35" Type="http://schemas.openxmlformats.org/officeDocument/2006/relationships/oleObject" Target="../embeddings/oleObject39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344.wmf"/><Relationship Id="rId26" Type="http://schemas.openxmlformats.org/officeDocument/2006/relationships/oleObject" Target="../embeddings/oleObject407.bin"/><Relationship Id="rId39" Type="http://schemas.openxmlformats.org/officeDocument/2006/relationships/image" Target="../media/image353.wmf"/><Relationship Id="rId3" Type="http://schemas.openxmlformats.org/officeDocument/2006/relationships/oleObject" Target="../embeddings/oleObject395.bin"/><Relationship Id="rId21" Type="http://schemas.openxmlformats.org/officeDocument/2006/relationships/oleObject" Target="../embeddings/oleObject404.bin"/><Relationship Id="rId34" Type="http://schemas.openxmlformats.org/officeDocument/2006/relationships/image" Target="../media/image351.wmf"/><Relationship Id="rId42" Type="http://schemas.openxmlformats.org/officeDocument/2006/relationships/image" Target="../media/image354.wmf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402.bin"/><Relationship Id="rId25" Type="http://schemas.openxmlformats.org/officeDocument/2006/relationships/image" Target="../media/image347.wmf"/><Relationship Id="rId33" Type="http://schemas.openxmlformats.org/officeDocument/2006/relationships/oleObject" Target="../embeddings/oleObject411.bin"/><Relationship Id="rId38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29" Type="http://schemas.openxmlformats.org/officeDocument/2006/relationships/image" Target="../media/image349.wmf"/><Relationship Id="rId41" Type="http://schemas.openxmlformats.org/officeDocument/2006/relationships/oleObject" Target="../embeddings/oleObject41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99.bin"/><Relationship Id="rId24" Type="http://schemas.openxmlformats.org/officeDocument/2006/relationships/oleObject" Target="../embeddings/oleObject406.bin"/><Relationship Id="rId32" Type="http://schemas.openxmlformats.org/officeDocument/2006/relationships/oleObject" Target="../embeddings/oleObject410.bin"/><Relationship Id="rId37" Type="http://schemas.openxmlformats.org/officeDocument/2006/relationships/oleObject" Target="../embeddings/oleObject413.bin"/><Relationship Id="rId40" Type="http://schemas.openxmlformats.org/officeDocument/2006/relationships/oleObject" Target="../embeddings/oleObject415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23" Type="http://schemas.openxmlformats.org/officeDocument/2006/relationships/oleObject" Target="../embeddings/oleObject405.bin"/><Relationship Id="rId28" Type="http://schemas.openxmlformats.org/officeDocument/2006/relationships/oleObject" Target="../embeddings/oleObject408.bin"/><Relationship Id="rId36" Type="http://schemas.openxmlformats.org/officeDocument/2006/relationships/image" Target="../media/image352.wmf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403.bin"/><Relationship Id="rId31" Type="http://schemas.openxmlformats.org/officeDocument/2006/relationships/image" Target="../media/image350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42.wmf"/><Relationship Id="rId22" Type="http://schemas.openxmlformats.org/officeDocument/2006/relationships/image" Target="../media/image346.wmf"/><Relationship Id="rId27" Type="http://schemas.openxmlformats.org/officeDocument/2006/relationships/image" Target="../media/image348.wmf"/><Relationship Id="rId30" Type="http://schemas.openxmlformats.org/officeDocument/2006/relationships/oleObject" Target="../embeddings/oleObject409.bin"/><Relationship Id="rId35" Type="http://schemas.openxmlformats.org/officeDocument/2006/relationships/oleObject" Target="../embeddings/oleObject412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2.bin"/><Relationship Id="rId18" Type="http://schemas.openxmlformats.org/officeDocument/2006/relationships/image" Target="../media/image362.wmf"/><Relationship Id="rId26" Type="http://schemas.openxmlformats.org/officeDocument/2006/relationships/image" Target="../media/image366.wmf"/><Relationship Id="rId39" Type="http://schemas.openxmlformats.org/officeDocument/2006/relationships/oleObject" Target="../embeddings/oleObject435.bin"/><Relationship Id="rId3" Type="http://schemas.openxmlformats.org/officeDocument/2006/relationships/oleObject" Target="../embeddings/oleObject417.bin"/><Relationship Id="rId21" Type="http://schemas.openxmlformats.org/officeDocument/2006/relationships/oleObject" Target="../embeddings/oleObject426.bin"/><Relationship Id="rId34" Type="http://schemas.openxmlformats.org/officeDocument/2006/relationships/image" Target="../media/image370.wmf"/><Relationship Id="rId42" Type="http://schemas.openxmlformats.org/officeDocument/2006/relationships/oleObject" Target="../embeddings/oleObject437.bin"/><Relationship Id="rId47" Type="http://schemas.openxmlformats.org/officeDocument/2006/relationships/oleObject" Target="../embeddings/oleObject440.bin"/><Relationship Id="rId50" Type="http://schemas.openxmlformats.org/officeDocument/2006/relationships/oleObject" Target="../embeddings/oleObject442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359.wmf"/><Relationship Id="rId17" Type="http://schemas.openxmlformats.org/officeDocument/2006/relationships/oleObject" Target="../embeddings/oleObject424.bin"/><Relationship Id="rId25" Type="http://schemas.openxmlformats.org/officeDocument/2006/relationships/oleObject" Target="../embeddings/oleObject428.bin"/><Relationship Id="rId33" Type="http://schemas.openxmlformats.org/officeDocument/2006/relationships/oleObject" Target="../embeddings/oleObject432.bin"/><Relationship Id="rId38" Type="http://schemas.openxmlformats.org/officeDocument/2006/relationships/image" Target="../media/image372.wmf"/><Relationship Id="rId46" Type="http://schemas.openxmlformats.org/officeDocument/2006/relationships/oleObject" Target="../embeddings/oleObject4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1.wmf"/><Relationship Id="rId20" Type="http://schemas.openxmlformats.org/officeDocument/2006/relationships/image" Target="../media/image363.wmf"/><Relationship Id="rId29" Type="http://schemas.openxmlformats.org/officeDocument/2006/relationships/oleObject" Target="../embeddings/oleObject430.bin"/><Relationship Id="rId41" Type="http://schemas.openxmlformats.org/officeDocument/2006/relationships/image" Target="../media/image37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421.bin"/><Relationship Id="rId24" Type="http://schemas.openxmlformats.org/officeDocument/2006/relationships/image" Target="../media/image365.wmf"/><Relationship Id="rId32" Type="http://schemas.openxmlformats.org/officeDocument/2006/relationships/image" Target="../media/image369.wmf"/><Relationship Id="rId37" Type="http://schemas.openxmlformats.org/officeDocument/2006/relationships/oleObject" Target="../embeddings/oleObject434.bin"/><Relationship Id="rId40" Type="http://schemas.openxmlformats.org/officeDocument/2006/relationships/oleObject" Target="../embeddings/oleObject436.bin"/><Relationship Id="rId45" Type="http://schemas.openxmlformats.org/officeDocument/2006/relationships/image" Target="../media/image375.wmf"/><Relationship Id="rId53" Type="http://schemas.openxmlformats.org/officeDocument/2006/relationships/image" Target="../media/image378.wmf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23" Type="http://schemas.openxmlformats.org/officeDocument/2006/relationships/oleObject" Target="../embeddings/oleObject427.bin"/><Relationship Id="rId28" Type="http://schemas.openxmlformats.org/officeDocument/2006/relationships/image" Target="../media/image367.wmf"/><Relationship Id="rId36" Type="http://schemas.openxmlformats.org/officeDocument/2006/relationships/image" Target="../media/image371.wmf"/><Relationship Id="rId49" Type="http://schemas.openxmlformats.org/officeDocument/2006/relationships/oleObject" Target="../embeddings/oleObject441.bin"/><Relationship Id="rId10" Type="http://schemas.openxmlformats.org/officeDocument/2006/relationships/image" Target="../media/image358.wmf"/><Relationship Id="rId19" Type="http://schemas.openxmlformats.org/officeDocument/2006/relationships/oleObject" Target="../embeddings/oleObject425.bin"/><Relationship Id="rId31" Type="http://schemas.openxmlformats.org/officeDocument/2006/relationships/oleObject" Target="../embeddings/oleObject431.bin"/><Relationship Id="rId44" Type="http://schemas.openxmlformats.org/officeDocument/2006/relationships/oleObject" Target="../embeddings/oleObject438.bin"/><Relationship Id="rId52" Type="http://schemas.openxmlformats.org/officeDocument/2006/relationships/oleObject" Target="../embeddings/oleObject443.bin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360.wmf"/><Relationship Id="rId22" Type="http://schemas.openxmlformats.org/officeDocument/2006/relationships/image" Target="../media/image364.wmf"/><Relationship Id="rId27" Type="http://schemas.openxmlformats.org/officeDocument/2006/relationships/oleObject" Target="../embeddings/oleObject429.bin"/><Relationship Id="rId30" Type="http://schemas.openxmlformats.org/officeDocument/2006/relationships/image" Target="../media/image368.wmf"/><Relationship Id="rId35" Type="http://schemas.openxmlformats.org/officeDocument/2006/relationships/oleObject" Target="../embeddings/oleObject433.bin"/><Relationship Id="rId43" Type="http://schemas.openxmlformats.org/officeDocument/2006/relationships/image" Target="../media/image374.wmf"/><Relationship Id="rId48" Type="http://schemas.openxmlformats.org/officeDocument/2006/relationships/image" Target="../media/image376.wmf"/><Relationship Id="rId8" Type="http://schemas.openxmlformats.org/officeDocument/2006/relationships/image" Target="../media/image357.wmf"/><Relationship Id="rId51" Type="http://schemas.openxmlformats.org/officeDocument/2006/relationships/image" Target="../media/image3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oleObject" Target="../embeddings/oleObject444.bin"/><Relationship Id="rId7" Type="http://schemas.openxmlformats.org/officeDocument/2006/relationships/oleObject" Target="../embeddings/oleObject4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80.wmf"/><Relationship Id="rId5" Type="http://schemas.openxmlformats.org/officeDocument/2006/relationships/oleObject" Target="../embeddings/oleObject445.bin"/><Relationship Id="rId10" Type="http://schemas.openxmlformats.org/officeDocument/2006/relationships/image" Target="../media/image382.wmf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44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13" Type="http://schemas.openxmlformats.org/officeDocument/2006/relationships/oleObject" Target="../embeddings/oleObject453.bin"/><Relationship Id="rId18" Type="http://schemas.openxmlformats.org/officeDocument/2006/relationships/oleObject" Target="../embeddings/oleObject456.bin"/><Relationship Id="rId26" Type="http://schemas.openxmlformats.org/officeDocument/2006/relationships/oleObject" Target="../embeddings/oleObject460.bin"/><Relationship Id="rId3" Type="http://schemas.openxmlformats.org/officeDocument/2006/relationships/oleObject" Target="../embeddings/oleObject448.bin"/><Relationship Id="rId21" Type="http://schemas.openxmlformats.org/officeDocument/2006/relationships/image" Target="../media/image391.wmf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387.wmf"/><Relationship Id="rId17" Type="http://schemas.openxmlformats.org/officeDocument/2006/relationships/image" Target="../media/image389.wmf"/><Relationship Id="rId25" Type="http://schemas.openxmlformats.org/officeDocument/2006/relationships/image" Target="../media/image3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5.bin"/><Relationship Id="rId20" Type="http://schemas.openxmlformats.org/officeDocument/2006/relationships/oleObject" Target="../embeddings/oleObject45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84.wmf"/><Relationship Id="rId11" Type="http://schemas.openxmlformats.org/officeDocument/2006/relationships/oleObject" Target="../embeddings/oleObject452.bin"/><Relationship Id="rId24" Type="http://schemas.openxmlformats.org/officeDocument/2006/relationships/oleObject" Target="../embeddings/oleObject459.bin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4.bin"/><Relationship Id="rId23" Type="http://schemas.openxmlformats.org/officeDocument/2006/relationships/image" Target="../media/image392.wmf"/><Relationship Id="rId10" Type="http://schemas.openxmlformats.org/officeDocument/2006/relationships/image" Target="../media/image386.wmf"/><Relationship Id="rId19" Type="http://schemas.openxmlformats.org/officeDocument/2006/relationships/image" Target="../media/image390.wmf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388.wmf"/><Relationship Id="rId22" Type="http://schemas.openxmlformats.org/officeDocument/2006/relationships/oleObject" Target="../embeddings/oleObject458.bin"/><Relationship Id="rId27" Type="http://schemas.openxmlformats.org/officeDocument/2006/relationships/image" Target="../media/image39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401.wmf"/><Relationship Id="rId3" Type="http://schemas.openxmlformats.org/officeDocument/2006/relationships/oleObject" Target="../embeddings/oleObject461.bin"/><Relationship Id="rId21" Type="http://schemas.openxmlformats.org/officeDocument/2006/relationships/image" Target="../media/image402.wmf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399.wmf"/><Relationship Id="rId17" Type="http://schemas.openxmlformats.org/officeDocument/2006/relationships/oleObject" Target="../embeddings/oleObject4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0.wmf"/><Relationship Id="rId20" Type="http://schemas.openxmlformats.org/officeDocument/2006/relationships/oleObject" Target="../embeddings/oleObject470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10" Type="http://schemas.openxmlformats.org/officeDocument/2006/relationships/image" Target="../media/image398.wmf"/><Relationship Id="rId19" Type="http://schemas.openxmlformats.org/officeDocument/2006/relationships/oleObject" Target="../embeddings/oleObject469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39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410.wmf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07.wmf"/><Relationship Id="rId17" Type="http://schemas.openxmlformats.org/officeDocument/2006/relationships/oleObject" Target="../embeddings/oleObject4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04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10" Type="http://schemas.openxmlformats.org/officeDocument/2006/relationships/image" Target="../media/image406.emf"/><Relationship Id="rId4" Type="http://schemas.openxmlformats.org/officeDocument/2006/relationships/image" Target="../media/image403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40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13" Type="http://schemas.openxmlformats.org/officeDocument/2006/relationships/oleObject" Target="../embeddings/oleObject484.bin"/><Relationship Id="rId18" Type="http://schemas.openxmlformats.org/officeDocument/2006/relationships/image" Target="../media/image418.wmf"/><Relationship Id="rId3" Type="http://schemas.openxmlformats.org/officeDocument/2006/relationships/oleObject" Target="../embeddings/oleObject479.bin"/><Relationship Id="rId7" Type="http://schemas.openxmlformats.org/officeDocument/2006/relationships/oleObject" Target="../embeddings/oleObject481.bin"/><Relationship Id="rId12" Type="http://schemas.openxmlformats.org/officeDocument/2006/relationships/image" Target="../media/image415.wmf"/><Relationship Id="rId17" Type="http://schemas.openxmlformats.org/officeDocument/2006/relationships/oleObject" Target="../embeddings/oleObject4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12.wmf"/><Relationship Id="rId11" Type="http://schemas.openxmlformats.org/officeDocument/2006/relationships/oleObject" Target="../embeddings/oleObject483.bin"/><Relationship Id="rId5" Type="http://schemas.openxmlformats.org/officeDocument/2006/relationships/oleObject" Target="../embeddings/oleObject480.bin"/><Relationship Id="rId15" Type="http://schemas.openxmlformats.org/officeDocument/2006/relationships/oleObject" Target="../embeddings/oleObject485.bin"/><Relationship Id="rId10" Type="http://schemas.openxmlformats.org/officeDocument/2006/relationships/image" Target="../media/image414.wmf"/><Relationship Id="rId4" Type="http://schemas.openxmlformats.org/officeDocument/2006/relationships/image" Target="../media/image411.wmf"/><Relationship Id="rId9" Type="http://schemas.openxmlformats.org/officeDocument/2006/relationships/oleObject" Target="../embeddings/oleObject482.bin"/><Relationship Id="rId14" Type="http://schemas.openxmlformats.org/officeDocument/2006/relationships/image" Target="../media/image41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13" Type="http://schemas.openxmlformats.org/officeDocument/2006/relationships/oleObject" Target="../embeddings/oleObject492.bin"/><Relationship Id="rId18" Type="http://schemas.openxmlformats.org/officeDocument/2006/relationships/image" Target="../media/image426.wmf"/><Relationship Id="rId26" Type="http://schemas.openxmlformats.org/officeDocument/2006/relationships/image" Target="../media/image430.wmf"/><Relationship Id="rId3" Type="http://schemas.openxmlformats.org/officeDocument/2006/relationships/oleObject" Target="../embeddings/oleObject487.bin"/><Relationship Id="rId21" Type="http://schemas.openxmlformats.org/officeDocument/2006/relationships/oleObject" Target="../embeddings/oleObject496.bin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423.wmf"/><Relationship Id="rId17" Type="http://schemas.openxmlformats.org/officeDocument/2006/relationships/oleObject" Target="../embeddings/oleObject494.bin"/><Relationship Id="rId25" Type="http://schemas.openxmlformats.org/officeDocument/2006/relationships/oleObject" Target="../embeddings/oleObject4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5.wmf"/><Relationship Id="rId20" Type="http://schemas.openxmlformats.org/officeDocument/2006/relationships/image" Target="../media/image427.wmf"/><Relationship Id="rId29" Type="http://schemas.openxmlformats.org/officeDocument/2006/relationships/oleObject" Target="../embeddings/oleObject500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20.wmf"/><Relationship Id="rId11" Type="http://schemas.openxmlformats.org/officeDocument/2006/relationships/oleObject" Target="../embeddings/oleObject491.bin"/><Relationship Id="rId24" Type="http://schemas.openxmlformats.org/officeDocument/2006/relationships/image" Target="../media/image429.wmf"/><Relationship Id="rId5" Type="http://schemas.openxmlformats.org/officeDocument/2006/relationships/oleObject" Target="../embeddings/oleObject488.bin"/><Relationship Id="rId15" Type="http://schemas.openxmlformats.org/officeDocument/2006/relationships/oleObject" Target="../embeddings/oleObject493.bin"/><Relationship Id="rId23" Type="http://schemas.openxmlformats.org/officeDocument/2006/relationships/oleObject" Target="../embeddings/oleObject497.bin"/><Relationship Id="rId28" Type="http://schemas.openxmlformats.org/officeDocument/2006/relationships/image" Target="../media/image431.wmf"/><Relationship Id="rId10" Type="http://schemas.openxmlformats.org/officeDocument/2006/relationships/image" Target="../media/image422.wmf"/><Relationship Id="rId19" Type="http://schemas.openxmlformats.org/officeDocument/2006/relationships/oleObject" Target="../embeddings/oleObject495.bin"/><Relationship Id="rId4" Type="http://schemas.openxmlformats.org/officeDocument/2006/relationships/image" Target="../media/image419.wmf"/><Relationship Id="rId9" Type="http://schemas.openxmlformats.org/officeDocument/2006/relationships/oleObject" Target="../embeddings/oleObject490.bin"/><Relationship Id="rId14" Type="http://schemas.openxmlformats.org/officeDocument/2006/relationships/image" Target="../media/image424.wmf"/><Relationship Id="rId22" Type="http://schemas.openxmlformats.org/officeDocument/2006/relationships/image" Target="../media/image428.wmf"/><Relationship Id="rId27" Type="http://schemas.openxmlformats.org/officeDocument/2006/relationships/oleObject" Target="../embeddings/oleObject499.bin"/><Relationship Id="rId30" Type="http://schemas.openxmlformats.org/officeDocument/2006/relationships/image" Target="../media/image43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13" Type="http://schemas.openxmlformats.org/officeDocument/2006/relationships/oleObject" Target="../embeddings/oleObject506.bin"/><Relationship Id="rId18" Type="http://schemas.openxmlformats.org/officeDocument/2006/relationships/image" Target="../media/image440.wmf"/><Relationship Id="rId3" Type="http://schemas.openxmlformats.org/officeDocument/2006/relationships/oleObject" Target="../embeddings/oleObject501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437.wmf"/><Relationship Id="rId17" Type="http://schemas.openxmlformats.org/officeDocument/2006/relationships/oleObject" Target="../embeddings/oleObject5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9.wmf"/><Relationship Id="rId20" Type="http://schemas.openxmlformats.org/officeDocument/2006/relationships/image" Target="../media/image441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34.emf"/><Relationship Id="rId11" Type="http://schemas.openxmlformats.org/officeDocument/2006/relationships/oleObject" Target="../embeddings/oleObject505.bin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10" Type="http://schemas.openxmlformats.org/officeDocument/2006/relationships/image" Target="../media/image436.wmf"/><Relationship Id="rId19" Type="http://schemas.openxmlformats.org/officeDocument/2006/relationships/oleObject" Target="../embeddings/oleObject509.bin"/><Relationship Id="rId4" Type="http://schemas.openxmlformats.org/officeDocument/2006/relationships/image" Target="../media/image433.w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43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5.bin"/><Relationship Id="rId18" Type="http://schemas.openxmlformats.org/officeDocument/2006/relationships/image" Target="../media/image449.wmf"/><Relationship Id="rId26" Type="http://schemas.openxmlformats.org/officeDocument/2006/relationships/image" Target="../media/image453.wmf"/><Relationship Id="rId39" Type="http://schemas.openxmlformats.org/officeDocument/2006/relationships/oleObject" Target="../embeddings/oleObject528.bin"/><Relationship Id="rId21" Type="http://schemas.openxmlformats.org/officeDocument/2006/relationships/oleObject" Target="../embeddings/oleObject519.bin"/><Relationship Id="rId34" Type="http://schemas.openxmlformats.org/officeDocument/2006/relationships/image" Target="../media/image457.wmf"/><Relationship Id="rId42" Type="http://schemas.openxmlformats.org/officeDocument/2006/relationships/image" Target="../media/image461.wmf"/><Relationship Id="rId47" Type="http://schemas.openxmlformats.org/officeDocument/2006/relationships/oleObject" Target="../embeddings/oleObject532.bin"/><Relationship Id="rId50" Type="http://schemas.openxmlformats.org/officeDocument/2006/relationships/image" Target="../media/image465.wmf"/><Relationship Id="rId55" Type="http://schemas.openxmlformats.org/officeDocument/2006/relationships/oleObject" Target="../embeddings/oleObject536.bin"/><Relationship Id="rId63" Type="http://schemas.openxmlformats.org/officeDocument/2006/relationships/oleObject" Target="../embeddings/oleObject542.bin"/><Relationship Id="rId7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8.wmf"/><Relationship Id="rId29" Type="http://schemas.openxmlformats.org/officeDocument/2006/relationships/oleObject" Target="../embeddings/oleObject523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43.wmf"/><Relationship Id="rId11" Type="http://schemas.openxmlformats.org/officeDocument/2006/relationships/oleObject" Target="../embeddings/oleObject514.bin"/><Relationship Id="rId24" Type="http://schemas.openxmlformats.org/officeDocument/2006/relationships/image" Target="../media/image452.wmf"/><Relationship Id="rId32" Type="http://schemas.openxmlformats.org/officeDocument/2006/relationships/image" Target="../media/image456.wmf"/><Relationship Id="rId37" Type="http://schemas.openxmlformats.org/officeDocument/2006/relationships/oleObject" Target="../embeddings/oleObject527.bin"/><Relationship Id="rId40" Type="http://schemas.openxmlformats.org/officeDocument/2006/relationships/image" Target="../media/image460.wmf"/><Relationship Id="rId45" Type="http://schemas.openxmlformats.org/officeDocument/2006/relationships/oleObject" Target="../embeddings/oleObject531.bin"/><Relationship Id="rId53" Type="http://schemas.openxmlformats.org/officeDocument/2006/relationships/oleObject" Target="../embeddings/oleObject535.bin"/><Relationship Id="rId58" Type="http://schemas.openxmlformats.org/officeDocument/2006/relationships/image" Target="../media/image469.wmf"/><Relationship Id="rId66" Type="http://schemas.openxmlformats.org/officeDocument/2006/relationships/oleObject" Target="../embeddings/oleObject545.bin"/><Relationship Id="rId5" Type="http://schemas.openxmlformats.org/officeDocument/2006/relationships/oleObject" Target="../embeddings/oleObject511.bin"/><Relationship Id="rId15" Type="http://schemas.openxmlformats.org/officeDocument/2006/relationships/oleObject" Target="../embeddings/oleObject516.bin"/><Relationship Id="rId23" Type="http://schemas.openxmlformats.org/officeDocument/2006/relationships/oleObject" Target="../embeddings/oleObject520.bin"/><Relationship Id="rId28" Type="http://schemas.openxmlformats.org/officeDocument/2006/relationships/image" Target="../media/image454.wmf"/><Relationship Id="rId36" Type="http://schemas.openxmlformats.org/officeDocument/2006/relationships/image" Target="../media/image458.wmf"/><Relationship Id="rId49" Type="http://schemas.openxmlformats.org/officeDocument/2006/relationships/oleObject" Target="../embeddings/oleObject533.bin"/><Relationship Id="rId57" Type="http://schemas.openxmlformats.org/officeDocument/2006/relationships/oleObject" Target="../embeddings/oleObject537.bin"/><Relationship Id="rId61" Type="http://schemas.openxmlformats.org/officeDocument/2006/relationships/oleObject" Target="../embeddings/oleObject540.bin"/><Relationship Id="rId10" Type="http://schemas.openxmlformats.org/officeDocument/2006/relationships/image" Target="../media/image445.wmf"/><Relationship Id="rId19" Type="http://schemas.openxmlformats.org/officeDocument/2006/relationships/oleObject" Target="../embeddings/oleObject518.bin"/><Relationship Id="rId31" Type="http://schemas.openxmlformats.org/officeDocument/2006/relationships/oleObject" Target="../embeddings/oleObject524.bin"/><Relationship Id="rId44" Type="http://schemas.openxmlformats.org/officeDocument/2006/relationships/image" Target="../media/image462.wmf"/><Relationship Id="rId52" Type="http://schemas.openxmlformats.org/officeDocument/2006/relationships/image" Target="../media/image466.wmf"/><Relationship Id="rId60" Type="http://schemas.openxmlformats.org/officeDocument/2006/relationships/oleObject" Target="../embeddings/oleObject539.bin"/><Relationship Id="rId65" Type="http://schemas.openxmlformats.org/officeDocument/2006/relationships/oleObject" Target="../embeddings/oleObject544.bin"/><Relationship Id="rId4" Type="http://schemas.openxmlformats.org/officeDocument/2006/relationships/image" Target="../media/image442.wmf"/><Relationship Id="rId9" Type="http://schemas.openxmlformats.org/officeDocument/2006/relationships/oleObject" Target="../embeddings/oleObject513.bin"/><Relationship Id="rId14" Type="http://schemas.openxmlformats.org/officeDocument/2006/relationships/image" Target="../media/image447.wmf"/><Relationship Id="rId22" Type="http://schemas.openxmlformats.org/officeDocument/2006/relationships/image" Target="../media/image451.wmf"/><Relationship Id="rId27" Type="http://schemas.openxmlformats.org/officeDocument/2006/relationships/oleObject" Target="../embeddings/oleObject522.bin"/><Relationship Id="rId30" Type="http://schemas.openxmlformats.org/officeDocument/2006/relationships/image" Target="../media/image455.wmf"/><Relationship Id="rId35" Type="http://schemas.openxmlformats.org/officeDocument/2006/relationships/oleObject" Target="../embeddings/oleObject526.bin"/><Relationship Id="rId43" Type="http://schemas.openxmlformats.org/officeDocument/2006/relationships/oleObject" Target="../embeddings/oleObject530.bin"/><Relationship Id="rId48" Type="http://schemas.openxmlformats.org/officeDocument/2006/relationships/image" Target="../media/image464.wmf"/><Relationship Id="rId56" Type="http://schemas.openxmlformats.org/officeDocument/2006/relationships/image" Target="../media/image468.wmf"/><Relationship Id="rId64" Type="http://schemas.openxmlformats.org/officeDocument/2006/relationships/oleObject" Target="../embeddings/oleObject543.bin"/><Relationship Id="rId8" Type="http://schemas.openxmlformats.org/officeDocument/2006/relationships/image" Target="../media/image444.wmf"/><Relationship Id="rId51" Type="http://schemas.openxmlformats.org/officeDocument/2006/relationships/oleObject" Target="../embeddings/oleObject534.bin"/><Relationship Id="rId3" Type="http://schemas.openxmlformats.org/officeDocument/2006/relationships/oleObject" Target="../embeddings/oleObject510.bin"/><Relationship Id="rId12" Type="http://schemas.openxmlformats.org/officeDocument/2006/relationships/image" Target="../media/image446.wmf"/><Relationship Id="rId17" Type="http://schemas.openxmlformats.org/officeDocument/2006/relationships/oleObject" Target="../embeddings/oleObject517.bin"/><Relationship Id="rId25" Type="http://schemas.openxmlformats.org/officeDocument/2006/relationships/oleObject" Target="../embeddings/oleObject521.bin"/><Relationship Id="rId33" Type="http://schemas.openxmlformats.org/officeDocument/2006/relationships/oleObject" Target="../embeddings/oleObject525.bin"/><Relationship Id="rId38" Type="http://schemas.openxmlformats.org/officeDocument/2006/relationships/image" Target="../media/image459.wmf"/><Relationship Id="rId46" Type="http://schemas.openxmlformats.org/officeDocument/2006/relationships/image" Target="../media/image463.wmf"/><Relationship Id="rId59" Type="http://schemas.openxmlformats.org/officeDocument/2006/relationships/oleObject" Target="../embeddings/oleObject538.bin"/><Relationship Id="rId67" Type="http://schemas.openxmlformats.org/officeDocument/2006/relationships/oleObject" Target="../embeddings/oleObject546.bin"/><Relationship Id="rId20" Type="http://schemas.openxmlformats.org/officeDocument/2006/relationships/image" Target="../media/image450.wmf"/><Relationship Id="rId41" Type="http://schemas.openxmlformats.org/officeDocument/2006/relationships/oleObject" Target="../embeddings/oleObject529.bin"/><Relationship Id="rId54" Type="http://schemas.openxmlformats.org/officeDocument/2006/relationships/image" Target="../media/image467.wmf"/><Relationship Id="rId62" Type="http://schemas.openxmlformats.org/officeDocument/2006/relationships/oleObject" Target="../embeddings/oleObject5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wmf"/><Relationship Id="rId3" Type="http://schemas.openxmlformats.org/officeDocument/2006/relationships/oleObject" Target="../embeddings/oleObject547.bin"/><Relationship Id="rId7" Type="http://schemas.openxmlformats.org/officeDocument/2006/relationships/oleObject" Target="../embeddings/oleObject549.bin"/><Relationship Id="rId12" Type="http://schemas.openxmlformats.org/officeDocument/2006/relationships/image" Target="../media/image4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71.wmf"/><Relationship Id="rId11" Type="http://schemas.openxmlformats.org/officeDocument/2006/relationships/oleObject" Target="../embeddings/oleObject551.bin"/><Relationship Id="rId5" Type="http://schemas.openxmlformats.org/officeDocument/2006/relationships/oleObject" Target="../embeddings/oleObject548.bin"/><Relationship Id="rId10" Type="http://schemas.openxmlformats.org/officeDocument/2006/relationships/image" Target="../media/image473.wmf"/><Relationship Id="rId4" Type="http://schemas.openxmlformats.org/officeDocument/2006/relationships/image" Target="../media/image470.wmf"/><Relationship Id="rId9" Type="http://schemas.openxmlformats.org/officeDocument/2006/relationships/oleObject" Target="../embeddings/oleObject55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wmf"/><Relationship Id="rId13" Type="http://schemas.openxmlformats.org/officeDocument/2006/relationships/oleObject" Target="../embeddings/oleObject557.bin"/><Relationship Id="rId18" Type="http://schemas.openxmlformats.org/officeDocument/2006/relationships/image" Target="../media/image482.wmf"/><Relationship Id="rId26" Type="http://schemas.openxmlformats.org/officeDocument/2006/relationships/image" Target="../media/image486.wmf"/><Relationship Id="rId3" Type="http://schemas.openxmlformats.org/officeDocument/2006/relationships/oleObject" Target="../embeddings/oleObject552.bin"/><Relationship Id="rId21" Type="http://schemas.openxmlformats.org/officeDocument/2006/relationships/oleObject" Target="../embeddings/oleObject561.bin"/><Relationship Id="rId7" Type="http://schemas.openxmlformats.org/officeDocument/2006/relationships/oleObject" Target="../embeddings/oleObject554.bin"/><Relationship Id="rId12" Type="http://schemas.openxmlformats.org/officeDocument/2006/relationships/image" Target="../media/image479.wmf"/><Relationship Id="rId17" Type="http://schemas.openxmlformats.org/officeDocument/2006/relationships/oleObject" Target="../embeddings/oleObject559.bin"/><Relationship Id="rId25" Type="http://schemas.openxmlformats.org/officeDocument/2006/relationships/oleObject" Target="../embeddings/oleObject5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1.wmf"/><Relationship Id="rId20" Type="http://schemas.openxmlformats.org/officeDocument/2006/relationships/image" Target="../media/image48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76.wmf"/><Relationship Id="rId11" Type="http://schemas.openxmlformats.org/officeDocument/2006/relationships/oleObject" Target="../embeddings/oleObject556.bin"/><Relationship Id="rId24" Type="http://schemas.openxmlformats.org/officeDocument/2006/relationships/image" Target="../media/image485.wmf"/><Relationship Id="rId5" Type="http://schemas.openxmlformats.org/officeDocument/2006/relationships/oleObject" Target="../embeddings/oleObject553.bin"/><Relationship Id="rId15" Type="http://schemas.openxmlformats.org/officeDocument/2006/relationships/oleObject" Target="../embeddings/oleObject558.bin"/><Relationship Id="rId23" Type="http://schemas.openxmlformats.org/officeDocument/2006/relationships/oleObject" Target="../embeddings/oleObject562.bin"/><Relationship Id="rId10" Type="http://schemas.openxmlformats.org/officeDocument/2006/relationships/image" Target="../media/image478.wmf"/><Relationship Id="rId19" Type="http://schemas.openxmlformats.org/officeDocument/2006/relationships/oleObject" Target="../embeddings/oleObject560.bin"/><Relationship Id="rId4" Type="http://schemas.openxmlformats.org/officeDocument/2006/relationships/image" Target="../media/image475.wmf"/><Relationship Id="rId9" Type="http://schemas.openxmlformats.org/officeDocument/2006/relationships/oleObject" Target="../embeddings/oleObject555.bin"/><Relationship Id="rId14" Type="http://schemas.openxmlformats.org/officeDocument/2006/relationships/image" Target="../media/image480.wmf"/><Relationship Id="rId22" Type="http://schemas.openxmlformats.org/officeDocument/2006/relationships/image" Target="../media/image48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13" Type="http://schemas.openxmlformats.org/officeDocument/2006/relationships/oleObject" Target="../embeddings/oleObject569.bin"/><Relationship Id="rId3" Type="http://schemas.openxmlformats.org/officeDocument/2006/relationships/oleObject" Target="../embeddings/oleObject564.bin"/><Relationship Id="rId7" Type="http://schemas.openxmlformats.org/officeDocument/2006/relationships/oleObject" Target="../embeddings/oleObject566.bin"/><Relationship Id="rId12" Type="http://schemas.openxmlformats.org/officeDocument/2006/relationships/image" Target="../media/image490.wmf"/><Relationship Id="rId17" Type="http://schemas.openxmlformats.org/officeDocument/2006/relationships/image" Target="../media/image4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1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88.wmf"/><Relationship Id="rId11" Type="http://schemas.openxmlformats.org/officeDocument/2006/relationships/oleObject" Target="../embeddings/oleObject568.bin"/><Relationship Id="rId5" Type="http://schemas.openxmlformats.org/officeDocument/2006/relationships/oleObject" Target="../embeddings/oleObject565.bin"/><Relationship Id="rId15" Type="http://schemas.openxmlformats.org/officeDocument/2006/relationships/oleObject" Target="../embeddings/oleObject570.bin"/><Relationship Id="rId10" Type="http://schemas.openxmlformats.org/officeDocument/2006/relationships/image" Target="../media/image486.wmf"/><Relationship Id="rId4" Type="http://schemas.openxmlformats.org/officeDocument/2006/relationships/image" Target="../media/image487.wmf"/><Relationship Id="rId9" Type="http://schemas.openxmlformats.org/officeDocument/2006/relationships/oleObject" Target="../embeddings/oleObject567.bin"/><Relationship Id="rId14" Type="http://schemas.openxmlformats.org/officeDocument/2006/relationships/image" Target="../media/image49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13" Type="http://schemas.openxmlformats.org/officeDocument/2006/relationships/image" Target="../media/image496.wmf"/><Relationship Id="rId18" Type="http://schemas.openxmlformats.org/officeDocument/2006/relationships/oleObject" Target="../embeddings/oleObject580.bin"/><Relationship Id="rId3" Type="http://schemas.openxmlformats.org/officeDocument/2006/relationships/oleObject" Target="../embeddings/oleObject572.bin"/><Relationship Id="rId21" Type="http://schemas.openxmlformats.org/officeDocument/2006/relationships/image" Target="../media/image500.wmf"/><Relationship Id="rId7" Type="http://schemas.openxmlformats.org/officeDocument/2006/relationships/oleObject" Target="../embeddings/oleObject574.bin"/><Relationship Id="rId12" Type="http://schemas.openxmlformats.org/officeDocument/2006/relationships/oleObject" Target="../embeddings/oleObject577.bin"/><Relationship Id="rId17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9.bin"/><Relationship Id="rId20" Type="http://schemas.openxmlformats.org/officeDocument/2006/relationships/oleObject" Target="../embeddings/oleObject581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94.wmf"/><Relationship Id="rId11" Type="http://schemas.openxmlformats.org/officeDocument/2006/relationships/oleObject" Target="../embeddings/oleObject576.bin"/><Relationship Id="rId5" Type="http://schemas.openxmlformats.org/officeDocument/2006/relationships/oleObject" Target="../embeddings/oleObject573.bin"/><Relationship Id="rId15" Type="http://schemas.openxmlformats.org/officeDocument/2006/relationships/image" Target="../media/image497.wmf"/><Relationship Id="rId10" Type="http://schemas.openxmlformats.org/officeDocument/2006/relationships/image" Target="../media/image495.wmf"/><Relationship Id="rId19" Type="http://schemas.openxmlformats.org/officeDocument/2006/relationships/image" Target="../media/image499.wmf"/><Relationship Id="rId4" Type="http://schemas.openxmlformats.org/officeDocument/2006/relationships/image" Target="../media/image493.wmf"/><Relationship Id="rId9" Type="http://schemas.openxmlformats.org/officeDocument/2006/relationships/oleObject" Target="../embeddings/oleObject575.bin"/><Relationship Id="rId14" Type="http://schemas.openxmlformats.org/officeDocument/2006/relationships/oleObject" Target="../embeddings/oleObject57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3" Type="http://schemas.openxmlformats.org/officeDocument/2006/relationships/oleObject" Target="../embeddings/oleObject582.bin"/><Relationship Id="rId7" Type="http://schemas.openxmlformats.org/officeDocument/2006/relationships/oleObject" Target="../embeddings/oleObject584.bin"/><Relationship Id="rId12" Type="http://schemas.openxmlformats.org/officeDocument/2006/relationships/image" Target="../media/image5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02.emf"/><Relationship Id="rId11" Type="http://schemas.openxmlformats.org/officeDocument/2006/relationships/oleObject" Target="../embeddings/oleObject586.bin"/><Relationship Id="rId5" Type="http://schemas.openxmlformats.org/officeDocument/2006/relationships/oleObject" Target="../embeddings/oleObject583.bin"/><Relationship Id="rId10" Type="http://schemas.openxmlformats.org/officeDocument/2006/relationships/image" Target="../media/image504.wmf"/><Relationship Id="rId4" Type="http://schemas.openxmlformats.org/officeDocument/2006/relationships/image" Target="../media/image501.emf"/><Relationship Id="rId9" Type="http://schemas.openxmlformats.org/officeDocument/2006/relationships/oleObject" Target="../embeddings/oleObject58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wmf"/><Relationship Id="rId13" Type="http://schemas.openxmlformats.org/officeDocument/2006/relationships/oleObject" Target="../embeddings/oleObject592.bin"/><Relationship Id="rId18" Type="http://schemas.openxmlformats.org/officeDocument/2006/relationships/image" Target="../media/image513.wmf"/><Relationship Id="rId3" Type="http://schemas.openxmlformats.org/officeDocument/2006/relationships/oleObject" Target="../embeddings/oleObject587.bin"/><Relationship Id="rId7" Type="http://schemas.openxmlformats.org/officeDocument/2006/relationships/oleObject" Target="../embeddings/oleObject589.bin"/><Relationship Id="rId12" Type="http://schemas.openxmlformats.org/officeDocument/2006/relationships/image" Target="../media/image510.wmf"/><Relationship Id="rId17" Type="http://schemas.openxmlformats.org/officeDocument/2006/relationships/oleObject" Target="../embeddings/oleObject5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2.wmf"/><Relationship Id="rId20" Type="http://schemas.openxmlformats.org/officeDocument/2006/relationships/image" Target="../media/image514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07.wmf"/><Relationship Id="rId11" Type="http://schemas.openxmlformats.org/officeDocument/2006/relationships/oleObject" Target="../embeddings/oleObject591.bin"/><Relationship Id="rId5" Type="http://schemas.openxmlformats.org/officeDocument/2006/relationships/oleObject" Target="../embeddings/oleObject588.bin"/><Relationship Id="rId15" Type="http://schemas.openxmlformats.org/officeDocument/2006/relationships/oleObject" Target="../embeddings/oleObject593.bin"/><Relationship Id="rId10" Type="http://schemas.openxmlformats.org/officeDocument/2006/relationships/image" Target="../media/image509.wmf"/><Relationship Id="rId19" Type="http://schemas.openxmlformats.org/officeDocument/2006/relationships/oleObject" Target="../embeddings/oleObject595.bin"/><Relationship Id="rId4" Type="http://schemas.openxmlformats.org/officeDocument/2006/relationships/image" Target="../media/image506.wmf"/><Relationship Id="rId9" Type="http://schemas.openxmlformats.org/officeDocument/2006/relationships/oleObject" Target="../embeddings/oleObject590.bin"/><Relationship Id="rId14" Type="http://schemas.openxmlformats.org/officeDocument/2006/relationships/image" Target="../media/image511.wmf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1.bin"/><Relationship Id="rId18" Type="http://schemas.openxmlformats.org/officeDocument/2006/relationships/image" Target="../media/image522.wmf"/><Relationship Id="rId26" Type="http://schemas.openxmlformats.org/officeDocument/2006/relationships/image" Target="../media/image526.wmf"/><Relationship Id="rId39" Type="http://schemas.openxmlformats.org/officeDocument/2006/relationships/oleObject" Target="../embeddings/oleObject614.bin"/><Relationship Id="rId3" Type="http://schemas.openxmlformats.org/officeDocument/2006/relationships/oleObject" Target="../embeddings/oleObject596.bin"/><Relationship Id="rId21" Type="http://schemas.openxmlformats.org/officeDocument/2006/relationships/oleObject" Target="../embeddings/oleObject605.bin"/><Relationship Id="rId34" Type="http://schemas.openxmlformats.org/officeDocument/2006/relationships/image" Target="../media/image530.wmf"/><Relationship Id="rId42" Type="http://schemas.openxmlformats.org/officeDocument/2006/relationships/image" Target="../media/image534.wmf"/><Relationship Id="rId47" Type="http://schemas.openxmlformats.org/officeDocument/2006/relationships/oleObject" Target="../embeddings/oleObject619.bin"/><Relationship Id="rId50" Type="http://schemas.openxmlformats.org/officeDocument/2006/relationships/image" Target="../media/image537.wmf"/><Relationship Id="rId7" Type="http://schemas.openxmlformats.org/officeDocument/2006/relationships/oleObject" Target="../embeddings/oleObject598.bin"/><Relationship Id="rId12" Type="http://schemas.openxmlformats.org/officeDocument/2006/relationships/image" Target="../media/image519.wmf"/><Relationship Id="rId17" Type="http://schemas.openxmlformats.org/officeDocument/2006/relationships/oleObject" Target="../embeddings/oleObject603.bin"/><Relationship Id="rId25" Type="http://schemas.openxmlformats.org/officeDocument/2006/relationships/oleObject" Target="../embeddings/oleObject607.bin"/><Relationship Id="rId33" Type="http://schemas.openxmlformats.org/officeDocument/2006/relationships/oleObject" Target="../embeddings/oleObject611.bin"/><Relationship Id="rId38" Type="http://schemas.openxmlformats.org/officeDocument/2006/relationships/image" Target="../media/image532.wmf"/><Relationship Id="rId46" Type="http://schemas.openxmlformats.org/officeDocument/2006/relationships/image" Target="../media/image5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1.wmf"/><Relationship Id="rId20" Type="http://schemas.openxmlformats.org/officeDocument/2006/relationships/image" Target="../media/image523.wmf"/><Relationship Id="rId29" Type="http://schemas.openxmlformats.org/officeDocument/2006/relationships/oleObject" Target="../embeddings/oleObject609.bin"/><Relationship Id="rId41" Type="http://schemas.openxmlformats.org/officeDocument/2006/relationships/oleObject" Target="../embeddings/oleObject615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16.wmf"/><Relationship Id="rId11" Type="http://schemas.openxmlformats.org/officeDocument/2006/relationships/oleObject" Target="../embeddings/oleObject600.bin"/><Relationship Id="rId24" Type="http://schemas.openxmlformats.org/officeDocument/2006/relationships/image" Target="../media/image525.wmf"/><Relationship Id="rId32" Type="http://schemas.openxmlformats.org/officeDocument/2006/relationships/image" Target="../media/image529.wmf"/><Relationship Id="rId37" Type="http://schemas.openxmlformats.org/officeDocument/2006/relationships/oleObject" Target="../embeddings/oleObject613.bin"/><Relationship Id="rId40" Type="http://schemas.openxmlformats.org/officeDocument/2006/relationships/image" Target="../media/image533.wmf"/><Relationship Id="rId45" Type="http://schemas.openxmlformats.org/officeDocument/2006/relationships/oleObject" Target="../embeddings/oleObject618.bin"/><Relationship Id="rId5" Type="http://schemas.openxmlformats.org/officeDocument/2006/relationships/oleObject" Target="../embeddings/oleObject597.bin"/><Relationship Id="rId15" Type="http://schemas.openxmlformats.org/officeDocument/2006/relationships/oleObject" Target="../embeddings/oleObject602.bin"/><Relationship Id="rId23" Type="http://schemas.openxmlformats.org/officeDocument/2006/relationships/oleObject" Target="../embeddings/oleObject606.bin"/><Relationship Id="rId28" Type="http://schemas.openxmlformats.org/officeDocument/2006/relationships/image" Target="../media/image527.wmf"/><Relationship Id="rId36" Type="http://schemas.openxmlformats.org/officeDocument/2006/relationships/image" Target="../media/image531.wmf"/><Relationship Id="rId49" Type="http://schemas.openxmlformats.org/officeDocument/2006/relationships/oleObject" Target="../embeddings/oleObject620.bin"/><Relationship Id="rId10" Type="http://schemas.openxmlformats.org/officeDocument/2006/relationships/image" Target="../media/image518.wmf"/><Relationship Id="rId19" Type="http://schemas.openxmlformats.org/officeDocument/2006/relationships/oleObject" Target="../embeddings/oleObject604.bin"/><Relationship Id="rId31" Type="http://schemas.openxmlformats.org/officeDocument/2006/relationships/oleObject" Target="../embeddings/oleObject610.bin"/><Relationship Id="rId44" Type="http://schemas.openxmlformats.org/officeDocument/2006/relationships/oleObject" Target="../embeddings/oleObject617.bin"/><Relationship Id="rId52" Type="http://schemas.openxmlformats.org/officeDocument/2006/relationships/image" Target="../media/image538.wmf"/><Relationship Id="rId4" Type="http://schemas.openxmlformats.org/officeDocument/2006/relationships/image" Target="../media/image515.wmf"/><Relationship Id="rId9" Type="http://schemas.openxmlformats.org/officeDocument/2006/relationships/oleObject" Target="../embeddings/oleObject599.bin"/><Relationship Id="rId14" Type="http://schemas.openxmlformats.org/officeDocument/2006/relationships/image" Target="../media/image520.wmf"/><Relationship Id="rId22" Type="http://schemas.openxmlformats.org/officeDocument/2006/relationships/image" Target="../media/image524.wmf"/><Relationship Id="rId27" Type="http://schemas.openxmlformats.org/officeDocument/2006/relationships/oleObject" Target="../embeddings/oleObject608.bin"/><Relationship Id="rId30" Type="http://schemas.openxmlformats.org/officeDocument/2006/relationships/image" Target="../media/image528.wmf"/><Relationship Id="rId35" Type="http://schemas.openxmlformats.org/officeDocument/2006/relationships/oleObject" Target="../embeddings/oleObject612.bin"/><Relationship Id="rId43" Type="http://schemas.openxmlformats.org/officeDocument/2006/relationships/oleObject" Target="../embeddings/oleObject616.bin"/><Relationship Id="rId48" Type="http://schemas.openxmlformats.org/officeDocument/2006/relationships/image" Target="../media/image536.wmf"/><Relationship Id="rId8" Type="http://schemas.openxmlformats.org/officeDocument/2006/relationships/image" Target="../media/image517.wmf"/><Relationship Id="rId51" Type="http://schemas.openxmlformats.org/officeDocument/2006/relationships/oleObject" Target="../embeddings/oleObject62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wmf"/><Relationship Id="rId13" Type="http://schemas.openxmlformats.org/officeDocument/2006/relationships/oleObject" Target="../embeddings/oleObject627.bin"/><Relationship Id="rId18" Type="http://schemas.openxmlformats.org/officeDocument/2006/relationships/image" Target="../media/image546.wmf"/><Relationship Id="rId26" Type="http://schemas.openxmlformats.org/officeDocument/2006/relationships/image" Target="../media/image550.wmf"/><Relationship Id="rId3" Type="http://schemas.openxmlformats.org/officeDocument/2006/relationships/oleObject" Target="../embeddings/oleObject622.bin"/><Relationship Id="rId21" Type="http://schemas.openxmlformats.org/officeDocument/2006/relationships/oleObject" Target="../embeddings/oleObject631.bin"/><Relationship Id="rId34" Type="http://schemas.openxmlformats.org/officeDocument/2006/relationships/image" Target="../media/image554.wmf"/><Relationship Id="rId7" Type="http://schemas.openxmlformats.org/officeDocument/2006/relationships/oleObject" Target="../embeddings/oleObject624.bin"/><Relationship Id="rId12" Type="http://schemas.openxmlformats.org/officeDocument/2006/relationships/image" Target="../media/image543.wmf"/><Relationship Id="rId17" Type="http://schemas.openxmlformats.org/officeDocument/2006/relationships/oleObject" Target="../embeddings/oleObject629.bin"/><Relationship Id="rId25" Type="http://schemas.openxmlformats.org/officeDocument/2006/relationships/oleObject" Target="../embeddings/oleObject633.bin"/><Relationship Id="rId33" Type="http://schemas.openxmlformats.org/officeDocument/2006/relationships/oleObject" Target="../embeddings/oleObject6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5.wmf"/><Relationship Id="rId20" Type="http://schemas.openxmlformats.org/officeDocument/2006/relationships/image" Target="../media/image547.wmf"/><Relationship Id="rId29" Type="http://schemas.openxmlformats.org/officeDocument/2006/relationships/oleObject" Target="../embeddings/oleObject635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40.wmf"/><Relationship Id="rId11" Type="http://schemas.openxmlformats.org/officeDocument/2006/relationships/oleObject" Target="../embeddings/oleObject626.bin"/><Relationship Id="rId24" Type="http://schemas.openxmlformats.org/officeDocument/2006/relationships/image" Target="../media/image549.wmf"/><Relationship Id="rId32" Type="http://schemas.openxmlformats.org/officeDocument/2006/relationships/image" Target="../media/image553.wmf"/><Relationship Id="rId5" Type="http://schemas.openxmlformats.org/officeDocument/2006/relationships/oleObject" Target="../embeddings/oleObject623.bin"/><Relationship Id="rId15" Type="http://schemas.openxmlformats.org/officeDocument/2006/relationships/oleObject" Target="../embeddings/oleObject628.bin"/><Relationship Id="rId23" Type="http://schemas.openxmlformats.org/officeDocument/2006/relationships/oleObject" Target="../embeddings/oleObject632.bin"/><Relationship Id="rId28" Type="http://schemas.openxmlformats.org/officeDocument/2006/relationships/image" Target="../media/image551.wmf"/><Relationship Id="rId10" Type="http://schemas.openxmlformats.org/officeDocument/2006/relationships/image" Target="../media/image542.wmf"/><Relationship Id="rId19" Type="http://schemas.openxmlformats.org/officeDocument/2006/relationships/oleObject" Target="../embeddings/oleObject630.bin"/><Relationship Id="rId31" Type="http://schemas.openxmlformats.org/officeDocument/2006/relationships/oleObject" Target="../embeddings/oleObject636.bin"/><Relationship Id="rId4" Type="http://schemas.openxmlformats.org/officeDocument/2006/relationships/image" Target="../media/image539.wmf"/><Relationship Id="rId9" Type="http://schemas.openxmlformats.org/officeDocument/2006/relationships/oleObject" Target="../embeddings/oleObject625.bin"/><Relationship Id="rId14" Type="http://schemas.openxmlformats.org/officeDocument/2006/relationships/image" Target="../media/image544.emf"/><Relationship Id="rId22" Type="http://schemas.openxmlformats.org/officeDocument/2006/relationships/image" Target="../media/image548.wmf"/><Relationship Id="rId27" Type="http://schemas.openxmlformats.org/officeDocument/2006/relationships/oleObject" Target="../embeddings/oleObject634.bin"/><Relationship Id="rId30" Type="http://schemas.openxmlformats.org/officeDocument/2006/relationships/image" Target="../media/image55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7.wmf"/><Relationship Id="rId3" Type="http://schemas.openxmlformats.org/officeDocument/2006/relationships/oleObject" Target="../embeddings/oleObject638.bin"/><Relationship Id="rId7" Type="http://schemas.openxmlformats.org/officeDocument/2006/relationships/oleObject" Target="../embeddings/oleObject6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56.wmf"/><Relationship Id="rId5" Type="http://schemas.openxmlformats.org/officeDocument/2006/relationships/oleObject" Target="../embeddings/oleObject639.bin"/><Relationship Id="rId4" Type="http://schemas.openxmlformats.org/officeDocument/2006/relationships/image" Target="../media/image55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0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wmf"/><Relationship Id="rId13" Type="http://schemas.openxmlformats.org/officeDocument/2006/relationships/oleObject" Target="../embeddings/oleObject646.bin"/><Relationship Id="rId3" Type="http://schemas.openxmlformats.org/officeDocument/2006/relationships/oleObject" Target="../embeddings/oleObject641.bin"/><Relationship Id="rId7" Type="http://schemas.openxmlformats.org/officeDocument/2006/relationships/oleObject" Target="../embeddings/oleObject643.bin"/><Relationship Id="rId12" Type="http://schemas.openxmlformats.org/officeDocument/2006/relationships/image" Target="../media/image5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59.wmf"/><Relationship Id="rId11" Type="http://schemas.openxmlformats.org/officeDocument/2006/relationships/oleObject" Target="../embeddings/oleObject645.bin"/><Relationship Id="rId5" Type="http://schemas.openxmlformats.org/officeDocument/2006/relationships/oleObject" Target="../embeddings/oleObject642.bin"/><Relationship Id="rId10" Type="http://schemas.openxmlformats.org/officeDocument/2006/relationships/image" Target="../media/image561.wmf"/><Relationship Id="rId4" Type="http://schemas.openxmlformats.org/officeDocument/2006/relationships/image" Target="../media/image558.wmf"/><Relationship Id="rId9" Type="http://schemas.openxmlformats.org/officeDocument/2006/relationships/oleObject" Target="../embeddings/oleObject644.bin"/><Relationship Id="rId14" Type="http://schemas.openxmlformats.org/officeDocument/2006/relationships/image" Target="../media/image56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wmf"/><Relationship Id="rId13" Type="http://schemas.openxmlformats.org/officeDocument/2006/relationships/oleObject" Target="../embeddings/oleObject652.bin"/><Relationship Id="rId18" Type="http://schemas.openxmlformats.org/officeDocument/2006/relationships/image" Target="../media/image571.wmf"/><Relationship Id="rId3" Type="http://schemas.openxmlformats.org/officeDocument/2006/relationships/oleObject" Target="../embeddings/oleObject647.bin"/><Relationship Id="rId21" Type="http://schemas.openxmlformats.org/officeDocument/2006/relationships/oleObject" Target="../embeddings/oleObject656.bin"/><Relationship Id="rId7" Type="http://schemas.openxmlformats.org/officeDocument/2006/relationships/oleObject" Target="../embeddings/oleObject649.bin"/><Relationship Id="rId12" Type="http://schemas.openxmlformats.org/officeDocument/2006/relationships/image" Target="../media/image568.wmf"/><Relationship Id="rId17" Type="http://schemas.openxmlformats.org/officeDocument/2006/relationships/oleObject" Target="../embeddings/oleObject6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0.wmf"/><Relationship Id="rId20" Type="http://schemas.openxmlformats.org/officeDocument/2006/relationships/image" Target="../media/image572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65.wmf"/><Relationship Id="rId11" Type="http://schemas.openxmlformats.org/officeDocument/2006/relationships/oleObject" Target="../embeddings/oleObject651.bin"/><Relationship Id="rId24" Type="http://schemas.openxmlformats.org/officeDocument/2006/relationships/image" Target="../media/image573.wmf"/><Relationship Id="rId5" Type="http://schemas.openxmlformats.org/officeDocument/2006/relationships/oleObject" Target="../embeddings/oleObject648.bin"/><Relationship Id="rId15" Type="http://schemas.openxmlformats.org/officeDocument/2006/relationships/oleObject" Target="../embeddings/oleObject653.bin"/><Relationship Id="rId23" Type="http://schemas.openxmlformats.org/officeDocument/2006/relationships/oleObject" Target="../embeddings/oleObject658.bin"/><Relationship Id="rId10" Type="http://schemas.openxmlformats.org/officeDocument/2006/relationships/image" Target="../media/image567.wmf"/><Relationship Id="rId19" Type="http://schemas.openxmlformats.org/officeDocument/2006/relationships/oleObject" Target="../embeddings/oleObject655.bin"/><Relationship Id="rId4" Type="http://schemas.openxmlformats.org/officeDocument/2006/relationships/image" Target="../media/image564.wmf"/><Relationship Id="rId9" Type="http://schemas.openxmlformats.org/officeDocument/2006/relationships/oleObject" Target="../embeddings/oleObject650.bin"/><Relationship Id="rId14" Type="http://schemas.openxmlformats.org/officeDocument/2006/relationships/image" Target="../media/image569.wmf"/><Relationship Id="rId22" Type="http://schemas.openxmlformats.org/officeDocument/2006/relationships/oleObject" Target="../embeddings/oleObject65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wmf"/><Relationship Id="rId13" Type="http://schemas.openxmlformats.org/officeDocument/2006/relationships/oleObject" Target="../embeddings/oleObject664.bin"/><Relationship Id="rId18" Type="http://schemas.openxmlformats.org/officeDocument/2006/relationships/oleObject" Target="../embeddings/oleObject667.bin"/><Relationship Id="rId3" Type="http://schemas.openxmlformats.org/officeDocument/2006/relationships/oleObject" Target="../embeddings/oleObject659.bin"/><Relationship Id="rId21" Type="http://schemas.openxmlformats.org/officeDocument/2006/relationships/image" Target="../media/image580.wmf"/><Relationship Id="rId7" Type="http://schemas.openxmlformats.org/officeDocument/2006/relationships/oleObject" Target="../embeddings/oleObject661.bin"/><Relationship Id="rId12" Type="http://schemas.openxmlformats.org/officeDocument/2006/relationships/image" Target="../media/image576.wmf"/><Relationship Id="rId17" Type="http://schemas.openxmlformats.org/officeDocument/2006/relationships/oleObject" Target="../embeddings/oleObject6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8.wmf"/><Relationship Id="rId20" Type="http://schemas.openxmlformats.org/officeDocument/2006/relationships/oleObject" Target="../embeddings/oleObject668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68.wmf"/><Relationship Id="rId11" Type="http://schemas.openxmlformats.org/officeDocument/2006/relationships/oleObject" Target="../embeddings/oleObject663.bin"/><Relationship Id="rId5" Type="http://schemas.openxmlformats.org/officeDocument/2006/relationships/oleObject" Target="../embeddings/oleObject660.bin"/><Relationship Id="rId15" Type="http://schemas.openxmlformats.org/officeDocument/2006/relationships/oleObject" Target="../embeddings/oleObject665.bin"/><Relationship Id="rId10" Type="http://schemas.openxmlformats.org/officeDocument/2006/relationships/image" Target="../media/image567.wmf"/><Relationship Id="rId19" Type="http://schemas.openxmlformats.org/officeDocument/2006/relationships/image" Target="../media/image579.wmf"/><Relationship Id="rId4" Type="http://schemas.openxmlformats.org/officeDocument/2006/relationships/image" Target="../media/image574.wmf"/><Relationship Id="rId9" Type="http://schemas.openxmlformats.org/officeDocument/2006/relationships/oleObject" Target="../embeddings/oleObject662.bin"/><Relationship Id="rId14" Type="http://schemas.openxmlformats.org/officeDocument/2006/relationships/image" Target="../media/image57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3.wmf"/><Relationship Id="rId13" Type="http://schemas.openxmlformats.org/officeDocument/2006/relationships/oleObject" Target="../embeddings/oleObject674.bin"/><Relationship Id="rId18" Type="http://schemas.openxmlformats.org/officeDocument/2006/relationships/image" Target="../media/image588.wmf"/><Relationship Id="rId3" Type="http://schemas.openxmlformats.org/officeDocument/2006/relationships/oleObject" Target="../embeddings/oleObject669.bin"/><Relationship Id="rId7" Type="http://schemas.openxmlformats.org/officeDocument/2006/relationships/oleObject" Target="../embeddings/oleObject671.bin"/><Relationship Id="rId12" Type="http://schemas.openxmlformats.org/officeDocument/2006/relationships/image" Target="../media/image585.wmf"/><Relationship Id="rId17" Type="http://schemas.openxmlformats.org/officeDocument/2006/relationships/oleObject" Target="../embeddings/oleObject6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7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82.wmf"/><Relationship Id="rId11" Type="http://schemas.openxmlformats.org/officeDocument/2006/relationships/oleObject" Target="../embeddings/oleObject673.bin"/><Relationship Id="rId5" Type="http://schemas.openxmlformats.org/officeDocument/2006/relationships/oleObject" Target="../embeddings/oleObject670.bin"/><Relationship Id="rId15" Type="http://schemas.openxmlformats.org/officeDocument/2006/relationships/oleObject" Target="../embeddings/oleObject675.bin"/><Relationship Id="rId10" Type="http://schemas.openxmlformats.org/officeDocument/2006/relationships/image" Target="../media/image584.wmf"/><Relationship Id="rId4" Type="http://schemas.openxmlformats.org/officeDocument/2006/relationships/image" Target="../media/image581.wmf"/><Relationship Id="rId9" Type="http://schemas.openxmlformats.org/officeDocument/2006/relationships/oleObject" Target="../embeddings/oleObject672.bin"/><Relationship Id="rId14" Type="http://schemas.openxmlformats.org/officeDocument/2006/relationships/image" Target="../media/image58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1.wmf"/><Relationship Id="rId3" Type="http://schemas.openxmlformats.org/officeDocument/2006/relationships/oleObject" Target="../embeddings/oleObject677.bin"/><Relationship Id="rId7" Type="http://schemas.openxmlformats.org/officeDocument/2006/relationships/oleObject" Target="../embeddings/oleObject6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90.emf"/><Relationship Id="rId5" Type="http://schemas.openxmlformats.org/officeDocument/2006/relationships/oleObject" Target="../embeddings/oleObject678.bin"/><Relationship Id="rId10" Type="http://schemas.openxmlformats.org/officeDocument/2006/relationships/image" Target="../media/image592.wmf"/><Relationship Id="rId4" Type="http://schemas.openxmlformats.org/officeDocument/2006/relationships/image" Target="../media/image589.emf"/><Relationship Id="rId9" Type="http://schemas.openxmlformats.org/officeDocument/2006/relationships/oleObject" Target="../embeddings/oleObject68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5.wmf"/><Relationship Id="rId13" Type="http://schemas.openxmlformats.org/officeDocument/2006/relationships/oleObject" Target="../embeddings/oleObject686.bin"/><Relationship Id="rId18" Type="http://schemas.openxmlformats.org/officeDocument/2006/relationships/image" Target="../media/image600.wmf"/><Relationship Id="rId26" Type="http://schemas.openxmlformats.org/officeDocument/2006/relationships/image" Target="../media/image604.wmf"/><Relationship Id="rId3" Type="http://schemas.openxmlformats.org/officeDocument/2006/relationships/oleObject" Target="../embeddings/oleObject681.bin"/><Relationship Id="rId21" Type="http://schemas.openxmlformats.org/officeDocument/2006/relationships/oleObject" Target="../embeddings/oleObject690.bin"/><Relationship Id="rId7" Type="http://schemas.openxmlformats.org/officeDocument/2006/relationships/oleObject" Target="../embeddings/oleObject683.bin"/><Relationship Id="rId12" Type="http://schemas.openxmlformats.org/officeDocument/2006/relationships/image" Target="../media/image597.wmf"/><Relationship Id="rId17" Type="http://schemas.openxmlformats.org/officeDocument/2006/relationships/oleObject" Target="../embeddings/oleObject688.bin"/><Relationship Id="rId25" Type="http://schemas.openxmlformats.org/officeDocument/2006/relationships/oleObject" Target="../embeddings/oleObject6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9.wmf"/><Relationship Id="rId20" Type="http://schemas.openxmlformats.org/officeDocument/2006/relationships/image" Target="../media/image601.wmf"/><Relationship Id="rId29" Type="http://schemas.openxmlformats.org/officeDocument/2006/relationships/oleObject" Target="../embeddings/oleObject694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94.wmf"/><Relationship Id="rId11" Type="http://schemas.openxmlformats.org/officeDocument/2006/relationships/oleObject" Target="../embeddings/oleObject685.bin"/><Relationship Id="rId24" Type="http://schemas.openxmlformats.org/officeDocument/2006/relationships/image" Target="../media/image603.wmf"/><Relationship Id="rId5" Type="http://schemas.openxmlformats.org/officeDocument/2006/relationships/oleObject" Target="../embeddings/oleObject682.bin"/><Relationship Id="rId15" Type="http://schemas.openxmlformats.org/officeDocument/2006/relationships/oleObject" Target="../embeddings/oleObject687.bin"/><Relationship Id="rId23" Type="http://schemas.openxmlformats.org/officeDocument/2006/relationships/oleObject" Target="../embeddings/oleObject691.bin"/><Relationship Id="rId28" Type="http://schemas.openxmlformats.org/officeDocument/2006/relationships/image" Target="../media/image605.wmf"/><Relationship Id="rId10" Type="http://schemas.openxmlformats.org/officeDocument/2006/relationships/image" Target="../media/image596.wmf"/><Relationship Id="rId19" Type="http://schemas.openxmlformats.org/officeDocument/2006/relationships/oleObject" Target="../embeddings/oleObject689.bin"/><Relationship Id="rId4" Type="http://schemas.openxmlformats.org/officeDocument/2006/relationships/image" Target="../media/image593.wmf"/><Relationship Id="rId9" Type="http://schemas.openxmlformats.org/officeDocument/2006/relationships/oleObject" Target="../embeddings/oleObject684.bin"/><Relationship Id="rId14" Type="http://schemas.openxmlformats.org/officeDocument/2006/relationships/image" Target="../media/image598.wmf"/><Relationship Id="rId22" Type="http://schemas.openxmlformats.org/officeDocument/2006/relationships/image" Target="../media/image602.wmf"/><Relationship Id="rId27" Type="http://schemas.openxmlformats.org/officeDocument/2006/relationships/oleObject" Target="../embeddings/oleObject693.bin"/><Relationship Id="rId30" Type="http://schemas.openxmlformats.org/officeDocument/2006/relationships/image" Target="../media/image60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wmf"/><Relationship Id="rId13" Type="http://schemas.openxmlformats.org/officeDocument/2006/relationships/oleObject" Target="../embeddings/oleObject700.bin"/><Relationship Id="rId18" Type="http://schemas.openxmlformats.org/officeDocument/2006/relationships/image" Target="../media/image614.wmf"/><Relationship Id="rId26" Type="http://schemas.openxmlformats.org/officeDocument/2006/relationships/oleObject" Target="../embeddings/oleObject708.bin"/><Relationship Id="rId3" Type="http://schemas.openxmlformats.org/officeDocument/2006/relationships/oleObject" Target="../embeddings/oleObject695.bin"/><Relationship Id="rId21" Type="http://schemas.openxmlformats.org/officeDocument/2006/relationships/oleObject" Target="../embeddings/oleObject704.bin"/><Relationship Id="rId34" Type="http://schemas.openxmlformats.org/officeDocument/2006/relationships/oleObject" Target="../embeddings/oleObject712.bin"/><Relationship Id="rId7" Type="http://schemas.openxmlformats.org/officeDocument/2006/relationships/oleObject" Target="../embeddings/oleObject697.bin"/><Relationship Id="rId12" Type="http://schemas.openxmlformats.org/officeDocument/2006/relationships/image" Target="../media/image611.wmf"/><Relationship Id="rId17" Type="http://schemas.openxmlformats.org/officeDocument/2006/relationships/oleObject" Target="../embeddings/oleObject702.bin"/><Relationship Id="rId25" Type="http://schemas.openxmlformats.org/officeDocument/2006/relationships/oleObject" Target="../embeddings/oleObject707.bin"/><Relationship Id="rId33" Type="http://schemas.openxmlformats.org/officeDocument/2006/relationships/image" Target="../media/image6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3.wmf"/><Relationship Id="rId20" Type="http://schemas.openxmlformats.org/officeDocument/2006/relationships/image" Target="../media/image615.wmf"/><Relationship Id="rId29" Type="http://schemas.openxmlformats.org/officeDocument/2006/relationships/image" Target="../media/image618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08.wmf"/><Relationship Id="rId11" Type="http://schemas.openxmlformats.org/officeDocument/2006/relationships/oleObject" Target="../embeddings/oleObject699.bin"/><Relationship Id="rId24" Type="http://schemas.openxmlformats.org/officeDocument/2006/relationships/oleObject" Target="../embeddings/oleObject706.bin"/><Relationship Id="rId32" Type="http://schemas.openxmlformats.org/officeDocument/2006/relationships/oleObject" Target="../embeddings/oleObject711.bin"/><Relationship Id="rId37" Type="http://schemas.openxmlformats.org/officeDocument/2006/relationships/image" Target="../media/image622.wmf"/><Relationship Id="rId5" Type="http://schemas.openxmlformats.org/officeDocument/2006/relationships/oleObject" Target="../embeddings/oleObject696.bin"/><Relationship Id="rId15" Type="http://schemas.openxmlformats.org/officeDocument/2006/relationships/oleObject" Target="../embeddings/oleObject701.bin"/><Relationship Id="rId23" Type="http://schemas.openxmlformats.org/officeDocument/2006/relationships/oleObject" Target="../embeddings/oleObject705.bin"/><Relationship Id="rId28" Type="http://schemas.openxmlformats.org/officeDocument/2006/relationships/oleObject" Target="../embeddings/oleObject709.bin"/><Relationship Id="rId36" Type="http://schemas.openxmlformats.org/officeDocument/2006/relationships/oleObject" Target="../embeddings/oleObject713.bin"/><Relationship Id="rId10" Type="http://schemas.openxmlformats.org/officeDocument/2006/relationships/image" Target="../media/image610.wmf"/><Relationship Id="rId19" Type="http://schemas.openxmlformats.org/officeDocument/2006/relationships/oleObject" Target="../embeddings/oleObject703.bin"/><Relationship Id="rId31" Type="http://schemas.openxmlformats.org/officeDocument/2006/relationships/image" Target="../media/image619.wmf"/><Relationship Id="rId4" Type="http://schemas.openxmlformats.org/officeDocument/2006/relationships/image" Target="../media/image607.wmf"/><Relationship Id="rId9" Type="http://schemas.openxmlformats.org/officeDocument/2006/relationships/oleObject" Target="../embeddings/oleObject698.bin"/><Relationship Id="rId14" Type="http://schemas.openxmlformats.org/officeDocument/2006/relationships/image" Target="../media/image612.wmf"/><Relationship Id="rId22" Type="http://schemas.openxmlformats.org/officeDocument/2006/relationships/image" Target="../media/image616.wmf"/><Relationship Id="rId27" Type="http://schemas.openxmlformats.org/officeDocument/2006/relationships/image" Target="../media/image617.wmf"/><Relationship Id="rId30" Type="http://schemas.openxmlformats.org/officeDocument/2006/relationships/oleObject" Target="../embeddings/oleObject710.bin"/><Relationship Id="rId35" Type="http://schemas.openxmlformats.org/officeDocument/2006/relationships/image" Target="../media/image62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5.wmf"/><Relationship Id="rId13" Type="http://schemas.openxmlformats.org/officeDocument/2006/relationships/oleObject" Target="../embeddings/oleObject719.bin"/><Relationship Id="rId3" Type="http://schemas.openxmlformats.org/officeDocument/2006/relationships/oleObject" Target="../embeddings/oleObject714.bin"/><Relationship Id="rId7" Type="http://schemas.openxmlformats.org/officeDocument/2006/relationships/oleObject" Target="../embeddings/oleObject716.bin"/><Relationship Id="rId12" Type="http://schemas.openxmlformats.org/officeDocument/2006/relationships/image" Target="../media/image6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9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24.wmf"/><Relationship Id="rId11" Type="http://schemas.openxmlformats.org/officeDocument/2006/relationships/oleObject" Target="../embeddings/oleObject718.bin"/><Relationship Id="rId5" Type="http://schemas.openxmlformats.org/officeDocument/2006/relationships/oleObject" Target="../embeddings/oleObject715.bin"/><Relationship Id="rId15" Type="http://schemas.openxmlformats.org/officeDocument/2006/relationships/oleObject" Target="../embeddings/oleObject720.bin"/><Relationship Id="rId10" Type="http://schemas.openxmlformats.org/officeDocument/2006/relationships/image" Target="../media/image626.wmf"/><Relationship Id="rId4" Type="http://schemas.openxmlformats.org/officeDocument/2006/relationships/image" Target="../media/image623.wmf"/><Relationship Id="rId9" Type="http://schemas.openxmlformats.org/officeDocument/2006/relationships/oleObject" Target="../embeddings/oleObject717.bin"/><Relationship Id="rId14" Type="http://schemas.openxmlformats.org/officeDocument/2006/relationships/image" Target="../media/image62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2.wmf"/><Relationship Id="rId13" Type="http://schemas.openxmlformats.org/officeDocument/2006/relationships/oleObject" Target="../embeddings/oleObject726.bin"/><Relationship Id="rId18" Type="http://schemas.openxmlformats.org/officeDocument/2006/relationships/image" Target="../media/image637.wmf"/><Relationship Id="rId3" Type="http://schemas.openxmlformats.org/officeDocument/2006/relationships/oleObject" Target="../embeddings/oleObject721.bin"/><Relationship Id="rId7" Type="http://schemas.openxmlformats.org/officeDocument/2006/relationships/oleObject" Target="../embeddings/oleObject723.bin"/><Relationship Id="rId12" Type="http://schemas.openxmlformats.org/officeDocument/2006/relationships/image" Target="../media/image634.wmf"/><Relationship Id="rId17" Type="http://schemas.openxmlformats.org/officeDocument/2006/relationships/oleObject" Target="../embeddings/oleObject7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6.wmf"/><Relationship Id="rId20" Type="http://schemas.openxmlformats.org/officeDocument/2006/relationships/image" Target="../media/image638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31.wmf"/><Relationship Id="rId11" Type="http://schemas.openxmlformats.org/officeDocument/2006/relationships/oleObject" Target="../embeddings/oleObject725.bin"/><Relationship Id="rId5" Type="http://schemas.openxmlformats.org/officeDocument/2006/relationships/oleObject" Target="../embeddings/oleObject722.bin"/><Relationship Id="rId15" Type="http://schemas.openxmlformats.org/officeDocument/2006/relationships/oleObject" Target="../embeddings/oleObject727.bin"/><Relationship Id="rId10" Type="http://schemas.openxmlformats.org/officeDocument/2006/relationships/image" Target="../media/image633.wmf"/><Relationship Id="rId19" Type="http://schemas.openxmlformats.org/officeDocument/2006/relationships/oleObject" Target="../embeddings/oleObject729.bin"/><Relationship Id="rId4" Type="http://schemas.openxmlformats.org/officeDocument/2006/relationships/image" Target="../media/image630.wmf"/><Relationship Id="rId9" Type="http://schemas.openxmlformats.org/officeDocument/2006/relationships/oleObject" Target="../embeddings/oleObject724.bin"/><Relationship Id="rId14" Type="http://schemas.openxmlformats.org/officeDocument/2006/relationships/image" Target="../media/image6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3.e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8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9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wmf"/><Relationship Id="rId13" Type="http://schemas.openxmlformats.org/officeDocument/2006/relationships/oleObject" Target="../embeddings/oleObject735.bin"/><Relationship Id="rId18" Type="http://schemas.openxmlformats.org/officeDocument/2006/relationships/image" Target="../media/image646.wmf"/><Relationship Id="rId26" Type="http://schemas.openxmlformats.org/officeDocument/2006/relationships/image" Target="../media/image649.wmf"/><Relationship Id="rId39" Type="http://schemas.openxmlformats.org/officeDocument/2006/relationships/oleObject" Target="../embeddings/oleObject749.bin"/><Relationship Id="rId3" Type="http://schemas.openxmlformats.org/officeDocument/2006/relationships/oleObject" Target="../embeddings/oleObject730.bin"/><Relationship Id="rId21" Type="http://schemas.openxmlformats.org/officeDocument/2006/relationships/image" Target="../media/image647.wmf"/><Relationship Id="rId34" Type="http://schemas.openxmlformats.org/officeDocument/2006/relationships/image" Target="../media/image653.wmf"/><Relationship Id="rId42" Type="http://schemas.openxmlformats.org/officeDocument/2006/relationships/image" Target="../media/image657.wmf"/><Relationship Id="rId7" Type="http://schemas.openxmlformats.org/officeDocument/2006/relationships/oleObject" Target="../embeddings/oleObject732.bin"/><Relationship Id="rId12" Type="http://schemas.openxmlformats.org/officeDocument/2006/relationships/image" Target="../media/image643.wmf"/><Relationship Id="rId17" Type="http://schemas.openxmlformats.org/officeDocument/2006/relationships/oleObject" Target="../embeddings/oleObject737.bin"/><Relationship Id="rId25" Type="http://schemas.openxmlformats.org/officeDocument/2006/relationships/oleObject" Target="../embeddings/oleObject742.bin"/><Relationship Id="rId33" Type="http://schemas.openxmlformats.org/officeDocument/2006/relationships/oleObject" Target="../embeddings/oleObject746.bin"/><Relationship Id="rId38" Type="http://schemas.openxmlformats.org/officeDocument/2006/relationships/image" Target="../media/image6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5.wmf"/><Relationship Id="rId20" Type="http://schemas.openxmlformats.org/officeDocument/2006/relationships/oleObject" Target="../embeddings/oleObject739.bin"/><Relationship Id="rId29" Type="http://schemas.openxmlformats.org/officeDocument/2006/relationships/oleObject" Target="../embeddings/oleObject744.bin"/><Relationship Id="rId41" Type="http://schemas.openxmlformats.org/officeDocument/2006/relationships/oleObject" Target="../embeddings/oleObject750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40.wmf"/><Relationship Id="rId11" Type="http://schemas.openxmlformats.org/officeDocument/2006/relationships/oleObject" Target="../embeddings/oleObject734.bin"/><Relationship Id="rId24" Type="http://schemas.openxmlformats.org/officeDocument/2006/relationships/image" Target="../media/image648.wmf"/><Relationship Id="rId32" Type="http://schemas.openxmlformats.org/officeDocument/2006/relationships/image" Target="../media/image652.wmf"/><Relationship Id="rId37" Type="http://schemas.openxmlformats.org/officeDocument/2006/relationships/oleObject" Target="../embeddings/oleObject748.bin"/><Relationship Id="rId40" Type="http://schemas.openxmlformats.org/officeDocument/2006/relationships/image" Target="../media/image656.wmf"/><Relationship Id="rId5" Type="http://schemas.openxmlformats.org/officeDocument/2006/relationships/oleObject" Target="../embeddings/oleObject731.bin"/><Relationship Id="rId15" Type="http://schemas.openxmlformats.org/officeDocument/2006/relationships/oleObject" Target="../embeddings/oleObject736.bin"/><Relationship Id="rId23" Type="http://schemas.openxmlformats.org/officeDocument/2006/relationships/oleObject" Target="../embeddings/oleObject741.bin"/><Relationship Id="rId28" Type="http://schemas.openxmlformats.org/officeDocument/2006/relationships/image" Target="../media/image650.wmf"/><Relationship Id="rId36" Type="http://schemas.openxmlformats.org/officeDocument/2006/relationships/image" Target="../media/image654.wmf"/><Relationship Id="rId10" Type="http://schemas.openxmlformats.org/officeDocument/2006/relationships/image" Target="../media/image642.wmf"/><Relationship Id="rId19" Type="http://schemas.openxmlformats.org/officeDocument/2006/relationships/oleObject" Target="../embeddings/oleObject738.bin"/><Relationship Id="rId31" Type="http://schemas.openxmlformats.org/officeDocument/2006/relationships/oleObject" Target="../embeddings/oleObject745.bin"/><Relationship Id="rId44" Type="http://schemas.openxmlformats.org/officeDocument/2006/relationships/image" Target="../media/image658.wmf"/><Relationship Id="rId4" Type="http://schemas.openxmlformats.org/officeDocument/2006/relationships/image" Target="../media/image639.wmf"/><Relationship Id="rId9" Type="http://schemas.openxmlformats.org/officeDocument/2006/relationships/oleObject" Target="../embeddings/oleObject733.bin"/><Relationship Id="rId14" Type="http://schemas.openxmlformats.org/officeDocument/2006/relationships/image" Target="../media/image644.wmf"/><Relationship Id="rId22" Type="http://schemas.openxmlformats.org/officeDocument/2006/relationships/oleObject" Target="../embeddings/oleObject740.bin"/><Relationship Id="rId27" Type="http://schemas.openxmlformats.org/officeDocument/2006/relationships/oleObject" Target="../embeddings/oleObject743.bin"/><Relationship Id="rId30" Type="http://schemas.openxmlformats.org/officeDocument/2006/relationships/image" Target="../media/image651.wmf"/><Relationship Id="rId35" Type="http://schemas.openxmlformats.org/officeDocument/2006/relationships/oleObject" Target="../embeddings/oleObject747.bin"/><Relationship Id="rId43" Type="http://schemas.openxmlformats.org/officeDocument/2006/relationships/oleObject" Target="../embeddings/oleObject75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wmf"/><Relationship Id="rId13" Type="http://schemas.openxmlformats.org/officeDocument/2006/relationships/oleObject" Target="../embeddings/oleObject757.bin"/><Relationship Id="rId18" Type="http://schemas.openxmlformats.org/officeDocument/2006/relationships/image" Target="../media/image665.wmf"/><Relationship Id="rId26" Type="http://schemas.openxmlformats.org/officeDocument/2006/relationships/image" Target="../media/image669.wmf"/><Relationship Id="rId3" Type="http://schemas.openxmlformats.org/officeDocument/2006/relationships/oleObject" Target="../embeddings/oleObject752.bin"/><Relationship Id="rId21" Type="http://schemas.openxmlformats.org/officeDocument/2006/relationships/oleObject" Target="../embeddings/oleObject761.bin"/><Relationship Id="rId34" Type="http://schemas.openxmlformats.org/officeDocument/2006/relationships/image" Target="../media/image673.wmf"/><Relationship Id="rId7" Type="http://schemas.openxmlformats.org/officeDocument/2006/relationships/oleObject" Target="../embeddings/oleObject754.bin"/><Relationship Id="rId12" Type="http://schemas.openxmlformats.org/officeDocument/2006/relationships/image" Target="../media/image662.wmf"/><Relationship Id="rId17" Type="http://schemas.openxmlformats.org/officeDocument/2006/relationships/oleObject" Target="../embeddings/oleObject759.bin"/><Relationship Id="rId25" Type="http://schemas.openxmlformats.org/officeDocument/2006/relationships/oleObject" Target="../embeddings/oleObject763.bin"/><Relationship Id="rId33" Type="http://schemas.openxmlformats.org/officeDocument/2006/relationships/oleObject" Target="../embeddings/oleObject7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4.wmf"/><Relationship Id="rId20" Type="http://schemas.openxmlformats.org/officeDocument/2006/relationships/image" Target="../media/image666.wmf"/><Relationship Id="rId29" Type="http://schemas.openxmlformats.org/officeDocument/2006/relationships/oleObject" Target="../embeddings/oleObject765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756.bin"/><Relationship Id="rId24" Type="http://schemas.openxmlformats.org/officeDocument/2006/relationships/image" Target="../media/image668.wmf"/><Relationship Id="rId32" Type="http://schemas.openxmlformats.org/officeDocument/2006/relationships/image" Target="../media/image672.wmf"/><Relationship Id="rId5" Type="http://schemas.openxmlformats.org/officeDocument/2006/relationships/oleObject" Target="../embeddings/oleObject753.bin"/><Relationship Id="rId15" Type="http://schemas.openxmlformats.org/officeDocument/2006/relationships/oleObject" Target="../embeddings/oleObject758.bin"/><Relationship Id="rId23" Type="http://schemas.openxmlformats.org/officeDocument/2006/relationships/oleObject" Target="../embeddings/oleObject762.bin"/><Relationship Id="rId28" Type="http://schemas.openxmlformats.org/officeDocument/2006/relationships/image" Target="../media/image670.wmf"/><Relationship Id="rId10" Type="http://schemas.openxmlformats.org/officeDocument/2006/relationships/image" Target="../media/image661.wmf"/><Relationship Id="rId19" Type="http://schemas.openxmlformats.org/officeDocument/2006/relationships/oleObject" Target="../embeddings/oleObject760.bin"/><Relationship Id="rId31" Type="http://schemas.openxmlformats.org/officeDocument/2006/relationships/oleObject" Target="../embeddings/oleObject766.bin"/><Relationship Id="rId4" Type="http://schemas.openxmlformats.org/officeDocument/2006/relationships/image" Target="../media/image659.wmf"/><Relationship Id="rId9" Type="http://schemas.openxmlformats.org/officeDocument/2006/relationships/oleObject" Target="../embeddings/oleObject755.bin"/><Relationship Id="rId14" Type="http://schemas.openxmlformats.org/officeDocument/2006/relationships/image" Target="../media/image663.wmf"/><Relationship Id="rId22" Type="http://schemas.openxmlformats.org/officeDocument/2006/relationships/image" Target="../media/image667.wmf"/><Relationship Id="rId27" Type="http://schemas.openxmlformats.org/officeDocument/2006/relationships/oleObject" Target="../embeddings/oleObject764.bin"/><Relationship Id="rId30" Type="http://schemas.openxmlformats.org/officeDocument/2006/relationships/image" Target="../media/image67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5.wmf"/><Relationship Id="rId13" Type="http://schemas.openxmlformats.org/officeDocument/2006/relationships/oleObject" Target="../embeddings/oleObject773.bin"/><Relationship Id="rId18" Type="http://schemas.openxmlformats.org/officeDocument/2006/relationships/image" Target="../media/image680.wmf"/><Relationship Id="rId3" Type="http://schemas.openxmlformats.org/officeDocument/2006/relationships/oleObject" Target="../embeddings/oleObject768.bin"/><Relationship Id="rId21" Type="http://schemas.openxmlformats.org/officeDocument/2006/relationships/oleObject" Target="../embeddings/oleObject777.bin"/><Relationship Id="rId7" Type="http://schemas.openxmlformats.org/officeDocument/2006/relationships/oleObject" Target="../embeddings/oleObject770.bin"/><Relationship Id="rId12" Type="http://schemas.openxmlformats.org/officeDocument/2006/relationships/image" Target="../media/image677.wmf"/><Relationship Id="rId17" Type="http://schemas.openxmlformats.org/officeDocument/2006/relationships/oleObject" Target="../embeddings/oleObject7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9.wmf"/><Relationship Id="rId20" Type="http://schemas.openxmlformats.org/officeDocument/2006/relationships/image" Target="../media/image681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74.wmf"/><Relationship Id="rId11" Type="http://schemas.openxmlformats.org/officeDocument/2006/relationships/oleObject" Target="../embeddings/oleObject772.bin"/><Relationship Id="rId5" Type="http://schemas.openxmlformats.org/officeDocument/2006/relationships/oleObject" Target="../embeddings/oleObject769.bin"/><Relationship Id="rId15" Type="http://schemas.openxmlformats.org/officeDocument/2006/relationships/oleObject" Target="../embeddings/oleObject774.bin"/><Relationship Id="rId10" Type="http://schemas.openxmlformats.org/officeDocument/2006/relationships/image" Target="../media/image676.wmf"/><Relationship Id="rId19" Type="http://schemas.openxmlformats.org/officeDocument/2006/relationships/oleObject" Target="../embeddings/oleObject776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771.bin"/><Relationship Id="rId14" Type="http://schemas.openxmlformats.org/officeDocument/2006/relationships/image" Target="../media/image678.wmf"/><Relationship Id="rId22" Type="http://schemas.openxmlformats.org/officeDocument/2006/relationships/image" Target="../media/image68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5.wmf"/><Relationship Id="rId3" Type="http://schemas.openxmlformats.org/officeDocument/2006/relationships/oleObject" Target="../embeddings/oleObject778.bin"/><Relationship Id="rId7" Type="http://schemas.openxmlformats.org/officeDocument/2006/relationships/oleObject" Target="../embeddings/oleObject7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84.wmf"/><Relationship Id="rId5" Type="http://schemas.openxmlformats.org/officeDocument/2006/relationships/oleObject" Target="../embeddings/oleObject779.bin"/><Relationship Id="rId4" Type="http://schemas.openxmlformats.org/officeDocument/2006/relationships/image" Target="../media/image683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9" Type="http://schemas.openxmlformats.org/officeDocument/2006/relationships/image" Target="../media/image67.wmf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63.bin"/><Relationship Id="rId42" Type="http://schemas.openxmlformats.org/officeDocument/2006/relationships/oleObject" Target="../embeddings/oleObject67.bin"/><Relationship Id="rId47" Type="http://schemas.openxmlformats.org/officeDocument/2006/relationships/image" Target="../media/image71.wmf"/><Relationship Id="rId50" Type="http://schemas.openxmlformats.org/officeDocument/2006/relationships/oleObject" Target="../embeddings/oleObject71.bin"/><Relationship Id="rId55" Type="http://schemas.openxmlformats.org/officeDocument/2006/relationships/image" Target="../media/image75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65.bin"/><Relationship Id="rId46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62.wmf"/><Relationship Id="rId41" Type="http://schemas.openxmlformats.org/officeDocument/2006/relationships/image" Target="../media/image68.wmf"/><Relationship Id="rId54" Type="http://schemas.openxmlformats.org/officeDocument/2006/relationships/oleObject" Target="../embeddings/oleObject7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66.wmf"/><Relationship Id="rId40" Type="http://schemas.openxmlformats.org/officeDocument/2006/relationships/oleObject" Target="../embeddings/oleObject66.bin"/><Relationship Id="rId45" Type="http://schemas.openxmlformats.org/officeDocument/2006/relationships/image" Target="../media/image70.wmf"/><Relationship Id="rId53" Type="http://schemas.openxmlformats.org/officeDocument/2006/relationships/image" Target="../media/image74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4.bin"/><Relationship Id="rId49" Type="http://schemas.openxmlformats.org/officeDocument/2006/relationships/image" Target="../media/image72.wmf"/><Relationship Id="rId57" Type="http://schemas.openxmlformats.org/officeDocument/2006/relationships/image" Target="../media/image7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7.wmf"/><Relationship Id="rId31" Type="http://schemas.openxmlformats.org/officeDocument/2006/relationships/image" Target="../media/image63.wmf"/><Relationship Id="rId44" Type="http://schemas.openxmlformats.org/officeDocument/2006/relationships/oleObject" Target="../embeddings/oleObject68.bin"/><Relationship Id="rId52" Type="http://schemas.openxmlformats.org/officeDocument/2006/relationships/oleObject" Target="../embeddings/oleObject72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65.wmf"/><Relationship Id="rId43" Type="http://schemas.openxmlformats.org/officeDocument/2006/relationships/image" Target="../media/image69.wmf"/><Relationship Id="rId48" Type="http://schemas.openxmlformats.org/officeDocument/2006/relationships/oleObject" Target="../embeddings/oleObject70.bin"/><Relationship Id="rId56" Type="http://schemas.openxmlformats.org/officeDocument/2006/relationships/oleObject" Target="../embeddings/oleObject74.bin"/><Relationship Id="rId8" Type="http://schemas.openxmlformats.org/officeDocument/2006/relationships/oleObject" Target="../embeddings/oleObject50.bin"/><Relationship Id="rId51" Type="http://schemas.openxmlformats.org/officeDocument/2006/relationships/image" Target="../media/image73.wmf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8.bin"/><Relationship Id="rId39" Type="http://schemas.openxmlformats.org/officeDocument/2006/relationships/oleObject" Target="../embeddings/oleObject9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84.wmf"/><Relationship Id="rId34" Type="http://schemas.openxmlformats.org/officeDocument/2006/relationships/oleObject" Target="../embeddings/oleObject92.bin"/><Relationship Id="rId42" Type="http://schemas.openxmlformats.org/officeDocument/2006/relationships/image" Target="../media/image91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85.wmf"/><Relationship Id="rId33" Type="http://schemas.openxmlformats.org/officeDocument/2006/relationships/image" Target="../media/image89.wmf"/><Relationship Id="rId38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87.wmf"/><Relationship Id="rId41" Type="http://schemas.openxmlformats.org/officeDocument/2006/relationships/oleObject" Target="../embeddings/oleObject9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87.bin"/><Relationship Id="rId32" Type="http://schemas.openxmlformats.org/officeDocument/2006/relationships/oleObject" Target="../embeddings/oleObject91.bin"/><Relationship Id="rId37" Type="http://schemas.openxmlformats.org/officeDocument/2006/relationships/oleObject" Target="../embeddings/oleObject95.bin"/><Relationship Id="rId40" Type="http://schemas.openxmlformats.org/officeDocument/2006/relationships/oleObject" Target="../embeddings/oleObject97.bin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86.bin"/><Relationship Id="rId28" Type="http://schemas.openxmlformats.org/officeDocument/2006/relationships/oleObject" Target="../embeddings/oleObject89.bin"/><Relationship Id="rId36" Type="http://schemas.openxmlformats.org/officeDocument/2006/relationships/oleObject" Target="../embeddings/oleObject94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3.wmf"/><Relationship Id="rId31" Type="http://schemas.openxmlformats.org/officeDocument/2006/relationships/image" Target="../media/image88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86.wmf"/><Relationship Id="rId30" Type="http://schemas.openxmlformats.org/officeDocument/2006/relationships/oleObject" Target="../embeddings/oleObject90.bin"/><Relationship Id="rId35" Type="http://schemas.openxmlformats.org/officeDocument/2006/relationships/oleObject" Target="../embeddings/oleObject9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02.wmf"/><Relationship Id="rId32" Type="http://schemas.openxmlformats.org/officeDocument/2006/relationships/oleObject" Target="../embeddings/oleObject114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04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10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第</a:t>
            </a:r>
            <a:r>
              <a:rPr lang="zh-CN" altLang="en-US" b="1" dirty="0">
                <a:latin typeface="+mj-ea"/>
              </a:rPr>
              <a:t>四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章 随机变量的数字特征</a:t>
            </a:r>
            <a:endParaRPr lang="zh-CN" altLang="en-US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852936"/>
            <a:ext cx="4752528" cy="3319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4</a:t>
            </a:r>
            <a:r>
              <a:rPr lang="en-US" altLang="zh-CN" sz="2800" b="1" dirty="0" smtClean="0">
                <a:latin typeface="+mn-ea"/>
              </a:rPr>
              <a:t>.1 </a:t>
            </a:r>
            <a:r>
              <a:rPr lang="zh-CN" altLang="en-US" sz="2800" b="1" dirty="0" smtClean="0">
                <a:latin typeface="+mn-ea"/>
              </a:rPr>
              <a:t>数学期望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4</a:t>
            </a:r>
            <a:r>
              <a:rPr lang="en-US" altLang="zh-CN" sz="2800" b="1" dirty="0" smtClean="0">
                <a:latin typeface="+mn-ea"/>
              </a:rPr>
              <a:t>.2 </a:t>
            </a:r>
            <a:r>
              <a:rPr lang="zh-CN" altLang="en-US" sz="2800" b="1" dirty="0" smtClean="0">
                <a:latin typeface="+mn-ea"/>
              </a:rPr>
              <a:t>方差</a:t>
            </a:r>
            <a:endParaRPr lang="zh-CN" altLang="en-US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4</a:t>
            </a:r>
            <a:r>
              <a:rPr lang="en-US" altLang="zh-CN" sz="2800" b="1" dirty="0" smtClean="0">
                <a:latin typeface="+mn-ea"/>
              </a:rPr>
              <a:t>.3 </a:t>
            </a:r>
            <a:r>
              <a:rPr lang="zh-CN" altLang="en-US" sz="2800" b="1" dirty="0" smtClean="0">
                <a:latin typeface="+mn-ea"/>
              </a:rPr>
              <a:t>协方差及相关系数</a:t>
            </a:r>
            <a:endParaRPr lang="zh-CN" altLang="en-US" sz="2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4</a:t>
            </a:r>
            <a:r>
              <a:rPr lang="en-US" altLang="zh-CN" sz="2800" b="1" dirty="0" smtClean="0">
                <a:latin typeface="+mn-ea"/>
              </a:rPr>
              <a:t>.4 </a:t>
            </a:r>
            <a:r>
              <a:rPr lang="zh-CN" altLang="en-US" sz="2800" b="1" dirty="0" smtClean="0">
                <a:latin typeface="+mn-ea"/>
              </a:rPr>
              <a:t>矩、协方差矩阵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557123"/>
      </p:ext>
    </p:extLst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05644" y="957485"/>
            <a:ext cx="717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2.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连续型随机变量数学期望的定义 </a:t>
            </a: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414861"/>
              </p:ext>
            </p:extLst>
          </p:nvPr>
        </p:nvGraphicFramePr>
        <p:xfrm>
          <a:off x="2555776" y="5013177"/>
          <a:ext cx="3205690" cy="78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4" name="Equation" r:id="rId4" imgW="1346040" imgH="330120" progId="Equation.DSMT4">
                  <p:embed/>
                </p:oleObj>
              </mc:Choice>
              <mc:Fallback>
                <p:oleObj name="Equation" r:id="rId4" imgW="1346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013177"/>
                        <a:ext cx="3205690" cy="786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41488"/>
              </p:ext>
            </p:extLst>
          </p:nvPr>
        </p:nvGraphicFramePr>
        <p:xfrm>
          <a:off x="3145656" y="2702148"/>
          <a:ext cx="1981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5" name="公式" r:id="rId6" imgW="1981080" imgH="698400" progId="Equation.3">
                  <p:embed/>
                </p:oleObj>
              </mc:Choice>
              <mc:Fallback>
                <p:oleObj name="公式" r:id="rId6" imgW="1981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656" y="2702148"/>
                        <a:ext cx="1981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94573"/>
              </p:ext>
            </p:extLst>
          </p:nvPr>
        </p:nvGraphicFramePr>
        <p:xfrm>
          <a:off x="2153469" y="3522885"/>
          <a:ext cx="6464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6" name="公式" r:id="rId8" imgW="6464160" imgH="698400" progId="Equation.3">
                  <p:embed/>
                </p:oleObj>
              </mc:Choice>
              <mc:Fallback>
                <p:oleObj name="公式" r:id="rId8" imgW="64641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469" y="3522885"/>
                        <a:ext cx="6464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796168"/>
              </p:ext>
            </p:extLst>
          </p:nvPr>
        </p:nvGraphicFramePr>
        <p:xfrm>
          <a:off x="467544" y="4400773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7" name="公式" r:id="rId10" imgW="2527200" imgH="444240" progId="Equation.3">
                  <p:embed/>
                </p:oleObj>
              </mc:Choice>
              <mc:Fallback>
                <p:oleObj name="公式" r:id="rId10" imgW="252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00773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36973"/>
              </p:ext>
            </p:extLst>
          </p:nvPr>
        </p:nvGraphicFramePr>
        <p:xfrm>
          <a:off x="1258119" y="1609948"/>
          <a:ext cx="641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8" name="公式" r:id="rId12" imgW="6413400" imgH="444240" progId="Equation.3">
                  <p:embed/>
                </p:oleObj>
              </mc:Choice>
              <mc:Fallback>
                <p:oleObj name="公式" r:id="rId12" imgW="6413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119" y="1609948"/>
                        <a:ext cx="641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7662094" y="1579785"/>
            <a:ext cx="1135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若          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489769" y="2133823"/>
            <a:ext cx="1531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积分       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89769" y="3607023"/>
            <a:ext cx="2946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绝对收敛</a:t>
            </a:r>
            <a:r>
              <a:rPr kumimoji="0" lang="en-US" altLang="zh-CN" sz="2800" b="1"/>
              <a:t>,               </a:t>
            </a:r>
          </a:p>
        </p:txBody>
      </p:sp>
      <p:graphicFrame>
        <p:nvGraphicFramePr>
          <p:cNvPr id="727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61979"/>
              </p:ext>
            </p:extLst>
          </p:nvPr>
        </p:nvGraphicFramePr>
        <p:xfrm>
          <a:off x="2885306" y="4429348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9" name="公式" r:id="rId14" imgW="1765080" imgH="431640" progId="Equation.3">
                  <p:embed/>
                </p:oleObj>
              </mc:Choice>
              <mc:Fallback>
                <p:oleObj name="公式" r:id="rId14" imgW="176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306" y="4429348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4609331" y="4342035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即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5" grpId="0"/>
      <p:bldP spid="72726" grpId="0"/>
      <p:bldP spid="72727" grpId="0"/>
      <p:bldP spid="727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502469" y="970111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3</a:t>
            </a:r>
            <a:r>
              <a:rPr kumimoji="0" lang="en-US" altLang="zh-CN" sz="2800" b="1" dirty="0" smtClean="0">
                <a:ea typeface="黑体" pitchFamily="2" charset="-122"/>
              </a:rPr>
              <a:t> </a:t>
            </a:r>
            <a:endParaRPr kumimoji="0" lang="en-US" altLang="zh-CN" sz="2800" b="1" dirty="0">
              <a:ea typeface="黑体" pitchFamily="2" charset="-122"/>
            </a:endParaRP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345431" y="965349"/>
            <a:ext cx="622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有两个相互独立工作的电子装置</a:t>
            </a:r>
            <a:r>
              <a:rPr kumimoji="0" lang="en-US" altLang="zh-CN" sz="2800" b="1"/>
              <a:t>,           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6500044" y="930424"/>
            <a:ext cx="2081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它们的寿              </a:t>
            </a:r>
          </a:p>
        </p:txBody>
      </p:sp>
      <p:graphicFrame>
        <p:nvGraphicFramePr>
          <p:cNvPr id="499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43182"/>
              </p:ext>
            </p:extLst>
          </p:nvPr>
        </p:nvGraphicFramePr>
        <p:xfrm>
          <a:off x="545331" y="1608286"/>
          <a:ext cx="529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0" name="公式" r:id="rId4" imgW="5295600" imgH="469800" progId="Equation.3">
                  <p:embed/>
                </p:oleObj>
              </mc:Choice>
              <mc:Fallback>
                <p:oleObj name="公式" r:id="rId4" imgW="5295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31" y="1608286"/>
                        <a:ext cx="529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5787256" y="1549549"/>
            <a:ext cx="298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其概率密度为               </a:t>
            </a:r>
          </a:p>
        </p:txBody>
      </p:sp>
      <p:graphicFrame>
        <p:nvGraphicFramePr>
          <p:cNvPr id="499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64252"/>
              </p:ext>
            </p:extLst>
          </p:nvPr>
        </p:nvGraphicFramePr>
        <p:xfrm>
          <a:off x="2042344" y="2643336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1" name="公式" r:id="rId6" imgW="774360" imgH="393480" progId="Equation.3">
                  <p:embed/>
                </p:oleObj>
              </mc:Choice>
              <mc:Fallback>
                <p:oleObj name="公式" r:id="rId6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344" y="2643336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74501"/>
              </p:ext>
            </p:extLst>
          </p:nvPr>
        </p:nvGraphicFramePr>
        <p:xfrm>
          <a:off x="3213919" y="2306786"/>
          <a:ext cx="3810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2" name="公式" r:id="rId8" imgW="380880" imgH="977760" progId="Equation.3">
                  <p:embed/>
                </p:oleObj>
              </mc:Choice>
              <mc:Fallback>
                <p:oleObj name="公式" r:id="rId8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919" y="2306786"/>
                        <a:ext cx="3810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92925"/>
              </p:ext>
            </p:extLst>
          </p:nvPr>
        </p:nvGraphicFramePr>
        <p:xfrm>
          <a:off x="2924994" y="277033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3" name="公式" r:id="rId10" imgW="241200" imgH="152280" progId="Equation.3">
                  <p:embed/>
                </p:oleObj>
              </mc:Choice>
              <mc:Fallback>
                <p:oleObj name="公式" r:id="rId10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994" y="277033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532372"/>
              </p:ext>
            </p:extLst>
          </p:nvPr>
        </p:nvGraphicFramePr>
        <p:xfrm>
          <a:off x="3528244" y="2132161"/>
          <a:ext cx="209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4" name="公式" r:id="rId12" imgW="2095200" imgH="838080" progId="Equation.3">
                  <p:embed/>
                </p:oleObj>
              </mc:Choice>
              <mc:Fallback>
                <p:oleObj name="公式" r:id="rId12" imgW="2095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244" y="2132161"/>
                        <a:ext cx="209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41052"/>
              </p:ext>
            </p:extLst>
          </p:nvPr>
        </p:nvGraphicFramePr>
        <p:xfrm>
          <a:off x="3558406" y="3113236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5" name="公式" r:id="rId14" imgW="2057400" imgH="393480" progId="Equation.3">
                  <p:embed/>
                </p:oleObj>
              </mc:Choice>
              <mc:Fallback>
                <p:oleObj name="公式" r:id="rId14" imgW="2057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406" y="3113236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583144"/>
              </p:ext>
            </p:extLst>
          </p:nvPr>
        </p:nvGraphicFramePr>
        <p:xfrm>
          <a:off x="6128569" y="2708424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6" name="公式" r:id="rId16" imgW="863280" imgH="317160" progId="Equation.3">
                  <p:embed/>
                </p:oleObj>
              </mc:Choice>
              <mc:Fallback>
                <p:oleObj name="公式" r:id="rId16" imgW="863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569" y="2708424"/>
                        <a:ext cx="863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467544" y="3613299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若将这两个电子装置串联联接成整机</a:t>
            </a:r>
            <a:r>
              <a:rPr kumimoji="0" lang="en-US" altLang="zh-CN" sz="2800" b="1"/>
              <a:t>,           </a:t>
            </a:r>
          </a:p>
        </p:txBody>
      </p:sp>
      <p:sp>
        <p:nvSpPr>
          <p:cNvPr id="499726" name="Text Box 14"/>
          <p:cNvSpPr txBox="1">
            <a:spLocks noChangeArrowheads="1"/>
          </p:cNvSpPr>
          <p:nvPr/>
        </p:nvSpPr>
        <p:spPr bwMode="auto">
          <a:xfrm>
            <a:off x="6342881" y="3613299"/>
            <a:ext cx="243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求整机寿命            </a:t>
            </a:r>
          </a:p>
        </p:txBody>
      </p:sp>
      <p:graphicFrame>
        <p:nvGraphicFramePr>
          <p:cNvPr id="4997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87692"/>
              </p:ext>
            </p:extLst>
          </p:nvPr>
        </p:nvGraphicFramePr>
        <p:xfrm>
          <a:off x="524694" y="4191149"/>
          <a:ext cx="458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7" name="公式" r:id="rId18" imgW="4584600" imgH="444240" progId="Equation.3">
                  <p:embed/>
                </p:oleObj>
              </mc:Choice>
              <mc:Fallback>
                <p:oleObj name="公式" r:id="rId18" imgW="4584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94" y="4191149"/>
                        <a:ext cx="458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8" name="Text Box 16"/>
          <p:cNvSpPr txBox="1">
            <a:spLocks noChangeArrowheads="1"/>
          </p:cNvSpPr>
          <p:nvPr/>
        </p:nvSpPr>
        <p:spPr bwMode="auto">
          <a:xfrm>
            <a:off x="472306" y="4746774"/>
            <a:ext cx="1443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解           </a:t>
            </a:r>
          </a:p>
        </p:txBody>
      </p:sp>
      <p:graphicFrame>
        <p:nvGraphicFramePr>
          <p:cNvPr id="4997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685755"/>
              </p:ext>
            </p:extLst>
          </p:nvPr>
        </p:nvGraphicFramePr>
        <p:xfrm>
          <a:off x="1051744" y="4834086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8" name="公式" r:id="rId20" imgW="3987720" imgH="444240" progId="Equation.3">
                  <p:embed/>
                </p:oleObj>
              </mc:Choice>
              <mc:Fallback>
                <p:oleObj name="公式" r:id="rId20" imgW="3987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744" y="4834086"/>
                        <a:ext cx="398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37689"/>
              </p:ext>
            </p:extLst>
          </p:nvPr>
        </p:nvGraphicFramePr>
        <p:xfrm>
          <a:off x="2331269" y="5635774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9" name="公式" r:id="rId22" imgW="799920" imgH="393480" progId="Equation.3">
                  <p:embed/>
                </p:oleObj>
              </mc:Choice>
              <mc:Fallback>
                <p:oleObj name="公式" r:id="rId22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269" y="5635774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06275"/>
              </p:ext>
            </p:extLst>
          </p:nvPr>
        </p:nvGraphicFramePr>
        <p:xfrm>
          <a:off x="3515544" y="5299224"/>
          <a:ext cx="3810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0" name="公式" r:id="rId24" imgW="380880" imgH="977760" progId="Equation.3">
                  <p:embed/>
                </p:oleObj>
              </mc:Choice>
              <mc:Fallback>
                <p:oleObj name="公式" r:id="rId24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544" y="5299224"/>
                        <a:ext cx="3810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7234"/>
              </p:ext>
            </p:extLst>
          </p:nvPr>
        </p:nvGraphicFramePr>
        <p:xfrm>
          <a:off x="3226619" y="5762774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1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619" y="5762774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2821"/>
              </p:ext>
            </p:extLst>
          </p:nvPr>
        </p:nvGraphicFramePr>
        <p:xfrm>
          <a:off x="3772719" y="5308749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2" name="公式" r:id="rId26" imgW="2273040" imgH="469800" progId="Equation.3">
                  <p:embed/>
                </p:oleObj>
              </mc:Choice>
              <mc:Fallback>
                <p:oleObj name="公式" r:id="rId26" imgW="227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719" y="5308749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724358"/>
              </p:ext>
            </p:extLst>
          </p:nvPr>
        </p:nvGraphicFramePr>
        <p:xfrm>
          <a:off x="3764781" y="6059636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3" name="公式" r:id="rId28" imgW="2273040" imgH="393480" progId="Equation.3">
                  <p:embed/>
                </p:oleObj>
              </mc:Choice>
              <mc:Fallback>
                <p:oleObj name="公式" r:id="rId28" imgW="227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781" y="6059636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9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/>
      <p:bldP spid="499716" grpId="0"/>
      <p:bldP spid="499718" grpId="0"/>
      <p:bldP spid="499725" grpId="0"/>
      <p:bldP spid="499726" grpId="0"/>
      <p:bldP spid="4997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53382"/>
              </p:ext>
            </p:extLst>
          </p:nvPr>
        </p:nvGraphicFramePr>
        <p:xfrm>
          <a:off x="638548" y="1048345"/>
          <a:ext cx="514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5" name="公式" r:id="rId3" imgW="5143320" imgH="431640" progId="Equation.3">
                  <p:embed/>
                </p:oleObj>
              </mc:Choice>
              <mc:Fallback>
                <p:oleObj name="公式" r:id="rId3" imgW="5143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48" y="1048345"/>
                        <a:ext cx="514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46877"/>
              </p:ext>
            </p:extLst>
          </p:nvPr>
        </p:nvGraphicFramePr>
        <p:xfrm>
          <a:off x="1052885" y="1940520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6" name="公式" r:id="rId5" imgW="1143000" imgH="419040" progId="Equation.3">
                  <p:embed/>
                </p:oleObj>
              </mc:Choice>
              <mc:Fallback>
                <p:oleObj name="公式" r:id="rId5" imgW="1143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885" y="1940520"/>
                        <a:ext cx="114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61748"/>
              </p:ext>
            </p:extLst>
          </p:nvPr>
        </p:nvGraphicFramePr>
        <p:xfrm>
          <a:off x="2257798" y="1908770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7" name="公式" r:id="rId7" imgW="2565360" imgH="469800" progId="Equation.3">
                  <p:embed/>
                </p:oleObj>
              </mc:Choice>
              <mc:Fallback>
                <p:oleObj name="公式" r:id="rId7" imgW="2565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798" y="1908770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077674"/>
              </p:ext>
            </p:extLst>
          </p:nvPr>
        </p:nvGraphicFramePr>
        <p:xfrm>
          <a:off x="5088310" y="1645245"/>
          <a:ext cx="406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8" name="公式" r:id="rId9" imgW="380880" imgH="977760" progId="Equation.3">
                  <p:embed/>
                </p:oleObj>
              </mc:Choice>
              <mc:Fallback>
                <p:oleObj name="公式" r:id="rId9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310" y="1645245"/>
                        <a:ext cx="4064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10418"/>
              </p:ext>
            </p:extLst>
          </p:nvPr>
        </p:nvGraphicFramePr>
        <p:xfrm>
          <a:off x="4799385" y="2108795"/>
          <a:ext cx="2571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9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385" y="2108795"/>
                        <a:ext cx="25717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918342"/>
              </p:ext>
            </p:extLst>
          </p:nvPr>
        </p:nvGraphicFramePr>
        <p:xfrm>
          <a:off x="5320085" y="1654770"/>
          <a:ext cx="25447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0" name="公式" r:id="rId13" imgW="2387520" imgH="469800" progId="Equation.3">
                  <p:embed/>
                </p:oleObj>
              </mc:Choice>
              <mc:Fallback>
                <p:oleObj name="公式" r:id="rId13" imgW="2387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085" y="1654770"/>
                        <a:ext cx="25447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57711"/>
              </p:ext>
            </p:extLst>
          </p:nvPr>
        </p:nvGraphicFramePr>
        <p:xfrm>
          <a:off x="5312148" y="2405657"/>
          <a:ext cx="25447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1" name="公式" r:id="rId15" imgW="2387520" imgH="393480" progId="Equation.3">
                  <p:embed/>
                </p:oleObj>
              </mc:Choice>
              <mc:Fallback>
                <p:oleObj name="公式" r:id="rId15" imgW="2387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148" y="2405657"/>
                        <a:ext cx="25447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96168"/>
              </p:ext>
            </p:extLst>
          </p:nvPr>
        </p:nvGraphicFramePr>
        <p:xfrm>
          <a:off x="625848" y="2691407"/>
          <a:ext cx="328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2" name="公式" r:id="rId17" imgW="3288960" imgH="444240" progId="Equation.3">
                  <p:embed/>
                </p:oleObj>
              </mc:Choice>
              <mc:Fallback>
                <p:oleObj name="公式" r:id="rId17" imgW="3288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48" y="2691407"/>
                        <a:ext cx="328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133144"/>
              </p:ext>
            </p:extLst>
          </p:nvPr>
        </p:nvGraphicFramePr>
        <p:xfrm>
          <a:off x="1822823" y="3793132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3" name="公式" r:id="rId19" imgW="1130040" imgH="419040" progId="Equation.3">
                  <p:embed/>
                </p:oleObj>
              </mc:Choice>
              <mc:Fallback>
                <p:oleObj name="公式" r:id="rId19" imgW="1130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823" y="3793132"/>
                        <a:ext cx="113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427230"/>
              </p:ext>
            </p:extLst>
          </p:nvPr>
        </p:nvGraphicFramePr>
        <p:xfrm>
          <a:off x="2973760" y="3454995"/>
          <a:ext cx="6731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4" name="公式" r:id="rId21" imgW="672840" imgH="977760" progId="Equation.3">
                  <p:embed/>
                </p:oleObj>
              </mc:Choice>
              <mc:Fallback>
                <p:oleObj name="公式" r:id="rId21" imgW="6728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760" y="3454995"/>
                        <a:ext cx="6731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91175"/>
              </p:ext>
            </p:extLst>
          </p:nvPr>
        </p:nvGraphicFramePr>
        <p:xfrm>
          <a:off x="3499223" y="3280370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5" name="公式" r:id="rId23" imgW="2222280" imgH="838080" progId="Equation.3">
                  <p:embed/>
                </p:oleObj>
              </mc:Choice>
              <mc:Fallback>
                <p:oleObj name="公式" r:id="rId23" imgW="2222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223" y="3280370"/>
                        <a:ext cx="222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28753"/>
              </p:ext>
            </p:extLst>
          </p:nvPr>
        </p:nvGraphicFramePr>
        <p:xfrm>
          <a:off x="3535735" y="4261445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6" name="公式" r:id="rId25" imgW="2171520" imgH="393480" progId="Equation.3">
                  <p:embed/>
                </p:oleObj>
              </mc:Choice>
              <mc:Fallback>
                <p:oleObj name="公式" r:id="rId25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735" y="4261445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37470"/>
              </p:ext>
            </p:extLst>
          </p:nvPr>
        </p:nvGraphicFramePr>
        <p:xfrm>
          <a:off x="611560" y="4856757"/>
          <a:ext cx="381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7" name="公式" r:id="rId27" imgW="3809880" imgH="444240" progId="Equation.3">
                  <p:embed/>
                </p:oleObj>
              </mc:Choice>
              <mc:Fallback>
                <p:oleObj name="公式" r:id="rId27" imgW="380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56757"/>
                        <a:ext cx="381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10618"/>
              </p:ext>
            </p:extLst>
          </p:nvPr>
        </p:nvGraphicFramePr>
        <p:xfrm>
          <a:off x="1060823" y="5691782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8" name="公式" r:id="rId29" imgW="901440" imgH="393480" progId="Equation.3">
                  <p:embed/>
                </p:oleObj>
              </mc:Choice>
              <mc:Fallback>
                <p:oleObj name="公式" r:id="rId29" imgW="901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823" y="5691782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7980"/>
              </p:ext>
            </p:extLst>
          </p:nvPr>
        </p:nvGraphicFramePr>
        <p:xfrm>
          <a:off x="1967285" y="5499695"/>
          <a:ext cx="2654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9" name="公式" r:id="rId31" imgW="2654280" imgH="698400" progId="Equation.3">
                  <p:embed/>
                </p:oleObj>
              </mc:Choice>
              <mc:Fallback>
                <p:oleObj name="公式" r:id="rId31" imgW="2654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285" y="5499695"/>
                        <a:ext cx="2654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17528"/>
              </p:ext>
            </p:extLst>
          </p:nvPr>
        </p:nvGraphicFramePr>
        <p:xfrm>
          <a:off x="4889873" y="5467945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0" name="公式" r:id="rId33" imgW="2298600" imgH="838080" progId="Equation.3">
                  <p:embed/>
                </p:oleObj>
              </mc:Choice>
              <mc:Fallback>
                <p:oleObj name="公式" r:id="rId33" imgW="2298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873" y="5467945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28444"/>
              </p:ext>
            </p:extLst>
          </p:nvPr>
        </p:nvGraphicFramePr>
        <p:xfrm>
          <a:off x="4618410" y="580449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1" name="公式" r:id="rId35" imgW="241200" imgH="152280" progId="Equation.3">
                  <p:embed/>
                </p:oleObj>
              </mc:Choice>
              <mc:Fallback>
                <p:oleObj name="公式" r:id="rId3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410" y="580449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40834"/>
              </p:ext>
            </p:extLst>
          </p:nvPr>
        </p:nvGraphicFramePr>
        <p:xfrm>
          <a:off x="7555285" y="5483820"/>
          <a:ext cx="38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2" name="公式" r:id="rId37" imgW="380880" imgH="825480" progId="Equation.3">
                  <p:embed/>
                </p:oleObj>
              </mc:Choice>
              <mc:Fallback>
                <p:oleObj name="公式" r:id="rId37" imgW="3808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285" y="5483820"/>
                        <a:ext cx="381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10687"/>
              </p:ext>
            </p:extLst>
          </p:nvPr>
        </p:nvGraphicFramePr>
        <p:xfrm>
          <a:off x="7204448" y="583624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3" name="公式" r:id="rId39" imgW="241200" imgH="152280" progId="Equation.3">
                  <p:embed/>
                </p:oleObj>
              </mc:Choice>
              <mc:Fallback>
                <p:oleObj name="公式" r:id="rId3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448" y="583624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5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652487" y="962372"/>
            <a:ext cx="170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4</a:t>
            </a:r>
            <a:r>
              <a:rPr kumimoji="0" lang="en-US" altLang="zh-CN" sz="2800" b="1" dirty="0" smtClean="0">
                <a:ea typeface="黑体" pitchFamily="2" charset="-122"/>
              </a:rPr>
              <a:t> </a:t>
            </a:r>
            <a:endParaRPr kumimoji="0" lang="en-US" altLang="zh-CN" sz="2800" b="1" dirty="0">
              <a:ea typeface="黑体" pitchFamily="2" charset="-122"/>
            </a:endParaRP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647725" y="1605309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解             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488726"/>
              </p:ext>
            </p:extLst>
          </p:nvPr>
        </p:nvGraphicFramePr>
        <p:xfrm>
          <a:off x="1447825" y="1049684"/>
          <a:ext cx="217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0" name="公式" r:id="rId4" imgW="2171520" imgH="419040" progId="Equation.3">
                  <p:embed/>
                </p:oleObj>
              </mc:Choice>
              <mc:Fallback>
                <p:oleObj name="公式" r:id="rId4" imgW="2171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25" y="1049684"/>
                        <a:ext cx="217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59275"/>
              </p:ext>
            </p:extLst>
          </p:nvPr>
        </p:nvGraphicFramePr>
        <p:xfrm>
          <a:off x="1354162" y="1662459"/>
          <a:ext cx="279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1" name="公式" r:id="rId6" imgW="2793960" imgH="444240" progId="Equation.3">
                  <p:embed/>
                </p:oleObj>
              </mc:Choice>
              <mc:Fallback>
                <p:oleObj name="公式" r:id="rId6" imgW="2793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62" y="1662459"/>
                        <a:ext cx="279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73300"/>
              </p:ext>
            </p:extLst>
          </p:nvPr>
        </p:nvGraphicFramePr>
        <p:xfrm>
          <a:off x="3619525" y="1041747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2" name="公式" r:id="rId8" imgW="1295280" imgH="444240" progId="Equation.3">
                  <p:embed/>
                </p:oleObj>
              </mc:Choice>
              <mc:Fallback>
                <p:oleObj name="公式" r:id="rId8" imgW="129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25" y="1041747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232968"/>
              </p:ext>
            </p:extLst>
          </p:nvPr>
        </p:nvGraphicFramePr>
        <p:xfrm>
          <a:off x="2203475" y="2754659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3" name="公式" r:id="rId10" imgW="774360" imgH="393480" progId="Equation.3">
                  <p:embed/>
                </p:oleObj>
              </mc:Choice>
              <mc:Fallback>
                <p:oleObj name="公式" r:id="rId10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75" y="2754659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221908"/>
              </p:ext>
            </p:extLst>
          </p:nvPr>
        </p:nvGraphicFramePr>
        <p:xfrm>
          <a:off x="3375050" y="2418109"/>
          <a:ext cx="3810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4" name="公式" r:id="rId12" imgW="380880" imgH="977760" progId="Equation.3">
                  <p:embed/>
                </p:oleObj>
              </mc:Choice>
              <mc:Fallback>
                <p:oleObj name="公式" r:id="rId12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50" y="2418109"/>
                        <a:ext cx="3810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60052"/>
              </p:ext>
            </p:extLst>
          </p:nvPr>
        </p:nvGraphicFramePr>
        <p:xfrm>
          <a:off x="3086125" y="288165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5" name="公式" r:id="rId14" imgW="241200" imgH="152280" progId="Equation.3">
                  <p:embed/>
                </p:oleObj>
              </mc:Choice>
              <mc:Fallback>
                <p:oleObj name="公式" r:id="rId14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25" y="288165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06940"/>
              </p:ext>
            </p:extLst>
          </p:nvPr>
        </p:nvGraphicFramePr>
        <p:xfrm>
          <a:off x="3779862" y="2249834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6" name="公式" r:id="rId16" imgW="2489040" imgH="838080" progId="Equation.3">
                  <p:embed/>
                </p:oleObj>
              </mc:Choice>
              <mc:Fallback>
                <p:oleObj name="公式" r:id="rId16" imgW="2489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62" y="2249834"/>
                        <a:ext cx="248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76137"/>
              </p:ext>
            </p:extLst>
          </p:nvPr>
        </p:nvGraphicFramePr>
        <p:xfrm>
          <a:off x="3830662" y="3199159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7" name="公式" r:id="rId18" imgW="1739880" imgH="444240" progId="Equation.3">
                  <p:embed/>
                </p:oleObj>
              </mc:Choice>
              <mc:Fallback>
                <p:oleObj name="公式" r:id="rId18" imgW="173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62" y="3199159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916932"/>
              </p:ext>
            </p:extLst>
          </p:nvPr>
        </p:nvGraphicFramePr>
        <p:xfrm>
          <a:off x="692175" y="3792884"/>
          <a:ext cx="279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8" name="公式" r:id="rId20" imgW="2793960" imgH="444240" progId="Equation.3">
                  <p:embed/>
                </p:oleObj>
              </mc:Choice>
              <mc:Fallback>
                <p:oleObj name="公式" r:id="rId20" imgW="2793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75" y="3792884"/>
                        <a:ext cx="279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945065"/>
              </p:ext>
            </p:extLst>
          </p:nvPr>
        </p:nvGraphicFramePr>
        <p:xfrm>
          <a:off x="1074762" y="4599334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9" name="公式" r:id="rId22" imgW="888840" imgH="393480" progId="Equation.3">
                  <p:embed/>
                </p:oleObj>
              </mc:Choice>
              <mc:Fallback>
                <p:oleObj name="公式" r:id="rId22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62" y="4599334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71629"/>
              </p:ext>
            </p:extLst>
          </p:nvPr>
        </p:nvGraphicFramePr>
        <p:xfrm>
          <a:off x="1954237" y="4416772"/>
          <a:ext cx="229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0" name="公式" r:id="rId24" imgW="2298600" imgH="698400" progId="Equation.3">
                  <p:embed/>
                </p:oleObj>
              </mc:Choice>
              <mc:Fallback>
                <p:oleObj name="公式" r:id="rId24" imgW="2298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37" y="4416772"/>
                        <a:ext cx="2298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1854"/>
              </p:ext>
            </p:extLst>
          </p:nvPr>
        </p:nvGraphicFramePr>
        <p:xfrm>
          <a:off x="4497412" y="4385022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1" name="公式" r:id="rId26" imgW="1600200" imgH="838080" progId="Equation.3">
                  <p:embed/>
                </p:oleObj>
              </mc:Choice>
              <mc:Fallback>
                <p:oleObj name="公式" r:id="rId26" imgW="1600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412" y="4385022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01986"/>
              </p:ext>
            </p:extLst>
          </p:nvPr>
        </p:nvGraphicFramePr>
        <p:xfrm>
          <a:off x="4222775" y="472157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2" name="公式" r:id="rId28" imgW="241200" imgH="152280" progId="Equation.3">
                  <p:embed/>
                </p:oleObj>
              </mc:Choice>
              <mc:Fallback>
                <p:oleObj name="公式" r:id="rId28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75" y="472157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01832"/>
              </p:ext>
            </p:extLst>
          </p:nvPr>
        </p:nvGraphicFramePr>
        <p:xfrm>
          <a:off x="6491312" y="4385022"/>
          <a:ext cx="88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3" name="公式" r:id="rId30" imgW="888840" imgH="825480" progId="Equation.3">
                  <p:embed/>
                </p:oleObj>
              </mc:Choice>
              <mc:Fallback>
                <p:oleObj name="公式" r:id="rId30" imgW="888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312" y="4385022"/>
                        <a:ext cx="88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909970"/>
              </p:ext>
            </p:extLst>
          </p:nvPr>
        </p:nvGraphicFramePr>
        <p:xfrm>
          <a:off x="6172225" y="475332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4" name="公式" r:id="rId32" imgW="241200" imgH="152280" progId="Equation.3">
                  <p:embed/>
                </p:oleObj>
              </mc:Choice>
              <mc:Fallback>
                <p:oleObj name="公式" r:id="rId32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25" y="475332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68739"/>
              </p:ext>
            </p:extLst>
          </p:nvPr>
        </p:nvGraphicFramePr>
        <p:xfrm>
          <a:off x="714400" y="5432772"/>
          <a:ext cx="520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5" name="公式" r:id="rId33" imgW="5206680" imgH="444240" progId="Equation.3">
                  <p:embed/>
                </p:oleObj>
              </mc:Choice>
              <mc:Fallback>
                <p:oleObj name="公式" r:id="rId33" imgW="520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00" y="5432772"/>
                        <a:ext cx="520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3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78657" y="1624360"/>
            <a:ext cx="732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离散型随机变量函数的数学期望</a:t>
            </a:r>
          </a:p>
        </p:txBody>
      </p: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1088257" y="2983260"/>
            <a:ext cx="6858000" cy="1371600"/>
            <a:chOff x="720" y="1296"/>
            <a:chExt cx="4320" cy="864"/>
          </a:xfrm>
        </p:grpSpPr>
        <p:sp>
          <p:nvSpPr>
            <p:cNvPr id="77828" name="Line 4"/>
            <p:cNvSpPr>
              <a:spLocks noChangeShapeType="1"/>
            </p:cNvSpPr>
            <p:nvPr/>
          </p:nvSpPr>
          <p:spPr bwMode="auto">
            <a:xfrm>
              <a:off x="720" y="1680"/>
              <a:ext cx="43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>
              <a:off x="1824" y="1296"/>
              <a:ext cx="0" cy="8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011"/>
              </p:ext>
            </p:extLst>
          </p:nvPr>
        </p:nvGraphicFramePr>
        <p:xfrm>
          <a:off x="1570857" y="307216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0" name="Equation" r:id="rId4" imgW="1066680" imgH="431640" progId="Equation.3">
                  <p:embed/>
                </p:oleObj>
              </mc:Choice>
              <mc:Fallback>
                <p:oleObj name="Equation" r:id="rId4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857" y="307216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968277"/>
              </p:ext>
            </p:extLst>
          </p:nvPr>
        </p:nvGraphicFramePr>
        <p:xfrm>
          <a:off x="973957" y="375796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1" name="Equation" r:id="rId6" imgW="2349360" imgH="431640" progId="Equation.3">
                  <p:embed/>
                </p:oleObj>
              </mc:Choice>
              <mc:Fallback>
                <p:oleObj name="Equation" r:id="rId6" imgW="2349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957" y="3757960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06441"/>
              </p:ext>
            </p:extLst>
          </p:nvPr>
        </p:nvGraphicFramePr>
        <p:xfrm>
          <a:off x="3209157" y="3142010"/>
          <a:ext cx="4089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2" name="Equation" r:id="rId8" imgW="4089240" imgH="393480" progId="Equation.3">
                  <p:embed/>
                </p:oleObj>
              </mc:Choice>
              <mc:Fallback>
                <p:oleObj name="Equation" r:id="rId8" imgW="408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157" y="3142010"/>
                        <a:ext cx="4089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94424"/>
              </p:ext>
            </p:extLst>
          </p:nvPr>
        </p:nvGraphicFramePr>
        <p:xfrm>
          <a:off x="3298057" y="3745260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3" name="Equation" r:id="rId10" imgW="355320" imgH="419040" progId="Equation.3">
                  <p:embed/>
                </p:oleObj>
              </mc:Choice>
              <mc:Fallback>
                <p:oleObj name="Equation" r:id="rId10" imgW="355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057" y="3745260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728269"/>
              </p:ext>
            </p:extLst>
          </p:nvPr>
        </p:nvGraphicFramePr>
        <p:xfrm>
          <a:off x="4523607" y="376431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4" name="Equation" r:id="rId12" imgW="368280" imgH="419040" progId="Equation.3">
                  <p:embed/>
                </p:oleObj>
              </mc:Choice>
              <mc:Fallback>
                <p:oleObj name="Equation" r:id="rId12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607" y="376431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314772"/>
              </p:ext>
            </p:extLst>
          </p:nvPr>
        </p:nvGraphicFramePr>
        <p:xfrm>
          <a:off x="5819007" y="375796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5" name="Equation" r:id="rId14" imgW="368280" imgH="431640" progId="Equation.3">
                  <p:embed/>
                </p:oleObj>
              </mc:Choice>
              <mc:Fallback>
                <p:oleObj name="Equation" r:id="rId14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007" y="375796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90583"/>
              </p:ext>
            </p:extLst>
          </p:nvPr>
        </p:nvGraphicFramePr>
        <p:xfrm>
          <a:off x="7108057" y="374526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6" name="Equation" r:id="rId16" imgW="368280" imgH="419040" progId="Equation.3">
                  <p:embed/>
                </p:oleObj>
              </mc:Choice>
              <mc:Fallback>
                <p:oleObj name="Equation" r:id="rId16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057" y="374526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50375"/>
              </p:ext>
            </p:extLst>
          </p:nvPr>
        </p:nvGraphicFramePr>
        <p:xfrm>
          <a:off x="569144" y="4669185"/>
          <a:ext cx="278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7" name="公式" r:id="rId18" imgW="2781000" imgH="469800" progId="Equation.3">
                  <p:embed/>
                </p:oleObj>
              </mc:Choice>
              <mc:Fallback>
                <p:oleObj name="公式" r:id="rId18" imgW="2781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44" y="4669185"/>
                        <a:ext cx="278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481832" y="5356572"/>
            <a:ext cx="1444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解           </a:t>
            </a:r>
            <a:endParaRPr lang="zh-CN" altLang="en-US" sz="2800" b="1">
              <a:ea typeface="宋体" charset="-122"/>
            </a:endParaRPr>
          </a:p>
        </p:txBody>
      </p:sp>
      <p:graphicFrame>
        <p:nvGraphicFramePr>
          <p:cNvPr id="77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17919"/>
              </p:ext>
            </p:extLst>
          </p:nvPr>
        </p:nvGraphicFramePr>
        <p:xfrm>
          <a:off x="1300982" y="5407372"/>
          <a:ext cx="341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8" name="公式" r:id="rId20" imgW="3416040" imgH="469800" progId="Equation.3">
                  <p:embed/>
                </p:oleObj>
              </mc:Choice>
              <mc:Fallback>
                <p:oleObj name="公式" r:id="rId20" imgW="3416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982" y="5407372"/>
                        <a:ext cx="341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1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52835"/>
            <a:ext cx="79248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二、随机变量函数的数学期望</a:t>
            </a:r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1177157" y="2233960"/>
            <a:ext cx="5051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设随机变量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的分布律为           </a:t>
            </a:r>
          </a:p>
        </p:txBody>
      </p:sp>
      <p:graphicFrame>
        <p:nvGraphicFramePr>
          <p:cNvPr id="7786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349112"/>
              </p:ext>
            </p:extLst>
          </p:nvPr>
        </p:nvGraphicFramePr>
        <p:xfrm>
          <a:off x="3480619" y="4712047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9" name="公式" r:id="rId22" imgW="1320480" imgH="444240" progId="Equation.3">
                  <p:embed/>
                </p:oleObj>
              </mc:Choice>
              <mc:Fallback>
                <p:oleObj name="公式" r:id="rId22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619" y="4712047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42" grpId="0"/>
      <p:bldP spid="778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1270372" y="1145952"/>
            <a:ext cx="6858000" cy="1371600"/>
            <a:chOff x="930" y="2974"/>
            <a:chExt cx="4320" cy="864"/>
          </a:xfrm>
        </p:grpSpPr>
        <p:grpSp>
          <p:nvGrpSpPr>
            <p:cNvPr id="495621" name="Group 5"/>
            <p:cNvGrpSpPr>
              <a:grpSpLocks/>
            </p:cNvGrpSpPr>
            <p:nvPr/>
          </p:nvGrpSpPr>
          <p:grpSpPr bwMode="auto">
            <a:xfrm>
              <a:off x="930" y="2974"/>
              <a:ext cx="4320" cy="864"/>
              <a:chOff x="720" y="1296"/>
              <a:chExt cx="4320" cy="864"/>
            </a:xfrm>
          </p:grpSpPr>
          <p:sp>
            <p:nvSpPr>
              <p:cNvPr id="495622" name="Line 6"/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495623" name="Line 7"/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495624" name="Object 8"/>
            <p:cNvGraphicFramePr>
              <a:graphicFrameLocks noChangeAspect="1"/>
            </p:cNvGraphicFramePr>
            <p:nvPr/>
          </p:nvGraphicFramePr>
          <p:xfrm>
            <a:off x="1190" y="3026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02" name="Equation" r:id="rId3" imgW="1079280" imgH="368280" progId="Equation.3">
                    <p:embed/>
                  </p:oleObj>
                </mc:Choice>
                <mc:Fallback>
                  <p:oleObj name="Equation" r:id="rId3" imgW="10792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3026"/>
                          <a:ext cx="6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25" name="Object 9"/>
            <p:cNvGraphicFramePr>
              <a:graphicFrameLocks noChangeAspect="1"/>
            </p:cNvGraphicFramePr>
            <p:nvPr/>
          </p:nvGraphicFramePr>
          <p:xfrm>
            <a:off x="1410" y="3502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03" name="Equation" r:id="rId5" imgW="279360" imgH="330120" progId="Equation.3">
                    <p:embed/>
                  </p:oleObj>
                </mc:Choice>
                <mc:Fallback>
                  <p:oleObj name="Equation" r:id="rId5" imgW="2793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502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5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322868"/>
              </p:ext>
            </p:extLst>
          </p:nvPr>
        </p:nvGraphicFramePr>
        <p:xfrm>
          <a:off x="4035797" y="1304702"/>
          <a:ext cx="29257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4" name="Equation" r:id="rId7" imgW="2616120" imgH="393480" progId="Equation.3">
                  <p:embed/>
                </p:oleObj>
              </mc:Choice>
              <mc:Fallback>
                <p:oleObj name="Equation" r:id="rId7" imgW="2616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797" y="1304702"/>
                        <a:ext cx="29257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55147"/>
              </p:ext>
            </p:extLst>
          </p:nvPr>
        </p:nvGraphicFramePr>
        <p:xfrm>
          <a:off x="3867522" y="1927002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5" name="Equation" r:id="rId9" imgW="368280" imgH="419040" progId="Equation.3">
                  <p:embed/>
                </p:oleObj>
              </mc:Choice>
              <mc:Fallback>
                <p:oleObj name="Equation" r:id="rId9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522" y="1927002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99417"/>
              </p:ext>
            </p:extLst>
          </p:nvPr>
        </p:nvGraphicFramePr>
        <p:xfrm>
          <a:off x="4877172" y="1920652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6" name="Equation" r:id="rId11" imgW="1054080" imgH="431640" progId="Equation.3">
                  <p:embed/>
                </p:oleObj>
              </mc:Choice>
              <mc:Fallback>
                <p:oleObj name="Equation" r:id="rId11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172" y="1920652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19145"/>
              </p:ext>
            </p:extLst>
          </p:nvPr>
        </p:nvGraphicFramePr>
        <p:xfrm>
          <a:off x="6763122" y="1927002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7" name="Equation" r:id="rId13" imgW="368280" imgH="419040" progId="Equation.3">
                  <p:embed/>
                </p:oleObj>
              </mc:Choice>
              <mc:Fallback>
                <p:oleObj name="Equation" r:id="rId13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122" y="1927002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611560" y="2681064"/>
            <a:ext cx="21291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          </a:t>
            </a:r>
          </a:p>
        </p:txBody>
      </p:sp>
      <p:graphicFrame>
        <p:nvGraphicFramePr>
          <p:cNvPr id="4956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063552"/>
              </p:ext>
            </p:extLst>
          </p:nvPr>
        </p:nvGraphicFramePr>
        <p:xfrm>
          <a:off x="1754560" y="2766789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8" name="公式" r:id="rId15" imgW="812520" imgH="393480" progId="Equation.3">
                  <p:embed/>
                </p:oleObj>
              </mc:Choice>
              <mc:Fallback>
                <p:oleObj name="公式" r:id="rId1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560" y="2766789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99565"/>
              </p:ext>
            </p:extLst>
          </p:nvPr>
        </p:nvGraphicFramePr>
        <p:xfrm>
          <a:off x="2568947" y="3420839"/>
          <a:ext cx="416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9" name="公式" r:id="rId17" imgW="4165560" imgH="431640" progId="Equation.3">
                  <p:embed/>
                </p:oleObj>
              </mc:Choice>
              <mc:Fallback>
                <p:oleObj name="公式" r:id="rId17" imgW="4165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947" y="3420839"/>
                        <a:ext cx="416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751881"/>
              </p:ext>
            </p:extLst>
          </p:nvPr>
        </p:nvGraphicFramePr>
        <p:xfrm>
          <a:off x="2568947" y="4127277"/>
          <a:ext cx="523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0" name="公式" r:id="rId19" imgW="5232240" imgH="482400" progId="Equation.3">
                  <p:embed/>
                </p:oleObj>
              </mc:Choice>
              <mc:Fallback>
                <p:oleObj name="公式" r:id="rId19" imgW="5232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947" y="4127277"/>
                        <a:ext cx="52308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8432"/>
              </p:ext>
            </p:extLst>
          </p:nvPr>
        </p:nvGraphicFramePr>
        <p:xfrm>
          <a:off x="4304085" y="2728689"/>
          <a:ext cx="132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1" name="公式" r:id="rId21" imgW="1320480" imgH="469800" progId="Equation.3">
                  <p:embed/>
                </p:oleObj>
              </mc:Choice>
              <mc:Fallback>
                <p:oleObj name="公式" r:id="rId21" imgW="1320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085" y="2728689"/>
                        <a:ext cx="132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35790"/>
              </p:ext>
            </p:extLst>
          </p:nvPr>
        </p:nvGraphicFramePr>
        <p:xfrm>
          <a:off x="2568947" y="2766789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2" name="公式" r:id="rId23" imgW="1638000" imgH="393480" progId="Equation.3">
                  <p:embed/>
                </p:oleObj>
              </mc:Choice>
              <mc:Fallback>
                <p:oleObj name="公式" r:id="rId23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947" y="2766789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11493"/>
              </p:ext>
            </p:extLst>
          </p:nvPr>
        </p:nvGraphicFramePr>
        <p:xfrm>
          <a:off x="2568947" y="4852764"/>
          <a:ext cx="325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3" name="Equation" r:id="rId25" imgW="3251160" imgH="952200" progId="Equation.3">
                  <p:embed/>
                </p:oleObj>
              </mc:Choice>
              <mc:Fallback>
                <p:oleObj name="Equation" r:id="rId25" imgW="3251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947" y="4852764"/>
                        <a:ext cx="325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473894" y="1064419"/>
            <a:ext cx="7542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因此离散型随机变量函数的数学期望为              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488182" y="1762919"/>
            <a:ext cx="3119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若 </a:t>
            </a:r>
            <a:r>
              <a:rPr lang="en-US" altLang="zh-CN" sz="2800" b="1" i="1"/>
              <a:t>Y </a:t>
            </a:r>
            <a:r>
              <a:rPr lang="en-US" altLang="zh-CN" sz="2800" b="1"/>
              <a:t>=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 </a:t>
            </a:r>
            <a:r>
              <a:rPr lang="zh-CN" altLang="en-US" sz="2800" b="1"/>
              <a:t>且          </a:t>
            </a: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928532"/>
              </p:ext>
            </p:extLst>
          </p:nvPr>
        </p:nvGraphicFramePr>
        <p:xfrm>
          <a:off x="2797994" y="1848644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公式" r:id="rId4" imgW="2806560" imgH="431640" progId="Equation.3">
                  <p:embed/>
                </p:oleObj>
              </mc:Choice>
              <mc:Fallback>
                <p:oleObj name="公式" r:id="rId4" imgW="280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994" y="1848644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467544" y="2685256"/>
            <a:ext cx="18870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       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76281"/>
              </p:ext>
            </p:extLst>
          </p:nvPr>
        </p:nvGraphicFramePr>
        <p:xfrm>
          <a:off x="2334444" y="2510631"/>
          <a:ext cx="345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Equation" r:id="rId6" imgW="3454200" imgH="952200" progId="Equation.3">
                  <p:embed/>
                </p:oleObj>
              </mc:Choice>
              <mc:Fallback>
                <p:oleObj name="Equation" r:id="rId6" imgW="34542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444" y="2510631"/>
                        <a:ext cx="345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3852"/>
              </p:ext>
            </p:extLst>
          </p:nvPr>
        </p:nvGraphicFramePr>
        <p:xfrm>
          <a:off x="5390382" y="1920081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公式" r:id="rId8" imgW="1701720" imgH="393480" progId="Equation.3">
                  <p:embed/>
                </p:oleObj>
              </mc:Choice>
              <mc:Fallback>
                <p:oleObj name="公式" r:id="rId8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382" y="1920081"/>
                        <a:ext cx="170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521519" y="3650456"/>
            <a:ext cx="7272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连续型随机变量函数的数学期望</a:t>
            </a:r>
          </a:p>
        </p:txBody>
      </p:sp>
      <p:graphicFrame>
        <p:nvGraphicFramePr>
          <p:cNvPr id="788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931094"/>
              </p:ext>
            </p:extLst>
          </p:nvPr>
        </p:nvGraphicFramePr>
        <p:xfrm>
          <a:off x="1458144" y="5034756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公式" r:id="rId10" imgW="4190760" imgH="698400" progId="Equation.3">
                  <p:embed/>
                </p:oleObj>
              </mc:Choice>
              <mc:Fallback>
                <p:oleObj name="公式" r:id="rId10" imgW="41907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144" y="5034756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67544" y="4348956"/>
            <a:ext cx="8061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若 </a:t>
            </a:r>
            <a:r>
              <a:rPr lang="en-US" altLang="zh-CN" sz="2800" b="1" i="1"/>
              <a:t>X </a:t>
            </a:r>
            <a:r>
              <a:rPr lang="zh-CN" altLang="en-US" sz="2800" b="1"/>
              <a:t>是连续型的</a:t>
            </a:r>
            <a:r>
              <a:rPr lang="en-US" altLang="zh-CN" sz="2800" b="1"/>
              <a:t>,</a:t>
            </a:r>
            <a:r>
              <a:rPr lang="zh-CN" altLang="en-US" sz="2800" b="1"/>
              <a:t>它的分布密度为  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, </a:t>
            </a:r>
            <a:r>
              <a:rPr lang="zh-CN" altLang="en-US" sz="2800" b="1"/>
              <a:t>则            </a:t>
            </a:r>
          </a:p>
        </p:txBody>
      </p:sp>
    </p:spTree>
    <p:extLst>
      <p:ext uri="{BB962C8B-B14F-4D97-AF65-F5344CB8AC3E}">
        <p14:creationId xmlns:p14="http://schemas.microsoft.com/office/powerpoint/2010/main" val="21066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utoUpdateAnimBg="0"/>
      <p:bldP spid="78862" grpId="0" autoUpdateAnimBg="0"/>
      <p:bldP spid="78871" grpId="0"/>
      <p:bldP spid="788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509413" y="938113"/>
            <a:ext cx="7345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二维随机变量函数的数学期望</a:t>
            </a:r>
          </a:p>
        </p:txBody>
      </p:sp>
      <p:graphicFrame>
        <p:nvGraphicFramePr>
          <p:cNvPr id="490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7618"/>
              </p:ext>
            </p:extLst>
          </p:nvPr>
        </p:nvGraphicFramePr>
        <p:xfrm>
          <a:off x="568151" y="1658838"/>
          <a:ext cx="515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8" name="公式" r:id="rId3" imgW="5155920" imgH="444240" progId="Equation.3">
                  <p:embed/>
                </p:oleObj>
              </mc:Choice>
              <mc:Fallback>
                <p:oleObj name="公式" r:id="rId3" imgW="515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51" y="1658838"/>
                        <a:ext cx="515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51161"/>
              </p:ext>
            </p:extLst>
          </p:nvPr>
        </p:nvGraphicFramePr>
        <p:xfrm>
          <a:off x="566563" y="3344763"/>
          <a:ext cx="515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9" name="公式" r:id="rId5" imgW="5155920" imgH="495000" progId="Equation.3">
                  <p:embed/>
                </p:oleObj>
              </mc:Choice>
              <mc:Fallback>
                <p:oleObj name="公式" r:id="rId5" imgW="5155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3" y="3344763"/>
                        <a:ext cx="5156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60492"/>
              </p:ext>
            </p:extLst>
          </p:nvPr>
        </p:nvGraphicFramePr>
        <p:xfrm>
          <a:off x="539576" y="2460525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0" name="公式" r:id="rId7" imgW="495000" imgH="393480" progId="Equation.3">
                  <p:embed/>
                </p:oleObj>
              </mc:Choice>
              <mc:Fallback>
                <p:oleObj name="公式" r:id="rId7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76" y="2460525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63347"/>
              </p:ext>
            </p:extLst>
          </p:nvPr>
        </p:nvGraphicFramePr>
        <p:xfrm>
          <a:off x="1652413" y="2403375"/>
          <a:ext cx="4864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1" name="公式" r:id="rId9" imgW="4863960" imgH="774360" progId="Equation.3">
                  <p:embed/>
                </p:oleObj>
              </mc:Choice>
              <mc:Fallback>
                <p:oleObj name="公式" r:id="rId9" imgW="48639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413" y="2403375"/>
                        <a:ext cx="4864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25847"/>
              </p:ext>
            </p:extLst>
          </p:nvPr>
        </p:nvGraphicFramePr>
        <p:xfrm>
          <a:off x="1558751" y="4622700"/>
          <a:ext cx="617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2" name="公式" r:id="rId11" imgW="6172200" imgH="698400" progId="Equation.3">
                  <p:embed/>
                </p:oleObj>
              </mc:Choice>
              <mc:Fallback>
                <p:oleObj name="公式" r:id="rId11" imgW="6172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751" y="4622700"/>
                        <a:ext cx="6172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105252"/>
              </p:ext>
            </p:extLst>
          </p:nvPr>
        </p:nvGraphicFramePr>
        <p:xfrm>
          <a:off x="568151" y="4035325"/>
          <a:ext cx="521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3" name="公式" r:id="rId13" imgW="5219640" imgH="444240" progId="Equation.3">
                  <p:embed/>
                </p:oleObj>
              </mc:Choice>
              <mc:Fallback>
                <p:oleObj name="公式" r:id="rId13" imgW="5219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51" y="4035325"/>
                        <a:ext cx="521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46943"/>
              </p:ext>
            </p:extLst>
          </p:nvPr>
        </p:nvGraphicFramePr>
        <p:xfrm>
          <a:off x="555451" y="4765575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4" name="公式" r:id="rId15" imgW="850680" imgH="419040" progId="Equation.3">
                  <p:embed/>
                </p:oleObj>
              </mc:Choice>
              <mc:Fallback>
                <p:oleObj name="公式" r:id="rId15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51" y="4765575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01036"/>
              </p:ext>
            </p:extLst>
          </p:nvPr>
        </p:nvGraphicFramePr>
        <p:xfrm>
          <a:off x="1158701" y="4790975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5" name="公式" r:id="rId17" imgW="342720" imgH="368280" progId="Equation.3">
                  <p:embed/>
                </p:oleObj>
              </mc:Choice>
              <mc:Fallback>
                <p:oleObj name="公式" r:id="rId17" imgW="342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701" y="4790975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76566"/>
              </p:ext>
            </p:extLst>
          </p:nvPr>
        </p:nvGraphicFramePr>
        <p:xfrm>
          <a:off x="5403676" y="4035325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6" name="公式" r:id="rId19" imgW="2552400" imgH="431640" progId="Equation.3">
                  <p:embed/>
                </p:oleObj>
              </mc:Choice>
              <mc:Fallback>
                <p:oleObj name="公式" r:id="rId19" imgW="2552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676" y="4035325"/>
                        <a:ext cx="255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37288"/>
              </p:ext>
            </p:extLst>
          </p:nvPr>
        </p:nvGraphicFramePr>
        <p:xfrm>
          <a:off x="1204738" y="2466875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7" name="公式" r:id="rId21" imgW="342720" imgH="368280" progId="Equation.3">
                  <p:embed/>
                </p:oleObj>
              </mc:Choice>
              <mc:Fallback>
                <p:oleObj name="公式" r:id="rId21" imgW="342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738" y="2466875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113536"/>
              </p:ext>
            </p:extLst>
          </p:nvPr>
        </p:nvGraphicFramePr>
        <p:xfrm>
          <a:off x="5330650" y="1658838"/>
          <a:ext cx="276974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8" name="公式" r:id="rId23" imgW="2552400" imgH="431640" progId="Equation.3">
                  <p:embed/>
                </p:oleObj>
              </mc:Choice>
              <mc:Fallback>
                <p:oleObj name="公式" r:id="rId23" imgW="2552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650" y="1658838"/>
                        <a:ext cx="276974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05975"/>
              </p:ext>
            </p:extLst>
          </p:nvPr>
        </p:nvGraphicFramePr>
        <p:xfrm>
          <a:off x="552276" y="5576788"/>
          <a:ext cx="586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9" name="公式" r:id="rId25" imgW="5867280" imgH="444240" progId="Equation.3">
                  <p:embed/>
                </p:oleObj>
              </mc:Choice>
              <mc:Fallback>
                <p:oleObj name="公式" r:id="rId25" imgW="5867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76" y="5576788"/>
                        <a:ext cx="586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8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91356" y="979835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               </a:t>
            </a:r>
            <a:endParaRPr kumimoji="0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75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064746"/>
              </p:ext>
            </p:extLst>
          </p:nvPr>
        </p:nvGraphicFramePr>
        <p:xfrm>
          <a:off x="1297806" y="1059210"/>
          <a:ext cx="534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4" name="公式" r:id="rId3" imgW="5346360" imgH="444240" progId="Equation.3">
                  <p:embed/>
                </p:oleObj>
              </mc:Choice>
              <mc:Fallback>
                <p:oleObj name="公式" r:id="rId3" imgW="5346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06" y="1059210"/>
                        <a:ext cx="534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6593706" y="986185"/>
            <a:ext cx="1724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即具有概</a:t>
            </a: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467544" y="1633885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率密度</a:t>
            </a:r>
          </a:p>
        </p:txBody>
      </p:sp>
      <p:graphicFrame>
        <p:nvGraphicFramePr>
          <p:cNvPr id="475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54480"/>
              </p:ext>
            </p:extLst>
          </p:nvPr>
        </p:nvGraphicFramePr>
        <p:xfrm>
          <a:off x="2818631" y="259273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5" name="公式" r:id="rId5" imgW="736560" imgH="393480" progId="Equation.3">
                  <p:embed/>
                </p:oleObj>
              </mc:Choice>
              <mc:Fallback>
                <p:oleObj name="公式" r:id="rId5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631" y="2592735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49964"/>
              </p:ext>
            </p:extLst>
          </p:nvPr>
        </p:nvGraphicFramePr>
        <p:xfrm>
          <a:off x="3972744" y="2256185"/>
          <a:ext cx="3810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6" name="公式" r:id="rId7" imgW="380880" imgH="977760" progId="Equation.3">
                  <p:embed/>
                </p:oleObj>
              </mc:Choice>
              <mc:Fallback>
                <p:oleObj name="公式" r:id="rId7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744" y="2256185"/>
                        <a:ext cx="3810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21985"/>
              </p:ext>
            </p:extLst>
          </p:nvPr>
        </p:nvGraphicFramePr>
        <p:xfrm>
          <a:off x="3683819" y="271973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7" name="公式" r:id="rId9" imgW="241200" imgH="152280" progId="Equation.3">
                  <p:embed/>
                </p:oleObj>
              </mc:Choice>
              <mc:Fallback>
                <p:oleObj name="公式" r:id="rId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819" y="271973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02253"/>
              </p:ext>
            </p:extLst>
          </p:nvPr>
        </p:nvGraphicFramePr>
        <p:xfrm>
          <a:off x="4347394" y="2072035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8" name="公式" r:id="rId11" imgW="1917360" imgH="838080" progId="Equation.3">
                  <p:embed/>
                </p:oleObj>
              </mc:Choice>
              <mc:Fallback>
                <p:oleObj name="公式" r:id="rId11" imgW="1917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394" y="2072035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88847"/>
              </p:ext>
            </p:extLst>
          </p:nvPr>
        </p:nvGraphicFramePr>
        <p:xfrm>
          <a:off x="4312469" y="3021360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9" name="公式" r:id="rId13" imgW="1384200" imgH="444240" progId="Equation.3">
                  <p:embed/>
                </p:oleObj>
              </mc:Choice>
              <mc:Fallback>
                <p:oleObj name="公式" r:id="rId13" imgW="1384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469" y="3021360"/>
                        <a:ext cx="138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61321"/>
              </p:ext>
            </p:extLst>
          </p:nvPr>
        </p:nvGraphicFramePr>
        <p:xfrm>
          <a:off x="545331" y="3657947"/>
          <a:ext cx="668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0" name="公式" r:id="rId15" imgW="6680160" imgH="444240" progId="Equation.3">
                  <p:embed/>
                </p:oleObj>
              </mc:Choice>
              <mc:Fallback>
                <p:oleObj name="公式" r:id="rId15" imgW="6680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31" y="3657947"/>
                        <a:ext cx="668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54" name="Text Box 18"/>
          <p:cNvSpPr txBox="1">
            <a:spLocks noChangeArrowheads="1"/>
          </p:cNvSpPr>
          <p:nvPr/>
        </p:nvSpPr>
        <p:spPr bwMode="auto">
          <a:xfrm>
            <a:off x="486594" y="5150197"/>
            <a:ext cx="1444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解           </a:t>
            </a:r>
          </a:p>
        </p:txBody>
      </p:sp>
      <p:graphicFrame>
        <p:nvGraphicFramePr>
          <p:cNvPr id="4751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12391"/>
              </p:ext>
            </p:extLst>
          </p:nvPr>
        </p:nvGraphicFramePr>
        <p:xfrm>
          <a:off x="1131119" y="522163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1" name="公式" r:id="rId17" imgW="914400" imgH="393480" progId="Equation.3">
                  <p:embed/>
                </p:oleObj>
              </mc:Choice>
              <mc:Fallback>
                <p:oleObj name="公式" r:id="rId17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19" y="5221635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3696"/>
              </p:ext>
            </p:extLst>
          </p:nvPr>
        </p:nvGraphicFramePr>
        <p:xfrm>
          <a:off x="548506" y="4331047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2" name="公式" r:id="rId19" imgW="1358640" imgH="393480" progId="Equation.3">
                  <p:embed/>
                </p:oleObj>
              </mc:Choice>
              <mc:Fallback>
                <p:oleObj name="公式" r:id="rId19" imgW="1358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06" y="4331047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81867"/>
              </p:ext>
            </p:extLst>
          </p:nvPr>
        </p:nvGraphicFramePr>
        <p:xfrm>
          <a:off x="3933056" y="4343747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3" name="公式" r:id="rId21" imgW="2654280" imgH="444240" progId="Equation.3">
                  <p:embed/>
                </p:oleObj>
              </mc:Choice>
              <mc:Fallback>
                <p:oleObj name="公式" r:id="rId21" imgW="265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56" y="4343747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987575"/>
              </p:ext>
            </p:extLst>
          </p:nvPr>
        </p:nvGraphicFramePr>
        <p:xfrm>
          <a:off x="1955031" y="4307235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4" name="公式" r:id="rId23" imgW="1981080" imgH="444240" progId="Equation.3">
                  <p:embed/>
                </p:oleObj>
              </mc:Choice>
              <mc:Fallback>
                <p:oleObj name="公式" r:id="rId23" imgW="1981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031" y="4307235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80703"/>
              </p:ext>
            </p:extLst>
          </p:nvPr>
        </p:nvGraphicFramePr>
        <p:xfrm>
          <a:off x="2053456" y="5061297"/>
          <a:ext cx="25003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5" name="公式" r:id="rId25" imgW="2501640" imgH="698400" progId="Equation.3">
                  <p:embed/>
                </p:oleObj>
              </mc:Choice>
              <mc:Fallback>
                <p:oleObj name="公式" r:id="rId25" imgW="25016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456" y="5061297"/>
                        <a:ext cx="25003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161196"/>
              </p:ext>
            </p:extLst>
          </p:nvPr>
        </p:nvGraphicFramePr>
        <p:xfrm>
          <a:off x="4776019" y="5029547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6" name="公式" r:id="rId27" imgW="1688760" imgH="838080" progId="Equation.3">
                  <p:embed/>
                </p:oleObj>
              </mc:Choice>
              <mc:Fallback>
                <p:oleObj name="公式" r:id="rId27" imgW="1688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019" y="5029547"/>
                        <a:ext cx="168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04766"/>
              </p:ext>
            </p:extLst>
          </p:nvPr>
        </p:nvGraphicFramePr>
        <p:xfrm>
          <a:off x="4545831" y="536609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7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831" y="536609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7452"/>
              </p:ext>
            </p:extLst>
          </p:nvPr>
        </p:nvGraphicFramePr>
        <p:xfrm>
          <a:off x="6804844" y="5039072"/>
          <a:ext cx="87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8" name="公式" r:id="rId31" imgW="876240" imgH="838080" progId="Equation.3">
                  <p:embed/>
                </p:oleObj>
              </mc:Choice>
              <mc:Fallback>
                <p:oleObj name="公式" r:id="rId31" imgW="876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844" y="5039072"/>
                        <a:ext cx="87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94760"/>
              </p:ext>
            </p:extLst>
          </p:nvPr>
        </p:nvGraphicFramePr>
        <p:xfrm>
          <a:off x="6495281" y="539784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9" name="公式" r:id="rId33" imgW="241200" imgH="152280" progId="Equation.3">
                  <p:embed/>
                </p:oleObj>
              </mc:Choice>
              <mc:Fallback>
                <p:oleObj name="公式" r:id="rId3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281" y="539784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7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6" grpId="0"/>
      <p:bldP spid="475147" grpId="0"/>
      <p:bldP spid="4751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Text Box 13"/>
          <p:cNvSpPr txBox="1">
            <a:spLocks noChangeArrowheads="1"/>
          </p:cNvSpPr>
          <p:nvPr/>
        </p:nvSpPr>
        <p:spPr bwMode="auto">
          <a:xfrm>
            <a:off x="467544" y="87682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6</a:t>
            </a:r>
            <a:r>
              <a:rPr kumimoji="0" lang="en-US" altLang="zh-CN" sz="2800" b="1" dirty="0" smtClean="0">
                <a:ea typeface="黑体" pitchFamily="2" charset="-122"/>
              </a:rPr>
              <a:t> </a:t>
            </a:r>
            <a:endParaRPr kumimoji="0" lang="en-US" altLang="zh-CN" sz="2800" b="1" dirty="0">
              <a:ea typeface="黑体" pitchFamily="2" charset="-122"/>
            </a:endParaRPr>
          </a:p>
        </p:txBody>
      </p:sp>
      <p:graphicFrame>
        <p:nvGraphicFramePr>
          <p:cNvPr id="4761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49469"/>
              </p:ext>
            </p:extLst>
          </p:nvPr>
        </p:nvGraphicFramePr>
        <p:xfrm>
          <a:off x="1378769" y="941908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9" name="公式" r:id="rId3" imgW="4991040" imgH="444240" progId="Equation.3">
                  <p:embed/>
                </p:oleObj>
              </mc:Choice>
              <mc:Fallback>
                <p:oleObj name="公式" r:id="rId3" imgW="4991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69" y="941908"/>
                        <a:ext cx="499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2467"/>
              </p:ext>
            </p:extLst>
          </p:nvPr>
        </p:nvGraphicFramePr>
        <p:xfrm>
          <a:off x="1545456" y="2132533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0" name="公式" r:id="rId5" imgW="1117440" imgH="393480" progId="Equation.3">
                  <p:embed/>
                </p:oleObj>
              </mc:Choice>
              <mc:Fallback>
                <p:oleObj name="公式" r:id="rId5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456" y="2132533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93928"/>
              </p:ext>
            </p:extLst>
          </p:nvPr>
        </p:nvGraphicFramePr>
        <p:xfrm>
          <a:off x="3034531" y="1684858"/>
          <a:ext cx="3810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1" name="公式" r:id="rId7" imgW="380880" imgH="977760" progId="Equation.3">
                  <p:embed/>
                </p:oleObj>
              </mc:Choice>
              <mc:Fallback>
                <p:oleObj name="公式" r:id="rId7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531" y="1684858"/>
                        <a:ext cx="3810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88753"/>
              </p:ext>
            </p:extLst>
          </p:nvPr>
        </p:nvGraphicFramePr>
        <p:xfrm>
          <a:off x="2697981" y="225953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2" name="公式" r:id="rId9" imgW="241200" imgH="152280" progId="Equation.3">
                  <p:embed/>
                </p:oleObj>
              </mc:Choice>
              <mc:Fallback>
                <p:oleObj name="公式" r:id="rId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981" y="225953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348167"/>
              </p:ext>
            </p:extLst>
          </p:nvPr>
        </p:nvGraphicFramePr>
        <p:xfrm>
          <a:off x="3336156" y="1572145"/>
          <a:ext cx="377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3" name="公式" r:id="rId11" imgW="3771720" imgH="914400" progId="Equation.3">
                  <p:embed/>
                </p:oleObj>
              </mc:Choice>
              <mc:Fallback>
                <p:oleObj name="公式" r:id="rId11" imgW="3771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156" y="1572145"/>
                        <a:ext cx="3771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51697"/>
              </p:ext>
            </p:extLst>
          </p:nvPr>
        </p:nvGraphicFramePr>
        <p:xfrm>
          <a:off x="3377431" y="2611958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4" name="公式" r:id="rId13" imgW="2108160" imgH="444240" progId="Equation.3">
                  <p:embed/>
                </p:oleObj>
              </mc:Choice>
              <mc:Fallback>
                <p:oleObj name="公式" r:id="rId13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431" y="2611958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523403"/>
              </p:ext>
            </p:extLst>
          </p:nvPr>
        </p:nvGraphicFramePr>
        <p:xfrm>
          <a:off x="564381" y="3248545"/>
          <a:ext cx="3975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5" name="公式" r:id="rId15" imgW="3974760" imgH="825480" progId="Equation.3">
                  <p:embed/>
                </p:oleObj>
              </mc:Choice>
              <mc:Fallback>
                <p:oleObj name="公式" r:id="rId15" imgW="39747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81" y="3248545"/>
                        <a:ext cx="3975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81" name="Text Box 21"/>
          <p:cNvSpPr txBox="1">
            <a:spLocks noChangeArrowheads="1"/>
          </p:cNvSpPr>
          <p:nvPr/>
        </p:nvSpPr>
        <p:spPr bwMode="auto">
          <a:xfrm>
            <a:off x="35496" y="4237558"/>
            <a:ext cx="1443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解           </a:t>
            </a:r>
          </a:p>
        </p:txBody>
      </p:sp>
      <p:graphicFrame>
        <p:nvGraphicFramePr>
          <p:cNvPr id="4761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34196"/>
              </p:ext>
            </p:extLst>
          </p:nvPr>
        </p:nvGraphicFramePr>
        <p:xfrm>
          <a:off x="802184" y="432804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6" name="公式" r:id="rId17" imgW="812520" imgH="393480" progId="Equation.3">
                  <p:embed/>
                </p:oleObj>
              </mc:Choice>
              <mc:Fallback>
                <p:oleObj name="公式" r:id="rId17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84" y="432804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120418"/>
              </p:ext>
            </p:extLst>
          </p:nvPr>
        </p:nvGraphicFramePr>
        <p:xfrm>
          <a:off x="1665784" y="4167708"/>
          <a:ext cx="35258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7" name="公式" r:id="rId19" imgW="3530520" imgH="698400" progId="Equation.3">
                  <p:embed/>
                </p:oleObj>
              </mc:Choice>
              <mc:Fallback>
                <p:oleObj name="公式" r:id="rId19" imgW="35305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784" y="4167708"/>
                        <a:ext cx="35258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421467"/>
              </p:ext>
            </p:extLst>
          </p:nvPr>
        </p:nvGraphicFramePr>
        <p:xfrm>
          <a:off x="5244505" y="44972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8" name="公式" r:id="rId21" imgW="241200" imgH="152280" progId="Equation.3">
                  <p:embed/>
                </p:oleObj>
              </mc:Choice>
              <mc:Fallback>
                <p:oleObj name="公式" r:id="rId2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505" y="44972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44556"/>
              </p:ext>
            </p:extLst>
          </p:nvPr>
        </p:nvGraphicFramePr>
        <p:xfrm>
          <a:off x="5596930" y="4167088"/>
          <a:ext cx="2678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9" name="公式" r:id="rId23" imgW="2679480" imgH="927000" progId="Equation.3">
                  <p:embed/>
                </p:oleObj>
              </mc:Choice>
              <mc:Fallback>
                <p:oleObj name="公式" r:id="rId23" imgW="26794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930" y="4167088"/>
                        <a:ext cx="2678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76841"/>
              </p:ext>
            </p:extLst>
          </p:nvPr>
        </p:nvGraphicFramePr>
        <p:xfrm>
          <a:off x="8294117" y="454759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0" name="公式" r:id="rId25" imgW="241195" imgH="152334" progId="Equation.3">
                  <p:embed/>
                </p:oleObj>
              </mc:Choice>
              <mc:Fallback>
                <p:oleObj name="公式" r:id="rId25" imgW="241195" imgH="15233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117" y="454759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43580"/>
              </p:ext>
            </p:extLst>
          </p:nvPr>
        </p:nvGraphicFramePr>
        <p:xfrm>
          <a:off x="8604448" y="4196680"/>
          <a:ext cx="3540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1" name="公式" r:id="rId26" imgW="355446" imgH="825142" progId="Equation.3">
                  <p:embed/>
                </p:oleObj>
              </mc:Choice>
              <mc:Fallback>
                <p:oleObj name="公式" r:id="rId26" imgW="355446" imgH="82514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8" y="4196680"/>
                        <a:ext cx="3540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66361"/>
              </p:ext>
            </p:extLst>
          </p:nvPr>
        </p:nvGraphicFramePr>
        <p:xfrm>
          <a:off x="251520" y="5108476"/>
          <a:ext cx="113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2" name="公式" r:id="rId28" imgW="1130300" imgH="838200" progId="Equation.3">
                  <p:embed/>
                </p:oleObj>
              </mc:Choice>
              <mc:Fallback>
                <p:oleObj name="公式" r:id="rId28" imgW="1130300" imgH="838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08476"/>
                        <a:ext cx="1130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86028"/>
              </p:ext>
            </p:extLst>
          </p:nvPr>
        </p:nvGraphicFramePr>
        <p:xfrm>
          <a:off x="1446907" y="5094188"/>
          <a:ext cx="3832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3" name="公式" r:id="rId30" imgW="3835400" imgH="914400" progId="Equation.3">
                  <p:embed/>
                </p:oleObj>
              </mc:Choice>
              <mc:Fallback>
                <p:oleObj name="公式" r:id="rId30" imgW="383540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907" y="5094188"/>
                        <a:ext cx="3832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65464"/>
              </p:ext>
            </p:extLst>
          </p:nvPr>
        </p:nvGraphicFramePr>
        <p:xfrm>
          <a:off x="5273551" y="544502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4" name="公式" r:id="rId32" imgW="241195" imgH="152334" progId="Equation.3">
                  <p:embed/>
                </p:oleObj>
              </mc:Choice>
              <mc:Fallback>
                <p:oleObj name="公式" r:id="rId32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551" y="544502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340431"/>
              </p:ext>
            </p:extLst>
          </p:nvPr>
        </p:nvGraphicFramePr>
        <p:xfrm>
          <a:off x="5602163" y="5094188"/>
          <a:ext cx="2690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5" name="Equation" r:id="rId33" imgW="2692400" imgH="927100" progId="Equation.DSMT4">
                  <p:embed/>
                </p:oleObj>
              </mc:Choice>
              <mc:Fallback>
                <p:oleObj name="Equation" r:id="rId33" imgW="2692400" imgH="927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163" y="5094188"/>
                        <a:ext cx="26908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201138"/>
              </p:ext>
            </p:extLst>
          </p:nvPr>
        </p:nvGraphicFramePr>
        <p:xfrm>
          <a:off x="8297738" y="548312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6" name="公式" r:id="rId35" imgW="241195" imgH="152334" progId="Equation.3">
                  <p:embed/>
                </p:oleObj>
              </mc:Choice>
              <mc:Fallback>
                <p:oleObj name="公式" r:id="rId35" imgW="241195" imgH="15233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738" y="548312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03785"/>
              </p:ext>
            </p:extLst>
          </p:nvPr>
        </p:nvGraphicFramePr>
        <p:xfrm>
          <a:off x="8610476" y="5125938"/>
          <a:ext cx="354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7" name="公式" r:id="rId36" imgW="355446" imgH="837836" progId="Equation.3">
                  <p:embed/>
                </p:oleObj>
              </mc:Choice>
              <mc:Fallback>
                <p:oleObj name="公式" r:id="rId36" imgW="355446" imgH="8378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476" y="5125938"/>
                        <a:ext cx="3540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331144" y="1474366"/>
            <a:ext cx="43100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kumimoji="0" lang="zh-CN" altLang="en-US" sz="2800" b="1" dirty="0"/>
              <a:t>设某射击手在同样的条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467544" y="966366"/>
            <a:ext cx="330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 dirty="0"/>
              <a:t>引</a:t>
            </a:r>
            <a:r>
              <a:rPr kumimoji="0" lang="zh-CN" altLang="en-US" sz="2800" b="1" dirty="0" smtClean="0"/>
              <a:t>例</a:t>
            </a:r>
            <a:r>
              <a:rPr kumimoji="0" lang="en-US" altLang="zh-CN" sz="2800" b="1" dirty="0" smtClean="0">
                <a:solidFill>
                  <a:srgbClr val="3333FF"/>
                </a:solidFill>
              </a:rPr>
              <a:t>  </a:t>
            </a:r>
            <a:r>
              <a:rPr kumimoji="0" lang="zh-CN" altLang="en-US" sz="2800" b="1" dirty="0">
                <a:solidFill>
                  <a:srgbClr val="3333FF"/>
                </a:solidFill>
              </a:rPr>
              <a:t>射击问题 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472307" y="5843166"/>
            <a:ext cx="2225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/>
              <a:t>试问</a:t>
            </a:r>
            <a:r>
              <a:rPr kumimoji="0" lang="en-US" altLang="zh-CN" sz="2800" b="1"/>
              <a:t>:               </a:t>
            </a:r>
          </a:p>
        </p:txBody>
      </p:sp>
      <p:grpSp>
        <p:nvGrpSpPr>
          <p:cNvPr id="141357" name="Group 45"/>
          <p:cNvGrpSpPr>
            <a:grpSpLocks/>
          </p:cNvGrpSpPr>
          <p:nvPr/>
        </p:nvGrpSpPr>
        <p:grpSpPr bwMode="auto">
          <a:xfrm>
            <a:off x="615182" y="3530178"/>
            <a:ext cx="7543800" cy="2209800"/>
            <a:chOff x="621" y="2064"/>
            <a:chExt cx="4752" cy="1392"/>
          </a:xfrm>
        </p:grpSpPr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621" y="2064"/>
              <a:ext cx="4752" cy="13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 flipV="1">
              <a:off x="621" y="2423"/>
              <a:ext cx="470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621" y="2832"/>
              <a:ext cx="4752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2080" y="2064"/>
              <a:ext cx="1" cy="13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68958"/>
              </p:ext>
            </p:extLst>
          </p:nvPr>
        </p:nvGraphicFramePr>
        <p:xfrm>
          <a:off x="3205982" y="3682578"/>
          <a:ext cx="441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8" name="Equation" r:id="rId4" imgW="4508280" imgH="393480" progId="Equation.3">
                  <p:embed/>
                </p:oleObj>
              </mc:Choice>
              <mc:Fallback>
                <p:oleObj name="Equation" r:id="rId4" imgW="450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982" y="3682578"/>
                        <a:ext cx="441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95077"/>
              </p:ext>
            </p:extLst>
          </p:nvPr>
        </p:nvGraphicFramePr>
        <p:xfrm>
          <a:off x="3193282" y="4304878"/>
          <a:ext cx="2127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9" name="公式" r:id="rId6" imgW="215640" imgH="304560" progId="Equation.3">
                  <p:embed/>
                </p:oleObj>
              </mc:Choice>
              <mc:Fallback>
                <p:oleObj name="公式" r:id="rId6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282" y="4304878"/>
                        <a:ext cx="2127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36835"/>
              </p:ext>
            </p:extLst>
          </p:nvPr>
        </p:nvGraphicFramePr>
        <p:xfrm>
          <a:off x="5641207" y="4295353"/>
          <a:ext cx="360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0" name="公式" r:id="rId8" imgW="368280" imgH="317160" progId="Equation.3">
                  <p:embed/>
                </p:oleObj>
              </mc:Choice>
              <mc:Fallback>
                <p:oleObj name="公式" r:id="rId8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207" y="4295353"/>
                        <a:ext cx="3603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316149"/>
              </p:ext>
            </p:extLst>
          </p:nvPr>
        </p:nvGraphicFramePr>
        <p:xfrm>
          <a:off x="7412857" y="4293766"/>
          <a:ext cx="3857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1" name="Equation" r:id="rId10" imgW="393480" imgH="317160" progId="Equation.3">
                  <p:embed/>
                </p:oleObj>
              </mc:Choice>
              <mc:Fallback>
                <p:oleObj name="Equation" r:id="rId10" imgW="393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857" y="4293766"/>
                        <a:ext cx="3857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90682"/>
              </p:ext>
            </p:extLst>
          </p:nvPr>
        </p:nvGraphicFramePr>
        <p:xfrm>
          <a:off x="3121844" y="4903366"/>
          <a:ext cx="350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2" name="公式" r:id="rId12" imgW="406080" imgH="838080" progId="Equation.3">
                  <p:embed/>
                </p:oleObj>
              </mc:Choice>
              <mc:Fallback>
                <p:oleObj name="公式" r:id="rId12" imgW="406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844" y="4903366"/>
                        <a:ext cx="3508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743862"/>
              </p:ext>
            </p:extLst>
          </p:nvPr>
        </p:nvGraphicFramePr>
        <p:xfrm>
          <a:off x="5714232" y="4903366"/>
          <a:ext cx="847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3" name="公式" r:id="rId14" imgW="863280" imgH="838080" progId="Equation.3">
                  <p:embed/>
                </p:oleObj>
              </mc:Choice>
              <mc:Fallback>
                <p:oleObj name="公式" r:id="rId14" imgW="863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232" y="4903366"/>
                        <a:ext cx="847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97736"/>
              </p:ext>
            </p:extLst>
          </p:nvPr>
        </p:nvGraphicFramePr>
        <p:xfrm>
          <a:off x="7412857" y="4903366"/>
          <a:ext cx="388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4" name="Equation" r:id="rId16" imgW="419040" imgH="838080" progId="Equation.3">
                  <p:embed/>
                </p:oleObj>
              </mc:Choice>
              <mc:Fallback>
                <p:oleObj name="Equation" r:id="rId16" imgW="419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857" y="4903366"/>
                        <a:ext cx="3889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839019" y="3606378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/>
              <a:t>命中环数 </a:t>
            </a:r>
            <a:r>
              <a:rPr kumimoji="0" lang="en-US" altLang="zh-CN" sz="2800" b="1" i="1"/>
              <a:t>k           </a:t>
            </a:r>
          </a:p>
        </p:txBody>
      </p:sp>
      <p:graphicFrame>
        <p:nvGraphicFramePr>
          <p:cNvPr id="141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29269"/>
              </p:ext>
            </p:extLst>
          </p:nvPr>
        </p:nvGraphicFramePr>
        <p:xfrm>
          <a:off x="888232" y="4273128"/>
          <a:ext cx="1857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5" name="公式" r:id="rId18" imgW="1892160" imgH="469800" progId="Equation.3">
                  <p:embed/>
                </p:oleObj>
              </mc:Choice>
              <mc:Fallback>
                <p:oleObj name="公式" r:id="rId18" imgW="1892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32" y="4273128"/>
                        <a:ext cx="1857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381089"/>
              </p:ext>
            </p:extLst>
          </p:nvPr>
        </p:nvGraphicFramePr>
        <p:xfrm>
          <a:off x="1105719" y="4901778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6" name="公式" r:id="rId20" imgW="1193760" imgH="838080" progId="Equation.3">
                  <p:embed/>
                </p:oleObj>
              </mc:Choice>
              <mc:Fallback>
                <p:oleObj name="公式" r:id="rId20" imgW="1193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719" y="4901778"/>
                        <a:ext cx="1169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350" name="Picture 38" descr="BD06121_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44" y="1625178"/>
            <a:ext cx="1752600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496119" y="2985666"/>
            <a:ext cx="41846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kumimoji="0" lang="zh-CN" altLang="en-US" sz="2800" b="1"/>
              <a:t>射中次数记录如下             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499294" y="2530053"/>
            <a:ext cx="58451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kumimoji="0" lang="en-US" altLang="zh-CN" sz="2800" b="1"/>
              <a:t>(</a:t>
            </a:r>
            <a:r>
              <a:rPr kumimoji="0" lang="zh-CN" altLang="en-US" sz="2800" b="1"/>
              <a:t>命中的环数是一个随机变量</a:t>
            </a:r>
            <a:r>
              <a:rPr kumimoji="0" lang="en-US" altLang="zh-CN" sz="2800" b="1"/>
              <a:t>).            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485007" y="2026816"/>
            <a:ext cx="2218877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kumimoji="0" lang="zh-CN" altLang="en-US" sz="2800" b="1"/>
              <a:t>件下</a:t>
            </a:r>
            <a:r>
              <a:rPr kumimoji="0" lang="en-US" altLang="zh-CN" sz="2800" b="1"/>
              <a:t>,               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1351832" y="2022053"/>
            <a:ext cx="3796232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kumimoji="0" lang="zh-CN" altLang="en-US" sz="2800" b="1" dirty="0"/>
              <a:t>瞄准靶子相继射击</a:t>
            </a:r>
            <a:r>
              <a:rPr kumimoji="0" lang="en-US" altLang="zh-CN" sz="2800" b="1" dirty="0"/>
              <a:t>90</a:t>
            </a:r>
            <a:r>
              <a:rPr kumimoji="0" lang="zh-CN" altLang="en-US" sz="2800" b="1" dirty="0"/>
              <a:t>次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1407344" y="5862216"/>
            <a:ext cx="704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/>
              <a:t>该射手每次射击平均命中靶多少环</a:t>
            </a:r>
            <a:r>
              <a:rPr kumimoji="0" lang="en-US" altLang="zh-CN" sz="2800" b="1"/>
              <a:t>?               </a:t>
            </a:r>
          </a:p>
        </p:txBody>
      </p:sp>
      <p:graphicFrame>
        <p:nvGraphicFramePr>
          <p:cNvPr id="14135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19402"/>
              </p:ext>
            </p:extLst>
          </p:nvPr>
        </p:nvGraphicFramePr>
        <p:xfrm>
          <a:off x="3985444" y="4295353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7" name="公式" r:id="rId23" imgW="368280" imgH="317160" progId="Equation.3">
                  <p:embed/>
                </p:oleObj>
              </mc:Choice>
              <mc:Fallback>
                <p:oleObj name="公式" r:id="rId23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444" y="4295353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35786"/>
              </p:ext>
            </p:extLst>
          </p:nvPr>
        </p:nvGraphicFramePr>
        <p:xfrm>
          <a:off x="4706169" y="4293766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8" name="公式" r:id="rId25" imgW="368280" imgH="317160" progId="Equation.3">
                  <p:embed/>
                </p:oleObj>
              </mc:Choice>
              <mc:Fallback>
                <p:oleObj name="公式" r:id="rId25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169" y="4293766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88773"/>
              </p:ext>
            </p:extLst>
          </p:nvPr>
        </p:nvGraphicFramePr>
        <p:xfrm>
          <a:off x="4777607" y="4904953"/>
          <a:ext cx="40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9" name="公式" r:id="rId27" imgW="406080" imgH="838080" progId="Equation.3">
                  <p:embed/>
                </p:oleObj>
              </mc:Choice>
              <mc:Fallback>
                <p:oleObj name="公式" r:id="rId27" imgW="406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607" y="4904953"/>
                        <a:ext cx="40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06934"/>
              </p:ext>
            </p:extLst>
          </p:nvPr>
        </p:nvGraphicFramePr>
        <p:xfrm>
          <a:off x="3985444" y="4904953"/>
          <a:ext cx="40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0" name="公式" r:id="rId29" imgW="406080" imgH="838080" progId="Equation.3">
                  <p:embed/>
                </p:oleObj>
              </mc:Choice>
              <mc:Fallback>
                <p:oleObj name="公式" r:id="rId29" imgW="406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444" y="4904953"/>
                        <a:ext cx="40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46281"/>
              </p:ext>
            </p:extLst>
          </p:nvPr>
        </p:nvGraphicFramePr>
        <p:xfrm>
          <a:off x="6506394" y="4904953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1" name="公式" r:id="rId31" imgW="419040" imgH="838080" progId="Equation.3">
                  <p:embed/>
                </p:oleObj>
              </mc:Choice>
              <mc:Fallback>
                <p:oleObj name="公式" r:id="rId31" imgW="419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394" y="4904953"/>
                        <a:ext cx="41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64571"/>
              </p:ext>
            </p:extLst>
          </p:nvPr>
        </p:nvGraphicFramePr>
        <p:xfrm>
          <a:off x="6577832" y="4295353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2" name="公式" r:id="rId33" imgW="393480" imgH="317160" progId="Equation.3">
                  <p:embed/>
                </p:oleObj>
              </mc:Choice>
              <mc:Fallback>
                <p:oleObj name="公式" r:id="rId33" imgW="393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832" y="4295353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7984" y="188640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latin typeface="+mj-ea"/>
                <a:ea typeface="+mj-ea"/>
              </a:rPr>
              <a:t>4.1 </a:t>
            </a:r>
            <a:r>
              <a:rPr lang="zh-CN" altLang="en-US" sz="3600" b="1" dirty="0" smtClean="0">
                <a:latin typeface="+mj-ea"/>
                <a:ea typeface="+mj-ea"/>
              </a:rPr>
              <a:t>数学期望</a:t>
            </a:r>
            <a:endParaRPr lang="en-US" altLang="zh-CN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20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6" grpId="0"/>
      <p:bldP spid="141329" grpId="0"/>
      <p:bldP spid="141352" grpId="0"/>
      <p:bldP spid="141353" grpId="0"/>
      <p:bldP spid="141354" grpId="0"/>
      <p:bldP spid="141355" grpId="0"/>
      <p:bldP spid="1413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95536" y="963597"/>
            <a:ext cx="8069262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三、数学期望的性质</a:t>
            </a:r>
          </a:p>
        </p:txBody>
      </p:sp>
      <p:graphicFrame>
        <p:nvGraphicFramePr>
          <p:cNvPr id="462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48460"/>
              </p:ext>
            </p:extLst>
          </p:nvPr>
        </p:nvGraphicFramePr>
        <p:xfrm>
          <a:off x="3524498" y="1877997"/>
          <a:ext cx="2235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7" name="公式" r:id="rId4" imgW="2234880" imgH="444240" progId="Equation.3">
                  <p:embed/>
                </p:oleObj>
              </mc:Choice>
              <mc:Fallback>
                <p:oleObj name="公式" r:id="rId4" imgW="2234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498" y="1877997"/>
                        <a:ext cx="2235200" cy="442913"/>
                      </a:xfrm>
                      <a:prstGeom prst="rect">
                        <a:avLst/>
                      </a:prstGeom>
                      <a:solidFill>
                        <a:srgbClr val="FF66FF">
                          <a:alpha val="60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76557"/>
              </p:ext>
            </p:extLst>
          </p:nvPr>
        </p:nvGraphicFramePr>
        <p:xfrm>
          <a:off x="2630736" y="3152760"/>
          <a:ext cx="2603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8" name="Equation" r:id="rId6" imgW="2603160" imgH="393480" progId="Equation.3">
                  <p:embed/>
                </p:oleObj>
              </mc:Choice>
              <mc:Fallback>
                <p:oleObj name="Equation" r:id="rId6" imgW="260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36" y="3152760"/>
                        <a:ext cx="2603500" cy="415925"/>
                      </a:xfrm>
                      <a:prstGeom prst="rect">
                        <a:avLst/>
                      </a:prstGeom>
                      <a:solidFill>
                        <a:srgbClr val="FF66FF">
                          <a:alpha val="60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60187"/>
              </p:ext>
            </p:extLst>
          </p:nvPr>
        </p:nvGraphicFramePr>
        <p:xfrm>
          <a:off x="1190873" y="1919272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9" name="公式" r:id="rId8" imgW="342720" imgH="304560" progId="Equation.3">
                  <p:embed/>
                </p:oleObj>
              </mc:Choice>
              <mc:Fallback>
                <p:oleObj name="公式" r:id="rId8" imgW="342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873" y="1919272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37433"/>
              </p:ext>
            </p:extLst>
          </p:nvPr>
        </p:nvGraphicFramePr>
        <p:xfrm>
          <a:off x="1592511" y="187641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0" name="公式" r:id="rId10" imgW="1942920" imgH="444240" progId="Equation.3">
                  <p:embed/>
                </p:oleObj>
              </mc:Choice>
              <mc:Fallback>
                <p:oleObj name="公式" r:id="rId10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511" y="1876410"/>
                        <a:ext cx="1943100" cy="444500"/>
                      </a:xfrm>
                      <a:prstGeom prst="rect">
                        <a:avLst/>
                      </a:prstGeom>
                      <a:solidFill>
                        <a:srgbClr val="FF66FF">
                          <a:alpha val="60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70112"/>
              </p:ext>
            </p:extLst>
          </p:nvPr>
        </p:nvGraphicFramePr>
        <p:xfrm>
          <a:off x="1186111" y="2576497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1" name="公式" r:id="rId12" imgW="368280" imgH="304560" progId="Equation.3">
                  <p:embed/>
                </p:oleObj>
              </mc:Choice>
              <mc:Fallback>
                <p:oleObj name="公式" r:id="rId12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111" y="2576497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427496"/>
              </p:ext>
            </p:extLst>
          </p:nvPr>
        </p:nvGraphicFramePr>
        <p:xfrm>
          <a:off x="1602036" y="2533635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2" name="公式" r:id="rId14" imgW="3797280" imgH="444240" progId="Equation.3">
                  <p:embed/>
                </p:oleObj>
              </mc:Choice>
              <mc:Fallback>
                <p:oleObj name="公式" r:id="rId14" imgW="3797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036" y="2533635"/>
                        <a:ext cx="379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457"/>
              </p:ext>
            </p:extLst>
          </p:nvPr>
        </p:nvGraphicFramePr>
        <p:xfrm>
          <a:off x="5273923" y="2552685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3" name="公式" r:id="rId16" imgW="1473120" imgH="406080" progId="Equation.3">
                  <p:embed/>
                </p:oleObj>
              </mc:Choice>
              <mc:Fallback>
                <p:oleObj name="公式" r:id="rId16" imgW="1473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23" y="2552685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8" name="Rectangle 10"/>
          <p:cNvSpPr>
            <a:spLocks noChangeArrowheads="1"/>
          </p:cNvSpPr>
          <p:nvPr/>
        </p:nvSpPr>
        <p:spPr bwMode="auto">
          <a:xfrm>
            <a:off x="6720136" y="2486010"/>
            <a:ext cx="1314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</a:t>
            </a:r>
          </a:p>
        </p:txBody>
      </p:sp>
      <p:graphicFrame>
        <p:nvGraphicFramePr>
          <p:cNvPr id="462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324911"/>
              </p:ext>
            </p:extLst>
          </p:nvPr>
        </p:nvGraphicFramePr>
        <p:xfrm>
          <a:off x="2127498" y="4338622"/>
          <a:ext cx="391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4" name="Equation" r:id="rId18" imgW="3911400" imgH="393480" progId="Equation.3">
                  <p:embed/>
                </p:oleObj>
              </mc:Choice>
              <mc:Fallback>
                <p:oleObj name="Equation" r:id="rId18" imgW="3911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498" y="4338622"/>
                        <a:ext cx="3911600" cy="392113"/>
                      </a:xfrm>
                      <a:prstGeom prst="rect">
                        <a:avLst/>
                      </a:prstGeom>
                      <a:solidFill>
                        <a:srgbClr val="FF66FF">
                          <a:alpha val="60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95572"/>
              </p:ext>
            </p:extLst>
          </p:nvPr>
        </p:nvGraphicFramePr>
        <p:xfrm>
          <a:off x="1195636" y="3741722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5" name="公式" r:id="rId20" imgW="368280" imgH="317160" progId="Equation.3">
                  <p:embed/>
                </p:oleObj>
              </mc:Choice>
              <mc:Fallback>
                <p:oleObj name="公式" r:id="rId20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636" y="3741722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82717"/>
              </p:ext>
            </p:extLst>
          </p:nvPr>
        </p:nvGraphicFramePr>
        <p:xfrm>
          <a:off x="1665536" y="3705210"/>
          <a:ext cx="416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6" name="公式" r:id="rId22" imgW="4165560" imgH="444240" progId="Equation.3">
                  <p:embed/>
                </p:oleObj>
              </mc:Choice>
              <mc:Fallback>
                <p:oleObj name="公式" r:id="rId22" imgW="4165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536" y="3705210"/>
                        <a:ext cx="416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2" name="Rectangle 14"/>
          <p:cNvSpPr>
            <a:spLocks noChangeArrowheads="1"/>
          </p:cNvSpPr>
          <p:nvPr/>
        </p:nvSpPr>
        <p:spPr bwMode="auto">
          <a:xfrm>
            <a:off x="5615236" y="3673460"/>
            <a:ext cx="1560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   </a:t>
            </a: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000483"/>
              </p:ext>
            </p:extLst>
          </p:nvPr>
        </p:nvGraphicFramePr>
        <p:xfrm>
          <a:off x="2490861" y="5580360"/>
          <a:ext cx="3200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7" name="Equation" r:id="rId24" imgW="3200400" imgH="393480" progId="Equation.3">
                  <p:embed/>
                </p:oleObj>
              </mc:Choice>
              <mc:Fallback>
                <p:oleObj name="Equation" r:id="rId24" imgW="3200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861" y="5580360"/>
                        <a:ext cx="3200400" cy="392113"/>
                      </a:xfrm>
                      <a:prstGeom prst="rect">
                        <a:avLst/>
                      </a:prstGeom>
                      <a:solidFill>
                        <a:srgbClr val="FF66FF">
                          <a:alpha val="600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432517"/>
              </p:ext>
            </p:extLst>
          </p:nvPr>
        </p:nvGraphicFramePr>
        <p:xfrm>
          <a:off x="1165299" y="4973935"/>
          <a:ext cx="35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8" name="公式" r:id="rId26" imgW="355320" imgH="304560" progId="Equation.3">
                  <p:embed/>
                </p:oleObj>
              </mc:Choice>
              <mc:Fallback>
                <p:oleObj name="公式" r:id="rId26" imgW="355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99" y="4973935"/>
                        <a:ext cx="355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692974" y="486916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594372"/>
              </p:ext>
            </p:extLst>
          </p:nvPr>
        </p:nvGraphicFramePr>
        <p:xfrm>
          <a:off x="1690464" y="4928716"/>
          <a:ext cx="525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9" name="公式" r:id="rId28" imgW="5257800" imgH="444500" progId="Equation.3">
                  <p:embed/>
                </p:oleObj>
              </mc:Choice>
              <mc:Fallback>
                <p:oleObj name="公式" r:id="rId28" imgW="5257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464" y="4928716"/>
                        <a:ext cx="525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68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8" grpId="0"/>
      <p:bldP spid="462862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582266" y="908720"/>
            <a:ext cx="154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ea typeface="黑体" pitchFamily="2" charset="-122"/>
              </a:rPr>
              <a:t>7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        </a:t>
            </a:r>
            <a:endParaRPr kumimoji="0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68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516205"/>
              </p:ext>
            </p:extLst>
          </p:nvPr>
        </p:nvGraphicFramePr>
        <p:xfrm>
          <a:off x="1481386" y="980158"/>
          <a:ext cx="678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3" name="公式" r:id="rId3" imgW="6781680" imgH="444240" progId="Equation.3">
                  <p:embed/>
                </p:oleObj>
              </mc:Choice>
              <mc:Fallback>
                <p:oleObj name="公式" r:id="rId3" imgW="6781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386" y="980158"/>
                        <a:ext cx="678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17859"/>
              </p:ext>
            </p:extLst>
          </p:nvPr>
        </p:nvGraphicFramePr>
        <p:xfrm>
          <a:off x="535236" y="1578645"/>
          <a:ext cx="481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4" name="公式" r:id="rId5" imgW="4813200" imgH="444240" progId="Equation.3">
                  <p:embed/>
                </p:oleObj>
              </mc:Choice>
              <mc:Fallback>
                <p:oleObj name="公式" r:id="rId5" imgW="481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36" y="1578645"/>
                        <a:ext cx="481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4883398" y="1518320"/>
            <a:ext cx="384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如果到达一个车站           </a:t>
            </a:r>
          </a:p>
        </p:txBody>
      </p:sp>
      <p:pic>
        <p:nvPicPr>
          <p:cNvPr id="468999" name="Picture 7" descr="BD06987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211" y="3428083"/>
            <a:ext cx="1330325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9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2753"/>
              </p:ext>
            </p:extLst>
          </p:nvPr>
        </p:nvGraphicFramePr>
        <p:xfrm>
          <a:off x="951161" y="3432845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5" name="公式" r:id="rId8" imgW="5422680" imgH="444240" progId="Equation.3">
                  <p:embed/>
                </p:oleObj>
              </mc:Choice>
              <mc:Fallback>
                <p:oleObj name="公式" r:id="rId8" imgW="542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161" y="3432845"/>
                        <a:ext cx="542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61039"/>
              </p:ext>
            </p:extLst>
          </p:nvPr>
        </p:nvGraphicFramePr>
        <p:xfrm>
          <a:off x="544761" y="2196183"/>
          <a:ext cx="382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6" name="公式" r:id="rId10" imgW="3822480" imgH="444240" progId="Equation.3">
                  <p:embed/>
                </p:oleObj>
              </mc:Choice>
              <mc:Fallback>
                <p:oleObj name="公式" r:id="rId10" imgW="3822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61" y="2196183"/>
                        <a:ext cx="382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48362"/>
              </p:ext>
            </p:extLst>
          </p:nvPr>
        </p:nvGraphicFramePr>
        <p:xfrm>
          <a:off x="4297610" y="2212058"/>
          <a:ext cx="373077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7" name="公式" r:id="rId12" imgW="3619440" imgH="444240" progId="Equation.3">
                  <p:embed/>
                </p:oleObj>
              </mc:Choice>
              <mc:Fallback>
                <p:oleObj name="公式" r:id="rId12" imgW="3619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10" y="2212058"/>
                        <a:ext cx="373077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2481"/>
              </p:ext>
            </p:extLst>
          </p:nvPr>
        </p:nvGraphicFramePr>
        <p:xfrm>
          <a:off x="528886" y="2797845"/>
          <a:ext cx="7859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8" name="公式" r:id="rId14" imgW="7378560" imgH="444240" progId="Equation.3">
                  <p:embed/>
                </p:oleObj>
              </mc:Choice>
              <mc:Fallback>
                <p:oleObj name="公式" r:id="rId14" imgW="7378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86" y="2797845"/>
                        <a:ext cx="7859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395536" y="3378870"/>
            <a:ext cx="638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的</a:t>
            </a:r>
            <a:r>
              <a:rPr kumimoji="0" lang="en-US" altLang="zh-CN" sz="2800" b="1"/>
              <a:t>,</a:t>
            </a:r>
          </a:p>
        </p:txBody>
      </p:sp>
      <p:sp>
        <p:nvSpPr>
          <p:cNvPr id="469005" name="Rectangle 13"/>
          <p:cNvSpPr>
            <a:spLocks noChangeArrowheads="1"/>
          </p:cNvSpPr>
          <p:nvPr/>
        </p:nvSpPr>
        <p:spPr bwMode="auto">
          <a:xfrm>
            <a:off x="443161" y="3955133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解             </a:t>
            </a:r>
          </a:p>
        </p:txBody>
      </p:sp>
      <p:graphicFrame>
        <p:nvGraphicFramePr>
          <p:cNvPr id="4690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66107"/>
              </p:ext>
            </p:extLst>
          </p:nvPr>
        </p:nvGraphicFramePr>
        <p:xfrm>
          <a:off x="1135311" y="4004345"/>
          <a:ext cx="241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9" name="公式" r:id="rId16" imgW="2412720" imgH="444240" progId="Equation.3">
                  <p:embed/>
                </p:oleObj>
              </mc:Choice>
              <mc:Fallback>
                <p:oleObj name="公式" r:id="rId16" imgW="2412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311" y="4004345"/>
                        <a:ext cx="241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65254"/>
              </p:ext>
            </p:extLst>
          </p:nvPr>
        </p:nvGraphicFramePr>
        <p:xfrm>
          <a:off x="2000498" y="4652045"/>
          <a:ext cx="382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0" name="公式" r:id="rId18" imgW="3822480" imgH="444240" progId="Equation.3">
                  <p:embed/>
                </p:oleObj>
              </mc:Choice>
              <mc:Fallback>
                <p:oleObj name="公式" r:id="rId18" imgW="3822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498" y="4652045"/>
                        <a:ext cx="382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30480"/>
              </p:ext>
            </p:extLst>
          </p:nvPr>
        </p:nvGraphicFramePr>
        <p:xfrm>
          <a:off x="2024311" y="5282283"/>
          <a:ext cx="372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1" name="公式" r:id="rId20" imgW="3720960" imgH="444240" progId="Equation.3">
                  <p:embed/>
                </p:oleObj>
              </mc:Choice>
              <mc:Fallback>
                <p:oleObj name="公式" r:id="rId20" imgW="372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311" y="5282283"/>
                        <a:ext cx="372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935212"/>
              </p:ext>
            </p:extLst>
          </p:nvPr>
        </p:nvGraphicFramePr>
        <p:xfrm>
          <a:off x="6031161" y="5018758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2" name="公式" r:id="rId22" imgW="1917360" imgH="368280" progId="Equation.3">
                  <p:embed/>
                </p:oleObj>
              </mc:Choice>
              <mc:Fallback>
                <p:oleObj name="公式" r:id="rId22" imgW="1917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161" y="5018758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2292"/>
              </p:ext>
            </p:extLst>
          </p:nvPr>
        </p:nvGraphicFramePr>
        <p:xfrm>
          <a:off x="774948" y="4929858"/>
          <a:ext cx="41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3" name="公式" r:id="rId24" imgW="419040" imgH="431640" progId="Equation.3">
                  <p:embed/>
                </p:oleObj>
              </mc:Choice>
              <mc:Fallback>
                <p:oleObj name="公式" r:id="rId24" imgW="41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948" y="4929858"/>
                        <a:ext cx="41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89166"/>
              </p:ext>
            </p:extLst>
          </p:nvPr>
        </p:nvGraphicFramePr>
        <p:xfrm>
          <a:off x="1687761" y="4698083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4" name="公式" r:id="rId26" imgW="380880" imgH="977760" progId="Equation.3">
                  <p:embed/>
                </p:oleObj>
              </mc:Choice>
              <mc:Fallback>
                <p:oleObj name="公式" r:id="rId26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761" y="4698083"/>
                        <a:ext cx="38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95003"/>
              </p:ext>
            </p:extLst>
          </p:nvPr>
        </p:nvGraphicFramePr>
        <p:xfrm>
          <a:off x="1319461" y="509019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5" name="公式" r:id="rId28" imgW="241200" imgH="152280" progId="Equation.3">
                  <p:embed/>
                </p:oleObj>
              </mc:Choice>
              <mc:Fallback>
                <p:oleObj name="公式" r:id="rId28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461" y="509019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62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9004" grpId="0"/>
      <p:bldP spid="4690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66357"/>
              </p:ext>
            </p:extLst>
          </p:nvPr>
        </p:nvGraphicFramePr>
        <p:xfrm>
          <a:off x="2632324" y="896640"/>
          <a:ext cx="354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5" name="公式" r:id="rId3" imgW="3543120" imgH="431640" progId="Equation.3">
                  <p:embed/>
                </p:oleObj>
              </mc:Choice>
              <mc:Fallback>
                <p:oleObj name="公式" r:id="rId3" imgW="354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324" y="896640"/>
                        <a:ext cx="354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395536" y="795040"/>
            <a:ext cx="18870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易知            </a:t>
            </a: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41176"/>
              </p:ext>
            </p:extLst>
          </p:nvPr>
        </p:nvGraphicFramePr>
        <p:xfrm>
          <a:off x="501899" y="1544340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6" name="公式" r:id="rId5" imgW="2857320" imgH="444240" progId="Equation.3">
                  <p:embed/>
                </p:oleObj>
              </mc:Choice>
              <mc:Fallback>
                <p:oleObj name="公式" r:id="rId5" imgW="2857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99" y="1544340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111852"/>
              </p:ext>
            </p:extLst>
          </p:nvPr>
        </p:nvGraphicFramePr>
        <p:xfrm>
          <a:off x="395536" y="2111524"/>
          <a:ext cx="306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7" name="公式" r:id="rId7" imgW="3060360" imgH="977760" progId="Equation.3">
                  <p:embed/>
                </p:oleObj>
              </mc:Choice>
              <mc:Fallback>
                <p:oleObj name="公式" r:id="rId7" imgW="30603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11524"/>
                        <a:ext cx="306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178526"/>
              </p:ext>
            </p:extLst>
          </p:nvPr>
        </p:nvGraphicFramePr>
        <p:xfrm>
          <a:off x="3460998" y="2111524"/>
          <a:ext cx="3416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8" name="公式" r:id="rId9" imgW="3416040" imgH="977760" progId="Equation.3">
                  <p:embed/>
                </p:oleObj>
              </mc:Choice>
              <mc:Fallback>
                <p:oleObj name="公式" r:id="rId9" imgW="34160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998" y="2111524"/>
                        <a:ext cx="3416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88809"/>
              </p:ext>
            </p:extLst>
          </p:nvPr>
        </p:nvGraphicFramePr>
        <p:xfrm>
          <a:off x="6974780" y="2510309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9" name="Equation" r:id="rId11" imgW="1917360" imgH="368280" progId="Equation.3">
                  <p:embed/>
                </p:oleObj>
              </mc:Choice>
              <mc:Fallback>
                <p:oleObj name="Equation" r:id="rId11" imgW="1917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780" y="2510309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221459"/>
              </p:ext>
            </p:extLst>
          </p:nvPr>
        </p:nvGraphicFramePr>
        <p:xfrm>
          <a:off x="1957536" y="3158381"/>
          <a:ext cx="292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" name="公式" r:id="rId13" imgW="2920680" imgH="977760" progId="Equation.3">
                  <p:embed/>
                </p:oleObj>
              </mc:Choice>
              <mc:Fallback>
                <p:oleObj name="公式" r:id="rId13" imgW="29206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536" y="3158381"/>
                        <a:ext cx="292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36107"/>
              </p:ext>
            </p:extLst>
          </p:nvPr>
        </p:nvGraphicFramePr>
        <p:xfrm>
          <a:off x="1927373" y="4374406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1" name="公式" r:id="rId15" imgW="888840" imgH="393480" progId="Equation.3">
                  <p:embed/>
                </p:oleObj>
              </mc:Choice>
              <mc:Fallback>
                <p:oleObj name="公式" r:id="rId15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373" y="4374406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28084"/>
              </p:ext>
            </p:extLst>
          </p:nvPr>
        </p:nvGraphicFramePr>
        <p:xfrm>
          <a:off x="3227536" y="5033218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2" name="公式" r:id="rId17" imgW="4368600" imgH="431640" progId="Equation.3">
                  <p:embed/>
                </p:oleObj>
              </mc:Choice>
              <mc:Fallback>
                <p:oleObj name="公式" r:id="rId17" imgW="4368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536" y="5033218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06119"/>
              </p:ext>
            </p:extLst>
          </p:nvPr>
        </p:nvGraphicFramePr>
        <p:xfrm>
          <a:off x="3164036" y="5661868"/>
          <a:ext cx="2146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3" name="公式" r:id="rId19" imgW="2145960" imgH="1079280" progId="Equation.3">
                  <p:embed/>
                </p:oleObj>
              </mc:Choice>
              <mc:Fallback>
                <p:oleObj name="公式" r:id="rId19" imgW="214596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036" y="5661868"/>
                        <a:ext cx="2146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13941"/>
              </p:ext>
            </p:extLst>
          </p:nvPr>
        </p:nvGraphicFramePr>
        <p:xfrm>
          <a:off x="5723086" y="5992068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4" name="公式" r:id="rId21" imgW="1511280" imgH="419040" progId="Equation.3">
                  <p:embed/>
                </p:oleObj>
              </mc:Choice>
              <mc:Fallback>
                <p:oleObj name="公式" r:id="rId21" imgW="1511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086" y="5992068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52598" y="3342531"/>
            <a:ext cx="18870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由此            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429716"/>
              </p:ext>
            </p:extLst>
          </p:nvPr>
        </p:nvGraphicFramePr>
        <p:xfrm>
          <a:off x="5597673" y="3509218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5" name="Equation" r:id="rId23" imgW="1917360" imgH="368280" progId="Equation.3">
                  <p:embed/>
                </p:oleObj>
              </mc:Choice>
              <mc:Fallback>
                <p:oleObj name="Equation" r:id="rId23" imgW="1917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673" y="3509218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81173" y="4271218"/>
            <a:ext cx="1968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进而             </a:t>
            </a: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26693"/>
              </p:ext>
            </p:extLst>
          </p:nvPr>
        </p:nvGraphicFramePr>
        <p:xfrm>
          <a:off x="2908448" y="4374406"/>
          <a:ext cx="363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6" name="公式" r:id="rId24" imgW="3632040" imgH="431640" progId="Equation.3">
                  <p:embed/>
                </p:oleObj>
              </mc:Choice>
              <mc:Fallback>
                <p:oleObj name="公式" r:id="rId24" imgW="3632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448" y="4374406"/>
                        <a:ext cx="363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89936"/>
              </p:ext>
            </p:extLst>
          </p:nvPr>
        </p:nvGraphicFramePr>
        <p:xfrm>
          <a:off x="2867173" y="517291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7" name="公式" r:id="rId26" imgW="241200" imgH="152280" progId="Equation.3">
                  <p:embed/>
                </p:oleObj>
              </mc:Choice>
              <mc:Fallback>
                <p:oleObj name="公式" r:id="rId26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173" y="517291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27518"/>
              </p:ext>
            </p:extLst>
          </p:nvPr>
        </p:nvGraphicFramePr>
        <p:xfrm>
          <a:off x="2846536" y="612541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8" name="公式" r:id="rId28" imgW="241200" imgH="152280" progId="Equation.3">
                  <p:embed/>
                </p:oleObj>
              </mc:Choice>
              <mc:Fallback>
                <p:oleObj name="公式" r:id="rId28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536" y="612541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88553"/>
              </p:ext>
            </p:extLst>
          </p:nvPr>
        </p:nvGraphicFramePr>
        <p:xfrm>
          <a:off x="5403998" y="612541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9" name="公式" r:id="rId30" imgW="241200" imgH="152280" progId="Equation.3">
                  <p:embed/>
                </p:oleObj>
              </mc:Choice>
              <mc:Fallback>
                <p:oleObj name="公式" r:id="rId30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998" y="612541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0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23528" y="1152748"/>
            <a:ext cx="3887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概念的引入 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34640" y="1765523"/>
            <a:ext cx="83058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en-US" altLang="zh-CN" sz="2800" b="1" dirty="0">
                <a:solidFill>
                  <a:schemeClr val="tx2"/>
                </a:solidFill>
              </a:rPr>
              <a:t>    </a:t>
            </a:r>
            <a:r>
              <a:rPr lang="zh-CN" altLang="en-US" sz="2800" b="1" dirty="0"/>
              <a:t>方差是一个常用来体现随机变量取值</a:t>
            </a:r>
            <a:r>
              <a:rPr lang="zh-CN" altLang="en-US" sz="2800" b="1" dirty="0">
                <a:solidFill>
                  <a:srgbClr val="FF0000"/>
                </a:solidFill>
              </a:rPr>
              <a:t>分散程度             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34640" y="3016473"/>
            <a:ext cx="2797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实例        </a:t>
            </a:r>
            <a:endParaRPr lang="zh-CN" altLang="en-US" sz="2800" b="1"/>
          </a:p>
        </p:txBody>
      </p:sp>
      <p:grpSp>
        <p:nvGrpSpPr>
          <p:cNvPr id="105512" name="Group 40"/>
          <p:cNvGrpSpPr>
            <a:grpSpLocks/>
          </p:cNvGrpSpPr>
          <p:nvPr/>
        </p:nvGrpSpPr>
        <p:grpSpPr bwMode="auto">
          <a:xfrm>
            <a:off x="715640" y="4035648"/>
            <a:ext cx="6507163" cy="546100"/>
            <a:chOff x="768" y="2400"/>
            <a:chExt cx="4099" cy="344"/>
          </a:xfrm>
        </p:grpSpPr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864" y="244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05480" name="Object 8"/>
            <p:cNvGraphicFramePr>
              <a:graphicFrameLocks noChangeAspect="1"/>
            </p:cNvGraphicFramePr>
            <p:nvPr/>
          </p:nvGraphicFramePr>
          <p:xfrm>
            <a:off x="768" y="2400"/>
            <a:ext cx="18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2" name="Equation" r:id="rId3" imgW="291960" imgH="545760" progId="Equation.3">
                    <p:embed/>
                  </p:oleObj>
                </mc:Choice>
                <mc:Fallback>
                  <p:oleObj name="Equation" r:id="rId3" imgW="291960" imgH="545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18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1" name="Object 9"/>
            <p:cNvGraphicFramePr>
              <a:graphicFrameLocks noChangeAspect="1"/>
            </p:cNvGraphicFramePr>
            <p:nvPr/>
          </p:nvGraphicFramePr>
          <p:xfrm>
            <a:off x="4708" y="25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3" name="Equation" r:id="rId5" imgW="253800" imgH="241200" progId="Equation.3">
                    <p:embed/>
                  </p:oleObj>
                </mc:Choice>
                <mc:Fallback>
                  <p:oleObj name="Equation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5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18" name="Group 46"/>
          <p:cNvGrpSpPr>
            <a:grpSpLocks/>
          </p:cNvGrpSpPr>
          <p:nvPr/>
        </p:nvGrpSpPr>
        <p:grpSpPr bwMode="auto">
          <a:xfrm>
            <a:off x="2239640" y="4019773"/>
            <a:ext cx="3402013" cy="201613"/>
            <a:chOff x="1728" y="2556"/>
            <a:chExt cx="2143" cy="127"/>
          </a:xfrm>
        </p:grpSpPr>
        <p:graphicFrame>
          <p:nvGraphicFramePr>
            <p:cNvPr id="105485" name="Object 13"/>
            <p:cNvGraphicFramePr>
              <a:graphicFrameLocks noChangeAspect="1"/>
            </p:cNvGraphicFramePr>
            <p:nvPr/>
          </p:nvGraphicFramePr>
          <p:xfrm>
            <a:off x="172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4" name="Equation" r:id="rId7" imgW="203040" imgH="203040" progId="Equation.3">
                    <p:embed/>
                  </p:oleObj>
                </mc:Choice>
                <mc:Fallback>
                  <p:oleObj name="Equation" r:id="rId7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6" name="Object 14"/>
            <p:cNvGraphicFramePr>
              <a:graphicFrameLocks noChangeAspect="1"/>
            </p:cNvGraphicFramePr>
            <p:nvPr/>
          </p:nvGraphicFramePr>
          <p:xfrm>
            <a:off x="3072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5" name="Equation" r:id="rId9" imgW="203040" imgH="203040" progId="Equation.3">
                    <p:embed/>
                  </p:oleObj>
                </mc:Choice>
                <mc:Fallback>
                  <p:oleObj name="Equation" r:id="rId9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7" name="Object 15"/>
            <p:cNvGraphicFramePr>
              <a:graphicFrameLocks noChangeAspect="1"/>
            </p:cNvGraphicFramePr>
            <p:nvPr/>
          </p:nvGraphicFramePr>
          <p:xfrm>
            <a:off x="321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6" name="Equation" r:id="rId10" imgW="203040" imgH="203040" progId="Equation.3">
                    <p:embed/>
                  </p:oleObj>
                </mc:Choice>
                <mc:Fallback>
                  <p:oleObj name="Equation" r:id="rId10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8" name="Object 16"/>
            <p:cNvGraphicFramePr>
              <a:graphicFrameLocks noChangeAspect="1"/>
            </p:cNvGraphicFramePr>
            <p:nvPr/>
          </p:nvGraphicFramePr>
          <p:xfrm>
            <a:off x="374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7" name="Equation" r:id="rId11" imgW="203040" imgH="203040" progId="Equation.3">
                    <p:embed/>
                  </p:oleObj>
                </mc:Choice>
                <mc:Fallback>
                  <p:oleObj name="Equation" r:id="rId11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9" name="Object 17"/>
            <p:cNvGraphicFramePr>
              <a:graphicFrameLocks noChangeAspect="1"/>
            </p:cNvGraphicFramePr>
            <p:nvPr/>
          </p:nvGraphicFramePr>
          <p:xfrm>
            <a:off x="196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8" name="Equation" r:id="rId12" imgW="203040" imgH="203040" progId="Equation.3">
                    <p:embed/>
                  </p:oleObj>
                </mc:Choice>
                <mc:Fallback>
                  <p:oleObj name="Equation" r:id="rId12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0" name="Object 18"/>
            <p:cNvGraphicFramePr>
              <a:graphicFrameLocks noChangeAspect="1"/>
            </p:cNvGraphicFramePr>
            <p:nvPr/>
          </p:nvGraphicFramePr>
          <p:xfrm>
            <a:off x="2256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89" name="Equation" r:id="rId13" imgW="203040" imgH="203040" progId="Equation.3">
                    <p:embed/>
                  </p:oleObj>
                </mc:Choice>
                <mc:Fallback>
                  <p:oleObj name="Equation" r:id="rId13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1" name="Object 19"/>
            <p:cNvGraphicFramePr>
              <a:graphicFrameLocks noChangeAspect="1"/>
            </p:cNvGraphicFramePr>
            <p:nvPr/>
          </p:nvGraphicFramePr>
          <p:xfrm>
            <a:off x="2448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0" name="Equation" r:id="rId14" imgW="203040" imgH="203040" progId="Equation.3">
                    <p:embed/>
                  </p:oleObj>
                </mc:Choice>
                <mc:Fallback>
                  <p:oleObj name="Equation" r:id="rId14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2" name="Object 20"/>
            <p:cNvGraphicFramePr>
              <a:graphicFrameLocks noChangeAspect="1"/>
            </p:cNvGraphicFramePr>
            <p:nvPr/>
          </p:nvGraphicFramePr>
          <p:xfrm>
            <a:off x="3504" y="2556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1" name="Equation" r:id="rId15" imgW="203040" imgH="203040" progId="Equation.3">
                    <p:embed/>
                  </p:oleObj>
                </mc:Choice>
                <mc:Fallback>
                  <p:oleObj name="Equation" r:id="rId15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56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13" name="Group 41"/>
          <p:cNvGrpSpPr>
            <a:grpSpLocks/>
          </p:cNvGrpSpPr>
          <p:nvPr/>
        </p:nvGrpSpPr>
        <p:grpSpPr bwMode="auto">
          <a:xfrm>
            <a:off x="715640" y="5115148"/>
            <a:ext cx="6494463" cy="533400"/>
            <a:chOff x="768" y="3360"/>
            <a:chExt cx="4091" cy="336"/>
          </a:xfrm>
        </p:grpSpPr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856" y="3428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105495" name="Object 23"/>
            <p:cNvGraphicFramePr>
              <a:graphicFrameLocks noChangeAspect="1"/>
            </p:cNvGraphicFramePr>
            <p:nvPr/>
          </p:nvGraphicFramePr>
          <p:xfrm>
            <a:off x="768" y="3360"/>
            <a:ext cx="17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2" name="Equation" r:id="rId16" imgW="291960" imgH="545760" progId="Equation.3">
                    <p:embed/>
                  </p:oleObj>
                </mc:Choice>
                <mc:Fallback>
                  <p:oleObj name="Equation" r:id="rId16" imgW="291960" imgH="545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60"/>
                          <a:ext cx="17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6" name="Object 24"/>
            <p:cNvGraphicFramePr>
              <a:graphicFrameLocks noChangeAspect="1"/>
            </p:cNvGraphicFramePr>
            <p:nvPr/>
          </p:nvGraphicFramePr>
          <p:xfrm>
            <a:off x="4700" y="352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3" name="Equation" r:id="rId17" imgW="253800" imgH="241200" progId="Equation.3">
                    <p:embed/>
                  </p:oleObj>
                </mc:Choice>
                <mc:Fallback>
                  <p:oleObj name="Equation" r:id="rId1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352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21" name="Group 49"/>
          <p:cNvGrpSpPr>
            <a:grpSpLocks/>
          </p:cNvGrpSpPr>
          <p:nvPr/>
        </p:nvGrpSpPr>
        <p:grpSpPr bwMode="auto">
          <a:xfrm>
            <a:off x="1325240" y="5115148"/>
            <a:ext cx="5307013" cy="201613"/>
            <a:chOff x="1152" y="3268"/>
            <a:chExt cx="3343" cy="127"/>
          </a:xfrm>
        </p:grpSpPr>
        <p:graphicFrame>
          <p:nvGraphicFramePr>
            <p:cNvPr id="105498" name="Object 26"/>
            <p:cNvGraphicFramePr>
              <a:graphicFrameLocks noChangeAspect="1"/>
            </p:cNvGraphicFramePr>
            <p:nvPr/>
          </p:nvGraphicFramePr>
          <p:xfrm>
            <a:off x="321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4" name="Equation" r:id="rId18" imgW="203040" imgH="203040" progId="Equation.3">
                    <p:embed/>
                  </p:oleObj>
                </mc:Choice>
                <mc:Fallback>
                  <p:oleObj name="Equation" r:id="rId18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9" name="Object 27"/>
            <p:cNvGraphicFramePr>
              <a:graphicFrameLocks noChangeAspect="1"/>
            </p:cNvGraphicFramePr>
            <p:nvPr/>
          </p:nvGraphicFramePr>
          <p:xfrm>
            <a:off x="374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5" name="Equation" r:id="rId19" imgW="203040" imgH="203040" progId="Equation.3">
                    <p:embed/>
                  </p:oleObj>
                </mc:Choice>
                <mc:Fallback>
                  <p:oleObj name="Equation" r:id="rId19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0" name="Object 28"/>
            <p:cNvGraphicFramePr>
              <a:graphicFrameLocks noChangeAspect="1"/>
            </p:cNvGraphicFramePr>
            <p:nvPr/>
          </p:nvGraphicFramePr>
          <p:xfrm>
            <a:off x="412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6" name="Equation" r:id="rId20" imgW="203040" imgH="203040" progId="Equation.3">
                    <p:embed/>
                  </p:oleObj>
                </mc:Choice>
                <mc:Fallback>
                  <p:oleObj name="Equation" r:id="rId20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1" name="Object 29"/>
            <p:cNvGraphicFramePr>
              <a:graphicFrameLocks noChangeAspect="1"/>
            </p:cNvGraphicFramePr>
            <p:nvPr/>
          </p:nvGraphicFramePr>
          <p:xfrm>
            <a:off x="4368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7" name="Equation" r:id="rId21" imgW="203040" imgH="203040" progId="Equation.3">
                    <p:embed/>
                  </p:oleObj>
                </mc:Choice>
                <mc:Fallback>
                  <p:oleObj name="Equation" r:id="rId21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2" name="Object 30"/>
            <p:cNvGraphicFramePr>
              <a:graphicFrameLocks noChangeAspect="1"/>
            </p:cNvGraphicFramePr>
            <p:nvPr/>
          </p:nvGraphicFramePr>
          <p:xfrm>
            <a:off x="187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8" name="Equation" r:id="rId22" imgW="203040" imgH="203040" progId="Equation.3">
                    <p:embed/>
                  </p:oleObj>
                </mc:Choice>
                <mc:Fallback>
                  <p:oleObj name="Equation" r:id="rId22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3" name="Object 31"/>
            <p:cNvGraphicFramePr>
              <a:graphicFrameLocks noChangeAspect="1"/>
            </p:cNvGraphicFramePr>
            <p:nvPr/>
          </p:nvGraphicFramePr>
          <p:xfrm>
            <a:off x="1584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9" name="Equation" r:id="rId23" imgW="203040" imgH="203040" progId="Equation.3">
                    <p:embed/>
                  </p:oleObj>
                </mc:Choice>
                <mc:Fallback>
                  <p:oleObj name="Equation" r:id="rId23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4" name="Object 32"/>
            <p:cNvGraphicFramePr>
              <a:graphicFrameLocks noChangeAspect="1"/>
            </p:cNvGraphicFramePr>
            <p:nvPr/>
          </p:nvGraphicFramePr>
          <p:xfrm>
            <a:off x="1296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0" name="Equation" r:id="rId24" imgW="203040" imgH="203040" progId="Equation.3">
                    <p:embed/>
                  </p:oleObj>
                </mc:Choice>
                <mc:Fallback>
                  <p:oleObj name="Equation" r:id="rId24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5" name="Object 33"/>
            <p:cNvGraphicFramePr>
              <a:graphicFrameLocks noChangeAspect="1"/>
            </p:cNvGraphicFramePr>
            <p:nvPr/>
          </p:nvGraphicFramePr>
          <p:xfrm>
            <a:off x="1152" y="3268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1" name="Equation" r:id="rId25" imgW="203040" imgH="203040" progId="Equation.3">
                    <p:embed/>
                  </p:oleObj>
                </mc:Choice>
                <mc:Fallback>
                  <p:oleObj name="Equation" r:id="rId25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68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3535040" y="3986436"/>
            <a:ext cx="723900" cy="581025"/>
            <a:chOff x="2544" y="2534"/>
            <a:chExt cx="456" cy="366"/>
          </a:xfrm>
        </p:grpSpPr>
        <p:graphicFrame>
          <p:nvGraphicFramePr>
            <p:cNvPr id="105483" name="Object 11"/>
            <p:cNvGraphicFramePr>
              <a:graphicFrameLocks noChangeAspect="1"/>
            </p:cNvGraphicFramePr>
            <p:nvPr/>
          </p:nvGraphicFramePr>
          <p:xfrm>
            <a:off x="2688" y="253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2" name="Equation" r:id="rId26" imgW="190440" imgH="190440" progId="Equation.3">
                    <p:embed/>
                  </p:oleObj>
                </mc:Choice>
                <mc:Fallback>
                  <p:oleObj name="Equation" r:id="rId26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53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9" name="Object 37"/>
            <p:cNvGraphicFramePr>
              <a:graphicFrameLocks noChangeAspect="1"/>
            </p:cNvGraphicFramePr>
            <p:nvPr/>
          </p:nvGraphicFramePr>
          <p:xfrm>
            <a:off x="2544" y="2700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3" name="Equation" r:id="rId28" imgW="723600" imgH="317160" progId="Equation.3">
                    <p:embed/>
                  </p:oleObj>
                </mc:Choice>
                <mc:Fallback>
                  <p:oleObj name="Equation" r:id="rId28" imgW="723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00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20" name="Group 48"/>
          <p:cNvGrpSpPr>
            <a:grpSpLocks/>
          </p:cNvGrpSpPr>
          <p:nvPr/>
        </p:nvGrpSpPr>
        <p:grpSpPr bwMode="auto">
          <a:xfrm>
            <a:off x="3535040" y="5088161"/>
            <a:ext cx="723900" cy="573087"/>
            <a:chOff x="2544" y="3251"/>
            <a:chExt cx="456" cy="361"/>
          </a:xfrm>
        </p:grpSpPr>
        <p:graphicFrame>
          <p:nvGraphicFramePr>
            <p:cNvPr id="105497" name="Object 25"/>
            <p:cNvGraphicFramePr>
              <a:graphicFrameLocks noChangeAspect="1"/>
            </p:cNvGraphicFramePr>
            <p:nvPr/>
          </p:nvGraphicFramePr>
          <p:xfrm>
            <a:off x="2688" y="325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4" name="Equation" r:id="rId30" imgW="203040" imgH="203040" progId="Equation.3">
                    <p:embed/>
                  </p:oleObj>
                </mc:Choice>
                <mc:Fallback>
                  <p:oleObj name="Equation" r:id="rId30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5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505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0" name="Object 38"/>
            <p:cNvGraphicFramePr>
              <a:graphicFrameLocks noChangeAspect="1"/>
            </p:cNvGraphicFramePr>
            <p:nvPr/>
          </p:nvGraphicFramePr>
          <p:xfrm>
            <a:off x="2544" y="3412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5" name="公式" r:id="rId32" imgW="723600" imgH="317160" progId="Equation.3">
                    <p:embed/>
                  </p:oleObj>
                </mc:Choice>
                <mc:Fallback>
                  <p:oleObj name="公式" r:id="rId32" imgW="723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412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17" name="Text Box 4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860032" y="188640"/>
            <a:ext cx="3532262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kumimoji="1" lang="en-US" altLang="zh-CN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4.2 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方差     </a:t>
            </a:r>
            <a:endParaRPr kumimoji="1" lang="zh-CN" altLang="en-US" sz="40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5525" name="Rectangle 53"/>
          <p:cNvSpPr>
            <a:spLocks noChangeArrowheads="1"/>
          </p:cNvSpPr>
          <p:nvPr/>
        </p:nvSpPr>
        <p:spPr bwMode="auto">
          <a:xfrm>
            <a:off x="339403" y="2349723"/>
            <a:ext cx="2146742" cy="56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 dirty="0"/>
              <a:t>的量</a:t>
            </a:r>
            <a:r>
              <a:rPr lang="en-US" altLang="zh-CN" sz="2800" b="1" dirty="0"/>
              <a:t>.              </a:t>
            </a:r>
          </a:p>
        </p:txBody>
      </p:sp>
      <p:sp>
        <p:nvSpPr>
          <p:cNvPr id="105526" name="Rectangle 54"/>
          <p:cNvSpPr>
            <a:spLocks noChangeArrowheads="1"/>
          </p:cNvSpPr>
          <p:nvPr/>
        </p:nvSpPr>
        <p:spPr bwMode="auto">
          <a:xfrm>
            <a:off x="3088953" y="3038698"/>
            <a:ext cx="5551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平均寿命都是 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)=1000</a:t>
            </a:r>
            <a:r>
              <a:rPr lang="zh-CN" altLang="en-US" sz="2800" b="1"/>
              <a:t>小时</a:t>
            </a:r>
            <a:r>
              <a:rPr lang="en-US" altLang="zh-CN" sz="2800" b="1"/>
              <a:t>.             </a:t>
            </a:r>
          </a:p>
        </p:txBody>
      </p:sp>
      <p:sp>
        <p:nvSpPr>
          <p:cNvPr id="105527" name="Rectangle 55"/>
          <p:cNvSpPr>
            <a:spLocks noChangeArrowheads="1"/>
          </p:cNvSpPr>
          <p:nvPr/>
        </p:nvSpPr>
        <p:spPr bwMode="auto">
          <a:xfrm>
            <a:off x="1201415" y="3024411"/>
            <a:ext cx="3471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有两批灯泡</a:t>
            </a:r>
            <a:r>
              <a:rPr lang="en-US" altLang="zh-CN" sz="2800" b="1"/>
              <a:t>,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446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6" grpId="0"/>
      <p:bldP spid="105477" grpId="0"/>
      <p:bldP spid="105525" grpId="0"/>
      <p:bldP spid="105526" grpId="0"/>
      <p:bldP spid="1055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3" name="Rectangle 55"/>
          <p:cNvSpPr>
            <a:spLocks noChangeArrowheads="1"/>
          </p:cNvSpPr>
          <p:nvPr/>
        </p:nvSpPr>
        <p:spPr bwMode="auto">
          <a:xfrm>
            <a:off x="1382961" y="2895253"/>
            <a:ext cx="5616575" cy="649288"/>
          </a:xfrm>
          <a:prstGeom prst="rect">
            <a:avLst/>
          </a:prstGeom>
          <a:solidFill>
            <a:srgbClr val="FFCCFF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4247" name="Rectangle 39"/>
          <p:cNvSpPr>
            <a:spLocks noChangeArrowheads="1"/>
          </p:cNvSpPr>
          <p:nvPr/>
        </p:nvSpPr>
        <p:spPr bwMode="auto">
          <a:xfrm>
            <a:off x="395536" y="980728"/>
            <a:ext cx="4156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方差的定义  </a:t>
            </a:r>
          </a:p>
        </p:txBody>
      </p:sp>
      <p:graphicFrame>
        <p:nvGraphicFramePr>
          <p:cNvPr id="942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35389"/>
              </p:ext>
            </p:extLst>
          </p:nvPr>
        </p:nvGraphicFramePr>
        <p:xfrm>
          <a:off x="5343774" y="3685828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8" name="公式" r:id="rId3" imgW="1663560" imgH="431640" progId="Equation.3">
                  <p:embed/>
                </p:oleObj>
              </mc:Choice>
              <mc:Fallback>
                <p:oleObj name="公式" r:id="rId3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774" y="3685828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1074986" y="1671291"/>
            <a:ext cx="2828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定义             </a:t>
            </a:r>
          </a:p>
        </p:txBody>
      </p:sp>
      <p:graphicFrame>
        <p:nvGraphicFramePr>
          <p:cNvPr id="9425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19164"/>
              </p:ext>
            </p:extLst>
          </p:nvPr>
        </p:nvGraphicFramePr>
        <p:xfrm>
          <a:off x="2054474" y="1737966"/>
          <a:ext cx="349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9" name="公式" r:id="rId5" imgW="3492360" imgH="444240" progId="Equation.3">
                  <p:embed/>
                </p:oleObj>
              </mc:Choice>
              <mc:Fallback>
                <p:oleObj name="公式" r:id="rId5" imgW="3492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474" y="1737966"/>
                        <a:ext cx="349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674262"/>
              </p:ext>
            </p:extLst>
          </p:nvPr>
        </p:nvGraphicFramePr>
        <p:xfrm>
          <a:off x="5632699" y="1725266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0" name="公式" r:id="rId7" imgW="2514600" imgH="469800" progId="Equation.3">
                  <p:embed/>
                </p:oleObj>
              </mc:Choice>
              <mc:Fallback>
                <p:oleObj name="公式" r:id="rId7" imgW="2514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699" y="1725266"/>
                        <a:ext cx="251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545566"/>
              </p:ext>
            </p:extLst>
          </p:nvPr>
        </p:nvGraphicFramePr>
        <p:xfrm>
          <a:off x="1311524" y="2377728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1" name="公式" r:id="rId9" imgW="3530520" imgH="431640" progId="Equation.3">
                  <p:embed/>
                </p:oleObj>
              </mc:Choice>
              <mc:Fallback>
                <p:oleObj name="公式" r:id="rId9" imgW="3530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524" y="2377728"/>
                        <a:ext cx="353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98661"/>
              </p:ext>
            </p:extLst>
          </p:nvPr>
        </p:nvGraphicFramePr>
        <p:xfrm>
          <a:off x="1457574" y="3039716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2" name="公式" r:id="rId11" imgW="888840" imgH="393480" progId="Equation.3">
                  <p:embed/>
                </p:oleObj>
              </mc:Choice>
              <mc:Fallback>
                <p:oleObj name="公式" r:id="rId11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574" y="3039716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71089"/>
              </p:ext>
            </p:extLst>
          </p:nvPr>
        </p:nvGraphicFramePr>
        <p:xfrm>
          <a:off x="505074" y="4306541"/>
          <a:ext cx="232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3" name="公式" r:id="rId13" imgW="2323800" imgH="444240" progId="Equation.3">
                  <p:embed/>
                </p:oleObj>
              </mc:Choice>
              <mc:Fallback>
                <p:oleObj name="公式" r:id="rId13" imgW="2323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74" y="4306541"/>
                        <a:ext cx="232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01013"/>
              </p:ext>
            </p:extLst>
          </p:nvPr>
        </p:nvGraphicFramePr>
        <p:xfrm>
          <a:off x="476499" y="2382491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4" name="公式" r:id="rId15" imgW="850680" imgH="419040" progId="Equation.3">
                  <p:embed/>
                </p:oleObj>
              </mc:Choice>
              <mc:Fallback>
                <p:oleObj name="公式" r:id="rId15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99" y="2382491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4875"/>
              </p:ext>
            </p:extLst>
          </p:nvPr>
        </p:nvGraphicFramePr>
        <p:xfrm>
          <a:off x="2391024" y="3039716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5" name="公式" r:id="rId17" imgW="1485720" imgH="393480" progId="Equation.3">
                  <p:embed/>
                </p:oleObj>
              </mc:Choice>
              <mc:Fallback>
                <p:oleObj name="公式" r:id="rId17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024" y="3039716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171310"/>
              </p:ext>
            </p:extLst>
          </p:nvPr>
        </p:nvGraphicFramePr>
        <p:xfrm>
          <a:off x="4303961" y="3001616"/>
          <a:ext cx="255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6" name="公式" r:id="rId19" imgW="2552400" imgH="469800" progId="Equation.3">
                  <p:embed/>
                </p:oleObj>
              </mc:Choice>
              <mc:Fallback>
                <p:oleObj name="公式" r:id="rId19" imgW="2552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961" y="3001616"/>
                        <a:ext cx="255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90246"/>
              </p:ext>
            </p:extLst>
          </p:nvPr>
        </p:nvGraphicFramePr>
        <p:xfrm>
          <a:off x="3903911" y="316036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7" name="公式" r:id="rId21" imgW="241200" imgH="152280" progId="Equation.3">
                  <p:embed/>
                </p:oleObj>
              </mc:Choice>
              <mc:Fallback>
                <p:oleObj name="公式" r:id="rId2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911" y="316036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9" name="Text Box 51"/>
          <p:cNvSpPr txBox="1">
            <a:spLocks noChangeArrowheads="1"/>
          </p:cNvSpPr>
          <p:nvPr/>
        </p:nvSpPr>
        <p:spPr bwMode="auto">
          <a:xfrm>
            <a:off x="4753223" y="2355503"/>
            <a:ext cx="1444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kumimoji="0" lang="zh-CN" altLang="en-US" sz="2800" b="1"/>
              <a:t>即           </a:t>
            </a:r>
          </a:p>
        </p:txBody>
      </p:sp>
      <p:graphicFrame>
        <p:nvGraphicFramePr>
          <p:cNvPr id="942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20579"/>
              </p:ext>
            </p:extLst>
          </p:nvPr>
        </p:nvGraphicFramePr>
        <p:xfrm>
          <a:off x="1127374" y="3666778"/>
          <a:ext cx="453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8" name="公式" r:id="rId23" imgW="4533840" imgH="469800" progId="Equation.3">
                  <p:embed/>
                </p:oleObj>
              </mc:Choice>
              <mc:Fallback>
                <p:oleObj name="公式" r:id="rId23" imgW="4533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74" y="3666778"/>
                        <a:ext cx="453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128150"/>
              </p:ext>
            </p:extLst>
          </p:nvPr>
        </p:nvGraphicFramePr>
        <p:xfrm>
          <a:off x="7050336" y="3711228"/>
          <a:ext cx="1338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9" name="公式" r:id="rId25" imgW="1117440" imgH="380880" progId="Equation.3">
                  <p:embed/>
                </p:oleObj>
              </mc:Choice>
              <mc:Fallback>
                <p:oleObj name="公式" r:id="rId25" imgW="11174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336" y="3711228"/>
                        <a:ext cx="13380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3" grpId="0" animBg="1"/>
      <p:bldP spid="94249" grpId="0"/>
      <p:bldP spid="942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538981" y="976461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kumimoji="0"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.  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</a:rPr>
              <a:t>随机变量方差的计算             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67544" y="1586061"/>
            <a:ext cx="4824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利用定义计算   </a:t>
            </a:r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>
            <a:off x="1188269" y="2186136"/>
            <a:ext cx="5213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对于离散型随机变量     </a:t>
            </a:r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32908"/>
              </p:ext>
            </p:extLst>
          </p:nvPr>
        </p:nvGraphicFramePr>
        <p:xfrm>
          <a:off x="1835969" y="2822723"/>
          <a:ext cx="4089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3" name="公式" r:id="rId3" imgW="4089240" imgH="952200" progId="Equation.3">
                  <p:embed/>
                </p:oleObj>
              </mc:Choice>
              <mc:Fallback>
                <p:oleObj name="公式" r:id="rId3" imgW="40892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969" y="2822723"/>
                        <a:ext cx="4089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188269" y="4513411"/>
            <a:ext cx="4493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对于连续型随机变量             </a:t>
            </a:r>
          </a:p>
        </p:txBody>
      </p:sp>
      <p:graphicFrame>
        <p:nvGraphicFramePr>
          <p:cNvPr id="1280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03822"/>
              </p:ext>
            </p:extLst>
          </p:nvPr>
        </p:nvGraphicFramePr>
        <p:xfrm>
          <a:off x="1521644" y="5140473"/>
          <a:ext cx="4806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4" name="公式" r:id="rId5" imgW="4813200" imgH="698400" progId="Equation.3">
                  <p:embed/>
                </p:oleObj>
              </mc:Choice>
              <mc:Fallback>
                <p:oleObj name="公式" r:id="rId5" imgW="4813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644" y="5140473"/>
                        <a:ext cx="4806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4065"/>
              </p:ext>
            </p:extLst>
          </p:nvPr>
        </p:nvGraphicFramePr>
        <p:xfrm>
          <a:off x="618356" y="6008836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5" name="公式" r:id="rId7" imgW="4089240" imgH="444240" progId="Equation.3">
                  <p:embed/>
                </p:oleObj>
              </mc:Choice>
              <mc:Fallback>
                <p:oleObj name="公式" r:id="rId7" imgW="4089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56" y="6008836"/>
                        <a:ext cx="408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494226"/>
              </p:ext>
            </p:extLst>
          </p:nvPr>
        </p:nvGraphicFramePr>
        <p:xfrm>
          <a:off x="600894" y="3930798"/>
          <a:ext cx="322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6" name="公式" r:id="rId9" imgW="3225600" imgH="457200" progId="Equation.3">
                  <p:embed/>
                </p:oleObj>
              </mc:Choice>
              <mc:Fallback>
                <p:oleObj name="公式" r:id="rId9" imgW="32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94" y="3930798"/>
                        <a:ext cx="322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79678"/>
              </p:ext>
            </p:extLst>
          </p:nvPr>
        </p:nvGraphicFramePr>
        <p:xfrm>
          <a:off x="3761606" y="3953023"/>
          <a:ext cx="396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7" name="公式" r:id="rId11" imgW="3962160" imgH="444240" progId="Equation.3">
                  <p:embed/>
                </p:oleObj>
              </mc:Choice>
              <mc:Fallback>
                <p:oleObj name="公式" r:id="rId11" imgW="396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606" y="3953023"/>
                        <a:ext cx="396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1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20" grpId="0"/>
      <p:bldP spid="1280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410988" y="1043285"/>
            <a:ext cx="5065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800" b="1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利用公式计算           </a:t>
            </a:r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962136"/>
              </p:ext>
            </p:extLst>
          </p:nvPr>
        </p:nvGraphicFramePr>
        <p:xfrm>
          <a:off x="617363" y="1811635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3" name="公式" r:id="rId3" imgW="3911400" imgH="469800" progId="Equation.3">
                  <p:embed/>
                </p:oleObj>
              </mc:Choice>
              <mc:Fallback>
                <p:oleObj name="公式" r:id="rId3" imgW="391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63" y="1811635"/>
                        <a:ext cx="3911600" cy="4699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1155526" y="2360910"/>
            <a:ext cx="1281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         </a:t>
            </a:r>
            <a:endParaRPr lang="zh-CN" altLang="en-US" sz="2800" b="1">
              <a:ea typeface="宋体" charset="-122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0167"/>
              </p:ext>
            </p:extLst>
          </p:nvPr>
        </p:nvGraphicFramePr>
        <p:xfrm>
          <a:off x="1995313" y="2495848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4" name="公式" r:id="rId5" imgW="888840" imgH="393480" progId="Equation.3">
                  <p:embed/>
                </p:oleObj>
              </mc:Choice>
              <mc:Fallback>
                <p:oleObj name="公式" r:id="rId5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313" y="2495848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75100"/>
              </p:ext>
            </p:extLst>
          </p:nvPr>
        </p:nvGraphicFramePr>
        <p:xfrm>
          <a:off x="3136726" y="3111798"/>
          <a:ext cx="4216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5" name="公式" r:id="rId7" imgW="4216320" imgH="469800" progId="Equation.3">
                  <p:embed/>
                </p:oleObj>
              </mc:Choice>
              <mc:Fallback>
                <p:oleObj name="公式" r:id="rId7" imgW="4216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726" y="3111798"/>
                        <a:ext cx="4216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522908"/>
              </p:ext>
            </p:extLst>
          </p:nvPr>
        </p:nvGraphicFramePr>
        <p:xfrm>
          <a:off x="3168476" y="3776960"/>
          <a:ext cx="4787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6" name="公式" r:id="rId9" imgW="4787640" imgH="469800" progId="Equation.3">
                  <p:embed/>
                </p:oleObj>
              </mc:Choice>
              <mc:Fallback>
                <p:oleObj name="公式" r:id="rId9" imgW="4787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476" y="3776960"/>
                        <a:ext cx="4787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79402"/>
              </p:ext>
            </p:extLst>
          </p:nvPr>
        </p:nvGraphicFramePr>
        <p:xfrm>
          <a:off x="3098626" y="4400848"/>
          <a:ext cx="2692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7" name="公式" r:id="rId11" imgW="2692080" imgH="469800" progId="Equation.3">
                  <p:embed/>
                </p:oleObj>
              </mc:Choice>
              <mc:Fallback>
                <p:oleObj name="公式" r:id="rId11" imgW="2692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626" y="4400848"/>
                        <a:ext cx="2692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773470"/>
              </p:ext>
            </p:extLst>
          </p:nvPr>
        </p:nvGraphicFramePr>
        <p:xfrm>
          <a:off x="2870026" y="328959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8" name="公式" r:id="rId13" imgW="241200" imgH="152280" progId="Equation.3">
                  <p:embed/>
                </p:oleObj>
              </mc:Choice>
              <mc:Fallback>
                <p:oleObj name="公式" r:id="rId1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026" y="328959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40044"/>
              </p:ext>
            </p:extLst>
          </p:nvPr>
        </p:nvGraphicFramePr>
        <p:xfrm>
          <a:off x="2920826" y="2441873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99" name="公式" r:id="rId15" imgW="2755800" imgH="469800" progId="Equation.3">
                  <p:embed/>
                </p:oleObj>
              </mc:Choice>
              <mc:Fallback>
                <p:oleObj name="公式" r:id="rId15" imgW="2755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826" y="2441873"/>
                        <a:ext cx="275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601062"/>
              </p:ext>
            </p:extLst>
          </p:nvPr>
        </p:nvGraphicFramePr>
        <p:xfrm>
          <a:off x="2870026" y="398809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0" name="公式" r:id="rId17" imgW="241200" imgH="152280" progId="Equation.3">
                  <p:embed/>
                </p:oleObj>
              </mc:Choice>
              <mc:Fallback>
                <p:oleObj name="公式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026" y="398809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52684"/>
              </p:ext>
            </p:extLst>
          </p:nvPr>
        </p:nvGraphicFramePr>
        <p:xfrm>
          <a:off x="2863676" y="457071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1" name="公式" r:id="rId18" imgW="241200" imgH="152280" progId="Equation.3">
                  <p:embed/>
                </p:oleObj>
              </mc:Choice>
              <mc:Fallback>
                <p:oleObj name="公式" r:id="rId18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676" y="457071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3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58" name="Rectangle 34"/>
          <p:cNvSpPr>
            <a:spLocks noChangeArrowheads="1"/>
          </p:cNvSpPr>
          <p:nvPr/>
        </p:nvSpPr>
        <p:spPr bwMode="auto">
          <a:xfrm>
            <a:off x="1137469" y="1533425"/>
            <a:ext cx="4464050" cy="649288"/>
          </a:xfrm>
          <a:prstGeom prst="rect">
            <a:avLst/>
          </a:prstGeom>
          <a:solidFill>
            <a:srgbClr val="FFCCFF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467544" y="907950"/>
            <a:ext cx="5659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4</a:t>
            </a:r>
            <a:r>
              <a:rPr kumimoji="0"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. 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</a:rPr>
              <a:t>方差的性质</a:t>
            </a: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24868"/>
              </p:ext>
            </p:extLst>
          </p:nvPr>
        </p:nvGraphicFramePr>
        <p:xfrm>
          <a:off x="1223194" y="1712813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8" name="公式" r:id="rId3" imgW="342720" imgH="304560" progId="Equation.3">
                  <p:embed/>
                </p:oleObj>
              </mc:Choice>
              <mc:Fallback>
                <p:oleObj name="公式" r:id="rId3" imgW="342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94" y="1712813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42292"/>
              </p:ext>
            </p:extLst>
          </p:nvPr>
        </p:nvGraphicFramePr>
        <p:xfrm>
          <a:off x="1661344" y="1655663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9" name="公式" r:id="rId5" imgW="1942920" imgH="444240" progId="Equation.3">
                  <p:embed/>
                </p:oleObj>
              </mc:Choice>
              <mc:Fallback>
                <p:oleObj name="公式" r:id="rId5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344" y="1655663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03811"/>
              </p:ext>
            </p:extLst>
          </p:nvPr>
        </p:nvGraphicFramePr>
        <p:xfrm>
          <a:off x="3661594" y="1671538"/>
          <a:ext cx="18034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0" name="公式" r:id="rId7" imgW="1803240" imgH="419040" progId="Equation.3">
                  <p:embed/>
                </p:oleObj>
              </mc:Choice>
              <mc:Fallback>
                <p:oleObj name="公式" r:id="rId7" imgW="1803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594" y="1671538"/>
                        <a:ext cx="18034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137469" y="2276375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证             </a:t>
            </a:r>
          </a:p>
        </p:txBody>
      </p:sp>
      <p:graphicFrame>
        <p:nvGraphicFramePr>
          <p:cNvPr id="205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09090"/>
              </p:ext>
            </p:extLst>
          </p:nvPr>
        </p:nvGraphicFramePr>
        <p:xfrm>
          <a:off x="1874069" y="2385913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1" name="公式" r:id="rId9" imgW="825480" imgH="393480" progId="Equation.3">
                  <p:embed/>
                </p:oleObj>
              </mc:Choice>
              <mc:Fallback>
                <p:oleObj name="公式" r:id="rId9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069" y="2385913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51207"/>
              </p:ext>
            </p:extLst>
          </p:nvPr>
        </p:nvGraphicFramePr>
        <p:xfrm>
          <a:off x="5476107" y="2485925"/>
          <a:ext cx="242887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2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107" y="2485925"/>
                        <a:ext cx="242887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06786"/>
              </p:ext>
            </p:extLst>
          </p:nvPr>
        </p:nvGraphicFramePr>
        <p:xfrm>
          <a:off x="5766619" y="2403375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3" name="公式" r:id="rId13" imgW="291960" imgH="317160" progId="Equation.3">
                  <p:embed/>
                </p:oleObj>
              </mc:Choice>
              <mc:Fallback>
                <p:oleObj name="公式" r:id="rId13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619" y="2403375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606158"/>
              </p:ext>
            </p:extLst>
          </p:nvPr>
        </p:nvGraphicFramePr>
        <p:xfrm>
          <a:off x="2793232" y="2306538"/>
          <a:ext cx="265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4" name="公式" r:id="rId15" imgW="2654280" imgH="469800" progId="Equation.3">
                  <p:embed/>
                </p:oleObj>
              </mc:Choice>
              <mc:Fallback>
                <p:oleObj name="公式" r:id="rId15" imgW="2654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232" y="2306538"/>
                        <a:ext cx="265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13466"/>
              </p:ext>
            </p:extLst>
          </p:nvPr>
        </p:nvGraphicFramePr>
        <p:xfrm>
          <a:off x="1189857" y="299392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5" name="公式" r:id="rId17" imgW="368280" imgH="304560" progId="Equation.3">
                  <p:embed/>
                </p:oleObj>
              </mc:Choice>
              <mc:Fallback>
                <p:oleObj name="公式" r:id="rId1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857" y="299392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87521"/>
              </p:ext>
            </p:extLst>
          </p:nvPr>
        </p:nvGraphicFramePr>
        <p:xfrm>
          <a:off x="1640707" y="2965350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6" name="公式" r:id="rId19" imgW="3797280" imgH="444240" progId="Equation.3">
                  <p:embed/>
                </p:oleObj>
              </mc:Choice>
              <mc:Fallback>
                <p:oleObj name="公式" r:id="rId19" imgW="3797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707" y="2965350"/>
                        <a:ext cx="379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96659"/>
              </p:ext>
            </p:extLst>
          </p:nvPr>
        </p:nvGraphicFramePr>
        <p:xfrm>
          <a:off x="5312594" y="29844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7" name="公式" r:id="rId21" imgW="1473120" imgH="406080" progId="Equation.3">
                  <p:embed/>
                </p:oleObj>
              </mc:Choice>
              <mc:Fallback>
                <p:oleObj name="公式" r:id="rId21" imgW="1473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594" y="29844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1" name="Rectangle 17"/>
          <p:cNvSpPr>
            <a:spLocks noChangeArrowheads="1"/>
          </p:cNvSpPr>
          <p:nvPr/>
        </p:nvSpPr>
        <p:spPr bwMode="auto">
          <a:xfrm>
            <a:off x="6758807" y="2917725"/>
            <a:ext cx="1805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      </a:t>
            </a:r>
          </a:p>
        </p:txBody>
      </p:sp>
      <p:graphicFrame>
        <p:nvGraphicFramePr>
          <p:cNvPr id="205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59920"/>
              </p:ext>
            </p:extLst>
          </p:nvPr>
        </p:nvGraphicFramePr>
        <p:xfrm>
          <a:off x="1310507" y="3574950"/>
          <a:ext cx="279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8" name="公式" r:id="rId23" imgW="2793960" imgH="469800" progId="Equation.3">
                  <p:embed/>
                </p:oleObj>
              </mc:Choice>
              <mc:Fallback>
                <p:oleObj name="公式" r:id="rId23" imgW="2793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507" y="3574950"/>
                        <a:ext cx="279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79741"/>
              </p:ext>
            </p:extLst>
          </p:nvPr>
        </p:nvGraphicFramePr>
        <p:xfrm>
          <a:off x="4406132" y="3662263"/>
          <a:ext cx="2806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99" name="公式" r:id="rId25" imgW="2806560" imgH="393480" progId="Equation.3">
                  <p:embed/>
                </p:oleObj>
              </mc:Choice>
              <mc:Fallback>
                <p:oleObj name="公式" r:id="rId25" imgW="280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132" y="3662263"/>
                        <a:ext cx="2806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86572"/>
              </p:ext>
            </p:extLst>
          </p:nvPr>
        </p:nvGraphicFramePr>
        <p:xfrm>
          <a:off x="1953444" y="4414738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0" name="公式" r:id="rId27" imgW="1091880" imgH="393480" progId="Equation.3">
                  <p:embed/>
                </p:oleObj>
              </mc:Choice>
              <mc:Fallback>
                <p:oleObj name="公式" r:id="rId27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44" y="4414738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25170"/>
              </p:ext>
            </p:extLst>
          </p:nvPr>
        </p:nvGraphicFramePr>
        <p:xfrm>
          <a:off x="3090094" y="4338538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1" name="公式" r:id="rId29" imgW="3162240" imgH="469800" progId="Equation.3">
                  <p:embed/>
                </p:oleObj>
              </mc:Choice>
              <mc:Fallback>
                <p:oleObj name="公式" r:id="rId29" imgW="3162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094" y="4338538"/>
                        <a:ext cx="316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1158107" y="4292500"/>
            <a:ext cx="1439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证               </a:t>
            </a:r>
          </a:p>
        </p:txBody>
      </p:sp>
      <p:graphicFrame>
        <p:nvGraphicFramePr>
          <p:cNvPr id="2058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4058"/>
              </p:ext>
            </p:extLst>
          </p:nvPr>
        </p:nvGraphicFramePr>
        <p:xfrm>
          <a:off x="3307582" y="4956075"/>
          <a:ext cx="284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2" name="公式" r:id="rId31" imgW="2844720" imgH="469800" progId="Equation.3">
                  <p:embed/>
                </p:oleObj>
              </mc:Choice>
              <mc:Fallback>
                <p:oleObj name="公式" r:id="rId31" imgW="2844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582" y="4956075"/>
                        <a:ext cx="284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11231"/>
              </p:ext>
            </p:extLst>
          </p:nvPr>
        </p:nvGraphicFramePr>
        <p:xfrm>
          <a:off x="3320282" y="5551388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3" name="公式" r:id="rId33" imgW="1358640" imgH="469800" progId="Equation.3">
                  <p:embed/>
                </p:oleObj>
              </mc:Choice>
              <mc:Fallback>
                <p:oleObj name="公式" r:id="rId33" imgW="1358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282" y="5551388"/>
                        <a:ext cx="135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91514"/>
              </p:ext>
            </p:extLst>
          </p:nvPr>
        </p:nvGraphicFramePr>
        <p:xfrm>
          <a:off x="3031357" y="50941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4" name="公式" r:id="rId35" imgW="241200" imgH="152280" progId="Equation.3">
                  <p:embed/>
                </p:oleObj>
              </mc:Choice>
              <mc:Fallback>
                <p:oleObj name="公式" r:id="rId3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357" y="50941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037823"/>
              </p:ext>
            </p:extLst>
          </p:nvPr>
        </p:nvGraphicFramePr>
        <p:xfrm>
          <a:off x="3031357" y="56926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5" name="公式" r:id="rId37" imgW="241200" imgH="152280" progId="Equation.3">
                  <p:embed/>
                </p:oleObj>
              </mc:Choice>
              <mc:Fallback>
                <p:oleObj name="公式" r:id="rId3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357" y="56926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8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8" grpId="0" animBg="1"/>
      <p:bldP spid="205832" grpId="0"/>
      <p:bldP spid="205841" grpId="0"/>
      <p:bldP spid="2058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Rectangle 66"/>
          <p:cNvSpPr>
            <a:spLocks noChangeArrowheads="1"/>
          </p:cNvSpPr>
          <p:nvPr/>
        </p:nvSpPr>
        <p:spPr bwMode="auto">
          <a:xfrm>
            <a:off x="1244178" y="5012903"/>
            <a:ext cx="5545137" cy="1368425"/>
          </a:xfrm>
          <a:prstGeom prst="rect">
            <a:avLst/>
          </a:prstGeom>
          <a:solidFill>
            <a:srgbClr val="FFCCFF"/>
          </a:solidFill>
          <a:ln w="38100" cmpd="dbl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300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69266"/>
              </p:ext>
            </p:extLst>
          </p:nvPr>
        </p:nvGraphicFramePr>
        <p:xfrm>
          <a:off x="807615" y="1133053"/>
          <a:ext cx="14906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55" name="公式" r:id="rId3" imgW="1485720" imgH="393480" progId="Equation.3">
                  <p:embed/>
                </p:oleObj>
              </mc:Choice>
              <mc:Fallback>
                <p:oleObj name="公式" r:id="rId3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15" y="1133053"/>
                        <a:ext cx="14906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50608"/>
              </p:ext>
            </p:extLst>
          </p:nvPr>
        </p:nvGraphicFramePr>
        <p:xfrm>
          <a:off x="2376065" y="1079078"/>
          <a:ext cx="397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56" name="公式" r:id="rId5" imgW="3974760" imgH="469800" progId="Equation.3">
                  <p:embed/>
                </p:oleObj>
              </mc:Choice>
              <mc:Fallback>
                <p:oleObj name="公式" r:id="rId5" imgW="3974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65" y="1079078"/>
                        <a:ext cx="397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6400"/>
              </p:ext>
            </p:extLst>
          </p:nvPr>
        </p:nvGraphicFramePr>
        <p:xfrm>
          <a:off x="2685628" y="1720428"/>
          <a:ext cx="245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57" name="公式" r:id="rId7" imgW="2450880" imgH="469800" progId="Equation.3">
                  <p:embed/>
                </p:oleObj>
              </mc:Choice>
              <mc:Fallback>
                <p:oleObj name="公式" r:id="rId7" imgW="2450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628" y="1720428"/>
                        <a:ext cx="245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57379"/>
              </p:ext>
            </p:extLst>
          </p:nvPr>
        </p:nvGraphicFramePr>
        <p:xfrm>
          <a:off x="2685628" y="2376065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58" name="公式" r:id="rId9" imgW="965160" imgH="393480" progId="Equation.3">
                  <p:embed/>
                </p:oleObj>
              </mc:Choice>
              <mc:Fallback>
                <p:oleObj name="公式" r:id="rId9" imgW="96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628" y="2376065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3352"/>
              </p:ext>
            </p:extLst>
          </p:nvPr>
        </p:nvGraphicFramePr>
        <p:xfrm>
          <a:off x="2341140" y="185377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59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140" y="185377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953425"/>
              </p:ext>
            </p:extLst>
          </p:nvPr>
        </p:nvGraphicFramePr>
        <p:xfrm>
          <a:off x="2341140" y="243162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0" name="公式" r:id="rId13" imgW="241200" imgH="152280" progId="Equation.3">
                  <p:embed/>
                </p:oleObj>
              </mc:Choice>
              <mc:Fallback>
                <p:oleObj name="公式" r:id="rId1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140" y="243162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82202"/>
              </p:ext>
            </p:extLst>
          </p:nvPr>
        </p:nvGraphicFramePr>
        <p:xfrm>
          <a:off x="888578" y="3023765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1" name="公式" r:id="rId14" imgW="368280" imgH="317160" progId="Equation.3">
                  <p:embed/>
                </p:oleObj>
              </mc:Choice>
              <mc:Fallback>
                <p:oleObj name="公式" r:id="rId14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78" y="3023765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31785"/>
              </p:ext>
            </p:extLst>
          </p:nvPr>
        </p:nvGraphicFramePr>
        <p:xfrm>
          <a:off x="1358478" y="2987253"/>
          <a:ext cx="416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2" name="公式" r:id="rId16" imgW="4165560" imgH="444240" progId="Equation.3">
                  <p:embed/>
                </p:oleObj>
              </mc:Choice>
              <mc:Fallback>
                <p:oleObj name="公式" r:id="rId16" imgW="4165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478" y="2987253"/>
                        <a:ext cx="416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03" name="Rectangle 55"/>
          <p:cNvSpPr>
            <a:spLocks noChangeArrowheads="1"/>
          </p:cNvSpPr>
          <p:nvPr/>
        </p:nvSpPr>
        <p:spPr bwMode="auto">
          <a:xfrm>
            <a:off x="5308178" y="2955503"/>
            <a:ext cx="2050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         </a:t>
            </a:r>
          </a:p>
        </p:txBody>
      </p:sp>
      <p:graphicFrame>
        <p:nvGraphicFramePr>
          <p:cNvPr id="13010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456438"/>
              </p:ext>
            </p:extLst>
          </p:nvPr>
        </p:nvGraphicFramePr>
        <p:xfrm>
          <a:off x="920328" y="3619078"/>
          <a:ext cx="14763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3" name="公式" r:id="rId18" imgW="1473120" imgH="393480" progId="Equation.3">
                  <p:embed/>
                </p:oleObj>
              </mc:Choice>
              <mc:Fallback>
                <p:oleObj name="公式" r:id="rId18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328" y="3619078"/>
                        <a:ext cx="14763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503520"/>
              </p:ext>
            </p:extLst>
          </p:nvPr>
        </p:nvGraphicFramePr>
        <p:xfrm>
          <a:off x="920328" y="4227090"/>
          <a:ext cx="660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4" name="公式" r:id="rId20" imgW="6603840" imgH="393480" progId="Equation.3">
                  <p:embed/>
                </p:oleObj>
              </mc:Choice>
              <mc:Fallback>
                <p:oleObj name="公式" r:id="rId20" imgW="6603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328" y="4227090"/>
                        <a:ext cx="660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87435"/>
              </p:ext>
            </p:extLst>
          </p:nvPr>
        </p:nvGraphicFramePr>
        <p:xfrm>
          <a:off x="632990" y="429852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5" name="公式" r:id="rId22" imgW="241200" imgH="152280" progId="Equation.3">
                  <p:embed/>
                </p:oleObj>
              </mc:Choice>
              <mc:Fallback>
                <p:oleObj name="公式" r:id="rId22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90" y="429852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73014"/>
              </p:ext>
            </p:extLst>
          </p:nvPr>
        </p:nvGraphicFramePr>
        <p:xfrm>
          <a:off x="4333453" y="5870153"/>
          <a:ext cx="2095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6" name="公式" r:id="rId24" imgW="2095200" imgH="393480" progId="Equation.3">
                  <p:embed/>
                </p:oleObj>
              </mc:Choice>
              <mc:Fallback>
                <p:oleObj name="公式" r:id="rId24" imgW="209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453" y="5870153"/>
                        <a:ext cx="2095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1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470678"/>
              </p:ext>
            </p:extLst>
          </p:nvPr>
        </p:nvGraphicFramePr>
        <p:xfrm>
          <a:off x="1404515" y="5171653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7" name="公式" r:id="rId26" imgW="2730240" imgH="444240" progId="Equation.3">
                  <p:embed/>
                </p:oleObj>
              </mc:Choice>
              <mc:Fallback>
                <p:oleObj name="公式" r:id="rId26" imgW="2730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515" y="5171653"/>
                        <a:ext cx="273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4090565" y="5106565"/>
            <a:ext cx="2050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              </a:t>
            </a:r>
          </a:p>
        </p:txBody>
      </p:sp>
      <p:graphicFrame>
        <p:nvGraphicFramePr>
          <p:cNvPr id="13011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285011"/>
              </p:ext>
            </p:extLst>
          </p:nvPr>
        </p:nvGraphicFramePr>
        <p:xfrm>
          <a:off x="2541165" y="5870153"/>
          <a:ext cx="14763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8" name="公式" r:id="rId28" imgW="1473120" imgH="393480" progId="Equation.3">
                  <p:embed/>
                </p:oleObj>
              </mc:Choice>
              <mc:Fallback>
                <p:oleObj name="公式" r:id="rId28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165" y="5870153"/>
                        <a:ext cx="14763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1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16961"/>
              </p:ext>
            </p:extLst>
          </p:nvPr>
        </p:nvGraphicFramePr>
        <p:xfrm>
          <a:off x="4054053" y="595746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9" name="公式" r:id="rId30" imgW="241200" imgH="152280" progId="Equation.3">
                  <p:embed/>
                </p:oleObj>
              </mc:Choice>
              <mc:Fallback>
                <p:oleObj name="公式" r:id="rId30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053" y="595746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7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14" grpId="0" animBg="1"/>
      <p:bldP spid="130103" grpId="0"/>
      <p:bldP spid="1301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2079427" y="3787824"/>
            <a:ext cx="2305050" cy="649288"/>
          </a:xfrm>
          <a:prstGeom prst="rect">
            <a:avLst/>
          </a:prstGeom>
          <a:solidFill>
            <a:srgbClr val="FFCCFF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39552" y="1074787"/>
            <a:ext cx="1478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推广       </a:t>
            </a:r>
          </a:p>
        </p:txBody>
      </p:sp>
      <p:graphicFrame>
        <p:nvGraphicFramePr>
          <p:cNvPr id="237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39282"/>
              </p:ext>
            </p:extLst>
          </p:nvPr>
        </p:nvGraphicFramePr>
        <p:xfrm>
          <a:off x="826889" y="1989187"/>
          <a:ext cx="300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2" name="公式" r:id="rId3" imgW="3187440" imgH="431640" progId="Equation.3">
                  <p:embed/>
                </p:oleObj>
              </mc:Choice>
              <mc:Fallback>
                <p:oleObj name="公式" r:id="rId3" imgW="318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889" y="1989187"/>
                        <a:ext cx="3000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387262"/>
              </p:ext>
            </p:extLst>
          </p:nvPr>
        </p:nvGraphicFramePr>
        <p:xfrm>
          <a:off x="1688902" y="1165274"/>
          <a:ext cx="406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3" name="公式" r:id="rId5" imgW="4063680" imgH="457200" progId="Equation.3">
                  <p:embed/>
                </p:oleObj>
              </mc:Choice>
              <mc:Fallback>
                <p:oleObj name="公式" r:id="rId5" imgW="4063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902" y="1165274"/>
                        <a:ext cx="406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617572"/>
              </p:ext>
            </p:extLst>
          </p:nvPr>
        </p:nvGraphicFramePr>
        <p:xfrm>
          <a:off x="618927" y="3148062"/>
          <a:ext cx="758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4" name="公式" r:id="rId7" imgW="7581600" imgH="444240" progId="Equation.3">
                  <p:embed/>
                </p:oleObj>
              </mc:Choice>
              <mc:Fallback>
                <p:oleObj name="公式" r:id="rId7" imgW="758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27" y="3148062"/>
                        <a:ext cx="758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23570"/>
              </p:ext>
            </p:extLst>
          </p:nvPr>
        </p:nvGraphicFramePr>
        <p:xfrm>
          <a:off x="2195314" y="3948162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5" name="公式" r:id="rId9" imgW="1498320" imgH="380880" progId="Equation.3">
                  <p:embed/>
                </p:oleObj>
              </mc:Choice>
              <mc:Fallback>
                <p:oleObj name="公式" r:id="rId9" imgW="14983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314" y="3948162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71629"/>
              </p:ext>
            </p:extLst>
          </p:nvPr>
        </p:nvGraphicFramePr>
        <p:xfrm>
          <a:off x="5795764" y="1179562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6" name="公式" r:id="rId11" imgW="723600" imgH="406080" progId="Equation.3">
                  <p:embed/>
                </p:oleObj>
              </mc:Choice>
              <mc:Fallback>
                <p:oleObj name="公式" r:id="rId11" imgW="723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764" y="1179562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54103"/>
              </p:ext>
            </p:extLst>
          </p:nvPr>
        </p:nvGraphicFramePr>
        <p:xfrm>
          <a:off x="4009827" y="2003474"/>
          <a:ext cx="434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7" name="公式" r:id="rId13" imgW="4343400" imgH="431640" progId="Equation.3">
                  <p:embed/>
                </p:oleObj>
              </mc:Choice>
              <mc:Fallback>
                <p:oleObj name="公式" r:id="rId13" imgW="4343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827" y="2003474"/>
                        <a:ext cx="434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30156"/>
              </p:ext>
            </p:extLst>
          </p:nvPr>
        </p:nvGraphicFramePr>
        <p:xfrm>
          <a:off x="3836789" y="213206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8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789" y="213206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85460"/>
              </p:ext>
            </p:extLst>
          </p:nvPr>
        </p:nvGraphicFramePr>
        <p:xfrm>
          <a:off x="639564" y="3976737"/>
          <a:ext cx="34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9" name="公式" r:id="rId17" imgW="342720" imgH="355320" progId="Equation.3">
                  <p:embed/>
                </p:oleObj>
              </mc:Choice>
              <mc:Fallback>
                <p:oleObj name="公式" r:id="rId17" imgW="342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64" y="3976737"/>
                        <a:ext cx="342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046335"/>
              </p:ext>
            </p:extLst>
          </p:nvPr>
        </p:nvGraphicFramePr>
        <p:xfrm>
          <a:off x="3735189" y="4073574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0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189" y="4073574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38501"/>
              </p:ext>
            </p:extLst>
          </p:nvPr>
        </p:nvGraphicFramePr>
        <p:xfrm>
          <a:off x="4003477" y="3948162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1" name="公式" r:id="rId21" imgW="279360" imgH="317160" progId="Equation.3">
                  <p:embed/>
                </p:oleObj>
              </mc:Choice>
              <mc:Fallback>
                <p:oleObj name="公式" r:id="rId21" imgW="279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477" y="3948162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871538" y="1194147"/>
            <a:ext cx="1770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>
                <a:ea typeface="黑体" pitchFamily="2" charset="-122"/>
              </a:rPr>
              <a:t>解               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676400" y="1194147"/>
            <a:ext cx="329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 dirty="0"/>
              <a:t>平均射中环数           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9717"/>
              </p:ext>
            </p:extLst>
          </p:nvPr>
        </p:nvGraphicFramePr>
        <p:xfrm>
          <a:off x="3949700" y="1019522"/>
          <a:ext cx="2895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公式" r:id="rId4" imgW="2895480" imgH="876240" progId="Equation.3">
                  <p:embed/>
                </p:oleObj>
              </mc:Choice>
              <mc:Fallback>
                <p:oleObj name="公式" r:id="rId4" imgW="28954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019522"/>
                        <a:ext cx="2895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92101"/>
              </p:ext>
            </p:extLst>
          </p:nvPr>
        </p:nvGraphicFramePr>
        <p:xfrm>
          <a:off x="1676400" y="2162522"/>
          <a:ext cx="6038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6" imgW="6667200" imgH="838080" progId="Equation.3">
                  <p:embed/>
                </p:oleObj>
              </mc:Choice>
              <mc:Fallback>
                <p:oleObj name="Equation" r:id="rId6" imgW="6667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62522"/>
                        <a:ext cx="6038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03754"/>
              </p:ext>
            </p:extLst>
          </p:nvPr>
        </p:nvGraphicFramePr>
        <p:xfrm>
          <a:off x="1689100" y="3076922"/>
          <a:ext cx="59309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公式" r:id="rId8" imgW="5930640" imgH="1790640" progId="Equation.3">
                  <p:embed/>
                </p:oleObj>
              </mc:Choice>
              <mc:Fallback>
                <p:oleObj name="公式" r:id="rId8" imgW="5930640" imgH="1790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076922"/>
                        <a:ext cx="59309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304384"/>
              </p:ext>
            </p:extLst>
          </p:nvPr>
        </p:nvGraphicFramePr>
        <p:xfrm>
          <a:off x="3352800" y="5210522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10" imgW="1028520" imgH="317160" progId="Equation.3">
                  <p:embed/>
                </p:oleObj>
              </mc:Choice>
              <mc:Fallback>
                <p:oleObj name="Equation" r:id="rId10" imgW="10285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10522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4" name="Group 8"/>
          <p:cNvGrpSpPr>
            <a:grpSpLocks/>
          </p:cNvGrpSpPr>
          <p:nvPr/>
        </p:nvGrpSpPr>
        <p:grpSpPr bwMode="auto">
          <a:xfrm>
            <a:off x="2438400" y="3915122"/>
            <a:ext cx="1524000" cy="76200"/>
            <a:chOff x="1536" y="2448"/>
            <a:chExt cx="1152" cy="0"/>
          </a:xfrm>
        </p:grpSpPr>
        <p:sp>
          <p:nvSpPr>
            <p:cNvPr id="142345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42346" name="Line 10"/>
            <p:cNvSpPr>
              <a:spLocks noChangeShapeType="1"/>
            </p:cNvSpPr>
            <p:nvPr/>
          </p:nvSpPr>
          <p:spPr bwMode="auto">
            <a:xfrm>
              <a:off x="2352" y="244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142347" name="Group 11"/>
          <p:cNvGrpSpPr>
            <a:grpSpLocks/>
          </p:cNvGrpSpPr>
          <p:nvPr/>
        </p:nvGrpSpPr>
        <p:grpSpPr bwMode="auto">
          <a:xfrm>
            <a:off x="2705100" y="3915122"/>
            <a:ext cx="4953000" cy="990600"/>
            <a:chOff x="1728" y="2304"/>
            <a:chExt cx="3120" cy="624"/>
          </a:xfrm>
        </p:grpSpPr>
        <p:grpSp>
          <p:nvGrpSpPr>
            <p:cNvPr id="142348" name="Group 12"/>
            <p:cNvGrpSpPr>
              <a:grpSpLocks/>
            </p:cNvGrpSpPr>
            <p:nvPr/>
          </p:nvGrpSpPr>
          <p:grpSpPr bwMode="auto">
            <a:xfrm>
              <a:off x="2976" y="2304"/>
              <a:ext cx="1872" cy="48"/>
              <a:chOff x="3216" y="2448"/>
              <a:chExt cx="2016" cy="0"/>
            </a:xfrm>
          </p:grpSpPr>
          <p:sp>
            <p:nvSpPr>
              <p:cNvPr id="142349" name="Line 13"/>
              <p:cNvSpPr>
                <a:spLocks noChangeShapeType="1"/>
              </p:cNvSpPr>
              <p:nvPr/>
            </p:nvSpPr>
            <p:spPr bwMode="auto">
              <a:xfrm>
                <a:off x="3216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142350" name="Line 14"/>
              <p:cNvSpPr>
                <a:spLocks noChangeShapeType="1"/>
              </p:cNvSpPr>
              <p:nvPr/>
            </p:nvSpPr>
            <p:spPr bwMode="auto">
              <a:xfrm>
                <a:off x="4080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142351" name="Line 15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</p:grpSp>
        <p:sp>
          <p:nvSpPr>
            <p:cNvPr id="142352" name="Line 16"/>
            <p:cNvSpPr>
              <a:spLocks noChangeShapeType="1"/>
            </p:cNvSpPr>
            <p:nvPr/>
          </p:nvSpPr>
          <p:spPr bwMode="auto">
            <a:xfrm>
              <a:off x="1728" y="292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aphicFrame>
        <p:nvGraphicFramePr>
          <p:cNvPr id="142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33814"/>
              </p:ext>
            </p:extLst>
          </p:nvPr>
        </p:nvGraphicFramePr>
        <p:xfrm>
          <a:off x="1752600" y="4924772"/>
          <a:ext cx="153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12" imgW="1536480" imgH="952200" progId="Equation.3">
                  <p:embed/>
                </p:oleObj>
              </mc:Choice>
              <mc:Fallback>
                <p:oleObj name="Equation" r:id="rId12" imgW="15364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24772"/>
                        <a:ext cx="1536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1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62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855117"/>
            <a:ext cx="8229600" cy="701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4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二、重要概率分布的方差</a:t>
            </a:r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67885"/>
              </p:ext>
            </p:extLst>
          </p:nvPr>
        </p:nvGraphicFramePr>
        <p:xfrm>
          <a:off x="3342184" y="24670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6" name="Equation" r:id="rId3" imgW="1307880" imgH="393480" progId="Equation.3">
                  <p:embed/>
                </p:oleObj>
              </mc:Choice>
              <mc:Fallback>
                <p:oleObj name="Equation" r:id="rId3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184" y="2467000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45"/>
          <p:cNvGrpSpPr>
            <a:grpSpLocks/>
          </p:cNvGrpSpPr>
          <p:nvPr/>
        </p:nvGrpSpPr>
        <p:grpSpPr bwMode="auto">
          <a:xfrm>
            <a:off x="5704384" y="2467000"/>
            <a:ext cx="2451100" cy="393700"/>
            <a:chOff x="3675" y="1248"/>
            <a:chExt cx="1544" cy="248"/>
          </a:xfrm>
        </p:grpSpPr>
        <p:graphicFrame>
          <p:nvGraphicFramePr>
            <p:cNvPr id="22" name="Object 15"/>
            <p:cNvGraphicFramePr>
              <a:graphicFrameLocks noChangeAspect="1"/>
            </p:cNvGraphicFramePr>
            <p:nvPr/>
          </p:nvGraphicFramePr>
          <p:xfrm>
            <a:off x="3675" y="12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7"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12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6"/>
            <p:cNvGraphicFramePr>
              <a:graphicFrameLocks noChangeAspect="1"/>
            </p:cNvGraphicFramePr>
            <p:nvPr/>
          </p:nvGraphicFramePr>
          <p:xfrm>
            <a:off x="4443" y="1248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8" name="Equation" r:id="rId7" imgW="1231560" imgH="393480" progId="Equation.3">
                    <p:embed/>
                  </p:oleObj>
                </mc:Choice>
                <mc:Fallback>
                  <p:oleObj name="Equation" r:id="rId7" imgW="1231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248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21430"/>
              </p:ext>
            </p:extLst>
          </p:nvPr>
        </p:nvGraphicFramePr>
        <p:xfrm>
          <a:off x="3342184" y="2924200"/>
          <a:ext cx="130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9" name="Equation" r:id="rId9" imgW="1307880" imgH="927000" progId="Equation.3">
                  <p:embed/>
                </p:oleObj>
              </mc:Choice>
              <mc:Fallback>
                <p:oleObj name="Equation" r:id="rId9" imgW="1307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184" y="2924200"/>
                        <a:ext cx="130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5628184" y="3229000"/>
            <a:ext cx="2679700" cy="393700"/>
            <a:chOff x="3627" y="1728"/>
            <a:chExt cx="1688" cy="248"/>
          </a:xfrm>
        </p:grpSpPr>
        <p:graphicFrame>
          <p:nvGraphicFramePr>
            <p:cNvPr id="26" name="Object 20"/>
            <p:cNvGraphicFramePr>
              <a:graphicFrameLocks noChangeAspect="1"/>
            </p:cNvGraphicFramePr>
            <p:nvPr/>
          </p:nvGraphicFramePr>
          <p:xfrm>
            <a:off x="3627" y="1776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0" name="Equation" r:id="rId11" imgW="419040" imgH="317160" progId="Equation.3">
                    <p:embed/>
                  </p:oleObj>
                </mc:Choice>
                <mc:Fallback>
                  <p:oleObj name="Equation" r:id="rId11" imgW="419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1776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4443" y="1728"/>
            <a:ext cx="8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1" name="Equation" r:id="rId13" imgW="1384200" imgH="393480" progId="Equation.3">
                    <p:embed/>
                  </p:oleObj>
                </mc:Choice>
                <mc:Fallback>
                  <p:oleObj name="Equation" r:id="rId13" imgW="1384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728"/>
                          <a:ext cx="8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54706"/>
              </p:ext>
            </p:extLst>
          </p:nvPr>
        </p:nvGraphicFramePr>
        <p:xfrm>
          <a:off x="3640634" y="39910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2" name="Equation" r:id="rId15" imgW="799920" imgH="317160" progId="Equation.3">
                  <p:embed/>
                </p:oleObj>
              </mc:Choice>
              <mc:Fallback>
                <p:oleObj name="Equation" r:id="rId15" imgW="7999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634" y="3991000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47"/>
          <p:cNvGrpSpPr>
            <a:grpSpLocks/>
          </p:cNvGrpSpPr>
          <p:nvPr/>
        </p:nvGrpSpPr>
        <p:grpSpPr bwMode="auto">
          <a:xfrm>
            <a:off x="5767884" y="3991000"/>
            <a:ext cx="2019300" cy="317500"/>
            <a:chOff x="3715" y="2208"/>
            <a:chExt cx="1272" cy="200"/>
          </a:xfrm>
        </p:grpSpPr>
        <p:graphicFrame>
          <p:nvGraphicFramePr>
            <p:cNvPr id="30" name="Object 25"/>
            <p:cNvGraphicFramePr>
              <a:graphicFrameLocks noChangeAspect="1"/>
            </p:cNvGraphicFramePr>
            <p:nvPr/>
          </p:nvGraphicFramePr>
          <p:xfrm>
            <a:off x="3715" y="220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3" name="Equation" r:id="rId17" imgW="266400" imgH="317160" progId="Equation.3">
                    <p:embed/>
                  </p:oleObj>
                </mc:Choice>
                <mc:Fallback>
                  <p:oleObj name="Equation" r:id="rId17" imgW="2664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220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6"/>
            <p:cNvGraphicFramePr>
              <a:graphicFrameLocks noChangeAspect="1"/>
            </p:cNvGraphicFramePr>
            <p:nvPr/>
          </p:nvGraphicFramePr>
          <p:xfrm>
            <a:off x="4819" y="220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4" name="Equation" r:id="rId19" imgW="266400" imgH="317160" progId="Equation.3">
                    <p:embed/>
                  </p:oleObj>
                </mc:Choice>
                <mc:Fallback>
                  <p:oleObj name="Equation" r:id="rId19" imgW="2664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9" y="220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40413"/>
              </p:ext>
            </p:extLst>
          </p:nvPr>
        </p:nvGraphicFramePr>
        <p:xfrm>
          <a:off x="3646984" y="45244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5" name="Equation" r:id="rId21" imgW="761760" imgH="317160" progId="Equation.3">
                  <p:embed/>
                </p:oleObj>
              </mc:Choice>
              <mc:Fallback>
                <p:oleObj name="Equation" r:id="rId21" imgW="7617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984" y="45244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52"/>
          <p:cNvGrpSpPr>
            <a:grpSpLocks/>
          </p:cNvGrpSpPr>
          <p:nvPr/>
        </p:nvGrpSpPr>
        <p:grpSpPr bwMode="auto">
          <a:xfrm>
            <a:off x="5217021" y="4448200"/>
            <a:ext cx="3143250" cy="441325"/>
            <a:chOff x="3368" y="2496"/>
            <a:chExt cx="1980" cy="278"/>
          </a:xfrm>
        </p:grpSpPr>
        <p:graphicFrame>
          <p:nvGraphicFramePr>
            <p:cNvPr id="34" name="Object 30"/>
            <p:cNvGraphicFramePr>
              <a:graphicFrameLocks noChangeAspect="1"/>
            </p:cNvGraphicFramePr>
            <p:nvPr/>
          </p:nvGraphicFramePr>
          <p:xfrm>
            <a:off x="3368" y="2510"/>
            <a:ext cx="8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6" name="Equation" r:id="rId23" imgW="1320480" imgH="419040" progId="Equation.3">
                    <p:embed/>
                  </p:oleObj>
                </mc:Choice>
                <mc:Fallback>
                  <p:oleObj name="Equation" r:id="rId23" imgW="13204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2510"/>
                          <a:ext cx="8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1"/>
            <p:cNvGraphicFramePr>
              <a:graphicFrameLocks noChangeAspect="1"/>
            </p:cNvGraphicFramePr>
            <p:nvPr/>
          </p:nvGraphicFramePr>
          <p:xfrm>
            <a:off x="4396" y="2496"/>
            <a:ext cx="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7" name="Equation" r:id="rId25" imgW="1511280" imgH="431640" progId="Equation.3">
                    <p:embed/>
                  </p:oleObj>
                </mc:Choice>
                <mc:Fallback>
                  <p:oleObj name="Equation" r:id="rId25" imgW="1511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496"/>
                          <a:ext cx="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229943"/>
              </p:ext>
            </p:extLst>
          </p:nvPr>
        </p:nvGraphicFramePr>
        <p:xfrm>
          <a:off x="3583484" y="518162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8" name="Equation" r:id="rId27" imgW="774360" imgH="317160" progId="Equation.3">
                  <p:embed/>
                </p:oleObj>
              </mc:Choice>
              <mc:Fallback>
                <p:oleObj name="Equation" r:id="rId27" imgW="774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484" y="5181625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50"/>
          <p:cNvGrpSpPr>
            <a:grpSpLocks/>
          </p:cNvGrpSpPr>
          <p:nvPr/>
        </p:nvGrpSpPr>
        <p:grpSpPr bwMode="auto">
          <a:xfrm>
            <a:off x="5780584" y="5118125"/>
            <a:ext cx="1968500" cy="393700"/>
            <a:chOff x="3723" y="2918"/>
            <a:chExt cx="1240" cy="248"/>
          </a:xfrm>
        </p:grpSpPr>
        <p:graphicFrame>
          <p:nvGraphicFramePr>
            <p:cNvPr id="38" name="Object 35"/>
            <p:cNvGraphicFramePr>
              <a:graphicFrameLocks noChangeAspect="1"/>
            </p:cNvGraphicFramePr>
            <p:nvPr/>
          </p:nvGraphicFramePr>
          <p:xfrm>
            <a:off x="3723" y="2951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9" name="Equation" r:id="rId29" imgW="228600" imgH="317160" progId="Equation.3">
                    <p:embed/>
                  </p:oleObj>
                </mc:Choice>
                <mc:Fallback>
                  <p:oleObj name="Equation" r:id="rId29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2951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6"/>
            <p:cNvGraphicFramePr>
              <a:graphicFrameLocks noChangeAspect="1"/>
            </p:cNvGraphicFramePr>
            <p:nvPr/>
          </p:nvGraphicFramePr>
          <p:xfrm>
            <a:off x="4739" y="2918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0" name="Equation" r:id="rId31" imgW="355320" imgH="393480" progId="Equation.3">
                    <p:embed/>
                  </p:oleObj>
                </mc:Choice>
                <mc:Fallback>
                  <p:oleObj name="Equation" r:id="rId31" imgW="3553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2918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1100634" y="1705000"/>
            <a:ext cx="2620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分　　布               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3494584" y="1705000"/>
            <a:ext cx="1884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参数            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094784" y="1705000"/>
            <a:ext cx="2371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数学期望   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056184" y="2413025"/>
            <a:ext cx="23631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两点分布         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1056184" y="3098825"/>
            <a:ext cx="2771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二项分布              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1056184" y="3860825"/>
            <a:ext cx="2853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泊松分布               </a:t>
            </a: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056184" y="4470425"/>
            <a:ext cx="2690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均匀分布             </a:t>
            </a: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1056184" y="5080025"/>
            <a:ext cx="2853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指数分布               </a:t>
            </a:r>
          </a:p>
        </p:txBody>
      </p: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827584" y="1628800"/>
            <a:ext cx="7543800" cy="4572000"/>
            <a:chOff x="603" y="720"/>
            <a:chExt cx="4752" cy="2880"/>
          </a:xfrm>
        </p:grpSpPr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603" y="1200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03" y="720"/>
              <a:ext cx="4752" cy="288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1899" y="720"/>
              <a:ext cx="0" cy="28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3243" y="720"/>
              <a:ext cx="0" cy="28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4347" y="720"/>
              <a:ext cx="0" cy="28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603" y="1536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603" y="2112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603" y="2448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>
              <a:off x="603" y="2832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603" y="3216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1056184" y="5689625"/>
            <a:ext cx="2690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正态分布             </a:t>
            </a:r>
          </a:p>
        </p:txBody>
      </p:sp>
      <p:graphicFrame>
        <p:nvGraphicFramePr>
          <p:cNvPr id="6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24462"/>
              </p:ext>
            </p:extLst>
          </p:nvPr>
        </p:nvGraphicFramePr>
        <p:xfrm>
          <a:off x="3481884" y="57436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1" name="Equation" r:id="rId33" imgW="1143000" imgH="393480" progId="Equation.3">
                  <p:embed/>
                </p:oleObj>
              </mc:Choice>
              <mc:Fallback>
                <p:oleObj name="Equation" r:id="rId33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884" y="574360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51"/>
          <p:cNvGrpSpPr>
            <a:grpSpLocks/>
          </p:cNvGrpSpPr>
          <p:nvPr/>
        </p:nvGrpSpPr>
        <p:grpSpPr bwMode="auto">
          <a:xfrm>
            <a:off x="5767884" y="5737250"/>
            <a:ext cx="2000250" cy="393700"/>
            <a:chOff x="3715" y="3308"/>
            <a:chExt cx="1260" cy="248"/>
          </a:xfrm>
        </p:grpSpPr>
        <p:graphicFrame>
          <p:nvGraphicFramePr>
            <p:cNvPr id="62" name="Object 40"/>
            <p:cNvGraphicFramePr>
              <a:graphicFrameLocks noChangeAspect="1"/>
            </p:cNvGraphicFramePr>
            <p:nvPr/>
          </p:nvGraphicFramePr>
          <p:xfrm>
            <a:off x="3715" y="335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2" name="Equation" r:id="rId35" imgW="266400" imgH="304560" progId="Equation.3">
                    <p:embed/>
                  </p:oleObj>
                </mc:Choice>
                <mc:Fallback>
                  <p:oleObj name="Equation" r:id="rId35" imgW="2664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335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41"/>
            <p:cNvGraphicFramePr>
              <a:graphicFrameLocks noChangeAspect="1"/>
            </p:cNvGraphicFramePr>
            <p:nvPr/>
          </p:nvGraphicFramePr>
          <p:xfrm>
            <a:off x="4743" y="3308"/>
            <a:ext cx="2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3" name="Equation" r:id="rId37" imgW="368280" imgH="393480" progId="Equation.3">
                    <p:embed/>
                  </p:oleObj>
                </mc:Choice>
                <mc:Fallback>
                  <p:oleObj name="Equation" r:id="rId37" imgW="368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308"/>
                          <a:ext cx="2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7020272" y="1681644"/>
            <a:ext cx="1785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方差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41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1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855117"/>
            <a:ext cx="8229600" cy="701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4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三、例题讲解</a:t>
            </a:r>
          </a:p>
        </p:txBody>
      </p:sp>
      <p:sp>
        <p:nvSpPr>
          <p:cNvPr id="106540" name="Text Box 44"/>
          <p:cNvSpPr txBox="1">
            <a:spLocks noChangeArrowheads="1"/>
          </p:cNvSpPr>
          <p:nvPr/>
        </p:nvSpPr>
        <p:spPr bwMode="auto">
          <a:xfrm>
            <a:off x="442862" y="1640358"/>
            <a:ext cx="266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         </a:t>
            </a:r>
          </a:p>
        </p:txBody>
      </p:sp>
      <p:graphicFrame>
        <p:nvGraphicFramePr>
          <p:cNvPr id="1065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93017"/>
              </p:ext>
            </p:extLst>
          </p:nvPr>
        </p:nvGraphicFramePr>
        <p:xfrm>
          <a:off x="1428700" y="1710208"/>
          <a:ext cx="609562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2" name="公式" r:id="rId3" imgW="5956200" imgH="444240" progId="Equation.3">
                  <p:embed/>
                </p:oleObj>
              </mc:Choice>
              <mc:Fallback>
                <p:oleObj name="公式" r:id="rId3" imgW="5956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00" y="1710208"/>
                        <a:ext cx="609562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79296"/>
              </p:ext>
            </p:extLst>
          </p:nvPr>
        </p:nvGraphicFramePr>
        <p:xfrm>
          <a:off x="506362" y="2440458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3" name="公式" r:id="rId5" imgW="1866600" imgH="444240" progId="Equation.3">
                  <p:embed/>
                </p:oleObj>
              </mc:Choice>
              <mc:Fallback>
                <p:oleObj name="公式" r:id="rId5" imgW="1866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62" y="2440458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7211"/>
              </p:ext>
            </p:extLst>
          </p:nvPr>
        </p:nvGraphicFramePr>
        <p:xfrm>
          <a:off x="2344687" y="2464271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4" name="公式" r:id="rId7" imgW="406080" imgH="393480" progId="Equation.3">
                  <p:embed/>
                </p:oleObj>
              </mc:Choice>
              <mc:Fallback>
                <p:oleObj name="公式" r:id="rId7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87" y="2464271"/>
                        <a:ext cx="40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67830"/>
              </p:ext>
            </p:extLst>
          </p:nvPr>
        </p:nvGraphicFramePr>
        <p:xfrm>
          <a:off x="2849512" y="2540471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5" name="公式" r:id="rId9" imgW="241200" imgH="241200" progId="Equation.3">
                  <p:embed/>
                </p:oleObj>
              </mc:Choice>
              <mc:Fallback>
                <p:oleObj name="公式" r:id="rId9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12" y="2540471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895489"/>
              </p:ext>
            </p:extLst>
          </p:nvPr>
        </p:nvGraphicFramePr>
        <p:xfrm>
          <a:off x="3136850" y="2503958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6" name="公式" r:id="rId11" imgW="291960" imgH="317160" progId="Equation.3">
                  <p:embed/>
                </p:oleObj>
              </mc:Choice>
              <mc:Fallback>
                <p:oleObj name="公式" r:id="rId11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850" y="2503958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6" name="Text Box 50"/>
          <p:cNvSpPr txBox="1">
            <a:spLocks noChangeArrowheads="1"/>
          </p:cNvSpPr>
          <p:nvPr/>
        </p:nvSpPr>
        <p:spPr bwMode="auto">
          <a:xfrm>
            <a:off x="3405137" y="240235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记</a:t>
            </a:r>
          </a:p>
        </p:txBody>
      </p:sp>
      <p:graphicFrame>
        <p:nvGraphicFramePr>
          <p:cNvPr id="10654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000327"/>
              </p:ext>
            </p:extLst>
          </p:nvPr>
        </p:nvGraphicFramePr>
        <p:xfrm>
          <a:off x="4073475" y="2272183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7" name="公式" r:id="rId13" imgW="1904760" imgH="838080" progId="Equation.3">
                  <p:embed/>
                </p:oleObj>
              </mc:Choice>
              <mc:Fallback>
                <p:oleObj name="公式" r:id="rId13" imgW="1904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475" y="2272183"/>
                        <a:ext cx="190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8" name="Text Box 52"/>
          <p:cNvSpPr txBox="1">
            <a:spLocks noChangeArrowheads="1"/>
          </p:cNvSpPr>
          <p:nvPr/>
        </p:nvSpPr>
        <p:spPr bwMode="auto">
          <a:xfrm>
            <a:off x="409525" y="3386608"/>
            <a:ext cx="1444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则           </a:t>
            </a:r>
          </a:p>
        </p:txBody>
      </p:sp>
      <p:graphicFrame>
        <p:nvGraphicFramePr>
          <p:cNvPr id="10654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64463"/>
              </p:ext>
            </p:extLst>
          </p:nvPr>
        </p:nvGraphicFramePr>
        <p:xfrm>
          <a:off x="1476325" y="4269258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8" name="公式" r:id="rId15" imgW="1041120" imgH="469800" progId="Equation.3">
                  <p:embed/>
                </p:oleObj>
              </mc:Choice>
              <mc:Fallback>
                <p:oleObj name="公式" r:id="rId15" imgW="1041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25" y="4269258"/>
                        <a:ext cx="104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17981"/>
              </p:ext>
            </p:extLst>
          </p:nvPr>
        </p:nvGraphicFramePr>
        <p:xfrm>
          <a:off x="1476325" y="3423121"/>
          <a:ext cx="1041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99" name="公式" r:id="rId17" imgW="1041120" imgH="469800" progId="Equation.3">
                  <p:embed/>
                </p:oleObj>
              </mc:Choice>
              <mc:Fallback>
                <p:oleObj name="公式" r:id="rId17" imgW="1041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25" y="3423121"/>
                        <a:ext cx="1041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35457"/>
              </p:ext>
            </p:extLst>
          </p:nvPr>
        </p:nvGraphicFramePr>
        <p:xfrm>
          <a:off x="4644975" y="358028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0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975" y="358028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441266"/>
              </p:ext>
            </p:extLst>
          </p:nvPr>
        </p:nvGraphicFramePr>
        <p:xfrm>
          <a:off x="2555825" y="3269133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1" name="公式" r:id="rId21" imgW="2070000" imgH="838080" progId="Equation.3">
                  <p:embed/>
                </p:oleObj>
              </mc:Choice>
              <mc:Fallback>
                <p:oleObj name="公式" r:id="rId21" imgW="2070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25" y="3269133"/>
                        <a:ext cx="207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65399"/>
              </p:ext>
            </p:extLst>
          </p:nvPr>
        </p:nvGraphicFramePr>
        <p:xfrm>
          <a:off x="3995687" y="550115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2" name="公式" r:id="rId23" imgW="241200" imgH="152280" progId="Equation.3">
                  <p:embed/>
                </p:oleObj>
              </mc:Choice>
              <mc:Fallback>
                <p:oleObj name="公式" r:id="rId2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687" y="550115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034608"/>
              </p:ext>
            </p:extLst>
          </p:nvPr>
        </p:nvGraphicFramePr>
        <p:xfrm>
          <a:off x="4933900" y="3269133"/>
          <a:ext cx="196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3" name="公式" r:id="rId24" imgW="1968480" imgH="838080" progId="Equation.3">
                  <p:embed/>
                </p:oleObj>
              </mc:Choice>
              <mc:Fallback>
                <p:oleObj name="公式" r:id="rId24" imgW="1968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00" y="3269133"/>
                        <a:ext cx="1968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78078"/>
              </p:ext>
            </p:extLst>
          </p:nvPr>
        </p:nvGraphicFramePr>
        <p:xfrm>
          <a:off x="6950025" y="358028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4" name="公式" r:id="rId26" imgW="241200" imgH="152280" progId="Equation.3">
                  <p:embed/>
                </p:oleObj>
              </mc:Choice>
              <mc:Fallback>
                <p:oleObj name="公式" r:id="rId26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25" y="358028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01709"/>
              </p:ext>
            </p:extLst>
          </p:nvPr>
        </p:nvGraphicFramePr>
        <p:xfrm>
          <a:off x="7237362" y="3472333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5" name="公式" r:id="rId28" imgW="291960" imgH="368280" progId="Equation.3">
                  <p:embed/>
                </p:oleObj>
              </mc:Choice>
              <mc:Fallback>
                <p:oleObj name="公式" r:id="rId28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362" y="3472333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11537"/>
              </p:ext>
            </p:extLst>
          </p:nvPr>
        </p:nvGraphicFramePr>
        <p:xfrm>
          <a:off x="2612975" y="4269258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6" name="公式" r:id="rId30" imgW="3124080" imgH="469800" progId="Equation.3">
                  <p:embed/>
                </p:oleObj>
              </mc:Choice>
              <mc:Fallback>
                <p:oleObj name="公式" r:id="rId30" imgW="3124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975" y="4269258"/>
                        <a:ext cx="312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40490"/>
              </p:ext>
            </p:extLst>
          </p:nvPr>
        </p:nvGraphicFramePr>
        <p:xfrm>
          <a:off x="1496962" y="547734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7" name="公式" r:id="rId32" imgW="241200" imgH="152280" progId="Equation.3">
                  <p:embed/>
                </p:oleObj>
              </mc:Choice>
              <mc:Fallback>
                <p:oleObj name="公式" r:id="rId32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962" y="547734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5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57098"/>
              </p:ext>
            </p:extLst>
          </p:nvPr>
        </p:nvGraphicFramePr>
        <p:xfrm>
          <a:off x="1841450" y="5013796"/>
          <a:ext cx="2057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8" name="公式" r:id="rId33" imgW="2057400" imgH="1079280" progId="Equation.3">
                  <p:embed/>
                </p:oleObj>
              </mc:Choice>
              <mc:Fallback>
                <p:oleObj name="公式" r:id="rId33" imgW="20574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450" y="5013796"/>
                        <a:ext cx="2057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949"/>
              </p:ext>
            </p:extLst>
          </p:nvPr>
        </p:nvGraphicFramePr>
        <p:xfrm>
          <a:off x="4360812" y="5158258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09" name="公式" r:id="rId35" imgW="2273040" imgH="838080" progId="Equation.3">
                  <p:embed/>
                </p:oleObj>
              </mc:Choice>
              <mc:Fallback>
                <p:oleObj name="公式" r:id="rId35" imgW="2273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12" y="5158258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217200"/>
              </p:ext>
            </p:extLst>
          </p:nvPr>
        </p:nvGraphicFramePr>
        <p:xfrm>
          <a:off x="7554862" y="550115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10" name="公式" r:id="rId37" imgW="241200" imgH="152280" progId="Equation.3">
                  <p:embed/>
                </p:oleObj>
              </mc:Choice>
              <mc:Fallback>
                <p:oleObj name="公式" r:id="rId3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862" y="550115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20016"/>
              </p:ext>
            </p:extLst>
          </p:nvPr>
        </p:nvGraphicFramePr>
        <p:xfrm>
          <a:off x="7893000" y="541860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11" name="公式" r:id="rId38" imgW="279360" imgH="317160" progId="Equation.3">
                  <p:embed/>
                </p:oleObj>
              </mc:Choice>
              <mc:Fallback>
                <p:oleObj name="公式" r:id="rId38" imgW="279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00" y="541860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106294"/>
              </p:ext>
            </p:extLst>
          </p:nvPr>
        </p:nvGraphicFramePr>
        <p:xfrm>
          <a:off x="6754762" y="5509096"/>
          <a:ext cx="215900" cy="1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12" name="公式" r:id="rId40" imgW="241200" imgH="152280" progId="Equation.3">
                  <p:embed/>
                </p:oleObj>
              </mc:Choice>
              <mc:Fallback>
                <p:oleObj name="公式" r:id="rId40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762" y="5509096"/>
                        <a:ext cx="215900" cy="13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022061"/>
              </p:ext>
            </p:extLst>
          </p:nvPr>
        </p:nvGraphicFramePr>
        <p:xfrm>
          <a:off x="7042100" y="5178896"/>
          <a:ext cx="4095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13" name="公式" r:id="rId41" imgW="457200" imgH="888840" progId="Equation.3">
                  <p:embed/>
                </p:oleObj>
              </mc:Choice>
              <mc:Fallback>
                <p:oleObj name="公式" r:id="rId41" imgW="457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00" y="5178896"/>
                        <a:ext cx="4095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5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6" grpId="0"/>
      <p:bldP spid="1065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395536" y="836712"/>
            <a:ext cx="2900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            </a:t>
            </a:r>
            <a:endParaRPr kumimoji="0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7140"/>
              </p:ext>
            </p:extLst>
          </p:nvPr>
        </p:nvGraphicFramePr>
        <p:xfrm>
          <a:off x="1141661" y="957248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1" name="公式" r:id="rId3" imgW="2209680" imgH="419040" progId="Equation.3">
                  <p:embed/>
                </p:oleObj>
              </mc:Choice>
              <mc:Fallback>
                <p:oleObj name="公式" r:id="rId3" imgW="2209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661" y="957248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222394"/>
              </p:ext>
            </p:extLst>
          </p:nvPr>
        </p:nvGraphicFramePr>
        <p:xfrm>
          <a:off x="3407916" y="968276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2" name="公式" r:id="rId5" imgW="1307880" imgH="444240" progId="Equation.3">
                  <p:embed/>
                </p:oleObj>
              </mc:Choice>
              <mc:Fallback>
                <p:oleObj name="公式" r:id="rId5" imgW="1307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916" y="968276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50855"/>
              </p:ext>
            </p:extLst>
          </p:nvPr>
        </p:nvGraphicFramePr>
        <p:xfrm>
          <a:off x="4748461" y="100011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3" name="公式" r:id="rId7" imgW="965160" imgH="393480" progId="Equation.3">
                  <p:embed/>
                </p:oleObj>
              </mc:Choice>
              <mc:Fallback>
                <p:oleObj name="公式" r:id="rId7" imgW="96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461" y="100011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251520" y="1484784"/>
            <a:ext cx="1199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>
                <a:ea typeface="黑体" pitchFamily="2" charset="-122"/>
              </a:rPr>
              <a:t>解        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851967" y="1492761"/>
            <a:ext cx="1362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记</a:t>
            </a:r>
            <a:r>
              <a:rPr kumimoji="0" lang="zh-CN" altLang="en-US" sz="2800" b="1" dirty="0" smtClean="0"/>
              <a:t>          </a:t>
            </a:r>
            <a:endParaRPr kumimoji="0" lang="zh-CN" altLang="en-US" sz="2800" b="1" dirty="0"/>
          </a:p>
        </p:txBody>
      </p:sp>
      <p:graphicFrame>
        <p:nvGraphicFramePr>
          <p:cNvPr id="2508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38805"/>
              </p:ext>
            </p:extLst>
          </p:nvPr>
        </p:nvGraphicFramePr>
        <p:xfrm>
          <a:off x="1440507" y="1989733"/>
          <a:ext cx="46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4" name="公式" r:id="rId9" imgW="469800" imgH="431640" progId="Equation.3">
                  <p:embed/>
                </p:oleObj>
              </mc:Choice>
              <mc:Fallback>
                <p:oleObj name="公式" r:id="rId9" imgW="46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507" y="1989733"/>
                        <a:ext cx="46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526524"/>
              </p:ext>
            </p:extLst>
          </p:nvPr>
        </p:nvGraphicFramePr>
        <p:xfrm>
          <a:off x="2232669" y="1715096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5" name="公式" r:id="rId11" imgW="380880" imgH="977760" progId="Equation.3">
                  <p:embed/>
                </p:oleObj>
              </mc:Choice>
              <mc:Fallback>
                <p:oleObj name="公式" r:id="rId11" imgW="380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669" y="1715096"/>
                        <a:ext cx="38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13164"/>
              </p:ext>
            </p:extLst>
          </p:nvPr>
        </p:nvGraphicFramePr>
        <p:xfrm>
          <a:off x="1945332" y="2099271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6" name="公式" r:id="rId13" imgW="241200" imgH="152280" progId="Equation.3">
                  <p:embed/>
                </p:oleObj>
              </mc:Choice>
              <mc:Fallback>
                <p:oleObj name="公式" r:id="rId1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332" y="2099271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388442"/>
              </p:ext>
            </p:extLst>
          </p:nvPr>
        </p:nvGraphicFramePr>
        <p:xfrm>
          <a:off x="2472382" y="2285008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7" name="公式" r:id="rId15" imgW="4089240" imgH="444240" progId="Equation.3">
                  <p:embed/>
                </p:oleObj>
              </mc:Choice>
              <mc:Fallback>
                <p:oleObj name="公式" r:id="rId15" imgW="4089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82" y="2285008"/>
                        <a:ext cx="408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752558"/>
              </p:ext>
            </p:extLst>
          </p:nvPr>
        </p:nvGraphicFramePr>
        <p:xfrm>
          <a:off x="2488257" y="1700808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8" name="公式" r:id="rId17" imgW="3708360" imgH="444240" progId="Equation.3">
                  <p:embed/>
                </p:oleObj>
              </mc:Choice>
              <mc:Fallback>
                <p:oleObj name="公式" r:id="rId17" imgW="3708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257" y="1700808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447472"/>
              </p:ext>
            </p:extLst>
          </p:nvPr>
        </p:nvGraphicFramePr>
        <p:xfrm>
          <a:off x="6568132" y="1916708"/>
          <a:ext cx="189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9" name="公式" r:id="rId19" imgW="1892160" imgH="368280" progId="Equation.3">
                  <p:embed/>
                </p:oleObj>
              </mc:Choice>
              <mc:Fallback>
                <p:oleObj name="公式" r:id="rId19" imgW="1892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132" y="1916708"/>
                        <a:ext cx="189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467544" y="2708920"/>
            <a:ext cx="1444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则</a:t>
            </a:r>
            <a:r>
              <a:rPr kumimoji="0" lang="zh-CN" altLang="en-US" sz="2800" b="1" dirty="0" smtClean="0"/>
              <a:t>           </a:t>
            </a:r>
            <a:endParaRPr kumimoji="0" lang="zh-CN" altLang="en-US" sz="2800" b="1" dirty="0"/>
          </a:p>
        </p:txBody>
      </p:sp>
      <p:graphicFrame>
        <p:nvGraphicFramePr>
          <p:cNvPr id="250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182220"/>
              </p:ext>
            </p:extLst>
          </p:nvPr>
        </p:nvGraphicFramePr>
        <p:xfrm>
          <a:off x="1769294" y="2788295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0" name="公式" r:id="rId21" imgW="3466800" imgH="431640" progId="Equation.3">
                  <p:embed/>
                </p:oleObj>
              </mc:Choice>
              <mc:Fallback>
                <p:oleObj name="公式" r:id="rId21" imgW="346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294" y="2788295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89776"/>
              </p:ext>
            </p:extLst>
          </p:nvPr>
        </p:nvGraphicFramePr>
        <p:xfrm>
          <a:off x="3255218" y="3424996"/>
          <a:ext cx="269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1" name="公式" r:id="rId23" imgW="2692080" imgH="431640" progId="Equation.3">
                  <p:embed/>
                </p:oleObj>
              </mc:Choice>
              <mc:Fallback>
                <p:oleObj name="公式" r:id="rId23" imgW="269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218" y="3424996"/>
                        <a:ext cx="269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9230"/>
              </p:ext>
            </p:extLst>
          </p:nvPr>
        </p:nvGraphicFramePr>
        <p:xfrm>
          <a:off x="5992068" y="3496434"/>
          <a:ext cx="189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2" name="公式" r:id="rId25" imgW="1892160" imgH="368280" progId="Equation.3">
                  <p:embed/>
                </p:oleObj>
              </mc:Choice>
              <mc:Fallback>
                <p:oleObj name="公式" r:id="rId25" imgW="1892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068" y="3496434"/>
                        <a:ext cx="189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362"/>
              </p:ext>
            </p:extLst>
          </p:nvPr>
        </p:nvGraphicFramePr>
        <p:xfrm>
          <a:off x="1454993" y="3393246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3" name="公式" r:id="rId27" imgW="1726920" imgH="431640" progId="Equation.3">
                  <p:embed/>
                </p:oleObj>
              </mc:Choice>
              <mc:Fallback>
                <p:oleObj name="公式" r:id="rId27" imgW="1726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993" y="3393246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13618" y="4217159"/>
            <a:ext cx="1771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 smtClean="0"/>
              <a:t>故               </a:t>
            </a:r>
            <a:endParaRPr kumimoji="0" lang="zh-CN" altLang="en-US" sz="2800" b="1" dirty="0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299424"/>
              </p:ext>
            </p:extLst>
          </p:nvPr>
        </p:nvGraphicFramePr>
        <p:xfrm>
          <a:off x="1929656" y="4328284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4" name="公式" r:id="rId29" imgW="888840" imgH="393480" progId="Equation.3">
                  <p:embed/>
                </p:oleObj>
              </mc:Choice>
              <mc:Fallback>
                <p:oleObj name="公式" r:id="rId29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656" y="4328284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979205"/>
              </p:ext>
            </p:extLst>
          </p:nvPr>
        </p:nvGraphicFramePr>
        <p:xfrm>
          <a:off x="2836118" y="4048884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5" name="公式" r:id="rId31" imgW="1765080" imgH="952200" progId="Equation.3">
                  <p:embed/>
                </p:oleObj>
              </mc:Choice>
              <mc:Fallback>
                <p:oleObj name="公式" r:id="rId31" imgW="17650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18" y="4048884"/>
                        <a:ext cx="176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52332"/>
              </p:ext>
            </p:extLst>
          </p:nvPr>
        </p:nvGraphicFramePr>
        <p:xfrm>
          <a:off x="4839543" y="4050471"/>
          <a:ext cx="144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6" name="公式" r:id="rId33" imgW="1447560" imgH="952200" progId="Equation.3">
                  <p:embed/>
                </p:oleObj>
              </mc:Choice>
              <mc:Fallback>
                <p:oleObj name="公式" r:id="rId33" imgW="14475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543" y="4050471"/>
                        <a:ext cx="144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25357"/>
              </p:ext>
            </p:extLst>
          </p:nvPr>
        </p:nvGraphicFramePr>
        <p:xfrm>
          <a:off x="6350843" y="4450521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7" name="公式" r:id="rId35" imgW="241200" imgH="152280" progId="Equation.3">
                  <p:embed/>
                </p:oleObj>
              </mc:Choice>
              <mc:Fallback>
                <p:oleObj name="公式" r:id="rId3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843" y="4450521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25999"/>
              </p:ext>
            </p:extLst>
          </p:nvPr>
        </p:nvGraphicFramePr>
        <p:xfrm>
          <a:off x="6595318" y="4399721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8" name="公式" r:id="rId37" imgW="507960" imgH="317160" progId="Equation.3">
                  <p:embed/>
                </p:oleObj>
              </mc:Choice>
              <mc:Fallback>
                <p:oleObj name="公式" r:id="rId37" imgW="507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18" y="4399721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285011"/>
              </p:ext>
            </p:extLst>
          </p:nvPr>
        </p:nvGraphicFramePr>
        <p:xfrm>
          <a:off x="4622056" y="4448934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89" name="公式" r:id="rId39" imgW="241200" imgH="152280" progId="Equation.3">
                  <p:embed/>
                </p:oleObj>
              </mc:Choice>
              <mc:Fallback>
                <p:oleObj name="公式" r:id="rId3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056" y="4448934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395536" y="3284984"/>
            <a:ext cx="2132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 smtClean="0"/>
              <a:t>因为               </a:t>
            </a:r>
            <a:endParaRPr kumimoji="0" lang="zh-CN" altLang="en-US" sz="2800" b="1" dirty="0"/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543235"/>
              </p:ext>
            </p:extLst>
          </p:nvPr>
        </p:nvGraphicFramePr>
        <p:xfrm>
          <a:off x="1599109" y="5146565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0" name="公式" r:id="rId40" imgW="888840" imgH="393480" progId="Equation.3">
                  <p:embed/>
                </p:oleObj>
              </mc:Choice>
              <mc:Fallback>
                <p:oleObj name="公式" r:id="rId40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109" y="5146565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2604"/>
              </p:ext>
            </p:extLst>
          </p:nvPr>
        </p:nvGraphicFramePr>
        <p:xfrm>
          <a:off x="2526209" y="4867165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1" name="公式" r:id="rId42" imgW="1765080" imgH="952200" progId="Equation.3">
                  <p:embed/>
                </p:oleObj>
              </mc:Choice>
              <mc:Fallback>
                <p:oleObj name="公式" r:id="rId42" imgW="17650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209" y="4867165"/>
                        <a:ext cx="176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11073"/>
              </p:ext>
            </p:extLst>
          </p:nvPr>
        </p:nvGraphicFramePr>
        <p:xfrm>
          <a:off x="4562971" y="4868753"/>
          <a:ext cx="144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2" name="公式" r:id="rId44" imgW="1447560" imgH="952200" progId="Equation.3">
                  <p:embed/>
                </p:oleObj>
              </mc:Choice>
              <mc:Fallback>
                <p:oleObj name="公式" r:id="rId44" imgW="14475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971" y="4868753"/>
                        <a:ext cx="144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54525"/>
              </p:ext>
            </p:extLst>
          </p:nvPr>
        </p:nvGraphicFramePr>
        <p:xfrm>
          <a:off x="6074271" y="526880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3" name="公式" r:id="rId46" imgW="241200" imgH="152280" progId="Equation.3">
                  <p:embed/>
                </p:oleObj>
              </mc:Choice>
              <mc:Fallback>
                <p:oleObj name="公式" r:id="rId46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271" y="526880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09078"/>
              </p:ext>
            </p:extLst>
          </p:nvPr>
        </p:nvGraphicFramePr>
        <p:xfrm>
          <a:off x="6380659" y="5179903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4" name="公式" r:id="rId47" imgW="1473120" imgH="393480" progId="Equation.3">
                  <p:embed/>
                </p:oleObj>
              </mc:Choice>
              <mc:Fallback>
                <p:oleObj name="公式" r:id="rId47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659" y="5179903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572199"/>
              </p:ext>
            </p:extLst>
          </p:nvPr>
        </p:nvGraphicFramePr>
        <p:xfrm>
          <a:off x="4345484" y="526721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5" name="公式" r:id="rId49" imgW="241200" imgH="152280" progId="Equation.3">
                  <p:embed/>
                </p:oleObj>
              </mc:Choice>
              <mc:Fallback>
                <p:oleObj name="公式" r:id="rId4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484" y="526721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27584" y="597047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即             </a:t>
            </a:r>
          </a:p>
        </p:txBody>
      </p:sp>
      <p:graphicFrame>
        <p:nvGraphicFramePr>
          <p:cNvPr id="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49262"/>
              </p:ext>
            </p:extLst>
          </p:nvPr>
        </p:nvGraphicFramePr>
        <p:xfrm>
          <a:off x="1972171" y="6091128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6" name="公式" r:id="rId50" imgW="1726920" imgH="393480" progId="Equation.3">
                  <p:embed/>
                </p:oleObj>
              </mc:Choice>
              <mc:Fallback>
                <p:oleObj name="公式" r:id="rId50" imgW="1726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171" y="6091128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70197"/>
              </p:ext>
            </p:extLst>
          </p:nvPr>
        </p:nvGraphicFramePr>
        <p:xfrm>
          <a:off x="3970834" y="6091128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7" name="公式" r:id="rId52" imgW="2679480" imgH="393480" progId="Equation.3">
                  <p:embed/>
                </p:oleObj>
              </mc:Choice>
              <mc:Fallback>
                <p:oleObj name="公式" r:id="rId52" imgW="267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834" y="6091128"/>
                        <a:ext cx="267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4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/>
      <p:bldP spid="250892" grpId="0"/>
      <p:bldP spid="250899" grpId="0"/>
      <p:bldP spid="26" grpId="0"/>
      <p:bldP spid="33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536" y="833339"/>
            <a:ext cx="476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3333FF"/>
                </a:solidFill>
                <a:ea typeface="黑体" pitchFamily="2" charset="-122"/>
              </a:rPr>
              <a:t>切比雪夫不等式                 </a:t>
            </a:r>
            <a:endParaRPr lang="zh-CN" altLang="en-US">
              <a:solidFill>
                <a:srgbClr val="3333FF"/>
              </a:solidFill>
              <a:ea typeface="黑体" pitchFamily="2" charset="-122"/>
            </a:endParaRPr>
          </a:p>
        </p:txBody>
      </p:sp>
      <p:sp>
        <p:nvSpPr>
          <p:cNvPr id="175125" name="Text Box 21"/>
          <p:cNvSpPr txBox="1">
            <a:spLocks noChangeArrowheads="1"/>
          </p:cNvSpPr>
          <p:nvPr/>
        </p:nvSpPr>
        <p:spPr bwMode="auto">
          <a:xfrm>
            <a:off x="927795" y="1556792"/>
            <a:ext cx="32608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黑体" pitchFamily="2" charset="-122"/>
                <a:ea typeface="黑体" pitchFamily="2" charset="-122"/>
              </a:rPr>
              <a:t>定理             </a:t>
            </a:r>
          </a:p>
        </p:txBody>
      </p:sp>
      <p:graphicFrame>
        <p:nvGraphicFramePr>
          <p:cNvPr id="1751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89224"/>
              </p:ext>
            </p:extLst>
          </p:nvPr>
        </p:nvGraphicFramePr>
        <p:xfrm>
          <a:off x="2820095" y="2329904"/>
          <a:ext cx="290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0" name="公式" r:id="rId3" imgW="2908080" imgH="444240" progId="Equation.3">
                  <p:embed/>
                </p:oleObj>
              </mc:Choice>
              <mc:Fallback>
                <p:oleObj name="公式" r:id="rId3" imgW="2908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095" y="2329904"/>
                        <a:ext cx="290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463203"/>
              </p:ext>
            </p:extLst>
          </p:nvPr>
        </p:nvGraphicFramePr>
        <p:xfrm>
          <a:off x="2021583" y="1648867"/>
          <a:ext cx="598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1" name="公式" r:id="rId5" imgW="5981400" imgH="444240" progId="Equation.3">
                  <p:embed/>
                </p:oleObj>
              </mc:Choice>
              <mc:Fallback>
                <p:oleObj name="公式" r:id="rId5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583" y="1648867"/>
                        <a:ext cx="598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48471"/>
              </p:ext>
            </p:extLst>
          </p:nvPr>
        </p:nvGraphicFramePr>
        <p:xfrm>
          <a:off x="329308" y="2314029"/>
          <a:ext cx="250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2" name="公式" r:id="rId7" imgW="2501640" imgH="469800" progId="Equation.3">
                  <p:embed/>
                </p:oleObj>
              </mc:Choice>
              <mc:Fallback>
                <p:oleObj name="公式" r:id="rId7" imgW="2501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08" y="2314029"/>
                        <a:ext cx="250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5680770" y="2282279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不等式               </a:t>
            </a:r>
          </a:p>
        </p:txBody>
      </p:sp>
      <p:graphicFrame>
        <p:nvGraphicFramePr>
          <p:cNvPr id="1751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454710"/>
              </p:ext>
            </p:extLst>
          </p:nvPr>
        </p:nvGraphicFramePr>
        <p:xfrm>
          <a:off x="2388295" y="2961729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3" name="公式" r:id="rId9" imgW="2895480" imgH="888840" progId="Equation.3">
                  <p:embed/>
                </p:oleObj>
              </mc:Choice>
              <mc:Fallback>
                <p:oleObj name="公式" r:id="rId9" imgW="2895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295" y="2961729"/>
                        <a:ext cx="2895600" cy="8890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251520" y="3987254"/>
            <a:ext cx="2220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成立</a:t>
            </a:r>
            <a:r>
              <a:rPr kumimoji="0" lang="en-US" altLang="zh-CN" sz="2800" b="1"/>
              <a:t>.               </a:t>
            </a:r>
          </a:p>
        </p:txBody>
      </p:sp>
      <p:sp>
        <p:nvSpPr>
          <p:cNvPr id="175120" name="AutoShape 16"/>
          <p:cNvSpPr>
            <a:spLocks noChangeArrowheads="1"/>
          </p:cNvSpPr>
          <p:nvPr/>
        </p:nvSpPr>
        <p:spPr bwMode="auto">
          <a:xfrm rot="-10767968">
            <a:off x="4259958" y="4146004"/>
            <a:ext cx="3355975" cy="530225"/>
          </a:xfrm>
          <a:prstGeom prst="wedgeRoundRectCallout">
            <a:avLst>
              <a:gd name="adj1" fmla="val 57676"/>
              <a:gd name="adj2" fmla="val 133296"/>
              <a:gd name="adj3" fmla="val 16667"/>
            </a:avLst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切比雪夫不等式</a:t>
            </a:r>
          </a:p>
        </p:txBody>
      </p:sp>
    </p:spTree>
    <p:extLst>
      <p:ext uri="{BB962C8B-B14F-4D97-AF65-F5344CB8AC3E}">
        <p14:creationId xmlns:p14="http://schemas.microsoft.com/office/powerpoint/2010/main" val="42250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5" grpId="0"/>
      <p:bldP spid="175129" grpId="0"/>
      <p:bldP spid="175132" grpId="0"/>
      <p:bldP spid="17512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32390"/>
              </p:ext>
            </p:extLst>
          </p:nvPr>
        </p:nvGraphicFramePr>
        <p:xfrm>
          <a:off x="2896195" y="3140968"/>
          <a:ext cx="329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1" name="公式" r:id="rId3" imgW="3301920" imgH="838080" progId="Equation.3">
                  <p:embed/>
                </p:oleObj>
              </mc:Choice>
              <mc:Fallback>
                <p:oleObj name="公式" r:id="rId3" imgW="3301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195" y="3140968"/>
                        <a:ext cx="32940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12422"/>
              </p:ext>
            </p:extLst>
          </p:nvPr>
        </p:nvGraphicFramePr>
        <p:xfrm>
          <a:off x="6603007" y="3140968"/>
          <a:ext cx="849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2" name="公式" r:id="rId5" imgW="850680" imgH="838080" progId="Equation.3">
                  <p:embed/>
                </p:oleObj>
              </mc:Choice>
              <mc:Fallback>
                <p:oleObj name="公式" r:id="rId5" imgW="850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007" y="3140968"/>
                        <a:ext cx="8493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670"/>
              </p:ext>
            </p:extLst>
          </p:nvPr>
        </p:nvGraphicFramePr>
        <p:xfrm>
          <a:off x="467544" y="2387352"/>
          <a:ext cx="2057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3" name="Equation" r:id="rId7" imgW="2057400" imgH="444240" progId="Equation.3">
                  <p:embed/>
                </p:oleObj>
              </mc:Choice>
              <mc:Fallback>
                <p:oleObj name="Equation" r:id="rId7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387352"/>
                        <a:ext cx="2057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0114"/>
              </p:ext>
            </p:extLst>
          </p:nvPr>
        </p:nvGraphicFramePr>
        <p:xfrm>
          <a:off x="2921819" y="2311152"/>
          <a:ext cx="215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4" name="公式" r:id="rId9" imgW="2158920" imgH="685800" progId="Equation.3">
                  <p:embed/>
                </p:oleObj>
              </mc:Choice>
              <mc:Fallback>
                <p:oleObj name="公式" r:id="rId9" imgW="21589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19" y="2311152"/>
                        <a:ext cx="2159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23393"/>
              </p:ext>
            </p:extLst>
          </p:nvPr>
        </p:nvGraphicFramePr>
        <p:xfrm>
          <a:off x="2551931" y="254451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5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31" y="254451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53601"/>
              </p:ext>
            </p:extLst>
          </p:nvPr>
        </p:nvGraphicFramePr>
        <p:xfrm>
          <a:off x="2540595" y="3428306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6" name="公式" r:id="rId13" imgW="241200" imgH="279360" progId="Equation.3">
                  <p:embed/>
                </p:oleObj>
              </mc:Choice>
              <mc:Fallback>
                <p:oleObj name="公式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595" y="3428306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65306"/>
              </p:ext>
            </p:extLst>
          </p:nvPr>
        </p:nvGraphicFramePr>
        <p:xfrm>
          <a:off x="6269632" y="3501331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7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632" y="3501331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251520" y="4469283"/>
            <a:ext cx="75600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切比雪夫不等式也可以写成如下的形式</a:t>
            </a:r>
            <a:r>
              <a:rPr kumimoji="0" lang="en-US" altLang="zh-CN" sz="2800" b="1"/>
              <a:t>:              </a:t>
            </a:r>
          </a:p>
        </p:txBody>
      </p:sp>
      <p:graphicFrame>
        <p:nvGraphicFramePr>
          <p:cNvPr id="2293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44187"/>
              </p:ext>
            </p:extLst>
          </p:nvPr>
        </p:nvGraphicFramePr>
        <p:xfrm>
          <a:off x="2538710" y="5364063"/>
          <a:ext cx="205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8" name="公式" r:id="rId16" imgW="2057400" imgH="444240" progId="Equation.3">
                  <p:embed/>
                </p:oleObj>
              </mc:Choice>
              <mc:Fallback>
                <p:oleObj name="公式" r:id="rId16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710" y="5364063"/>
                        <a:ext cx="205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08560"/>
              </p:ext>
            </p:extLst>
          </p:nvPr>
        </p:nvGraphicFramePr>
        <p:xfrm>
          <a:off x="4996160" y="5132288"/>
          <a:ext cx="101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9" name="公式" r:id="rId18" imgW="1015920" imgH="888840" progId="Equation.3">
                  <p:embed/>
                </p:oleObj>
              </mc:Choice>
              <mc:Fallback>
                <p:oleObj name="公式" r:id="rId18" imgW="1015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160" y="5132288"/>
                        <a:ext cx="101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74601"/>
              </p:ext>
            </p:extLst>
          </p:nvPr>
        </p:nvGraphicFramePr>
        <p:xfrm>
          <a:off x="4635798" y="546725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0" name="公式" r:id="rId20" imgW="241200" imgH="279360" progId="Equation.3">
                  <p:embed/>
                </p:oleObj>
              </mc:Choice>
              <mc:Fallback>
                <p:oleObj name="公式" r:id="rId20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798" y="5467250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395536" y="962298"/>
            <a:ext cx="1770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证               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044824" y="962298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只就连续型随机变量的情况来证明</a:t>
            </a:r>
            <a:r>
              <a:rPr kumimoji="0" lang="en-US" altLang="zh-CN" sz="2800" b="1"/>
              <a:t>.               </a:t>
            </a:r>
          </a:p>
        </p:txBody>
      </p:sp>
      <p:graphicFrame>
        <p:nvGraphicFramePr>
          <p:cNvPr id="1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84717"/>
              </p:ext>
            </p:extLst>
          </p:nvPr>
        </p:nvGraphicFramePr>
        <p:xfrm>
          <a:off x="473324" y="1616348"/>
          <a:ext cx="375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1" name="公式" r:id="rId22" imgW="3759120" imgH="444240" progId="Equation.3">
                  <p:embed/>
                </p:oleObj>
              </mc:Choice>
              <mc:Fallback>
                <p:oleObj name="公式" r:id="rId22" imgW="3759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24" y="1616348"/>
                        <a:ext cx="375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356334"/>
              </p:ext>
            </p:extLst>
          </p:nvPr>
        </p:nvGraphicFramePr>
        <p:xfrm>
          <a:off x="5517579" y="2060204"/>
          <a:ext cx="318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2" name="公式" r:id="rId24" imgW="3187700" imgH="927100" progId="Equation.3">
                  <p:embed/>
                </p:oleObj>
              </mc:Choice>
              <mc:Fallback>
                <p:oleObj name="公式" r:id="rId24" imgW="31877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579" y="2060204"/>
                        <a:ext cx="318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42700"/>
              </p:ext>
            </p:extLst>
          </p:nvPr>
        </p:nvGraphicFramePr>
        <p:xfrm>
          <a:off x="5090541" y="2482479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3" name="公式" r:id="rId26" imgW="241195" imgH="279279" progId="Equation.3">
                  <p:embed/>
                </p:oleObj>
              </mc:Choice>
              <mc:Fallback>
                <p:oleObj name="公式" r:id="rId26" imgW="241195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541" y="2482479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2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1005656" y="975528"/>
            <a:ext cx="7232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切比雪夫不等式给出了在随机变量的分布未      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338906" y="1572428"/>
            <a:ext cx="20281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知</a:t>
            </a:r>
            <a:r>
              <a:rPr kumimoji="0" lang="en-US" altLang="zh-CN" sz="2800" b="1"/>
              <a:t>,                 </a:t>
            </a:r>
          </a:p>
        </p:txBody>
      </p:sp>
      <p:graphicFrame>
        <p:nvGraphicFramePr>
          <p:cNvPr id="230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23995"/>
              </p:ext>
            </p:extLst>
          </p:nvPr>
        </p:nvGraphicFramePr>
        <p:xfrm>
          <a:off x="958031" y="1640691"/>
          <a:ext cx="660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4" name="公式" r:id="rId3" imgW="6603840" imgH="444240" progId="Equation.3">
                  <p:embed/>
                </p:oleObj>
              </mc:Choice>
              <mc:Fallback>
                <p:oleObj name="公式" r:id="rId3" imgW="6603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31" y="1640691"/>
                        <a:ext cx="660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47072"/>
              </p:ext>
            </p:extLst>
          </p:nvPr>
        </p:nvGraphicFramePr>
        <p:xfrm>
          <a:off x="357956" y="2234416"/>
          <a:ext cx="391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5" name="公式" r:id="rId5" imgW="3911400" imgH="444240" progId="Equation.3">
                  <p:embed/>
                </p:oleObj>
              </mc:Choice>
              <mc:Fallback>
                <p:oleObj name="公式" r:id="rId5" imgW="391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56" y="2234416"/>
                        <a:ext cx="391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76272"/>
              </p:ext>
            </p:extLst>
          </p:nvPr>
        </p:nvGraphicFramePr>
        <p:xfrm>
          <a:off x="432568" y="2920216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6" name="公式" r:id="rId7" imgW="1180800" imgH="419040" progId="Equation.3">
                  <p:embed/>
                </p:oleObj>
              </mc:Choice>
              <mc:Fallback>
                <p:oleObj name="公式" r:id="rId7" imgW="1180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68" y="2920216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87858"/>
              </p:ext>
            </p:extLst>
          </p:nvPr>
        </p:nvGraphicFramePr>
        <p:xfrm>
          <a:off x="2077218" y="2858303"/>
          <a:ext cx="400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7" name="公式" r:id="rId9" imgW="4000320" imgH="469800" progId="Equation.3">
                  <p:embed/>
                </p:oleObj>
              </mc:Choice>
              <mc:Fallback>
                <p:oleObj name="公式" r:id="rId9" imgW="4000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218" y="2858303"/>
                        <a:ext cx="400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39629"/>
              </p:ext>
            </p:extLst>
          </p:nvPr>
        </p:nvGraphicFramePr>
        <p:xfrm>
          <a:off x="892943" y="3529816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8" name="公式" r:id="rId11" imgW="3911400" imgH="469800" progId="Equation.3">
                  <p:embed/>
                </p:oleObj>
              </mc:Choice>
              <mc:Fallback>
                <p:oleObj name="公式" r:id="rId11" imgW="391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43" y="3529816"/>
                        <a:ext cx="391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94876"/>
              </p:ext>
            </p:extLst>
          </p:nvPr>
        </p:nvGraphicFramePr>
        <p:xfrm>
          <a:off x="4790256" y="365840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9" name="公式" r:id="rId13" imgW="241200" imgH="279360" progId="Equation.3">
                  <p:embed/>
                </p:oleObj>
              </mc:Choice>
              <mc:Fallback>
                <p:oleObj name="公式" r:id="rId1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256" y="365840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84859"/>
              </p:ext>
            </p:extLst>
          </p:nvPr>
        </p:nvGraphicFramePr>
        <p:xfrm>
          <a:off x="5093468" y="3625066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0" name="公式" r:id="rId15" imgW="1130040" imgH="393480" progId="Equation.3">
                  <p:embed/>
                </p:oleObj>
              </mc:Choice>
              <mc:Fallback>
                <p:oleObj name="公式" r:id="rId15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468" y="3625066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11794"/>
              </p:ext>
            </p:extLst>
          </p:nvPr>
        </p:nvGraphicFramePr>
        <p:xfrm>
          <a:off x="902468" y="4185453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1" name="公式" r:id="rId17" imgW="3911400" imgH="469800" progId="Equation.3">
                  <p:embed/>
                </p:oleObj>
              </mc:Choice>
              <mc:Fallback>
                <p:oleObj name="公式" r:id="rId17" imgW="391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68" y="4185453"/>
                        <a:ext cx="391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21336"/>
              </p:ext>
            </p:extLst>
          </p:nvPr>
        </p:nvGraphicFramePr>
        <p:xfrm>
          <a:off x="4799781" y="4314041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2" name="公式" r:id="rId19" imgW="241200" imgH="279360" progId="Equation.3">
                  <p:embed/>
                </p:oleObj>
              </mc:Choice>
              <mc:Fallback>
                <p:oleObj name="公式" r:id="rId1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781" y="4314041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37918"/>
              </p:ext>
            </p:extLst>
          </p:nvPr>
        </p:nvGraphicFramePr>
        <p:xfrm>
          <a:off x="5102993" y="4280703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3" name="公式" r:id="rId20" imgW="1130040" imgH="393480" progId="Equation.3">
                  <p:embed/>
                </p:oleObj>
              </mc:Choice>
              <mc:Fallback>
                <p:oleObj name="公式" r:id="rId20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993" y="4280703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69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456579" y="1686520"/>
            <a:ext cx="3930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问题的提出         </a:t>
            </a: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87594"/>
              </p:ext>
            </p:extLst>
          </p:nvPr>
        </p:nvGraphicFramePr>
        <p:xfrm>
          <a:off x="1386854" y="2405658"/>
          <a:ext cx="463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2" name="公式" r:id="rId3" imgW="4635360" imgH="444240" progId="Equation.3">
                  <p:embed/>
                </p:oleObj>
              </mc:Choice>
              <mc:Fallback>
                <p:oleObj name="公式" r:id="rId3" imgW="4635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854" y="2405658"/>
                        <a:ext cx="463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4065"/>
              </p:ext>
            </p:extLst>
          </p:nvPr>
        </p:nvGraphicFramePr>
        <p:xfrm>
          <a:off x="1537667" y="3051770"/>
          <a:ext cx="389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3" name="公式" r:id="rId5" imgW="3898800" imgH="393480" progId="Equation.3">
                  <p:embed/>
                </p:oleObj>
              </mc:Choice>
              <mc:Fallback>
                <p:oleObj name="公式" r:id="rId5" imgW="3898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667" y="3051770"/>
                        <a:ext cx="389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521332"/>
              </p:ext>
            </p:extLst>
          </p:nvPr>
        </p:nvGraphicFramePr>
        <p:xfrm>
          <a:off x="1337642" y="3616920"/>
          <a:ext cx="516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4" name="公式" r:id="rId7" imgW="5168880" imgH="444240" progId="Equation.3">
                  <p:embed/>
                </p:oleObj>
              </mc:Choice>
              <mc:Fallback>
                <p:oleObj name="公式" r:id="rId7" imgW="5168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42" y="3616920"/>
                        <a:ext cx="516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61336"/>
              </p:ext>
            </p:extLst>
          </p:nvPr>
        </p:nvGraphicFramePr>
        <p:xfrm>
          <a:off x="2050429" y="4250333"/>
          <a:ext cx="204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5" name="公式" r:id="rId9" imgW="2044440" imgH="393480" progId="Equation.3">
                  <p:embed/>
                </p:oleObj>
              </mc:Choice>
              <mc:Fallback>
                <p:oleObj name="公式" r:id="rId9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429" y="4250333"/>
                        <a:ext cx="204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48211"/>
              </p:ext>
            </p:extLst>
          </p:nvPr>
        </p:nvGraphicFramePr>
        <p:xfrm>
          <a:off x="896317" y="4748808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6" name="公式" r:id="rId11" imgW="1473120" imgH="393480" progId="Equation.3">
                  <p:embed/>
                </p:oleObj>
              </mc:Choice>
              <mc:Fallback>
                <p:oleObj name="公式" r:id="rId11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17" y="4748808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662745"/>
              </p:ext>
            </p:extLst>
          </p:nvPr>
        </p:nvGraphicFramePr>
        <p:xfrm>
          <a:off x="1280492" y="5358408"/>
          <a:ext cx="681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7" name="Equation" r:id="rId13" imgW="6819840" imgH="393480" progId="Equation.3">
                  <p:embed/>
                </p:oleObj>
              </mc:Choice>
              <mc:Fallback>
                <p:oleObj name="Equation" r:id="rId13" imgW="6819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492" y="5358408"/>
                        <a:ext cx="681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916311" y="260648"/>
            <a:ext cx="5832153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kumimoji="1" lang="en-US" altLang="zh-CN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4.3  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协方差</a:t>
            </a:r>
            <a:r>
              <a:rPr kumimoji="1" lang="zh-CN" altLang="en-US" sz="4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及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相关系数          </a:t>
            </a:r>
            <a:endParaRPr kumimoji="1" lang="zh-CN" altLang="en-US" sz="40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98338" name="Group 34"/>
          <p:cNvGrpSpPr>
            <a:grpSpLocks/>
          </p:cNvGrpSpPr>
          <p:nvPr/>
        </p:nvGrpSpPr>
        <p:grpSpPr bwMode="auto">
          <a:xfrm>
            <a:off x="4068142" y="5286970"/>
            <a:ext cx="3889375" cy="1022350"/>
            <a:chOff x="2789" y="3113"/>
            <a:chExt cx="2450" cy="644"/>
          </a:xfrm>
        </p:grpSpPr>
        <p:sp>
          <p:nvSpPr>
            <p:cNvPr id="98333" name="Rectangle 29"/>
            <p:cNvSpPr>
              <a:spLocks noChangeArrowheads="1"/>
            </p:cNvSpPr>
            <p:nvPr/>
          </p:nvSpPr>
          <p:spPr bwMode="auto">
            <a:xfrm>
              <a:off x="3560" y="3430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3333FF"/>
                  </a:solidFill>
                </a:rPr>
                <a:t>协方差          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2789" y="3113"/>
              <a:ext cx="2450" cy="317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983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68484"/>
              </p:ext>
            </p:extLst>
          </p:nvPr>
        </p:nvGraphicFramePr>
        <p:xfrm>
          <a:off x="6054104" y="2446933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8" name="公式" r:id="rId15" imgW="698400" imgH="380880" progId="Equation.3">
                  <p:embed/>
                </p:oleObj>
              </mc:Choice>
              <mc:Fallback>
                <p:oleObj name="公式" r:id="rId15" imgW="698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104" y="2446933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309173"/>
              </p:ext>
            </p:extLst>
          </p:nvPr>
        </p:nvGraphicFramePr>
        <p:xfrm>
          <a:off x="2385392" y="4710708"/>
          <a:ext cx="403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9" name="公式" r:id="rId17" imgW="4038480" imgH="469800" progId="Equation.3">
                  <p:embed/>
                </p:oleObj>
              </mc:Choice>
              <mc:Fallback>
                <p:oleObj name="公式" r:id="rId17" imgW="403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392" y="4710708"/>
                        <a:ext cx="403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 txBox="1">
            <a:spLocks noChangeArrowheads="1"/>
          </p:cNvSpPr>
          <p:nvPr/>
        </p:nvSpPr>
        <p:spPr bwMode="auto">
          <a:xfrm>
            <a:off x="251520" y="999133"/>
            <a:ext cx="8229600" cy="701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/>
            <a:r>
              <a:rPr kumimoji="1" lang="zh-CN" altLang="en-US" sz="4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一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、协方差</a:t>
            </a:r>
            <a:endParaRPr kumimoji="1" lang="zh-CN" altLang="en-US" sz="40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2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591939" y="1073695"/>
            <a:ext cx="255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 b="1">
                <a:solidFill>
                  <a:srgbClr val="0000FF"/>
                </a:solidFill>
                <a:ea typeface="黑体" pitchFamily="2" charset="-122"/>
              </a:rPr>
              <a:t>2.</a:t>
            </a:r>
            <a:r>
              <a:rPr kumimoji="0" lang="zh-CN" altLang="en-US" sz="3200" b="1">
                <a:solidFill>
                  <a:srgbClr val="0000FF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1310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73077"/>
              </p:ext>
            </p:extLst>
          </p:nvPr>
        </p:nvGraphicFramePr>
        <p:xfrm>
          <a:off x="1225352" y="1861095"/>
          <a:ext cx="7010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6" name="公式" r:id="rId3" imgW="7010280" imgH="444240" progId="Equation.3">
                  <p:embed/>
                </p:oleObj>
              </mc:Choice>
              <mc:Fallback>
                <p:oleObj name="公式" r:id="rId3" imgW="7010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352" y="1861095"/>
                        <a:ext cx="7010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10908"/>
              </p:ext>
            </p:extLst>
          </p:nvPr>
        </p:nvGraphicFramePr>
        <p:xfrm>
          <a:off x="939602" y="3069183"/>
          <a:ext cx="595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7" name="公式" r:id="rId5" imgW="5956200" imgH="393480" progId="Equation.3">
                  <p:embed/>
                </p:oleObj>
              </mc:Choice>
              <mc:Fallback>
                <p:oleObj name="公式" r:id="rId5" imgW="5956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602" y="3069183"/>
                        <a:ext cx="595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80421"/>
              </p:ext>
            </p:extLst>
          </p:nvPr>
        </p:nvGraphicFramePr>
        <p:xfrm>
          <a:off x="3366889" y="2461170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8" name="公式" r:id="rId7" imgW="2527200" imgH="431640" progId="Equation.3">
                  <p:embed/>
                </p:oleObj>
              </mc:Choice>
              <mc:Fallback>
                <p:oleObj name="公式" r:id="rId7" imgW="252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889" y="2461170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87804"/>
              </p:ext>
            </p:extLst>
          </p:nvPr>
        </p:nvGraphicFramePr>
        <p:xfrm>
          <a:off x="674489" y="2453233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9" name="公式" r:id="rId9" imgW="2806560" imgH="444240" progId="Equation.3">
                  <p:embed/>
                </p:oleObj>
              </mc:Choice>
              <mc:Fallback>
                <p:oleObj name="公式" r:id="rId9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89" y="2453233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4383"/>
              </p:ext>
            </p:extLst>
          </p:nvPr>
        </p:nvGraphicFramePr>
        <p:xfrm>
          <a:off x="2215952" y="3901033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0" name="公式" r:id="rId11" imgW="571320" imgH="419040" progId="Equation.3">
                  <p:embed/>
                </p:oleObj>
              </mc:Choice>
              <mc:Fallback>
                <p:oleObj name="公式" r:id="rId11" imgW="57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952" y="3901033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5794177" y="240878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/>
              <a:t>即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539552" y="3870870"/>
            <a:ext cx="1208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/>
              <a:t>而 </a:t>
            </a:r>
            <a:r>
              <a:rPr kumimoji="0" lang="zh-CN" altLang="en-US" b="1" dirty="0"/>
              <a:t>           </a:t>
            </a:r>
          </a:p>
        </p:txBody>
      </p:sp>
      <p:graphicFrame>
        <p:nvGraphicFramePr>
          <p:cNvPr id="1311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535611"/>
              </p:ext>
            </p:extLst>
          </p:nvPr>
        </p:nvGraphicFramePr>
        <p:xfrm>
          <a:off x="2831902" y="410105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1" name="公式" r:id="rId13" imgW="241200" imgH="152280" progId="Equation.3">
                  <p:embed/>
                </p:oleObj>
              </mc:Choice>
              <mc:Fallback>
                <p:oleObj name="公式" r:id="rId1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902" y="410105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97472"/>
              </p:ext>
            </p:extLst>
          </p:nvPr>
        </p:nvGraphicFramePr>
        <p:xfrm>
          <a:off x="3150989" y="3716883"/>
          <a:ext cx="240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2" name="公式" r:id="rId15" imgW="2400120" imgH="927000" progId="Equation.3">
                  <p:embed/>
                </p:oleObj>
              </mc:Choice>
              <mc:Fallback>
                <p:oleObj name="公式" r:id="rId15" imgW="24001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989" y="3716883"/>
                        <a:ext cx="240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90098"/>
              </p:ext>
            </p:extLst>
          </p:nvPr>
        </p:nvGraphicFramePr>
        <p:xfrm>
          <a:off x="664964" y="4856708"/>
          <a:ext cx="533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3" name="公式" r:id="rId17" imgW="5333760" imgH="444240" progId="Equation.3">
                  <p:embed/>
                </p:oleObj>
              </mc:Choice>
              <mc:Fallback>
                <p:oleObj name="公式" r:id="rId17" imgW="5333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64" y="4856708"/>
                        <a:ext cx="533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3" grpId="0"/>
      <p:bldP spid="1311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345358"/>
              </p:ext>
            </p:extLst>
          </p:nvPr>
        </p:nvGraphicFramePr>
        <p:xfrm>
          <a:off x="720527" y="3150270"/>
          <a:ext cx="2006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8" name="公式" r:id="rId3" imgW="2006280" imgH="393480" progId="Equation.3">
                  <p:embed/>
                </p:oleObj>
              </mc:Choice>
              <mc:Fallback>
                <p:oleObj name="公式" r:id="rId3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27" y="3150270"/>
                        <a:ext cx="2006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57392"/>
              </p:ext>
            </p:extLst>
          </p:nvPr>
        </p:nvGraphicFramePr>
        <p:xfrm>
          <a:off x="2744589" y="3651920"/>
          <a:ext cx="415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59" name="公式" r:id="rId5" imgW="4152600" imgH="393480" progId="Equation.3">
                  <p:embed/>
                </p:oleObj>
              </mc:Choice>
              <mc:Fallback>
                <p:oleObj name="公式" r:id="rId5" imgW="4152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589" y="3651920"/>
                        <a:ext cx="415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52728"/>
              </p:ext>
            </p:extLst>
          </p:nvPr>
        </p:nvGraphicFramePr>
        <p:xfrm>
          <a:off x="2731889" y="4088482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0" name="Equation" r:id="rId7" imgW="583920" imgH="317160" progId="Equation.3">
                  <p:embed/>
                </p:oleObj>
              </mc:Choice>
              <mc:Fallback>
                <p:oleObj name="Equation" r:id="rId7" imgW="5839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889" y="4088482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8664"/>
              </p:ext>
            </p:extLst>
          </p:nvPr>
        </p:nvGraphicFramePr>
        <p:xfrm>
          <a:off x="617339" y="4464720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1" name="公式" r:id="rId9" imgW="4991040" imgH="444240" progId="Equation.3">
                  <p:embed/>
                </p:oleObj>
              </mc:Choice>
              <mc:Fallback>
                <p:oleObj name="公式" r:id="rId9" imgW="4991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39" y="4464720"/>
                        <a:ext cx="499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01684"/>
              </p:ext>
            </p:extLst>
          </p:nvPr>
        </p:nvGraphicFramePr>
        <p:xfrm>
          <a:off x="785614" y="4980657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2" name="公式" r:id="rId11" imgW="1904760" imgH="393480" progId="Equation.3">
                  <p:embed/>
                </p:oleObj>
              </mc:Choice>
              <mc:Fallback>
                <p:oleObj name="公式" r:id="rId11" imgW="1904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14" y="4980657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433"/>
              </p:ext>
            </p:extLst>
          </p:nvPr>
        </p:nvGraphicFramePr>
        <p:xfrm>
          <a:off x="5903714" y="5955382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3" name="Equation" r:id="rId13" imgW="2374560" imgH="393480" progId="Equation.3">
                  <p:embed/>
                </p:oleObj>
              </mc:Choice>
              <mc:Fallback>
                <p:oleObj name="Equation" r:id="rId13" imgW="237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714" y="5955382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588856"/>
              </p:ext>
            </p:extLst>
          </p:nvPr>
        </p:nvGraphicFramePr>
        <p:xfrm>
          <a:off x="603052" y="2593057"/>
          <a:ext cx="539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4" name="公式" r:id="rId15" imgW="5397480" imgH="444240" progId="Equation.3">
                  <p:embed/>
                </p:oleObj>
              </mc:Choice>
              <mc:Fallback>
                <p:oleObj name="公式" r:id="rId15" imgW="5397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52" y="2593057"/>
                        <a:ext cx="539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71319"/>
              </p:ext>
            </p:extLst>
          </p:nvPr>
        </p:nvGraphicFramePr>
        <p:xfrm>
          <a:off x="1534914" y="5955382"/>
          <a:ext cx="438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5" name="Equation" r:id="rId17" imgW="4381200" imgH="393480" progId="Equation.3">
                  <p:embed/>
                </p:oleObj>
              </mc:Choice>
              <mc:Fallback>
                <p:oleObj name="Equation" r:id="rId17" imgW="4381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914" y="5955382"/>
                        <a:ext cx="438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539552" y="908720"/>
            <a:ext cx="1835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3.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说明       </a:t>
            </a:r>
          </a:p>
        </p:txBody>
      </p:sp>
      <p:graphicFrame>
        <p:nvGraphicFramePr>
          <p:cNvPr id="132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4587"/>
              </p:ext>
            </p:extLst>
          </p:nvPr>
        </p:nvGraphicFramePr>
        <p:xfrm>
          <a:off x="601464" y="1481807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6" name="公式" r:id="rId19" imgW="6654600" imgH="444240" progId="Equation.3">
                  <p:embed/>
                </p:oleObj>
              </mc:Choice>
              <mc:Fallback>
                <p:oleObj name="公式" r:id="rId19" imgW="6654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64" y="1481807"/>
                        <a:ext cx="665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672117"/>
              </p:ext>
            </p:extLst>
          </p:nvPr>
        </p:nvGraphicFramePr>
        <p:xfrm>
          <a:off x="2733477" y="5414045"/>
          <a:ext cx="445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7" name="公式" r:id="rId21" imgW="4457520" imgH="393480" progId="Equation.3">
                  <p:embed/>
                </p:oleObj>
              </mc:Choice>
              <mc:Fallback>
                <p:oleObj name="公式" r:id="rId21" imgW="4457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77" y="5414045"/>
                        <a:ext cx="445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09592"/>
              </p:ext>
            </p:extLst>
          </p:nvPr>
        </p:nvGraphicFramePr>
        <p:xfrm>
          <a:off x="2733477" y="4980657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8" name="公式" r:id="rId23" imgW="2298600" imgH="393480" progId="Equation.3">
                  <p:embed/>
                </p:oleObj>
              </mc:Choice>
              <mc:Fallback>
                <p:oleObj name="公式" r:id="rId23" imgW="2298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77" y="4980657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93187"/>
              </p:ext>
            </p:extLst>
          </p:nvPr>
        </p:nvGraphicFramePr>
        <p:xfrm>
          <a:off x="2725539" y="3108995"/>
          <a:ext cx="421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9" name="公式" r:id="rId25" imgW="4216320" imgH="393480" progId="Equation.3">
                  <p:embed/>
                </p:oleObj>
              </mc:Choice>
              <mc:Fallback>
                <p:oleObj name="公式" r:id="rId25" imgW="4216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539" y="3108995"/>
                        <a:ext cx="421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75338"/>
              </p:ext>
            </p:extLst>
          </p:nvPr>
        </p:nvGraphicFramePr>
        <p:xfrm>
          <a:off x="645914" y="2100932"/>
          <a:ext cx="226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0" name="公式" r:id="rId27" imgW="2260440" imgH="380880" progId="Equation.3">
                  <p:embed/>
                </p:oleObj>
              </mc:Choice>
              <mc:Fallback>
                <p:oleObj name="公式" r:id="rId27" imgW="22604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14" y="2100932"/>
                        <a:ext cx="226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54325"/>
              </p:ext>
            </p:extLst>
          </p:nvPr>
        </p:nvGraphicFramePr>
        <p:xfrm>
          <a:off x="7152208" y="1484784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1" name="公式" r:id="rId29" imgW="1091880" imgH="380880" progId="Equation.3">
                  <p:embed/>
                </p:oleObj>
              </mc:Choice>
              <mc:Fallback>
                <p:oleObj name="公式" r:id="rId29" imgW="10918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208" y="1484784"/>
                        <a:ext cx="109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74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539552" y="980728"/>
            <a:ext cx="5168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4. 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协方差的计算公式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21461"/>
              </p:ext>
            </p:extLst>
          </p:nvPr>
        </p:nvGraphicFramePr>
        <p:xfrm>
          <a:off x="925314" y="1901478"/>
          <a:ext cx="556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4" name="公式" r:id="rId3" imgW="5562360" imgH="393480" progId="Equation.3">
                  <p:embed/>
                </p:oleObj>
              </mc:Choice>
              <mc:Fallback>
                <p:oleObj name="公式" r:id="rId3" imgW="556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314" y="1901478"/>
                        <a:ext cx="556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73381"/>
              </p:ext>
            </p:extLst>
          </p:nvPr>
        </p:nvGraphicFramePr>
        <p:xfrm>
          <a:off x="901502" y="2676847"/>
          <a:ext cx="65071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5" name="公式" r:id="rId5" imgW="6502320" imgH="393480" progId="Equation.3">
                  <p:embed/>
                </p:oleObj>
              </mc:Choice>
              <mc:Fallback>
                <p:oleObj name="公式" r:id="rId5" imgW="6502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02" y="2676847"/>
                        <a:ext cx="65071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10108" y="3284984"/>
            <a:ext cx="249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5. 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性质      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622060"/>
              </p:ext>
            </p:extLst>
          </p:nvPr>
        </p:nvGraphicFramePr>
        <p:xfrm>
          <a:off x="1524521" y="4090194"/>
          <a:ext cx="369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6" name="公式" r:id="rId7" imgW="3695400" imgH="393480" progId="Equation.3">
                  <p:embed/>
                </p:oleObj>
              </mc:Choice>
              <mc:Fallback>
                <p:oleObj name="公式" r:id="rId7" imgW="3695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521" y="4090194"/>
                        <a:ext cx="3695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64942"/>
              </p:ext>
            </p:extLst>
          </p:nvPr>
        </p:nvGraphicFramePr>
        <p:xfrm>
          <a:off x="1619771" y="4763864"/>
          <a:ext cx="4546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7" name="公式" r:id="rId9" imgW="4546440" imgH="393480" progId="Equation.3">
                  <p:embed/>
                </p:oleObj>
              </mc:Choice>
              <mc:Fallback>
                <p:oleObj name="公式" r:id="rId9" imgW="4546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771" y="4763864"/>
                        <a:ext cx="4546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80743"/>
              </p:ext>
            </p:extLst>
          </p:nvPr>
        </p:nvGraphicFramePr>
        <p:xfrm>
          <a:off x="1602308" y="5458172"/>
          <a:ext cx="664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8" name="公式" r:id="rId11" imgW="6642000" imgH="419040" progId="Equation.3">
                  <p:embed/>
                </p:oleObj>
              </mc:Choice>
              <mc:Fallback>
                <p:oleObj name="公式" r:id="rId11" imgW="6642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08" y="5458172"/>
                        <a:ext cx="664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648843"/>
              </p:ext>
            </p:extLst>
          </p:nvPr>
        </p:nvGraphicFramePr>
        <p:xfrm>
          <a:off x="5986983" y="4738464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9" name="公式" r:id="rId13" imgW="1930320" imgH="444240" progId="Equation.3">
                  <p:embed/>
                </p:oleObj>
              </mc:Choice>
              <mc:Fallback>
                <p:oleObj name="公式" r:id="rId13" imgW="1930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983" y="4738464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553323"/>
              </p:ext>
            </p:extLst>
          </p:nvPr>
        </p:nvGraphicFramePr>
        <p:xfrm>
          <a:off x="1064146" y="4808314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0" name="公式" r:id="rId15" imgW="368280" imgH="304560" progId="Equation.3">
                  <p:embed/>
                </p:oleObj>
              </mc:Choice>
              <mc:Fallback>
                <p:oleObj name="公式" r:id="rId15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146" y="4808314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273088"/>
              </p:ext>
            </p:extLst>
          </p:nvPr>
        </p:nvGraphicFramePr>
        <p:xfrm>
          <a:off x="1076846" y="5462935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1" name="公式" r:id="rId17" imgW="368280" imgH="317160" progId="Equation.3">
                  <p:embed/>
                </p:oleObj>
              </mc:Choice>
              <mc:Fallback>
                <p:oleObj name="公式" r:id="rId17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846" y="5462935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23062"/>
              </p:ext>
            </p:extLst>
          </p:nvPr>
        </p:nvGraphicFramePr>
        <p:xfrm>
          <a:off x="1105421" y="4090194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2" name="公式" r:id="rId19" imgW="342720" imgH="304560" progId="Equation.3">
                  <p:embed/>
                </p:oleObj>
              </mc:Choice>
              <mc:Fallback>
                <p:oleObj name="公式" r:id="rId19" imgW="342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421" y="4090194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0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33193"/>
              </p:ext>
            </p:extLst>
          </p:nvPr>
        </p:nvGraphicFramePr>
        <p:xfrm>
          <a:off x="1500560" y="1533178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4" imgW="1244520" imgH="952200" progId="Equation.3">
                  <p:embed/>
                </p:oleObj>
              </mc:Choice>
              <mc:Fallback>
                <p:oleObj name="Equation" r:id="rId4" imgW="1244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560" y="1533178"/>
                        <a:ext cx="124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75" name="Group 15"/>
          <p:cNvGrpSpPr>
            <a:grpSpLocks/>
          </p:cNvGrpSpPr>
          <p:nvPr/>
        </p:nvGrpSpPr>
        <p:grpSpPr bwMode="auto">
          <a:xfrm>
            <a:off x="3126160" y="1742728"/>
            <a:ext cx="1524000" cy="381000"/>
            <a:chOff x="2160" y="1920"/>
            <a:chExt cx="960" cy="240"/>
          </a:xfrm>
        </p:grpSpPr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graphicFrame>
          <p:nvGraphicFramePr>
            <p:cNvPr id="143377" name="Object 17"/>
            <p:cNvGraphicFramePr>
              <a:graphicFrameLocks noChangeAspect="1"/>
            </p:cNvGraphicFramePr>
            <p:nvPr/>
          </p:nvGraphicFramePr>
          <p:xfrm>
            <a:off x="2352" y="1920"/>
            <a:ext cx="6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4" name="Equation" r:id="rId6" imgW="1002960" imgH="253800" progId="Equation.3">
                    <p:embed/>
                  </p:oleObj>
                </mc:Choice>
                <mc:Fallback>
                  <p:oleObj name="Equation" r:id="rId6" imgW="10029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0"/>
                          <a:ext cx="63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4118"/>
              </p:ext>
            </p:extLst>
          </p:nvPr>
        </p:nvGraphicFramePr>
        <p:xfrm>
          <a:off x="5081960" y="1564928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8" imgW="1244520" imgH="952200" progId="Equation.3">
                  <p:embed/>
                </p:oleObj>
              </mc:Choice>
              <mc:Fallback>
                <p:oleObj name="Equation" r:id="rId8" imgW="1244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960" y="1564928"/>
                        <a:ext cx="124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79" name="Group 19"/>
          <p:cNvGrpSpPr>
            <a:grpSpLocks/>
          </p:cNvGrpSpPr>
          <p:nvPr/>
        </p:nvGrpSpPr>
        <p:grpSpPr bwMode="auto">
          <a:xfrm>
            <a:off x="1297360" y="2504730"/>
            <a:ext cx="2935288" cy="963613"/>
            <a:chOff x="1008" y="2400"/>
            <a:chExt cx="1849" cy="607"/>
          </a:xfrm>
        </p:grpSpPr>
        <p:sp>
          <p:nvSpPr>
            <p:cNvPr id="143380" name="Rectangle 20"/>
            <p:cNvSpPr>
              <a:spLocks noChangeArrowheads="1"/>
            </p:cNvSpPr>
            <p:nvPr/>
          </p:nvSpPr>
          <p:spPr bwMode="auto">
            <a:xfrm>
              <a:off x="1008" y="2677"/>
              <a:ext cx="1849" cy="33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2800" b="1"/>
                <a:t>随机波动                </a:t>
              </a:r>
            </a:p>
          </p:txBody>
        </p:sp>
        <p:sp>
          <p:nvSpPr>
            <p:cNvPr id="143381" name="Line 21"/>
            <p:cNvSpPr>
              <a:spLocks noChangeShapeType="1"/>
            </p:cNvSpPr>
            <p:nvPr/>
          </p:nvSpPr>
          <p:spPr bwMode="auto">
            <a:xfrm>
              <a:off x="15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143382" name="Line 22"/>
          <p:cNvSpPr>
            <a:spLocks noChangeShapeType="1"/>
          </p:cNvSpPr>
          <p:nvPr/>
        </p:nvSpPr>
        <p:spPr bwMode="auto">
          <a:xfrm>
            <a:off x="3321423" y="3257203"/>
            <a:ext cx="152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43383" name="Group 23"/>
          <p:cNvGrpSpPr>
            <a:grpSpLocks/>
          </p:cNvGrpSpPr>
          <p:nvPr/>
        </p:nvGrpSpPr>
        <p:grpSpPr bwMode="auto">
          <a:xfrm>
            <a:off x="5031160" y="2509489"/>
            <a:ext cx="1714500" cy="981074"/>
            <a:chOff x="3360" y="2400"/>
            <a:chExt cx="1080" cy="618"/>
          </a:xfrm>
        </p:grpSpPr>
        <p:sp>
          <p:nvSpPr>
            <p:cNvPr id="143384" name="Rectangle 24"/>
            <p:cNvSpPr>
              <a:spLocks noChangeArrowheads="1"/>
            </p:cNvSpPr>
            <p:nvPr/>
          </p:nvSpPr>
          <p:spPr bwMode="auto">
            <a:xfrm>
              <a:off x="3360" y="2688"/>
              <a:ext cx="1080" cy="33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sz="2800" b="1"/>
                <a:t>   </a:t>
              </a:r>
              <a:r>
                <a:rPr kumimoji="0" lang="zh-CN" altLang="en-US" sz="2800" b="1"/>
                <a:t>稳定值                   </a:t>
              </a:r>
            </a:p>
          </p:txBody>
        </p:sp>
        <p:sp>
          <p:nvSpPr>
            <p:cNvPr id="143385" name="Line 25"/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143386" name="Rectangle 26"/>
          <p:cNvSpPr>
            <a:spLocks noChangeArrowheads="1"/>
          </p:cNvSpPr>
          <p:nvPr/>
        </p:nvSpPr>
        <p:spPr bwMode="auto">
          <a:xfrm>
            <a:off x="611560" y="980728"/>
            <a:ext cx="5370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800" b="1" dirty="0"/>
              <a:t> </a:t>
            </a:r>
            <a:r>
              <a:rPr kumimoji="0" lang="en-US" altLang="zh-CN" sz="2800" b="1" dirty="0" smtClean="0"/>
              <a:t>“</a:t>
            </a:r>
            <a:r>
              <a:rPr kumimoji="0" lang="zh-CN" altLang="en-US" sz="2800" b="1" dirty="0" smtClean="0"/>
              <a:t>平均</a:t>
            </a:r>
            <a:r>
              <a:rPr kumimoji="0" lang="zh-CN" altLang="en-US" sz="2800" b="1" dirty="0"/>
              <a:t>射中环数”的稳定值            </a:t>
            </a:r>
            <a:endParaRPr kumimoji="0" lang="zh-CN" altLang="en-US" sz="2800" b="1" i="1" dirty="0"/>
          </a:p>
        </p:txBody>
      </p:sp>
      <p:graphicFrame>
        <p:nvGraphicFramePr>
          <p:cNvPr id="1433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573663"/>
              </p:ext>
            </p:extLst>
          </p:nvPr>
        </p:nvGraphicFramePr>
        <p:xfrm>
          <a:off x="4953496" y="107597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10" imgW="482400" imgH="317160" progId="Equation.3">
                  <p:embed/>
                </p:oleObj>
              </mc:Choice>
              <mc:Fallback>
                <p:oleObj name="Equation" r:id="rId10" imgW="482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496" y="1075978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8" name="Rectangle 28"/>
          <p:cNvSpPr>
            <a:spLocks noChangeArrowheads="1"/>
          </p:cNvSpPr>
          <p:nvPr/>
        </p:nvSpPr>
        <p:spPr bwMode="auto">
          <a:xfrm>
            <a:off x="755576" y="4293096"/>
            <a:ext cx="51860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0" lang="en-US" altLang="zh-CN" sz="2800" b="1" dirty="0"/>
              <a:t>  </a:t>
            </a:r>
            <a:r>
              <a:rPr kumimoji="0" lang="zh-CN" altLang="en-US" sz="2800" b="1" dirty="0" smtClean="0"/>
              <a:t>射中环数</a:t>
            </a:r>
            <a:r>
              <a:rPr kumimoji="0" lang="en-US" altLang="zh-CN" sz="2800" b="1" dirty="0" smtClean="0"/>
              <a:t>Y</a:t>
            </a:r>
            <a:r>
              <a:rPr kumimoji="0" lang="zh-CN" altLang="en-US" sz="2800" b="1" dirty="0" smtClean="0"/>
              <a:t>的“期望” </a:t>
            </a:r>
            <a:r>
              <a:rPr kumimoji="0" lang="en-US" altLang="zh-CN" sz="2800" b="1" dirty="0" smtClean="0"/>
              <a:t>=</a:t>
            </a:r>
            <a:r>
              <a:rPr kumimoji="0" lang="zh-CN" altLang="en-US" sz="2800" b="1" dirty="0" smtClean="0"/>
              <a:t>              </a:t>
            </a:r>
            <a:endParaRPr kumimoji="0" lang="zh-CN" altLang="en-US" sz="2800" b="1" dirty="0"/>
          </a:p>
        </p:txBody>
      </p:sp>
      <p:sp>
        <p:nvSpPr>
          <p:cNvPr id="143389" name="Rectangle 29"/>
          <p:cNvSpPr>
            <a:spLocks noChangeArrowheads="1"/>
          </p:cNvSpPr>
          <p:nvPr/>
        </p:nvSpPr>
        <p:spPr bwMode="auto">
          <a:xfrm>
            <a:off x="1525513" y="4922584"/>
            <a:ext cx="6846888" cy="738664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kumimoji="0" lang="zh-CN" altLang="en-US" sz="2800" b="1"/>
              <a:t>射中环数的可能值与其概率之积的累加      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827682" y="3773984"/>
            <a:ext cx="69060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0" lang="zh-CN" altLang="en-US" sz="2800" b="1" dirty="0"/>
              <a:t>设射手命中的环数为随机变量 </a:t>
            </a:r>
            <a:r>
              <a:rPr kumimoji="0" lang="en-US" altLang="zh-CN" sz="2800" b="1" i="1" dirty="0"/>
              <a:t>Y </a:t>
            </a:r>
            <a:r>
              <a:rPr kumimoji="0" lang="en-US" altLang="zh-CN" sz="2800" b="1" dirty="0"/>
              <a:t>.  </a:t>
            </a:r>
            <a:r>
              <a:rPr kumimoji="0" lang="zh-CN" altLang="en-US" sz="2800" b="1" dirty="0" smtClean="0"/>
              <a:t>则</a:t>
            </a:r>
            <a:r>
              <a:rPr kumimoji="0" lang="en-US" altLang="zh-CN" sz="2800" b="1" dirty="0" smtClean="0"/>
              <a:t>             </a:t>
            </a:r>
            <a:endParaRPr kumimoji="0"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144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2" grpId="0" animBg="1"/>
      <p:bldP spid="143386" grpId="0" autoUpdateAnimBg="0"/>
      <p:bldP spid="143388" grpId="0" autoUpdateAnimBg="0"/>
      <p:bldP spid="143389" grpId="0" animBg="1" autoUpdateAnimBg="0"/>
      <p:bldP spid="3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80268" y="90872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127968" y="92618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设（</a:t>
            </a:r>
            <a:r>
              <a:rPr lang="en-US" altLang="zh-CN" sz="2800" b="1" i="1"/>
              <a:t>X</a:t>
            </a:r>
            <a:r>
              <a:rPr lang="zh-CN" altLang="en-US" sz="2800" b="1" i="1"/>
              <a:t>，</a:t>
            </a:r>
            <a:r>
              <a:rPr lang="en-US" altLang="zh-CN" sz="2800" b="1" i="1"/>
              <a:t>Y</a:t>
            </a:r>
            <a:r>
              <a:rPr lang="zh-CN" altLang="en-US" sz="2800" b="1"/>
              <a:t>）的分布律为</a:t>
            </a:r>
          </a:p>
        </p:txBody>
      </p:sp>
      <p:graphicFrame>
        <p:nvGraphicFramePr>
          <p:cNvPr id="220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096332"/>
              </p:ext>
            </p:extLst>
          </p:nvPr>
        </p:nvGraphicFramePr>
        <p:xfrm>
          <a:off x="551705" y="3580483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8" name="公式" r:id="rId3" imgW="2247840" imgH="444240" progId="Equation.3">
                  <p:embed/>
                </p:oleObj>
              </mc:Choice>
              <mc:Fallback>
                <p:oleObj name="公式" r:id="rId3" imgW="2247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05" y="3580483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20470"/>
              </p:ext>
            </p:extLst>
          </p:nvPr>
        </p:nvGraphicFramePr>
        <p:xfrm>
          <a:off x="2812305" y="3593183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9" name="公式" r:id="rId5" imgW="1803240" imgH="419040" progId="Equation.3">
                  <p:embed/>
                </p:oleObj>
              </mc:Choice>
              <mc:Fallback>
                <p:oleObj name="公式" r:id="rId5" imgW="1803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305" y="3593183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075628"/>
              </p:ext>
            </p:extLst>
          </p:nvPr>
        </p:nvGraphicFramePr>
        <p:xfrm>
          <a:off x="4685555" y="3605883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0" name="公式" r:id="rId7" imgW="1765080" imgH="393480" progId="Equation.3">
                  <p:embed/>
                </p:oleObj>
              </mc:Choice>
              <mc:Fallback>
                <p:oleObj name="公式" r:id="rId7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555" y="3605883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777258"/>
              </p:ext>
            </p:extLst>
          </p:nvPr>
        </p:nvGraphicFramePr>
        <p:xfrm>
          <a:off x="540593" y="4167858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1" name="公式" r:id="rId9" imgW="1295280" imgH="419040" progId="Equation.3">
                  <p:embed/>
                </p:oleObj>
              </mc:Choice>
              <mc:Fallback>
                <p:oleObj name="公式" r:id="rId9" imgW="1295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93" y="4167858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368391"/>
              </p:ext>
            </p:extLst>
          </p:nvPr>
        </p:nvGraphicFramePr>
        <p:xfrm>
          <a:off x="1788368" y="4155158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2" name="公式" r:id="rId11" imgW="1892160" imgH="444240" progId="Equation.3">
                  <p:embed/>
                </p:oleObj>
              </mc:Choice>
              <mc:Fallback>
                <p:oleObj name="公式" r:id="rId11" imgW="189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368" y="4155158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4769"/>
              </p:ext>
            </p:extLst>
          </p:nvPr>
        </p:nvGraphicFramePr>
        <p:xfrm>
          <a:off x="3747343" y="4178970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3" name="公式" r:id="rId13" imgW="4000320" imgH="444240" progId="Equation.3">
                  <p:embed/>
                </p:oleObj>
              </mc:Choice>
              <mc:Fallback>
                <p:oleObj name="公式" r:id="rId13" imgW="4000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343" y="4178970"/>
                        <a:ext cx="400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09462"/>
              </p:ext>
            </p:extLst>
          </p:nvPr>
        </p:nvGraphicFramePr>
        <p:xfrm>
          <a:off x="1264493" y="4828258"/>
          <a:ext cx="255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4" name="公式" r:id="rId15" imgW="2552400" imgH="380880" progId="Equation.3">
                  <p:embed/>
                </p:oleObj>
              </mc:Choice>
              <mc:Fallback>
                <p:oleObj name="公式" r:id="rId15" imgW="2552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493" y="4828258"/>
                        <a:ext cx="255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416768" y="4702845"/>
            <a:ext cx="138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由于</a:t>
            </a:r>
          </a:p>
        </p:txBody>
      </p:sp>
      <p:graphicFrame>
        <p:nvGraphicFramePr>
          <p:cNvPr id="2201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45065"/>
              </p:ext>
            </p:extLst>
          </p:nvPr>
        </p:nvGraphicFramePr>
        <p:xfrm>
          <a:off x="4756993" y="4828258"/>
          <a:ext cx="290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5" name="公式" r:id="rId17" imgW="2908080" imgH="380880" progId="Equation.3">
                  <p:embed/>
                </p:oleObj>
              </mc:Choice>
              <mc:Fallback>
                <p:oleObj name="公式" r:id="rId17" imgW="29080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93" y="4828258"/>
                        <a:ext cx="290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30172"/>
              </p:ext>
            </p:extLst>
          </p:nvPr>
        </p:nvGraphicFramePr>
        <p:xfrm>
          <a:off x="3847355" y="494255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6" name="公式" r:id="rId19" imgW="241200" imgH="152280" progId="Equation.3">
                  <p:embed/>
                </p:oleObj>
              </mc:Choice>
              <mc:Fallback>
                <p:oleObj name="公式" r:id="rId1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355" y="494255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72253"/>
              </p:ext>
            </p:extLst>
          </p:nvPr>
        </p:nvGraphicFramePr>
        <p:xfrm>
          <a:off x="4196605" y="486000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7" name="公式" r:id="rId21" imgW="203040" imgH="317160" progId="Equation.3">
                  <p:embed/>
                </p:oleObj>
              </mc:Choice>
              <mc:Fallback>
                <p:oleObj name="公式" r:id="rId21" imgW="203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6605" y="4860008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91825"/>
              </p:ext>
            </p:extLst>
          </p:nvPr>
        </p:nvGraphicFramePr>
        <p:xfrm>
          <a:off x="4433143" y="489810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8" name="公式" r:id="rId23" imgW="241200" imgH="241200" progId="Equation.3">
                  <p:embed/>
                </p:oleObj>
              </mc:Choice>
              <mc:Fallback>
                <p:oleObj name="公式" r:id="rId23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143" y="489810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94266"/>
              </p:ext>
            </p:extLst>
          </p:nvPr>
        </p:nvGraphicFramePr>
        <p:xfrm>
          <a:off x="540593" y="5402933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9" name="公式" r:id="rId25" imgW="3365280" imgH="444240" progId="Equation.3">
                  <p:embed/>
                </p:oleObj>
              </mc:Choice>
              <mc:Fallback>
                <p:oleObj name="公式" r:id="rId25" imgW="336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93" y="5402933"/>
                        <a:ext cx="336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450105" y="594268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事实上，            </a:t>
            </a:r>
          </a:p>
        </p:txBody>
      </p:sp>
      <p:graphicFrame>
        <p:nvGraphicFramePr>
          <p:cNvPr id="2201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65274"/>
              </p:ext>
            </p:extLst>
          </p:nvPr>
        </p:nvGraphicFramePr>
        <p:xfrm>
          <a:off x="1877268" y="6009358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0" name="公式" r:id="rId27" imgW="1257120" imgH="444240" progId="Equation.3">
                  <p:embed/>
                </p:oleObj>
              </mc:Choice>
              <mc:Fallback>
                <p:oleObj name="公式" r:id="rId27" imgW="1257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68" y="6009358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301098"/>
              </p:ext>
            </p:extLst>
          </p:nvPr>
        </p:nvGraphicFramePr>
        <p:xfrm>
          <a:off x="3134568" y="6015708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1" name="公式" r:id="rId29" imgW="4749480" imgH="431640" progId="Equation.3">
                  <p:embed/>
                </p:oleObj>
              </mc:Choice>
              <mc:Fallback>
                <p:oleObj name="公式" r:id="rId29" imgW="474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568" y="6015708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93" name="Line 33"/>
          <p:cNvSpPr>
            <a:spLocks noChangeShapeType="1"/>
          </p:cNvSpPr>
          <p:nvPr/>
        </p:nvSpPr>
        <p:spPr bwMode="auto">
          <a:xfrm>
            <a:off x="867618" y="1488158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0194" name="Line 34"/>
          <p:cNvSpPr>
            <a:spLocks noChangeShapeType="1"/>
          </p:cNvSpPr>
          <p:nvPr/>
        </p:nvSpPr>
        <p:spPr bwMode="auto">
          <a:xfrm>
            <a:off x="867618" y="2034258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0195" name="Line 35"/>
          <p:cNvSpPr>
            <a:spLocks noChangeShapeType="1"/>
          </p:cNvSpPr>
          <p:nvPr/>
        </p:nvSpPr>
        <p:spPr bwMode="auto">
          <a:xfrm>
            <a:off x="867618" y="2928020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0196" name="Line 36"/>
          <p:cNvSpPr>
            <a:spLocks noChangeShapeType="1"/>
          </p:cNvSpPr>
          <p:nvPr/>
        </p:nvSpPr>
        <p:spPr bwMode="auto">
          <a:xfrm>
            <a:off x="867618" y="3359820"/>
            <a:ext cx="69135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0197" name="Line 37"/>
          <p:cNvSpPr>
            <a:spLocks noChangeShapeType="1"/>
          </p:cNvSpPr>
          <p:nvPr/>
        </p:nvSpPr>
        <p:spPr bwMode="auto">
          <a:xfrm>
            <a:off x="2309068" y="1488158"/>
            <a:ext cx="0" cy="18716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0199" name="Line 39"/>
          <p:cNvSpPr>
            <a:spLocks noChangeShapeType="1"/>
          </p:cNvSpPr>
          <p:nvPr/>
        </p:nvSpPr>
        <p:spPr bwMode="auto">
          <a:xfrm>
            <a:off x="6485780" y="1488158"/>
            <a:ext cx="0" cy="18716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0200" name="Line 40"/>
          <p:cNvSpPr>
            <a:spLocks noChangeShapeType="1"/>
          </p:cNvSpPr>
          <p:nvPr/>
        </p:nvSpPr>
        <p:spPr bwMode="auto">
          <a:xfrm>
            <a:off x="867618" y="1473870"/>
            <a:ext cx="1441450" cy="574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graphicFrame>
        <p:nvGraphicFramePr>
          <p:cNvPr id="2202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6540"/>
              </p:ext>
            </p:extLst>
          </p:nvPr>
        </p:nvGraphicFramePr>
        <p:xfrm>
          <a:off x="1877268" y="1554833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2" name="公式" r:id="rId31" imgW="355320" imgH="291960" progId="Equation.3">
                  <p:embed/>
                </p:oleObj>
              </mc:Choice>
              <mc:Fallback>
                <p:oleObj name="公式" r:id="rId31" imgW="355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68" y="1554833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93936"/>
              </p:ext>
            </p:extLst>
          </p:nvPr>
        </p:nvGraphicFramePr>
        <p:xfrm>
          <a:off x="1093043" y="1699295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3" name="公式" r:id="rId33" imgW="279360" imgH="291960" progId="Equation.3">
                  <p:embed/>
                </p:oleObj>
              </mc:Choice>
              <mc:Fallback>
                <p:oleObj name="公式" r:id="rId33" imgW="2793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043" y="1699295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831359"/>
              </p:ext>
            </p:extLst>
          </p:nvPr>
        </p:nvGraphicFramePr>
        <p:xfrm>
          <a:off x="1372443" y="2062833"/>
          <a:ext cx="20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4" name="公式" r:id="rId35" imgW="203040" imgH="850680" progId="Equation.3">
                  <p:embed/>
                </p:oleObj>
              </mc:Choice>
              <mc:Fallback>
                <p:oleObj name="公式" r:id="rId35" imgW="203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443" y="2062833"/>
                        <a:ext cx="20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13822"/>
              </p:ext>
            </p:extLst>
          </p:nvPr>
        </p:nvGraphicFramePr>
        <p:xfrm>
          <a:off x="881905" y="2956595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5" name="公式" r:id="rId37" imgW="1358640" imgH="406080" progId="Equation.3">
                  <p:embed/>
                </p:oleObj>
              </mc:Choice>
              <mc:Fallback>
                <p:oleObj name="公式" r:id="rId37" imgW="1358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05" y="2956595"/>
                        <a:ext cx="135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7806"/>
              </p:ext>
            </p:extLst>
          </p:nvPr>
        </p:nvGraphicFramePr>
        <p:xfrm>
          <a:off x="6523880" y="1559595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6" name="公式" r:id="rId39" imgW="1282680" imgH="406080" progId="Equation.3">
                  <p:embed/>
                </p:oleObj>
              </mc:Choice>
              <mc:Fallback>
                <p:oleObj name="公式" r:id="rId39" imgW="1282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880" y="1559595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31413"/>
              </p:ext>
            </p:extLst>
          </p:nvPr>
        </p:nvGraphicFramePr>
        <p:xfrm>
          <a:off x="6917580" y="2046958"/>
          <a:ext cx="482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7" name="公式" r:id="rId41" imgW="482400" imgH="952200" progId="Equation.3">
                  <p:embed/>
                </p:oleObj>
              </mc:Choice>
              <mc:Fallback>
                <p:oleObj name="公式" r:id="rId41" imgW="4824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580" y="2046958"/>
                        <a:ext cx="482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399316"/>
              </p:ext>
            </p:extLst>
          </p:nvPr>
        </p:nvGraphicFramePr>
        <p:xfrm>
          <a:off x="7041405" y="304073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8" name="公式" r:id="rId43" imgW="177480" imgH="304560" progId="Equation.3">
                  <p:embed/>
                </p:oleObj>
              </mc:Choice>
              <mc:Fallback>
                <p:oleObj name="公式" r:id="rId43" imgW="177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1405" y="3040733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01948"/>
              </p:ext>
            </p:extLst>
          </p:nvPr>
        </p:nvGraphicFramePr>
        <p:xfrm>
          <a:off x="2451943" y="1631033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9" name="公式" r:id="rId45" imgW="482400" imgH="304560" progId="Equation.3">
                  <p:embed/>
                </p:oleObj>
              </mc:Choice>
              <mc:Fallback>
                <p:oleObj name="公式" r:id="rId45" imgW="482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943" y="1631033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77032"/>
              </p:ext>
            </p:extLst>
          </p:nvPr>
        </p:nvGraphicFramePr>
        <p:xfrm>
          <a:off x="3664793" y="1631033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0" name="公式" r:id="rId47" imgW="444240" imgH="304560" progId="Equation.3">
                  <p:embed/>
                </p:oleObj>
              </mc:Choice>
              <mc:Fallback>
                <p:oleObj name="公式" r:id="rId47" imgW="4442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793" y="1631033"/>
                        <a:ext cx="444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69642"/>
              </p:ext>
            </p:extLst>
          </p:nvPr>
        </p:nvGraphicFramePr>
        <p:xfrm>
          <a:off x="4939555" y="163103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1" name="公式" r:id="rId49" imgW="177480" imgH="304560" progId="Equation.3">
                  <p:embed/>
                </p:oleObj>
              </mc:Choice>
              <mc:Fallback>
                <p:oleObj name="公式" r:id="rId49" imgW="177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555" y="1631033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32347"/>
              </p:ext>
            </p:extLst>
          </p:nvPr>
        </p:nvGraphicFramePr>
        <p:xfrm>
          <a:off x="5836493" y="163103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2" name="公式" r:id="rId51" imgW="215640" imgH="304560" progId="Equation.3">
                  <p:embed/>
                </p:oleObj>
              </mc:Choice>
              <mc:Fallback>
                <p:oleObj name="公式" r:id="rId51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493" y="163103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030521"/>
              </p:ext>
            </p:extLst>
          </p:nvPr>
        </p:nvGraphicFramePr>
        <p:xfrm>
          <a:off x="2682130" y="210728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3" name="公式" r:id="rId53" imgW="203040" imgH="317160" progId="Equation.3">
                  <p:embed/>
                </p:oleObj>
              </mc:Choice>
              <mc:Fallback>
                <p:oleObj name="公式" r:id="rId53" imgW="203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30" y="210728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80137"/>
              </p:ext>
            </p:extLst>
          </p:nvPr>
        </p:nvGraphicFramePr>
        <p:xfrm>
          <a:off x="3675905" y="2062833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4" name="公式" r:id="rId55" imgW="482400" imgH="419040" progId="Equation.3">
                  <p:embed/>
                </p:oleObj>
              </mc:Choice>
              <mc:Fallback>
                <p:oleObj name="公式" r:id="rId55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905" y="2062833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17352"/>
              </p:ext>
            </p:extLst>
          </p:nvPr>
        </p:nvGraphicFramePr>
        <p:xfrm>
          <a:off x="4756993" y="2062833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5" name="公式" r:id="rId57" imgW="482400" imgH="419040" progId="Equation.3">
                  <p:embed/>
                </p:oleObj>
              </mc:Choice>
              <mc:Fallback>
                <p:oleObj name="公式" r:id="rId57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93" y="2062833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89427"/>
              </p:ext>
            </p:extLst>
          </p:nvPr>
        </p:nvGraphicFramePr>
        <p:xfrm>
          <a:off x="5836493" y="209299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6" name="公式" r:id="rId59" imgW="203040" imgH="317160" progId="Equation.3">
                  <p:embed/>
                </p:oleObj>
              </mc:Choice>
              <mc:Fallback>
                <p:oleObj name="公式" r:id="rId59" imgW="203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493" y="2092995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265330"/>
              </p:ext>
            </p:extLst>
          </p:nvPr>
        </p:nvGraphicFramePr>
        <p:xfrm>
          <a:off x="5693618" y="258035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7" name="公式" r:id="rId60" imgW="482400" imgH="419040" progId="Equation.3">
                  <p:embed/>
                </p:oleObj>
              </mc:Choice>
              <mc:Fallback>
                <p:oleObj name="公式" r:id="rId60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618" y="258035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21968"/>
              </p:ext>
            </p:extLst>
          </p:nvPr>
        </p:nvGraphicFramePr>
        <p:xfrm>
          <a:off x="2524968" y="256765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8" name="公式" r:id="rId61" imgW="482400" imgH="419040" progId="Equation.3">
                  <p:embed/>
                </p:oleObj>
              </mc:Choice>
              <mc:Fallback>
                <p:oleObj name="公式" r:id="rId61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68" y="256765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53719"/>
              </p:ext>
            </p:extLst>
          </p:nvPr>
        </p:nvGraphicFramePr>
        <p:xfrm>
          <a:off x="3775918" y="256765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9" name="公式" r:id="rId62" imgW="203040" imgH="317160" progId="Equation.3">
                  <p:embed/>
                </p:oleObj>
              </mc:Choice>
              <mc:Fallback>
                <p:oleObj name="公式" r:id="rId62" imgW="203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918" y="2567658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31273"/>
              </p:ext>
            </p:extLst>
          </p:nvPr>
        </p:nvGraphicFramePr>
        <p:xfrm>
          <a:off x="4901455" y="259623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0" name="公式" r:id="rId63" imgW="203040" imgH="317160" progId="Equation.3">
                  <p:embed/>
                </p:oleObj>
              </mc:Choice>
              <mc:Fallback>
                <p:oleObj name="公式" r:id="rId63" imgW="203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455" y="259623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2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25284"/>
              </p:ext>
            </p:extLst>
          </p:nvPr>
        </p:nvGraphicFramePr>
        <p:xfrm>
          <a:off x="2502743" y="301215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1" name="公式" r:id="rId64" imgW="482400" imgH="419040" progId="Equation.3">
                  <p:embed/>
                </p:oleObj>
              </mc:Choice>
              <mc:Fallback>
                <p:oleObj name="公式" r:id="rId64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743" y="301215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2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92374"/>
              </p:ext>
            </p:extLst>
          </p:nvPr>
        </p:nvGraphicFramePr>
        <p:xfrm>
          <a:off x="3669555" y="299945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2" name="公式" r:id="rId65" imgW="482400" imgH="419040" progId="Equation.3">
                  <p:embed/>
                </p:oleObj>
              </mc:Choice>
              <mc:Fallback>
                <p:oleObj name="公式" r:id="rId65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555" y="299945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2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17637"/>
              </p:ext>
            </p:extLst>
          </p:nvPr>
        </p:nvGraphicFramePr>
        <p:xfrm>
          <a:off x="4756993" y="299945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3" name="公式" r:id="rId66" imgW="482400" imgH="419040" progId="Equation.3">
                  <p:embed/>
                </p:oleObj>
              </mc:Choice>
              <mc:Fallback>
                <p:oleObj name="公式" r:id="rId66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93" y="299945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2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792329"/>
              </p:ext>
            </p:extLst>
          </p:nvPr>
        </p:nvGraphicFramePr>
        <p:xfrm>
          <a:off x="5693618" y="299945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4" name="公式" r:id="rId67" imgW="482400" imgH="419040" progId="Equation.3">
                  <p:embed/>
                </p:oleObj>
              </mc:Choice>
              <mc:Fallback>
                <p:oleObj name="公式" r:id="rId67" imgW="482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618" y="2999458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8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8" grpId="0"/>
      <p:bldP spid="2201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492646" y="941735"/>
            <a:ext cx="1624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ea typeface="黑体" pitchFamily="2" charset="-122"/>
              </a:rPr>
              <a:t>2 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994091"/>
              </p:ext>
            </p:extLst>
          </p:nvPr>
        </p:nvGraphicFramePr>
        <p:xfrm>
          <a:off x="1241946" y="1030635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6" name="公式" r:id="rId3" imgW="4762440" imgH="431640" progId="Equation.3">
                  <p:embed/>
                </p:oleObj>
              </mc:Choice>
              <mc:Fallback>
                <p:oleObj name="公式" r:id="rId3" imgW="4762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946" y="1030635"/>
                        <a:ext cx="476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902721" y="933797"/>
            <a:ext cx="312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0" lang="zh-CN" altLang="en-US" sz="2800" b="1"/>
              <a:t>它的概率密度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473596" y="1813272"/>
            <a:ext cx="1524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为            </a:t>
            </a:r>
          </a:p>
        </p:txBody>
      </p:sp>
      <p:graphicFrame>
        <p:nvGraphicFramePr>
          <p:cNvPr id="207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42015"/>
              </p:ext>
            </p:extLst>
          </p:nvPr>
        </p:nvGraphicFramePr>
        <p:xfrm>
          <a:off x="899046" y="2800697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7" name="公式" r:id="rId5" imgW="1130040" imgH="393480" progId="Equation.3">
                  <p:embed/>
                </p:oleObj>
              </mc:Choice>
              <mc:Fallback>
                <p:oleObj name="公式" r:id="rId5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46" y="2800697"/>
                        <a:ext cx="1130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90468"/>
              </p:ext>
            </p:extLst>
          </p:nvPr>
        </p:nvGraphicFramePr>
        <p:xfrm>
          <a:off x="2048396" y="4004022"/>
          <a:ext cx="5294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8" name="公式" r:id="rId7" imgW="5295600" imgH="1054080" progId="Equation.3">
                  <p:embed/>
                </p:oleObj>
              </mc:Choice>
              <mc:Fallback>
                <p:oleObj name="公式" r:id="rId7" imgW="52956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396" y="4004022"/>
                        <a:ext cx="52943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26469"/>
              </p:ext>
            </p:extLst>
          </p:nvPr>
        </p:nvGraphicFramePr>
        <p:xfrm>
          <a:off x="2084908" y="2499072"/>
          <a:ext cx="615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9" name="公式" r:id="rId9" imgW="6159240" imgH="1041120" progId="Equation.3">
                  <p:embed/>
                </p:oleObj>
              </mc:Choice>
              <mc:Fallback>
                <p:oleObj name="公式" r:id="rId9" imgW="615924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908" y="2499072"/>
                        <a:ext cx="6159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943946"/>
              </p:ext>
            </p:extLst>
          </p:nvPr>
        </p:nvGraphicFramePr>
        <p:xfrm>
          <a:off x="579958" y="5432772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0" name="公式" r:id="rId11" imgW="3429000" imgH="444240" progId="Equation.3">
                  <p:embed/>
                </p:oleObj>
              </mc:Choice>
              <mc:Fallback>
                <p:oleObj name="公式" r:id="rId11" imgW="3429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58" y="5432772"/>
                        <a:ext cx="342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6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78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34184"/>
              </p:ext>
            </p:extLst>
          </p:nvPr>
        </p:nvGraphicFramePr>
        <p:xfrm>
          <a:off x="1402581" y="1604987"/>
          <a:ext cx="3644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6" name="公式" r:id="rId3" imgW="3644640" imgH="1143000" progId="Equation.3">
                  <p:embed/>
                </p:oleObj>
              </mc:Choice>
              <mc:Fallback>
                <p:oleObj name="公式" r:id="rId3" imgW="36446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581" y="1604987"/>
                        <a:ext cx="3644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53879"/>
              </p:ext>
            </p:extLst>
          </p:nvPr>
        </p:nvGraphicFramePr>
        <p:xfrm>
          <a:off x="1339081" y="2979762"/>
          <a:ext cx="3721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7" name="公式" r:id="rId5" imgW="3720960" imgH="1143000" progId="Equation.3">
                  <p:embed/>
                </p:oleObj>
              </mc:Choice>
              <mc:Fallback>
                <p:oleObj name="公式" r:id="rId5" imgW="37209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081" y="2979762"/>
                        <a:ext cx="3721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02469" y="981100"/>
            <a:ext cx="2273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解           </a:t>
            </a:r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76678"/>
              </p:ext>
            </p:extLst>
          </p:nvPr>
        </p:nvGraphicFramePr>
        <p:xfrm>
          <a:off x="1145406" y="1052537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8" name="公式" r:id="rId7" imgW="4152600" imgH="444240" progId="Equation.3">
                  <p:embed/>
                </p:oleObj>
              </mc:Choice>
              <mc:Fallback>
                <p:oleObj name="公式" r:id="rId7" imgW="4152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06" y="1052537"/>
                        <a:ext cx="415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76122"/>
              </p:ext>
            </p:extLst>
          </p:nvPr>
        </p:nvGraphicFramePr>
        <p:xfrm>
          <a:off x="5012556" y="2132037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9" name="公式" r:id="rId9" imgW="2247840" imgH="330120" progId="Equation.3">
                  <p:embed/>
                </p:oleObj>
              </mc:Choice>
              <mc:Fallback>
                <p:oleObj name="公式" r:id="rId9" imgW="2247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556" y="2132037"/>
                        <a:ext cx="224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78213"/>
              </p:ext>
            </p:extLst>
          </p:nvPr>
        </p:nvGraphicFramePr>
        <p:xfrm>
          <a:off x="5299894" y="3473475"/>
          <a:ext cx="212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0" name="公式" r:id="rId11" imgW="2120760" imgH="330120" progId="Equation.3">
                  <p:embed/>
                </p:oleObj>
              </mc:Choice>
              <mc:Fallback>
                <p:oleObj name="公式" r:id="rId11" imgW="2120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894" y="3473475"/>
                        <a:ext cx="212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770556"/>
              </p:ext>
            </p:extLst>
          </p:nvPr>
        </p:nvGraphicFramePr>
        <p:xfrm>
          <a:off x="553269" y="4327550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1" name="公式" r:id="rId13" imgW="2705040" imgH="419040" progId="Equation.3">
                  <p:embed/>
                </p:oleObj>
              </mc:Choice>
              <mc:Fallback>
                <p:oleObj name="公式" r:id="rId13" imgW="2705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69" y="4327550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755556"/>
              </p:ext>
            </p:extLst>
          </p:nvPr>
        </p:nvGraphicFramePr>
        <p:xfrm>
          <a:off x="3074219" y="4327550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2" name="公式" r:id="rId15" imgW="1688760" imgH="419040" progId="Equation.3">
                  <p:embed/>
                </p:oleObj>
              </mc:Choice>
              <mc:Fallback>
                <p:oleObj name="公式" r:id="rId15" imgW="1688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219" y="4327550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77730"/>
              </p:ext>
            </p:extLst>
          </p:nvPr>
        </p:nvGraphicFramePr>
        <p:xfrm>
          <a:off x="6523856" y="4302150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3" name="公式" r:id="rId17" imgW="1676160" imgH="469800" progId="Equation.3">
                  <p:embed/>
                </p:oleObj>
              </mc:Choice>
              <mc:Fallback>
                <p:oleObj name="公式" r:id="rId17" imgW="1676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856" y="4302150"/>
                        <a:ext cx="167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10176"/>
              </p:ext>
            </p:extLst>
          </p:nvPr>
        </p:nvGraphicFramePr>
        <p:xfrm>
          <a:off x="4650606" y="4302150"/>
          <a:ext cx="186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4" name="公式" r:id="rId19" imgW="1866600" imgH="469800" progId="Equation.3">
                  <p:embed/>
                </p:oleObj>
              </mc:Choice>
              <mc:Fallback>
                <p:oleObj name="公式" r:id="rId19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606" y="4302150"/>
                        <a:ext cx="186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527537"/>
              </p:ext>
            </p:extLst>
          </p:nvPr>
        </p:nvGraphicFramePr>
        <p:xfrm>
          <a:off x="1481956" y="5011762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5" name="公式" r:id="rId21" imgW="1574640" imgH="393480" progId="Equation.3">
                  <p:embed/>
                </p:oleObj>
              </mc:Choice>
              <mc:Fallback>
                <p:oleObj name="公式" r:id="rId21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56" y="5011762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467544" y="4962550"/>
            <a:ext cx="19335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而                 </a:t>
            </a:r>
          </a:p>
        </p:txBody>
      </p:sp>
      <p:graphicFrame>
        <p:nvGraphicFramePr>
          <p:cNvPr id="2089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63614"/>
              </p:ext>
            </p:extLst>
          </p:nvPr>
        </p:nvGraphicFramePr>
        <p:xfrm>
          <a:off x="1554981" y="5538812"/>
          <a:ext cx="539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6" name="公式" r:id="rId23" imgW="5397480" imgH="698400" progId="Equation.3">
                  <p:embed/>
                </p:oleObj>
              </mc:Choice>
              <mc:Fallback>
                <p:oleObj name="公式" r:id="rId23" imgW="5397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981" y="5538812"/>
                        <a:ext cx="5397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828061"/>
              </p:ext>
            </p:extLst>
          </p:nvPr>
        </p:nvGraphicFramePr>
        <p:xfrm>
          <a:off x="1266056" y="578646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7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056" y="578646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1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21168"/>
              </p:ext>
            </p:extLst>
          </p:nvPr>
        </p:nvGraphicFramePr>
        <p:xfrm>
          <a:off x="1709986" y="990054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8" name="公式" r:id="rId3" imgW="5638680" imgH="965160" progId="Equation.3">
                  <p:embed/>
                </p:oleObj>
              </mc:Choice>
              <mc:Fallback>
                <p:oleObj name="公式" r:id="rId3" imgW="56386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986" y="990054"/>
                        <a:ext cx="563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01782"/>
              </p:ext>
            </p:extLst>
          </p:nvPr>
        </p:nvGraphicFramePr>
        <p:xfrm>
          <a:off x="801936" y="3271292"/>
          <a:ext cx="4864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9" name="公式" r:id="rId5" imgW="4863960" imgH="1028520" progId="Equation.3">
                  <p:embed/>
                </p:oleObj>
              </mc:Choice>
              <mc:Fallback>
                <p:oleObj name="公式" r:id="rId5" imgW="48639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936" y="3271292"/>
                        <a:ext cx="4864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31846"/>
              </p:ext>
            </p:extLst>
          </p:nvPr>
        </p:nvGraphicFramePr>
        <p:xfrm>
          <a:off x="5686673" y="3330029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0" name="Equation" r:id="rId7" imgW="1663560" imgH="914400" progId="Equation.3">
                  <p:embed/>
                </p:oleObj>
              </mc:Choice>
              <mc:Fallback>
                <p:oleObj name="Equation" r:id="rId7" imgW="1663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673" y="3330029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972095"/>
              </p:ext>
            </p:extLst>
          </p:nvPr>
        </p:nvGraphicFramePr>
        <p:xfrm>
          <a:off x="1133723" y="135041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1" name="公式" r:id="rId9" imgW="241200" imgH="152280" progId="Equation.3">
                  <p:embed/>
                </p:oleObj>
              </mc:Choice>
              <mc:Fallback>
                <p:oleObj name="公式" r:id="rId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723" y="135041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31498"/>
              </p:ext>
            </p:extLst>
          </p:nvPr>
        </p:nvGraphicFramePr>
        <p:xfrm>
          <a:off x="2965698" y="2174329"/>
          <a:ext cx="506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2" name="公式" r:id="rId11" imgW="5067000" imgH="888840" progId="Equation.3">
                  <p:embed/>
                </p:oleObj>
              </mc:Choice>
              <mc:Fallback>
                <p:oleObj name="公式" r:id="rId11" imgW="50670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98" y="2174329"/>
                        <a:ext cx="506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6550273" y="3512592"/>
            <a:ext cx="181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0" lang="zh-CN" altLang="en-US" sz="2800" b="1"/>
              <a:t>则有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95536" y="3417342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令</a:t>
            </a:r>
          </a:p>
        </p:txBody>
      </p:sp>
      <p:graphicFrame>
        <p:nvGraphicFramePr>
          <p:cNvPr id="2099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97616"/>
              </p:ext>
            </p:extLst>
          </p:nvPr>
        </p:nvGraphicFramePr>
        <p:xfrm>
          <a:off x="773361" y="5200104"/>
          <a:ext cx="730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3" name="公式" r:id="rId13" imgW="7302240" imgH="965160" progId="Equation.3">
                  <p:embed/>
                </p:oleObj>
              </mc:Choice>
              <mc:Fallback>
                <p:oleObj name="公式" r:id="rId13" imgW="73022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361" y="5200104"/>
                        <a:ext cx="7302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73436"/>
              </p:ext>
            </p:extLst>
          </p:nvPr>
        </p:nvGraphicFramePr>
        <p:xfrm>
          <a:off x="576511" y="569064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4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11" y="569064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08008"/>
              </p:ext>
            </p:extLst>
          </p:nvPr>
        </p:nvGraphicFramePr>
        <p:xfrm>
          <a:off x="717798" y="4619079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5" name="公式" r:id="rId16" imgW="1574640" imgH="393480" progId="Equation.3">
                  <p:embed/>
                </p:oleObj>
              </mc:Choice>
              <mc:Fallback>
                <p:oleObj name="公式" r:id="rId16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98" y="4619079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0" grpId="0"/>
      <p:bldP spid="2099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480358"/>
              </p:ext>
            </p:extLst>
          </p:nvPr>
        </p:nvGraphicFramePr>
        <p:xfrm>
          <a:off x="1068189" y="1052736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78" name="公式" r:id="rId3" imgW="4800600" imgH="1180800" progId="Equation.3">
                  <p:embed/>
                </p:oleObj>
              </mc:Choice>
              <mc:Fallback>
                <p:oleObj name="公式" r:id="rId3" imgW="480060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189" y="1052736"/>
                        <a:ext cx="4800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39602"/>
              </p:ext>
            </p:extLst>
          </p:nvPr>
        </p:nvGraphicFramePr>
        <p:xfrm>
          <a:off x="2301677" y="2506886"/>
          <a:ext cx="6070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79" name="公式" r:id="rId5" imgW="6070320" imgH="1155600" progId="Equation.3">
                  <p:embed/>
                </p:oleObj>
              </mc:Choice>
              <mc:Fallback>
                <p:oleObj name="公式" r:id="rId5" imgW="607032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677" y="2506886"/>
                        <a:ext cx="6070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36195"/>
              </p:ext>
            </p:extLst>
          </p:nvPr>
        </p:nvGraphicFramePr>
        <p:xfrm>
          <a:off x="730052" y="1557561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0" name="公式" r:id="rId7" imgW="241200" imgH="152280" progId="Equation.3">
                  <p:embed/>
                </p:oleObj>
              </mc:Choice>
              <mc:Fallback>
                <p:oleObj name="公式" r:id="rId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52" y="1557561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34400"/>
              </p:ext>
            </p:extLst>
          </p:nvPr>
        </p:nvGraphicFramePr>
        <p:xfrm>
          <a:off x="1184077" y="3738786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1" name="公式" r:id="rId9" imgW="2641320" imgH="850680" progId="Equation.3">
                  <p:embed/>
                </p:oleObj>
              </mc:Choice>
              <mc:Fallback>
                <p:oleObj name="公式" r:id="rId9" imgW="2641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077" y="3738786"/>
                        <a:ext cx="264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32198"/>
              </p:ext>
            </p:extLst>
          </p:nvPr>
        </p:nvGraphicFramePr>
        <p:xfrm>
          <a:off x="799902" y="4046761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2"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02" y="4046761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28218"/>
              </p:ext>
            </p:extLst>
          </p:nvPr>
        </p:nvGraphicFramePr>
        <p:xfrm>
          <a:off x="2387402" y="5581874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3" name="公式" r:id="rId12" imgW="596880" imgH="419040" progId="Equation.3">
                  <p:embed/>
                </p:oleObj>
              </mc:Choice>
              <mc:Fallback>
                <p:oleObj name="公式" r:id="rId12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402" y="5581874"/>
                        <a:ext cx="59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42767"/>
              </p:ext>
            </p:extLst>
          </p:nvPr>
        </p:nvGraphicFramePr>
        <p:xfrm>
          <a:off x="3158927" y="5391374"/>
          <a:ext cx="248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4" name="公式" r:id="rId14" imgW="2489040" imgH="927000" progId="Equation.3">
                  <p:embed/>
                </p:oleObj>
              </mc:Choice>
              <mc:Fallback>
                <p:oleObj name="公式" r:id="rId14" imgW="24890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927" y="5391374"/>
                        <a:ext cx="248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927132"/>
              </p:ext>
            </p:extLst>
          </p:nvPr>
        </p:nvGraphicFramePr>
        <p:xfrm>
          <a:off x="5891014" y="5678711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5" name="公式" r:id="rId16" imgW="368280" imgH="304560" progId="Equation.3">
                  <p:embed/>
                </p:oleObj>
              </mc:Choice>
              <mc:Fallback>
                <p:oleObj name="公式" r:id="rId16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014" y="5678711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0497"/>
              </p:ext>
            </p:extLst>
          </p:nvPr>
        </p:nvGraphicFramePr>
        <p:xfrm>
          <a:off x="5603677" y="575173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6" name="公式" r:id="rId18" imgW="241200" imgH="152280" progId="Equation.3">
                  <p:embed/>
                </p:oleObj>
              </mc:Choice>
              <mc:Fallback>
                <p:oleObj name="公式" r:id="rId18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677" y="575173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539552" y="5577111"/>
            <a:ext cx="21291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于是               </a:t>
            </a:r>
          </a:p>
        </p:txBody>
      </p:sp>
      <p:graphicFrame>
        <p:nvGraphicFramePr>
          <p:cNvPr id="2109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57213"/>
              </p:ext>
            </p:extLst>
          </p:nvPr>
        </p:nvGraphicFramePr>
        <p:xfrm>
          <a:off x="2928739" y="4813524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7" name="公式" r:id="rId20" imgW="2958840" imgH="419040" progId="Equation.3">
                  <p:embed/>
                </p:oleObj>
              </mc:Choice>
              <mc:Fallback>
                <p:oleObj name="公式" r:id="rId20" imgW="2958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739" y="4813524"/>
                        <a:ext cx="295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568127" y="4781774"/>
            <a:ext cx="1883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即有            </a:t>
            </a:r>
          </a:p>
        </p:txBody>
      </p:sp>
    </p:spTree>
    <p:extLst>
      <p:ext uri="{BB962C8B-B14F-4D97-AF65-F5344CB8AC3E}">
        <p14:creationId xmlns:p14="http://schemas.microsoft.com/office/powerpoint/2010/main" val="18451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8" grpId="0"/>
      <p:bldP spid="2109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539552" y="1244650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结论</a:t>
            </a:r>
          </a:p>
        </p:txBody>
      </p:sp>
      <p:graphicFrame>
        <p:nvGraphicFramePr>
          <p:cNvPr id="232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6535"/>
              </p:ext>
            </p:extLst>
          </p:nvPr>
        </p:nvGraphicFramePr>
        <p:xfrm>
          <a:off x="1338065" y="1951087"/>
          <a:ext cx="48656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2" name="公式" r:id="rId3" imgW="4622760" imgH="444240" progId="Equation.3">
                  <p:embed/>
                </p:oleObj>
              </mc:Choice>
              <mc:Fallback>
                <p:oleObj name="公式" r:id="rId3" imgW="4622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065" y="1951087"/>
                        <a:ext cx="48656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29846"/>
              </p:ext>
            </p:extLst>
          </p:nvPr>
        </p:nvGraphicFramePr>
        <p:xfrm>
          <a:off x="1355527" y="3371900"/>
          <a:ext cx="684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3" name="公式" r:id="rId5" imgW="6845040" imgH="444240" progId="Equation.3">
                  <p:embed/>
                </p:oleObj>
              </mc:Choice>
              <mc:Fallback>
                <p:oleObj name="公式" r:id="rId5" imgW="6845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27" y="3371900"/>
                        <a:ext cx="684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686022"/>
              </p:ext>
            </p:extLst>
          </p:nvPr>
        </p:nvGraphicFramePr>
        <p:xfrm>
          <a:off x="639565" y="2636887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4" name="公式" r:id="rId7" imgW="3263760" imgH="444240" progId="Equation.3">
                  <p:embed/>
                </p:oleObj>
              </mc:Choice>
              <mc:Fallback>
                <p:oleObj name="公式" r:id="rId7" imgW="3263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65" y="2636887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91131"/>
              </p:ext>
            </p:extLst>
          </p:nvPr>
        </p:nvGraphicFramePr>
        <p:xfrm>
          <a:off x="6245027" y="1976487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5" name="公式" r:id="rId9" imgW="1854000" imgH="457200" progId="Equation.3">
                  <p:embed/>
                </p:oleObj>
              </mc:Choice>
              <mc:Fallback>
                <p:oleObj name="公式" r:id="rId9" imgW="185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027" y="1976487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22349"/>
              </p:ext>
            </p:extLst>
          </p:nvPr>
        </p:nvGraphicFramePr>
        <p:xfrm>
          <a:off x="615752" y="3992612"/>
          <a:ext cx="422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6" name="公式" r:id="rId11" imgW="4228920" imgH="444240" progId="Equation.3">
                  <p:embed/>
                </p:oleObj>
              </mc:Choice>
              <mc:Fallback>
                <p:oleObj name="公式" r:id="rId11" imgW="4228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52" y="3992612"/>
                        <a:ext cx="422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7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323528" y="1830288"/>
            <a:ext cx="5113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问题的提出            </a:t>
            </a:r>
          </a:p>
        </p:txBody>
      </p:sp>
      <p:graphicFrame>
        <p:nvGraphicFramePr>
          <p:cNvPr id="2385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30180"/>
              </p:ext>
            </p:extLst>
          </p:nvPr>
        </p:nvGraphicFramePr>
        <p:xfrm>
          <a:off x="453703" y="2565300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8" name="公式" r:id="rId3" imgW="3581280" imgH="444240" progId="Equation.3">
                  <p:embed/>
                </p:oleObj>
              </mc:Choice>
              <mc:Fallback>
                <p:oleObj name="公式" r:id="rId3" imgW="3581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3" y="2565300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170349"/>
              </p:ext>
            </p:extLst>
          </p:nvPr>
        </p:nvGraphicFramePr>
        <p:xfrm>
          <a:off x="1036316" y="3616225"/>
          <a:ext cx="408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9" name="公式" r:id="rId5" imgW="4089240" imgH="469800" progId="Equation.3">
                  <p:embed/>
                </p:oleObj>
              </mc:Choice>
              <mc:Fallback>
                <p:oleObj name="公式" r:id="rId5" imgW="4089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16" y="3616225"/>
                        <a:ext cx="408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02604"/>
              </p:ext>
            </p:extLst>
          </p:nvPr>
        </p:nvGraphicFramePr>
        <p:xfrm>
          <a:off x="426716" y="4279800"/>
          <a:ext cx="742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0" name="公式" r:id="rId7" imgW="7429320" imgH="444240" progId="Equation.3">
                  <p:embed/>
                </p:oleObj>
              </mc:Choice>
              <mc:Fallback>
                <p:oleObj name="公式" r:id="rId7" imgW="7429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16" y="4279800"/>
                        <a:ext cx="742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188455"/>
              </p:ext>
            </p:extLst>
          </p:nvPr>
        </p:nvGraphicFramePr>
        <p:xfrm>
          <a:off x="428303" y="4935438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1" name="公式" r:id="rId9" imgW="2171520" imgH="431640" progId="Equation.3">
                  <p:embed/>
                </p:oleObj>
              </mc:Choice>
              <mc:Fallback>
                <p:oleObj name="公式" r:id="rId9" imgW="2171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3" y="4935438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17142"/>
              </p:ext>
            </p:extLst>
          </p:nvPr>
        </p:nvGraphicFramePr>
        <p:xfrm>
          <a:off x="1245866" y="5589488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2" name="公式" r:id="rId11" imgW="2184120" imgH="431640" progId="Equation.3">
                  <p:embed/>
                </p:oleObj>
              </mc:Choice>
              <mc:Fallback>
                <p:oleObj name="公式" r:id="rId11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66" y="5589488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1466" y="980975"/>
            <a:ext cx="8229600" cy="701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4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二、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相关系数</a:t>
            </a:r>
            <a:endParaRPr kumimoji="1" lang="zh-CN" altLang="en-US" sz="40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38601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63766061"/>
              </p:ext>
            </p:extLst>
          </p:nvPr>
        </p:nvGraphicFramePr>
        <p:xfrm>
          <a:off x="410841" y="3109813"/>
          <a:ext cx="464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3" name="公式" r:id="rId13" imgW="4647960" imgH="444240" progId="Equation.3">
                  <p:embed/>
                </p:oleObj>
              </mc:Choice>
              <mc:Fallback>
                <p:oleObj name="公式" r:id="rId13" imgW="4647960" imgH="444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1" y="3109813"/>
                        <a:ext cx="464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3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36955223"/>
              </p:ext>
            </p:extLst>
          </p:nvPr>
        </p:nvGraphicFramePr>
        <p:xfrm>
          <a:off x="4125591" y="256530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4" name="公式" r:id="rId15" imgW="3479760" imgH="431640" progId="Equation.3">
                  <p:embed/>
                </p:oleObj>
              </mc:Choice>
              <mc:Fallback>
                <p:oleObj name="公式" r:id="rId15" imgW="3479760" imgH="431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591" y="2565300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63887"/>
              </p:ext>
            </p:extLst>
          </p:nvPr>
        </p:nvGraphicFramePr>
        <p:xfrm>
          <a:off x="2557141" y="4911625"/>
          <a:ext cx="518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5" name="公式" r:id="rId17" imgW="5181480" imgH="444240" progId="Equation.3">
                  <p:embed/>
                </p:oleObj>
              </mc:Choice>
              <mc:Fallback>
                <p:oleObj name="公式" r:id="rId17" imgW="5181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41" y="4911625"/>
                        <a:ext cx="518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15071"/>
              </p:ext>
            </p:extLst>
          </p:nvPr>
        </p:nvGraphicFramePr>
        <p:xfrm>
          <a:off x="3447728" y="5575200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6" name="公式" r:id="rId19" imgW="2286000" imgH="444240" progId="Equation.3">
                  <p:embed/>
                </p:oleObj>
              </mc:Choice>
              <mc:Fallback>
                <p:oleObj name="公式" r:id="rId19" imgW="2286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728" y="5575200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09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357247"/>
              </p:ext>
            </p:extLst>
          </p:nvPr>
        </p:nvGraphicFramePr>
        <p:xfrm>
          <a:off x="822003" y="1585937"/>
          <a:ext cx="673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38" name="公式" r:id="rId3" imgW="6730920" imgH="469800" progId="Equation.3">
                  <p:embed/>
                </p:oleObj>
              </mc:Choice>
              <mc:Fallback>
                <p:oleObj name="公式" r:id="rId3" imgW="6730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3" y="1585937"/>
                        <a:ext cx="673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896418"/>
              </p:ext>
            </p:extLst>
          </p:nvPr>
        </p:nvGraphicFramePr>
        <p:xfrm>
          <a:off x="417190" y="2835299"/>
          <a:ext cx="440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39" name="公式" r:id="rId5" imgW="4406760" imgH="444240" progId="Equation.3">
                  <p:embed/>
                </p:oleObj>
              </mc:Choice>
              <mc:Fallback>
                <p:oleObj name="公式" r:id="rId5" imgW="4406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0" y="2835299"/>
                        <a:ext cx="440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0818"/>
              </p:ext>
            </p:extLst>
          </p:nvPr>
        </p:nvGraphicFramePr>
        <p:xfrm>
          <a:off x="588640" y="3573487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0" name="公式" r:id="rId7" imgW="380880" imgH="1511280" progId="Equation.3">
                  <p:embed/>
                </p:oleObj>
              </mc:Choice>
              <mc:Fallback>
                <p:oleObj name="公式" r:id="rId7" imgW="38088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0" y="3573487"/>
                        <a:ext cx="38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23528" y="5495949"/>
            <a:ext cx="2210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解得                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35742"/>
              </p:ext>
            </p:extLst>
          </p:nvPr>
        </p:nvGraphicFramePr>
        <p:xfrm>
          <a:off x="1287140" y="5545162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1" name="公式" r:id="rId9" imgW="304560" imgH="431640" progId="Equation.3">
                  <p:embed/>
                </p:oleObj>
              </mc:Choice>
              <mc:Fallback>
                <p:oleObj name="公式" r:id="rId9" imgW="304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140" y="5545162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76961"/>
              </p:ext>
            </p:extLst>
          </p:nvPr>
        </p:nvGraphicFramePr>
        <p:xfrm>
          <a:off x="3866828" y="5502299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2" name="公式" r:id="rId11" imgW="330120" imgH="431640" progId="Equation.3">
                  <p:embed/>
                </p:oleObj>
              </mc:Choice>
              <mc:Fallback>
                <p:oleObj name="公式" r:id="rId11" imgW="330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828" y="5502299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26819"/>
              </p:ext>
            </p:extLst>
          </p:nvPr>
        </p:nvGraphicFramePr>
        <p:xfrm>
          <a:off x="423540" y="1120799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3" name="公式" r:id="rId13" imgW="203040" imgH="241200" progId="Equation.3">
                  <p:embed/>
                </p:oleObj>
              </mc:Choice>
              <mc:Fallback>
                <p:oleObj name="公式" r:id="rId13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0" y="1120799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29846"/>
              </p:ext>
            </p:extLst>
          </p:nvPr>
        </p:nvGraphicFramePr>
        <p:xfrm>
          <a:off x="928365" y="977924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4" name="公式" r:id="rId15" imgW="2717640" imgH="469800" progId="Equation.3">
                  <p:embed/>
                </p:oleObj>
              </mc:Choice>
              <mc:Fallback>
                <p:oleObj name="公式" r:id="rId15" imgW="2717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65" y="977924"/>
                        <a:ext cx="271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29268"/>
              </p:ext>
            </p:extLst>
          </p:nvPr>
        </p:nvGraphicFramePr>
        <p:xfrm>
          <a:off x="710878" y="114461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5" name="公式" r:id="rId17" imgW="241200" imgH="152280" progId="Equation.3">
                  <p:embed/>
                </p:oleObj>
              </mc:Choice>
              <mc:Fallback>
                <p:oleObj name="公式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78" y="114461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71553"/>
              </p:ext>
            </p:extLst>
          </p:nvPr>
        </p:nvGraphicFramePr>
        <p:xfrm>
          <a:off x="639440" y="2233637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6" name="公式" r:id="rId19" imgW="1511280" imgH="393480" progId="Equation.3">
                  <p:embed/>
                </p:oleObj>
              </mc:Choice>
              <mc:Fallback>
                <p:oleObj name="公式" r:id="rId19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0" y="2233637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93609"/>
              </p:ext>
            </p:extLst>
          </p:nvPr>
        </p:nvGraphicFramePr>
        <p:xfrm>
          <a:off x="590228" y="174468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7" name="公式" r:id="rId21" imgW="241200" imgH="152280" progId="Equation.3">
                  <p:embed/>
                </p:oleObj>
              </mc:Choice>
              <mc:Fallback>
                <p:oleObj name="公式" r:id="rId2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28" y="174468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244003"/>
              </p:ext>
            </p:extLst>
          </p:nvPr>
        </p:nvGraphicFramePr>
        <p:xfrm>
          <a:off x="4849490" y="2825774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8" name="公式" r:id="rId23" imgW="2717640" imgH="444240" progId="Equation.3">
                  <p:embed/>
                </p:oleObj>
              </mc:Choice>
              <mc:Fallback>
                <p:oleObj name="公式" r:id="rId23" imgW="271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490" y="2825774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64258"/>
              </p:ext>
            </p:extLst>
          </p:nvPr>
        </p:nvGraphicFramePr>
        <p:xfrm>
          <a:off x="7538715" y="2838474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49" name="公式" r:id="rId25" imgW="393480" imgH="393480" progId="Equation.3">
                  <p:embed/>
                </p:oleObj>
              </mc:Choice>
              <mc:Fallback>
                <p:oleObj name="公式" r:id="rId25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715" y="2838474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89078"/>
              </p:ext>
            </p:extLst>
          </p:nvPr>
        </p:nvGraphicFramePr>
        <p:xfrm>
          <a:off x="928365" y="3457599"/>
          <a:ext cx="43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0" name="公式" r:id="rId27" imgW="431640" imgH="838080" progId="Equation.3">
                  <p:embed/>
                </p:oleObj>
              </mc:Choice>
              <mc:Fallback>
                <p:oleObj name="公式" r:id="rId27" imgW="431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65" y="3457599"/>
                        <a:ext cx="43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186966"/>
              </p:ext>
            </p:extLst>
          </p:nvPr>
        </p:nvGraphicFramePr>
        <p:xfrm>
          <a:off x="5090790" y="385288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1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790" y="385288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316694"/>
              </p:ext>
            </p:extLst>
          </p:nvPr>
        </p:nvGraphicFramePr>
        <p:xfrm>
          <a:off x="1777678" y="3740174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2" name="公式" r:id="rId31" imgW="3225600" imgH="393480" progId="Equation.3">
                  <p:embed/>
                </p:oleObj>
              </mc:Choice>
              <mc:Fallback>
                <p:oleObj name="公式" r:id="rId31" imgW="322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78" y="3740174"/>
                        <a:ext cx="322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00731"/>
              </p:ext>
            </p:extLst>
          </p:nvPr>
        </p:nvGraphicFramePr>
        <p:xfrm>
          <a:off x="1503040" y="3825899"/>
          <a:ext cx="596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3" name="公式" r:id="rId33" imgW="596880" imgH="279360" progId="Equation.3">
                  <p:embed/>
                </p:oleObj>
              </mc:Choice>
              <mc:Fallback>
                <p:oleObj name="公式" r:id="rId33" imgW="596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040" y="3825899"/>
                        <a:ext cx="596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70183"/>
              </p:ext>
            </p:extLst>
          </p:nvPr>
        </p:nvGraphicFramePr>
        <p:xfrm>
          <a:off x="5363840" y="3744937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4" name="公式" r:id="rId35" imgW="291960" imgH="368280" progId="Equation.3">
                  <p:embed/>
                </p:oleObj>
              </mc:Choice>
              <mc:Fallback>
                <p:oleObj name="公式" r:id="rId35" imgW="291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840" y="3744937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9266"/>
              </p:ext>
            </p:extLst>
          </p:nvPr>
        </p:nvGraphicFramePr>
        <p:xfrm>
          <a:off x="1720528" y="4543449"/>
          <a:ext cx="448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5" name="公式" r:id="rId37" imgW="4483080" imgH="469800" progId="Equation.3">
                  <p:embed/>
                </p:oleObj>
              </mc:Choice>
              <mc:Fallback>
                <p:oleObj name="公式" r:id="rId37" imgW="4483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528" y="4543449"/>
                        <a:ext cx="448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478324"/>
              </p:ext>
            </p:extLst>
          </p:nvPr>
        </p:nvGraphicFramePr>
        <p:xfrm>
          <a:off x="6540178" y="4651399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6" name="公式" r:id="rId39" imgW="291960" imgH="317160" progId="Equation.3">
                  <p:embed/>
                </p:oleObj>
              </mc:Choice>
              <mc:Fallback>
                <p:oleObj name="公式" r:id="rId39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178" y="4651399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306470"/>
              </p:ext>
            </p:extLst>
          </p:nvPr>
        </p:nvGraphicFramePr>
        <p:xfrm>
          <a:off x="682303" y="3889399"/>
          <a:ext cx="965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7" name="公式" r:id="rId41" imgW="965160" imgH="1257120" progId="Equation.3">
                  <p:embed/>
                </p:oleObj>
              </mc:Choice>
              <mc:Fallback>
                <p:oleObj name="公式" r:id="rId41" imgW="96516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3" y="3889399"/>
                        <a:ext cx="965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27927"/>
              </p:ext>
            </p:extLst>
          </p:nvPr>
        </p:nvGraphicFramePr>
        <p:xfrm>
          <a:off x="6257603" y="475299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8" name="公式" r:id="rId43" imgW="241200" imgH="152280" progId="Equation.3">
                  <p:embed/>
                </p:oleObj>
              </mc:Choice>
              <mc:Fallback>
                <p:oleObj name="公式" r:id="rId4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603" y="475299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15534"/>
              </p:ext>
            </p:extLst>
          </p:nvPr>
        </p:nvGraphicFramePr>
        <p:xfrm>
          <a:off x="1431603" y="468156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59" name="公式" r:id="rId44" imgW="241200" imgH="152280" progId="Equation.3">
                  <p:embed/>
                </p:oleObj>
              </mc:Choice>
              <mc:Fallback>
                <p:oleObj name="公式" r:id="rId44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603" y="468156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953637"/>
              </p:ext>
            </p:extLst>
          </p:nvPr>
        </p:nvGraphicFramePr>
        <p:xfrm>
          <a:off x="1906265" y="5322912"/>
          <a:ext cx="171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60" name="公式" r:id="rId45" imgW="1714320" imgH="914400" progId="Equation.3">
                  <p:embed/>
                </p:oleObj>
              </mc:Choice>
              <mc:Fallback>
                <p:oleObj name="公式" r:id="rId45" imgW="1714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265" y="5322912"/>
                        <a:ext cx="1714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81945"/>
              </p:ext>
            </p:extLst>
          </p:nvPr>
        </p:nvGraphicFramePr>
        <p:xfrm>
          <a:off x="1618928" y="5689624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61" name="公式" r:id="rId47" imgW="241200" imgH="152280" progId="Equation.3">
                  <p:embed/>
                </p:oleObj>
              </mc:Choice>
              <mc:Fallback>
                <p:oleObj name="公式" r:id="rId4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28" y="5689624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79386"/>
              </p:ext>
            </p:extLst>
          </p:nvPr>
        </p:nvGraphicFramePr>
        <p:xfrm>
          <a:off x="4500240" y="5314974"/>
          <a:ext cx="370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62" name="公式" r:id="rId49" imgW="3708360" imgH="914400" progId="Equation.3">
                  <p:embed/>
                </p:oleObj>
              </mc:Choice>
              <mc:Fallback>
                <p:oleObj name="公式" r:id="rId49" imgW="3708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240" y="5314974"/>
                        <a:ext cx="370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42275"/>
              </p:ext>
            </p:extLst>
          </p:nvPr>
        </p:nvGraphicFramePr>
        <p:xfrm>
          <a:off x="4225603" y="564676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63" name="公式" r:id="rId51" imgW="241200" imgH="152280" progId="Equation.3">
                  <p:embed/>
                </p:oleObj>
              </mc:Choice>
              <mc:Fallback>
                <p:oleObj name="公式" r:id="rId5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03" y="564676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5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9089"/>
              </p:ext>
            </p:extLst>
          </p:nvPr>
        </p:nvGraphicFramePr>
        <p:xfrm>
          <a:off x="540569" y="963637"/>
          <a:ext cx="575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2" name="公式" r:id="rId3" imgW="5752800" imgH="482400" progId="Equation.3">
                  <p:embed/>
                </p:oleObj>
              </mc:Choice>
              <mc:Fallback>
                <p:oleObj name="公式" r:id="rId3" imgW="5752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69" y="963637"/>
                        <a:ext cx="575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57901"/>
              </p:ext>
            </p:extLst>
          </p:nvPr>
        </p:nvGraphicFramePr>
        <p:xfrm>
          <a:off x="2082031" y="1600225"/>
          <a:ext cx="82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3" name="公式" r:id="rId5" imgW="825480" imgH="583920" progId="Equation.3">
                  <p:embed/>
                </p:oleObj>
              </mc:Choice>
              <mc:Fallback>
                <p:oleObj name="公式" r:id="rId5" imgW="825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031" y="1600225"/>
                        <a:ext cx="825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45540"/>
              </p:ext>
            </p:extLst>
          </p:nvPr>
        </p:nvGraphicFramePr>
        <p:xfrm>
          <a:off x="3191694" y="2767037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4" name="公式" r:id="rId7" imgW="4305240" imgH="469800" progId="Equation.3">
                  <p:embed/>
                </p:oleObj>
              </mc:Choice>
              <mc:Fallback>
                <p:oleObj name="公式" r:id="rId7" imgW="4305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694" y="2767037"/>
                        <a:ext cx="430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478656" y="3414737"/>
            <a:ext cx="647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相关系数的意义           </a:t>
            </a:r>
          </a:p>
        </p:txBody>
      </p:sp>
      <p:graphicFrame>
        <p:nvGraphicFramePr>
          <p:cNvPr id="240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97838"/>
              </p:ext>
            </p:extLst>
          </p:nvPr>
        </p:nvGraphicFramePr>
        <p:xfrm>
          <a:off x="467544" y="4141812"/>
          <a:ext cx="407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5" name="公式" r:id="rId9" imgW="4076640" imgH="444240" progId="Equation.3">
                  <p:embed/>
                </p:oleObj>
              </mc:Choice>
              <mc:Fallback>
                <p:oleObj name="公式" r:id="rId9" imgW="4076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41812"/>
                        <a:ext cx="407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46475"/>
              </p:ext>
            </p:extLst>
          </p:nvPr>
        </p:nvGraphicFramePr>
        <p:xfrm>
          <a:off x="1231131" y="5221312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6" name="公式" r:id="rId11" imgW="2247840" imgH="444240" progId="Equation.3">
                  <p:embed/>
                </p:oleObj>
              </mc:Choice>
              <mc:Fallback>
                <p:oleObj name="公式" r:id="rId11" imgW="2247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31" y="5221312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06022"/>
              </p:ext>
            </p:extLst>
          </p:nvPr>
        </p:nvGraphicFramePr>
        <p:xfrm>
          <a:off x="1231131" y="5805512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7" name="公式" r:id="rId13" imgW="1955520" imgH="431640" progId="Equation.3">
                  <p:embed/>
                </p:oleObj>
              </mc:Choice>
              <mc:Fallback>
                <p:oleObj name="公式" r:id="rId13" imgW="1955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31" y="5805512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883315"/>
              </p:ext>
            </p:extLst>
          </p:nvPr>
        </p:nvGraphicFramePr>
        <p:xfrm>
          <a:off x="3142481" y="2205062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8" name="公式" r:id="rId15" imgW="2971800" imgH="482400" progId="Equation.3">
                  <p:embed/>
                </p:oleObj>
              </mc:Choice>
              <mc:Fallback>
                <p:oleObj name="公式" r:id="rId15" imgW="2971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481" y="2205062"/>
                        <a:ext cx="297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22890"/>
              </p:ext>
            </p:extLst>
          </p:nvPr>
        </p:nvGraphicFramePr>
        <p:xfrm>
          <a:off x="6344469" y="1035075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9" name="公式" r:id="rId17" imgW="393480" imgH="393480" progId="Equation.3">
                  <p:embed/>
                </p:oleObj>
              </mc:Choice>
              <mc:Fallback>
                <p:oleObj name="公式" r:id="rId17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469" y="1035075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47228"/>
              </p:ext>
            </p:extLst>
          </p:nvPr>
        </p:nvGraphicFramePr>
        <p:xfrm>
          <a:off x="559619" y="4691087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0" name="公式" r:id="rId19" imgW="1562040" imgH="431640" progId="Equation.3">
                  <p:embed/>
                </p:oleObj>
              </mc:Choice>
              <mc:Fallback>
                <p:oleObj name="公式" r:id="rId19" imgW="1562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19" y="4691087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968942"/>
              </p:ext>
            </p:extLst>
          </p:nvPr>
        </p:nvGraphicFramePr>
        <p:xfrm>
          <a:off x="4474394" y="4108475"/>
          <a:ext cx="410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1" name="Equation" r:id="rId21" imgW="4101840" imgH="444240" progId="Equation.DSMT4">
                  <p:embed/>
                </p:oleObj>
              </mc:Choice>
              <mc:Fallback>
                <p:oleObj name="Equation" r:id="rId21" imgW="4101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394" y="4108475"/>
                        <a:ext cx="410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4004"/>
              </p:ext>
            </p:extLst>
          </p:nvPr>
        </p:nvGraphicFramePr>
        <p:xfrm>
          <a:off x="3491731" y="5202262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2" name="公式" r:id="rId23" imgW="4546440" imgH="444240" progId="Equation.3">
                  <p:embed/>
                </p:oleObj>
              </mc:Choice>
              <mc:Fallback>
                <p:oleObj name="公式" r:id="rId23" imgW="4546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731" y="5202262"/>
                        <a:ext cx="454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02671"/>
              </p:ext>
            </p:extLst>
          </p:nvPr>
        </p:nvGraphicFramePr>
        <p:xfrm>
          <a:off x="3221856" y="5805512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3" name="公式" r:id="rId25" imgW="2806560" imgH="431640" progId="Equation.3">
                  <p:embed/>
                </p:oleObj>
              </mc:Choice>
              <mc:Fallback>
                <p:oleObj name="公式" r:id="rId25" imgW="280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856" y="5805512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33037"/>
              </p:ext>
            </p:extLst>
          </p:nvPr>
        </p:nvGraphicFramePr>
        <p:xfrm>
          <a:off x="3218681" y="1585937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4" name="公式" r:id="rId27" imgW="2717640" imgH="469800" progId="Equation.3">
                  <p:embed/>
                </p:oleObj>
              </mc:Choice>
              <mc:Fallback>
                <p:oleObj name="公式" r:id="rId27" imgW="2717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681" y="1585937"/>
                        <a:ext cx="271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953099"/>
              </p:ext>
            </p:extLst>
          </p:nvPr>
        </p:nvGraphicFramePr>
        <p:xfrm>
          <a:off x="2917056" y="17589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5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056" y="17589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84682"/>
              </p:ext>
            </p:extLst>
          </p:nvPr>
        </p:nvGraphicFramePr>
        <p:xfrm>
          <a:off x="2902769" y="2335237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6" name="公式" r:id="rId31" imgW="241200" imgH="152280" progId="Equation.3">
                  <p:embed/>
                </p:oleObj>
              </mc:Choice>
              <mc:Fallback>
                <p:oleObj name="公式" r:id="rId3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769" y="2335237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00074"/>
              </p:ext>
            </p:extLst>
          </p:nvPr>
        </p:nvGraphicFramePr>
        <p:xfrm>
          <a:off x="2934519" y="29242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7" name="公式" r:id="rId33" imgW="241200" imgH="152280" progId="Equation.3">
                  <p:embed/>
                </p:oleObj>
              </mc:Choice>
              <mc:Fallback>
                <p:oleObj name="公式" r:id="rId3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519" y="29242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6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4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556419" y="1768822"/>
            <a:ext cx="575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(1) </a:t>
            </a:r>
            <a:r>
              <a:rPr lang="zh-CN" altLang="en-US" sz="2800" b="1">
                <a:ea typeface="黑体" pitchFamily="2" charset="-122"/>
              </a:rPr>
              <a:t>不相关与相互独立的关系             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61181" y="1035397"/>
            <a:ext cx="391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注意          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2328069" y="2367310"/>
            <a:ext cx="1712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相互独立</a:t>
            </a:r>
          </a:p>
        </p:txBody>
      </p:sp>
      <p:grpSp>
        <p:nvGrpSpPr>
          <p:cNvPr id="247813" name="Group 5"/>
          <p:cNvGrpSpPr>
            <a:grpSpLocks/>
          </p:cNvGrpSpPr>
          <p:nvPr/>
        </p:nvGrpSpPr>
        <p:grpSpPr bwMode="auto">
          <a:xfrm>
            <a:off x="3928269" y="2367310"/>
            <a:ext cx="2200275" cy="519112"/>
            <a:chOff x="2673" y="1289"/>
            <a:chExt cx="1296" cy="327"/>
          </a:xfrm>
        </p:grpSpPr>
        <p:sp>
          <p:nvSpPr>
            <p:cNvPr id="247814" name="Rectangle 6"/>
            <p:cNvSpPr>
              <a:spLocks noChangeArrowheads="1"/>
            </p:cNvSpPr>
            <p:nvPr/>
          </p:nvSpPr>
          <p:spPr bwMode="auto">
            <a:xfrm>
              <a:off x="3105" y="1289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不相关              </a:t>
              </a:r>
            </a:p>
          </p:txBody>
        </p:sp>
        <p:sp>
          <p:nvSpPr>
            <p:cNvPr id="247815" name="Line 7"/>
            <p:cNvSpPr>
              <a:spLocks noChangeShapeType="1"/>
            </p:cNvSpPr>
            <p:nvPr/>
          </p:nvSpPr>
          <p:spPr bwMode="auto">
            <a:xfrm>
              <a:off x="2673" y="1433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247816" name="Group 8"/>
          <p:cNvGrpSpPr>
            <a:grpSpLocks/>
          </p:cNvGrpSpPr>
          <p:nvPr/>
        </p:nvGrpSpPr>
        <p:grpSpPr bwMode="auto">
          <a:xfrm>
            <a:off x="3928269" y="2672110"/>
            <a:ext cx="609600" cy="152400"/>
            <a:chOff x="2352" y="1584"/>
            <a:chExt cx="384" cy="96"/>
          </a:xfrm>
        </p:grpSpPr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247818" name="Line 10"/>
            <p:cNvSpPr>
              <a:spLocks noChangeShapeType="1"/>
            </p:cNvSpPr>
            <p:nvPr/>
          </p:nvSpPr>
          <p:spPr bwMode="auto">
            <a:xfrm>
              <a:off x="2496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556419" y="3140422"/>
            <a:ext cx="531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(2) </a:t>
            </a:r>
            <a:r>
              <a:rPr lang="zh-CN" altLang="en-US" sz="2800" b="1">
                <a:ea typeface="黑体" pitchFamily="2" charset="-122"/>
              </a:rPr>
              <a:t>不相关的充要条件                    </a:t>
            </a:r>
          </a:p>
        </p:txBody>
      </p:sp>
      <p:graphicFrame>
        <p:nvGraphicFramePr>
          <p:cNvPr id="247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77887"/>
              </p:ext>
            </p:extLst>
          </p:nvPr>
        </p:nvGraphicFramePr>
        <p:xfrm>
          <a:off x="651669" y="3959572"/>
          <a:ext cx="425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2" name="公式" r:id="rId3" imgW="4254480" imgH="469800" progId="Equation.3">
                  <p:embed/>
                </p:oleObj>
              </mc:Choice>
              <mc:Fallback>
                <p:oleObj name="公式" r:id="rId3" imgW="4254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9" y="3959572"/>
                        <a:ext cx="425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616477"/>
              </p:ext>
            </p:extLst>
          </p:nvPr>
        </p:nvGraphicFramePr>
        <p:xfrm>
          <a:off x="645319" y="4645372"/>
          <a:ext cx="527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3" name="公式" r:id="rId5" imgW="5270400" imgH="469800" progId="Equation.3">
                  <p:embed/>
                </p:oleObj>
              </mc:Choice>
              <mc:Fallback>
                <p:oleObj name="公式" r:id="rId5" imgW="5270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9" y="4645372"/>
                        <a:ext cx="527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72572"/>
              </p:ext>
            </p:extLst>
          </p:nvPr>
        </p:nvGraphicFramePr>
        <p:xfrm>
          <a:off x="653256" y="5407372"/>
          <a:ext cx="622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4" name="公式" r:id="rId7" imgW="6260760" imgH="469800" progId="Equation.3">
                  <p:embed/>
                </p:oleObj>
              </mc:Choice>
              <mc:Fallback>
                <p:oleObj name="公式" r:id="rId7" imgW="6260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" y="5407372"/>
                        <a:ext cx="622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1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/>
      <p:bldP spid="247812" grpId="0"/>
      <p:bldP spid="2478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825500" y="827088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kumimoji="0" lang="zh-CN" altLang="en-US" sz="3200">
                <a:solidFill>
                  <a:srgbClr val="0000FF"/>
                </a:solidFill>
                <a:ea typeface="黑体" pitchFamily="2" charset="-122"/>
              </a:rPr>
              <a:t>离散型随机变量的数学期望</a:t>
            </a:r>
          </a:p>
        </p:txBody>
      </p:sp>
      <p:graphicFrame>
        <p:nvGraphicFramePr>
          <p:cNvPr id="665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1212"/>
              </p:ext>
            </p:extLst>
          </p:nvPr>
        </p:nvGraphicFramePr>
        <p:xfrm>
          <a:off x="4686300" y="4756885"/>
          <a:ext cx="2333972" cy="96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1" name="Equation" r:id="rId4" imgW="1041120" imgH="431640" progId="Equation.DSMT4">
                  <p:embed/>
                </p:oleObj>
              </mc:Choice>
              <mc:Fallback>
                <p:oleObj name="Equation" r:id="rId4" imgW="1041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756885"/>
                        <a:ext cx="2333972" cy="967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02649"/>
              </p:ext>
            </p:extLst>
          </p:nvPr>
        </p:nvGraphicFramePr>
        <p:xfrm>
          <a:off x="2417762" y="1646238"/>
          <a:ext cx="561062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2" name="公式" r:id="rId6" imgW="5143320" imgH="444240" progId="Equation.3">
                  <p:embed/>
                </p:oleObj>
              </mc:Choice>
              <mc:Fallback>
                <p:oleObj name="公式" r:id="rId6" imgW="5143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2" y="1646238"/>
                        <a:ext cx="561062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57478"/>
              </p:ext>
            </p:extLst>
          </p:nvPr>
        </p:nvGraphicFramePr>
        <p:xfrm>
          <a:off x="2916238" y="2189163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3" name="公式" r:id="rId8" imgW="2476440" imgH="431640" progId="Equation.3">
                  <p:embed/>
                </p:oleObj>
              </mc:Choice>
              <mc:Fallback>
                <p:oleObj name="公式" r:id="rId8" imgW="2476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89163"/>
                        <a:ext cx="247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89059"/>
              </p:ext>
            </p:extLst>
          </p:nvPr>
        </p:nvGraphicFramePr>
        <p:xfrm>
          <a:off x="2484438" y="3819525"/>
          <a:ext cx="618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4" name="公式" r:id="rId10" imgW="6184800" imgH="952200" progId="Equation.3">
                  <p:embed/>
                </p:oleObj>
              </mc:Choice>
              <mc:Fallback>
                <p:oleObj name="公式" r:id="rId10" imgW="61848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19525"/>
                        <a:ext cx="618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319906"/>
              </p:ext>
            </p:extLst>
          </p:nvPr>
        </p:nvGraphicFramePr>
        <p:xfrm>
          <a:off x="2484438" y="5032375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5" name="公式" r:id="rId12" imgW="1828800" imgH="431640" progId="Equation.3">
                  <p:embed/>
                </p:oleObj>
              </mc:Choice>
              <mc:Fallback>
                <p:oleObj name="公式" r:id="rId12" imgW="1828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32375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403648" y="1613743"/>
            <a:ext cx="1100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>
                <a:ea typeface="黑体" pitchFamily="2" charset="-122"/>
              </a:rPr>
              <a:t>定义</a:t>
            </a:r>
          </a:p>
        </p:txBody>
      </p:sp>
      <p:graphicFrame>
        <p:nvGraphicFramePr>
          <p:cNvPr id="666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79375"/>
              </p:ext>
            </p:extLst>
          </p:nvPr>
        </p:nvGraphicFramePr>
        <p:xfrm>
          <a:off x="5829300" y="2268538"/>
          <a:ext cx="157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公式" r:id="rId14" imgW="1574640" imgH="368280" progId="Equation.3">
                  <p:embed/>
                </p:oleObj>
              </mc:Choice>
              <mc:Fallback>
                <p:oleObj name="公式" r:id="rId14" imgW="1574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268538"/>
                        <a:ext cx="157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09327"/>
              </p:ext>
            </p:extLst>
          </p:nvPr>
        </p:nvGraphicFramePr>
        <p:xfrm>
          <a:off x="923925" y="3011488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公式" r:id="rId16" imgW="1333440" imgH="431640" progId="Equation.3">
                  <p:embed/>
                </p:oleObj>
              </mc:Choice>
              <mc:Fallback>
                <p:oleObj name="公式" r:id="rId16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011488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69615"/>
              </p:ext>
            </p:extLst>
          </p:nvPr>
        </p:nvGraphicFramePr>
        <p:xfrm>
          <a:off x="3779838" y="2722563"/>
          <a:ext cx="129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8" name="公式" r:id="rId18" imgW="1295280" imgH="952200" progId="Equation.3">
                  <p:embed/>
                </p:oleObj>
              </mc:Choice>
              <mc:Fallback>
                <p:oleObj name="公式" r:id="rId18" imgW="12952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22563"/>
                        <a:ext cx="129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891843"/>
              </p:ext>
            </p:extLst>
          </p:nvPr>
        </p:nvGraphicFramePr>
        <p:xfrm>
          <a:off x="935038" y="4060825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9" name="公式" r:id="rId20" imgW="1562040" imgH="406080" progId="Equation.3">
                  <p:embed/>
                </p:oleObj>
              </mc:Choice>
              <mc:Fallback>
                <p:oleObj name="公式" r:id="rId20" imgW="1562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060825"/>
                        <a:ext cx="156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850900" y="4968875"/>
            <a:ext cx="329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数学期望</a:t>
            </a:r>
            <a:r>
              <a:rPr kumimoji="0" lang="en-US" altLang="zh-CN" sz="2800" b="1"/>
              <a:t>,                  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4144963" y="49514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1253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08" grpId="0"/>
      <p:bldP spid="6660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7193"/>
              </p:ext>
            </p:extLst>
          </p:nvPr>
        </p:nvGraphicFramePr>
        <p:xfrm>
          <a:off x="1806947" y="1610643"/>
          <a:ext cx="1384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0" name="公式" r:id="rId3" imgW="1384200" imgH="444240" progId="Equation.3">
                  <p:embed/>
                </p:oleObj>
              </mc:Choice>
              <mc:Fallback>
                <p:oleObj name="公式" r:id="rId3" imgW="1384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947" y="1610643"/>
                        <a:ext cx="1384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620283"/>
              </p:ext>
            </p:extLst>
          </p:nvPr>
        </p:nvGraphicFramePr>
        <p:xfrm>
          <a:off x="2672135" y="2975992"/>
          <a:ext cx="279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1" name="公式" r:id="rId5" imgW="2793960" imgH="380880" progId="Equation.3">
                  <p:embed/>
                </p:oleObj>
              </mc:Choice>
              <mc:Fallback>
                <p:oleObj name="公式" r:id="rId5" imgW="2793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135" y="2975992"/>
                        <a:ext cx="279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611560" y="974055"/>
            <a:ext cx="64087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rgbClr val="0000FF"/>
                </a:solidFill>
                <a:ea typeface="黑体" pitchFamily="2" charset="-122"/>
              </a:rPr>
              <a:t>4.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相关系数的性质</a:t>
            </a:r>
          </a:p>
          <a:p>
            <a:endParaRPr kumimoji="0" lang="en-US" altLang="zh-CN" sz="2800" b="1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39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93804"/>
              </p:ext>
            </p:extLst>
          </p:nvPr>
        </p:nvGraphicFramePr>
        <p:xfrm>
          <a:off x="1337047" y="1677318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2" name="公式" r:id="rId7" imgW="342720" imgH="304560" progId="Equation.3">
                  <p:embed/>
                </p:oleObj>
              </mc:Choice>
              <mc:Fallback>
                <p:oleObj name="公式" r:id="rId7" imgW="342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047" y="1677318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54208"/>
              </p:ext>
            </p:extLst>
          </p:nvPr>
        </p:nvGraphicFramePr>
        <p:xfrm>
          <a:off x="1337047" y="2344167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3" name="公式" r:id="rId9" imgW="368280" imgH="304560" progId="Equation.3">
                  <p:embed/>
                </p:oleObj>
              </mc:Choice>
              <mc:Fallback>
                <p:oleObj name="公式" r:id="rId9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047" y="2344167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0334"/>
              </p:ext>
            </p:extLst>
          </p:nvPr>
        </p:nvGraphicFramePr>
        <p:xfrm>
          <a:off x="1806947" y="2264792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4" name="公式" r:id="rId11" imgW="3695400" imgH="457200" progId="Equation.3">
                  <p:embed/>
                </p:oleObj>
              </mc:Choice>
              <mc:Fallback>
                <p:oleObj name="公式" r:id="rId11" imgW="369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947" y="2264792"/>
                        <a:ext cx="369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72658"/>
              </p:ext>
            </p:extLst>
          </p:nvPr>
        </p:nvGraphicFramePr>
        <p:xfrm>
          <a:off x="5480422" y="2264792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5" name="公式" r:id="rId13" imgW="2577960" imgH="444240" progId="Equation.3">
                  <p:embed/>
                </p:oleObj>
              </mc:Choice>
              <mc:Fallback>
                <p:oleObj name="公式" r:id="rId13" imgW="2577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422" y="2264792"/>
                        <a:ext cx="257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260648"/>
            <a:ext cx="793115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kumimoji="1" lang="en-US" altLang="zh-CN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4.4  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矩</a:t>
            </a:r>
            <a:r>
              <a:rPr kumimoji="1" lang="zh-CN" altLang="en-US" sz="4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、协方差</a:t>
            </a:r>
            <a:r>
              <a:rPr kumimoji="1" lang="zh-CN" altLang="en-US" sz="40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矩阵</a:t>
            </a:r>
            <a:endParaRPr kumimoji="1" lang="zh-CN" altLang="en-US" sz="40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7544" y="1124744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ea typeface="黑体" pitchFamily="2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矩的概念    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03001"/>
              </p:ext>
            </p:extLst>
          </p:nvPr>
        </p:nvGraphicFramePr>
        <p:xfrm>
          <a:off x="2539231" y="2593181"/>
          <a:ext cx="114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6" name="公式" r:id="rId3" imgW="1143000" imgH="469800" progId="Equation.3">
                  <p:embed/>
                </p:oleObj>
              </mc:Choice>
              <mc:Fallback>
                <p:oleObj name="公式" r:id="rId3" imgW="1143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31" y="2593181"/>
                        <a:ext cx="114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15565"/>
              </p:ext>
            </p:extLst>
          </p:nvPr>
        </p:nvGraphicFramePr>
        <p:xfrm>
          <a:off x="1543869" y="4712494"/>
          <a:ext cx="3795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7" name="公式" r:id="rId5" imgW="3797280" imgH="444240" progId="Equation.3">
                  <p:embed/>
                </p:oleObj>
              </mc:Choice>
              <mc:Fallback>
                <p:oleObj name="公式" r:id="rId5" imgW="3797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69" y="4712494"/>
                        <a:ext cx="3795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01967"/>
              </p:ext>
            </p:extLst>
          </p:nvPr>
        </p:nvGraphicFramePr>
        <p:xfrm>
          <a:off x="1216844" y="1931194"/>
          <a:ext cx="360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8" name="公式" r:id="rId7" imgW="3606480" imgH="444240" progId="Equation.3">
                  <p:embed/>
                </p:oleObj>
              </mc:Choice>
              <mc:Fallback>
                <p:oleObj name="公式" r:id="rId7" imgW="3606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44" y="1931194"/>
                        <a:ext cx="360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875801"/>
              </p:ext>
            </p:extLst>
          </p:nvPr>
        </p:nvGraphicFramePr>
        <p:xfrm>
          <a:off x="4926831" y="1942306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9" name="公式" r:id="rId9" imgW="380880" imgH="368280" progId="Equation.3">
                  <p:embed/>
                </p:oleObj>
              </mc:Choice>
              <mc:Fallback>
                <p:oleObj name="公式" r:id="rId9" imgW="380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831" y="1942306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044610"/>
              </p:ext>
            </p:extLst>
          </p:nvPr>
        </p:nvGraphicFramePr>
        <p:xfrm>
          <a:off x="540569" y="3226594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0" name="公式" r:id="rId11" imgW="850680" imgH="419040" progId="Equation.3">
                  <p:embed/>
                </p:oleObj>
              </mc:Choice>
              <mc:Fallback>
                <p:oleObj name="公式" r:id="rId11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69" y="3226594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521418"/>
              </p:ext>
            </p:extLst>
          </p:nvPr>
        </p:nvGraphicFramePr>
        <p:xfrm>
          <a:off x="1521644" y="3242469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1" name="公式" r:id="rId13" imgW="3809880" imgH="431640" progId="Equation.3">
                  <p:embed/>
                </p:oleObj>
              </mc:Choice>
              <mc:Fallback>
                <p:oleObj name="公式" r:id="rId13" imgW="3809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644" y="3242469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703180"/>
              </p:ext>
            </p:extLst>
          </p:nvPr>
        </p:nvGraphicFramePr>
        <p:xfrm>
          <a:off x="5364981" y="3242469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2" name="公式" r:id="rId15" imgW="1854000" imgH="431640" progId="Equation.3">
                  <p:embed/>
                </p:oleObj>
              </mc:Choice>
              <mc:Fallback>
                <p:oleObj name="公式" r:id="rId15" imgW="1854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981" y="3242469"/>
                        <a:ext cx="185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65991"/>
              </p:ext>
            </p:extLst>
          </p:nvPr>
        </p:nvGraphicFramePr>
        <p:xfrm>
          <a:off x="3836219" y="2666206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3" name="公式" r:id="rId17" imgW="1815840" imgH="393480" progId="Equation.3">
                  <p:embed/>
                </p:oleObj>
              </mc:Choice>
              <mc:Fallback>
                <p:oleObj name="公式" r:id="rId17" imgW="1815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219" y="2666206"/>
                        <a:ext cx="181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307901"/>
              </p:ext>
            </p:extLst>
          </p:nvPr>
        </p:nvGraphicFramePr>
        <p:xfrm>
          <a:off x="2224906" y="3921919"/>
          <a:ext cx="294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4" name="公式" r:id="rId19" imgW="2946240" imgH="469800" progId="Equation.3">
                  <p:embed/>
                </p:oleObj>
              </mc:Choice>
              <mc:Fallback>
                <p:oleObj name="公式" r:id="rId19" imgW="2946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906" y="3921919"/>
                        <a:ext cx="294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75171"/>
              </p:ext>
            </p:extLst>
          </p:nvPr>
        </p:nvGraphicFramePr>
        <p:xfrm>
          <a:off x="7236644" y="3213894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5" name="公式" r:id="rId21" imgW="380880" imgH="368280" progId="Equation.3">
                  <p:embed/>
                </p:oleObj>
              </mc:Choice>
              <mc:Fallback>
                <p:oleObj name="公式" r:id="rId21" imgW="380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644" y="3213894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891049"/>
              </p:ext>
            </p:extLst>
          </p:nvPr>
        </p:nvGraphicFramePr>
        <p:xfrm>
          <a:off x="591369" y="4715669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6" name="公式" r:id="rId22" imgW="850680" imgH="419040" progId="Equation.3">
                  <p:embed/>
                </p:oleObj>
              </mc:Choice>
              <mc:Fallback>
                <p:oleObj name="公式" r:id="rId22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69" y="4715669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14762"/>
              </p:ext>
            </p:extLst>
          </p:nvPr>
        </p:nvGraphicFramePr>
        <p:xfrm>
          <a:off x="5031606" y="4017169"/>
          <a:ext cx="148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7" name="公式" r:id="rId23" imgW="1485720" imgH="368280" progId="Equation.3">
                  <p:embed/>
                </p:oleObj>
              </mc:Choice>
              <mc:Fallback>
                <p:oleObj name="公式" r:id="rId23" imgW="1485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606" y="4017169"/>
                        <a:ext cx="148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1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09983"/>
              </p:ext>
            </p:extLst>
          </p:nvPr>
        </p:nvGraphicFramePr>
        <p:xfrm>
          <a:off x="2232397" y="1138163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2" name="公式" r:id="rId3" imgW="1854000" imgH="469800" progId="Equation.3">
                  <p:embed/>
                </p:oleObj>
              </mc:Choice>
              <mc:Fallback>
                <p:oleObj name="公式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97" y="1138163"/>
                        <a:ext cx="185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78766"/>
              </p:ext>
            </p:extLst>
          </p:nvPr>
        </p:nvGraphicFramePr>
        <p:xfrm>
          <a:off x="539552" y="1844824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3" name="公式" r:id="rId5" imgW="850680" imgH="419040" progId="Equation.3">
                  <p:embed/>
                </p:oleObj>
              </mc:Choice>
              <mc:Fallback>
                <p:oleObj name="公式" r:id="rId5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44824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95966"/>
              </p:ext>
            </p:extLst>
          </p:nvPr>
        </p:nvGraphicFramePr>
        <p:xfrm>
          <a:off x="1516608" y="1833488"/>
          <a:ext cx="492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4" name="公式" r:id="rId7" imgW="4927320" imgH="431640" progId="Equation.3">
                  <p:embed/>
                </p:oleObj>
              </mc:Choice>
              <mc:Fallback>
                <p:oleObj name="公式" r:id="rId7" imgW="492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608" y="1833488"/>
                        <a:ext cx="492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53543"/>
              </p:ext>
            </p:extLst>
          </p:nvPr>
        </p:nvGraphicFramePr>
        <p:xfrm>
          <a:off x="1295772" y="1188963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5" name="公式" r:id="rId9" imgW="380880" imgH="368280" progId="Equation.3">
                  <p:embed/>
                </p:oleObj>
              </mc:Choice>
              <mc:Fallback>
                <p:oleObj name="公式" r:id="rId9" imgW="380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772" y="1188963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487366"/>
              </p:ext>
            </p:extLst>
          </p:nvPr>
        </p:nvGraphicFramePr>
        <p:xfrm>
          <a:off x="4062785" y="1208013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6" name="公式" r:id="rId11" imgW="1752480" imgH="393480" progId="Equation.3">
                  <p:embed/>
                </p:oleObj>
              </mc:Choice>
              <mc:Fallback>
                <p:oleObj name="公式" r:id="rId11" imgW="1752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785" y="1208013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52219"/>
              </p:ext>
            </p:extLst>
          </p:nvPr>
        </p:nvGraphicFramePr>
        <p:xfrm>
          <a:off x="2016497" y="2698676"/>
          <a:ext cx="435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7" name="公式" r:id="rId13" imgW="4356000" imgH="469800" progId="Equation.3">
                  <p:embed/>
                </p:oleObj>
              </mc:Choice>
              <mc:Fallback>
                <p:oleObj name="公式" r:id="rId13" imgW="4356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497" y="2698676"/>
                        <a:ext cx="435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276299"/>
              </p:ext>
            </p:extLst>
          </p:nvPr>
        </p:nvGraphicFramePr>
        <p:xfrm>
          <a:off x="611560" y="3763888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8" name="公式" r:id="rId15" imgW="927000" imgH="444240" progId="Equation.3">
                  <p:embed/>
                </p:oleObj>
              </mc:Choice>
              <mc:Fallback>
                <p:oleObj name="公式" r:id="rId15" imgW="92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63888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00616"/>
              </p:ext>
            </p:extLst>
          </p:nvPr>
        </p:nvGraphicFramePr>
        <p:xfrm>
          <a:off x="1295772" y="2749476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9" name="公式" r:id="rId17" imgW="380880" imgH="368280" progId="Equation.3">
                  <p:embed/>
                </p:oleObj>
              </mc:Choice>
              <mc:Fallback>
                <p:oleObj name="公式" r:id="rId17" imgW="3808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772" y="2749476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64977"/>
              </p:ext>
            </p:extLst>
          </p:nvPr>
        </p:nvGraphicFramePr>
        <p:xfrm>
          <a:off x="1651372" y="3776588"/>
          <a:ext cx="576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0" name="公式" r:id="rId18" imgW="5765760" imgH="444240" progId="Equation.3">
                  <p:embed/>
                </p:oleObj>
              </mc:Choice>
              <mc:Fallback>
                <p:oleObj name="公式" r:id="rId18" imgW="5765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372" y="3776588"/>
                        <a:ext cx="576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371097"/>
              </p:ext>
            </p:extLst>
          </p:nvPr>
        </p:nvGraphicFramePr>
        <p:xfrm>
          <a:off x="6264647" y="2749476"/>
          <a:ext cx="180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1" name="公式" r:id="rId20" imgW="1803240" imgH="368280" progId="Equation.3">
                  <p:embed/>
                </p:oleObj>
              </mc:Choice>
              <mc:Fallback>
                <p:oleObj name="公式" r:id="rId20" imgW="18032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647" y="2749476"/>
                        <a:ext cx="180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0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95536" y="1051793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a typeface="黑体" pitchFamily="2" charset="-122"/>
              </a:rPr>
              <a:t>说明</a:t>
            </a:r>
            <a:r>
              <a:rPr kumimoji="1" lang="zh-CN" altLang="en-US" sz="2800" b="1">
                <a:solidFill>
                  <a:srgbClr val="0000FF"/>
                </a:solidFill>
                <a:ea typeface="黑体" pitchFamily="2" charset="-122"/>
              </a:rPr>
              <a:t>    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99962"/>
              </p:ext>
            </p:extLst>
          </p:nvPr>
        </p:nvGraphicFramePr>
        <p:xfrm>
          <a:off x="571748" y="1820143"/>
          <a:ext cx="817671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0" name="公式" r:id="rId3" imgW="7860960" imgH="444240" progId="Equation.3">
                  <p:embed/>
                </p:oleObj>
              </mc:Choice>
              <mc:Fallback>
                <p:oleObj name="公式" r:id="rId3" imgW="786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48" y="1820143"/>
                        <a:ext cx="817671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24668"/>
              </p:ext>
            </p:extLst>
          </p:nvPr>
        </p:nvGraphicFramePr>
        <p:xfrm>
          <a:off x="571749" y="2534518"/>
          <a:ext cx="756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1" name="公式" r:id="rId5" imgW="7569000" imgH="444240" progId="Equation.3">
                  <p:embed/>
                </p:oleObj>
              </mc:Choice>
              <mc:Fallback>
                <p:oleObj name="公式" r:id="rId5" imgW="7569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49" y="2534518"/>
                        <a:ext cx="756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60468"/>
              </p:ext>
            </p:extLst>
          </p:nvPr>
        </p:nvGraphicFramePr>
        <p:xfrm>
          <a:off x="503486" y="3793406"/>
          <a:ext cx="393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2" name="公式" r:id="rId7" imgW="3936960" imgH="444240" progId="Equation.3">
                  <p:embed/>
                </p:oleObj>
              </mc:Choice>
              <mc:Fallback>
                <p:oleObj name="公式" r:id="rId7" imgW="3936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86" y="3793406"/>
                        <a:ext cx="393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796179"/>
              </p:ext>
            </p:extLst>
          </p:nvPr>
        </p:nvGraphicFramePr>
        <p:xfrm>
          <a:off x="608261" y="3174281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3" name="公式" r:id="rId9" imgW="825480" imgH="406080" progId="Equation.3">
                  <p:embed/>
                </p:oleObj>
              </mc:Choice>
              <mc:Fallback>
                <p:oleObj name="公式" r:id="rId9" imgW="825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61" y="3174281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78865"/>
              </p:ext>
            </p:extLst>
          </p:nvPr>
        </p:nvGraphicFramePr>
        <p:xfrm>
          <a:off x="1546474" y="3174281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4" name="公式" r:id="rId11" imgW="3238200" imgH="444240" progId="Equation.3">
                  <p:embed/>
                </p:oleObj>
              </mc:Choice>
              <mc:Fallback>
                <p:oleObj name="公式" r:id="rId11" imgW="3238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474" y="3174281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99583"/>
              </p:ext>
            </p:extLst>
          </p:nvPr>
        </p:nvGraphicFramePr>
        <p:xfrm>
          <a:off x="4735761" y="3177456"/>
          <a:ext cx="350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5" name="公式" r:id="rId13" imgW="3504960" imgH="444240" progId="Equation.3">
                  <p:embed/>
                </p:oleObj>
              </mc:Choice>
              <mc:Fallback>
                <p:oleObj name="公式" r:id="rId13" imgW="3504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761" y="3177456"/>
                        <a:ext cx="350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20975"/>
              </p:ext>
            </p:extLst>
          </p:nvPr>
        </p:nvGraphicFramePr>
        <p:xfrm>
          <a:off x="570161" y="4496668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6" name="公式" r:id="rId15" imgW="2819160" imgH="444240" progId="Equation.3">
                  <p:embed/>
                </p:oleObj>
              </mc:Choice>
              <mc:Fallback>
                <p:oleObj name="公式" r:id="rId15" imgW="2819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61" y="4496668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70101"/>
              </p:ext>
            </p:extLst>
          </p:nvPr>
        </p:nvGraphicFramePr>
        <p:xfrm>
          <a:off x="3527674" y="4509368"/>
          <a:ext cx="363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7" name="公式" r:id="rId17" imgW="3632040" imgH="431640" progId="Equation.3">
                  <p:embed/>
                </p:oleObj>
              </mc:Choice>
              <mc:Fallback>
                <p:oleObj name="公式" r:id="rId17" imgW="3632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674" y="4509368"/>
                        <a:ext cx="363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5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69602"/>
              </p:ext>
            </p:extLst>
          </p:nvPr>
        </p:nvGraphicFramePr>
        <p:xfrm>
          <a:off x="1005582" y="1456804"/>
          <a:ext cx="69230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2" name="公式" r:id="rId3" imgW="6756120" imgH="469800" progId="Equation.3">
                  <p:embed/>
                </p:oleObj>
              </mc:Choice>
              <mc:Fallback>
                <p:oleObj name="公式" r:id="rId3" imgW="6756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82" y="1456804"/>
                        <a:ext cx="69230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94938"/>
              </p:ext>
            </p:extLst>
          </p:nvPr>
        </p:nvGraphicFramePr>
        <p:xfrm>
          <a:off x="1077020" y="3106216"/>
          <a:ext cx="69167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3" name="公式" r:id="rId5" imgW="6984720" imgH="469800" progId="Equation.3">
                  <p:embed/>
                </p:oleObj>
              </mc:Choice>
              <mc:Fallback>
                <p:oleObj name="公式" r:id="rId5" imgW="6984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20" y="3106216"/>
                        <a:ext cx="691673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343353"/>
              </p:ext>
            </p:extLst>
          </p:nvPr>
        </p:nvGraphicFramePr>
        <p:xfrm>
          <a:off x="264220" y="2253729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4" name="公式" r:id="rId7" imgW="4216320" imgH="444240" progId="Equation.3">
                  <p:embed/>
                </p:oleObj>
              </mc:Choice>
              <mc:Fallback>
                <p:oleObj name="公式" r:id="rId7" imgW="4216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20" y="2253729"/>
                        <a:ext cx="421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34239"/>
              </p:ext>
            </p:extLst>
          </p:nvPr>
        </p:nvGraphicFramePr>
        <p:xfrm>
          <a:off x="251520" y="3920604"/>
          <a:ext cx="670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5" name="公式" r:id="rId9" imgW="6705360" imgH="444240" progId="Equation.3">
                  <p:embed/>
                </p:oleObj>
              </mc:Choice>
              <mc:Fallback>
                <p:oleObj name="公式" r:id="rId9" imgW="6705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920604"/>
                        <a:ext cx="670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4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90352" y="896069"/>
            <a:ext cx="351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协方差矩阵</a:t>
            </a: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090544"/>
              </p:ext>
            </p:extLst>
          </p:nvPr>
        </p:nvGraphicFramePr>
        <p:xfrm>
          <a:off x="1404739" y="1543769"/>
          <a:ext cx="665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6" name="公式" r:id="rId3" imgW="6654600" imgH="457200" progId="Equation.3">
                  <p:embed/>
                </p:oleObj>
              </mc:Choice>
              <mc:Fallback>
                <p:oleObj name="公式" r:id="rId3" imgW="665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739" y="1543769"/>
                        <a:ext cx="665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685284"/>
              </p:ext>
            </p:extLst>
          </p:nvPr>
        </p:nvGraphicFramePr>
        <p:xfrm>
          <a:off x="684014" y="2120031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7" name="公式" r:id="rId5" imgW="1079280" imgH="406080" progId="Equation.3">
                  <p:embed/>
                </p:oleObj>
              </mc:Choice>
              <mc:Fallback>
                <p:oleObj name="公式" r:id="rId5" imgW="1079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14" y="2120031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33595"/>
              </p:ext>
            </p:extLst>
          </p:nvPr>
        </p:nvGraphicFramePr>
        <p:xfrm>
          <a:off x="539552" y="2645494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8" name="公式" r:id="rId7" imgW="609480" imgH="469800" progId="Equation.3">
                  <p:embed/>
                </p:oleObj>
              </mc:Choice>
              <mc:Fallback>
                <p:oleObj name="公式" r:id="rId7" imgW="609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45494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60797"/>
              </p:ext>
            </p:extLst>
          </p:nvPr>
        </p:nvGraphicFramePr>
        <p:xfrm>
          <a:off x="2727127" y="3331294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9" name="公式" r:id="rId9" imgW="1269720" imgH="444240" progId="Equation.3">
                  <p:embed/>
                </p:oleObj>
              </mc:Choice>
              <mc:Fallback>
                <p:oleObj name="公式" r:id="rId9" imgW="1269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127" y="3331294"/>
                        <a:ext cx="127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00918"/>
              </p:ext>
            </p:extLst>
          </p:nvPr>
        </p:nvGraphicFramePr>
        <p:xfrm>
          <a:off x="676077" y="3343994"/>
          <a:ext cx="203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0" name="公式" r:id="rId11" imgW="2031840" imgH="393480" progId="Equation.3">
                  <p:embed/>
                </p:oleObj>
              </mc:Choice>
              <mc:Fallback>
                <p:oleObj name="公式" r:id="rId11" imgW="2031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77" y="3343994"/>
                        <a:ext cx="203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130272"/>
              </p:ext>
            </p:extLst>
          </p:nvPr>
        </p:nvGraphicFramePr>
        <p:xfrm>
          <a:off x="3427214" y="2658194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1" name="公式" r:id="rId13" imgW="4647960" imgH="469800" progId="Equation.3">
                  <p:embed/>
                </p:oleObj>
              </mc:Choice>
              <mc:Fallback>
                <p:oleObj name="公式" r:id="rId13" imgW="4647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214" y="2658194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957055"/>
              </p:ext>
            </p:extLst>
          </p:nvPr>
        </p:nvGraphicFramePr>
        <p:xfrm>
          <a:off x="1244402" y="2645494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2" name="公式" r:id="rId15" imgW="2184120" imgH="469800" progId="Equation.3">
                  <p:embed/>
                </p:oleObj>
              </mc:Choice>
              <mc:Fallback>
                <p:oleObj name="公式" r:id="rId15" imgW="2184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402" y="2645494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22417"/>
              </p:ext>
            </p:extLst>
          </p:nvPr>
        </p:nvGraphicFramePr>
        <p:xfrm>
          <a:off x="4051102" y="3340819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3" name="公式" r:id="rId17" imgW="1460160" imgH="393480" progId="Equation.3">
                  <p:embed/>
                </p:oleObj>
              </mc:Choice>
              <mc:Fallback>
                <p:oleObj name="公式" r:id="rId17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102" y="3340819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247478"/>
              </p:ext>
            </p:extLst>
          </p:nvPr>
        </p:nvGraphicFramePr>
        <p:xfrm>
          <a:off x="2700139" y="3848819"/>
          <a:ext cx="3556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4" name="公式" r:id="rId19" imgW="3555720" imgH="2044440" progId="Equation.3">
                  <p:embed/>
                </p:oleObj>
              </mc:Choice>
              <mc:Fallback>
                <p:oleObj name="公式" r:id="rId19" imgW="355572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139" y="3848819"/>
                        <a:ext cx="3556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48142"/>
              </p:ext>
            </p:extLst>
          </p:nvPr>
        </p:nvGraphicFramePr>
        <p:xfrm>
          <a:off x="642739" y="6080844"/>
          <a:ext cx="485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5" name="公式" r:id="rId21" imgW="4851360" imgH="444240" progId="Equation.3">
                  <p:embed/>
                </p:oleObj>
              </mc:Choice>
              <mc:Fallback>
                <p:oleObj name="公式" r:id="rId21" imgW="4851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39" y="6080844"/>
                        <a:ext cx="485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87047"/>
              </p:ext>
            </p:extLst>
          </p:nvPr>
        </p:nvGraphicFramePr>
        <p:xfrm>
          <a:off x="3530402" y="3882156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6" name="公式" r:id="rId23" imgW="2527200" imgH="431640" progId="Equation.3">
                  <p:embed/>
                </p:oleObj>
              </mc:Choice>
              <mc:Fallback>
                <p:oleObj name="公式" r:id="rId23" imgW="252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402" y="3882156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44440"/>
              </p:ext>
            </p:extLst>
          </p:nvPr>
        </p:nvGraphicFramePr>
        <p:xfrm>
          <a:off x="3457377" y="4531444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7" name="公式" r:id="rId25" imgW="2565360" imgH="431640" progId="Equation.3">
                  <p:embed/>
                </p:oleObj>
              </mc:Choice>
              <mc:Fallback>
                <p:oleObj name="公式" r:id="rId25" imgW="2565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377" y="4531444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470288"/>
              </p:ext>
            </p:extLst>
          </p:nvPr>
        </p:nvGraphicFramePr>
        <p:xfrm>
          <a:off x="3589139" y="5072781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" name="公式" r:id="rId27" imgW="2349360" imgH="419040" progId="Equation.3">
                  <p:embed/>
                </p:oleObj>
              </mc:Choice>
              <mc:Fallback>
                <p:oleObj name="公式" r:id="rId27" imgW="2349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139" y="5072781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254136"/>
              </p:ext>
            </p:extLst>
          </p:nvPr>
        </p:nvGraphicFramePr>
        <p:xfrm>
          <a:off x="3487539" y="5463306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9" name="公式" r:id="rId29" imgW="2616120" imgH="431640" progId="Equation.3">
                  <p:embed/>
                </p:oleObj>
              </mc:Choice>
              <mc:Fallback>
                <p:oleObj name="公式" r:id="rId29" imgW="2616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539" y="5463306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94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14701"/>
              </p:ext>
            </p:extLst>
          </p:nvPr>
        </p:nvGraphicFramePr>
        <p:xfrm>
          <a:off x="553840" y="1052736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0" name="公式" r:id="rId3" imgW="1104840" imgH="419040" progId="Equation.3">
                  <p:embed/>
                </p:oleObj>
              </mc:Choice>
              <mc:Fallback>
                <p:oleObj name="公式" r:id="rId3" imgW="1104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40" y="1052736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286500"/>
              </p:ext>
            </p:extLst>
          </p:nvPr>
        </p:nvGraphicFramePr>
        <p:xfrm>
          <a:off x="2157215" y="1659161"/>
          <a:ext cx="218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1" name="公式" r:id="rId5" imgW="2184120" imgH="977760" progId="Equation.3">
                  <p:embed/>
                </p:oleObj>
              </mc:Choice>
              <mc:Fallback>
                <p:oleObj name="公式" r:id="rId5" imgW="21841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215" y="1659161"/>
                        <a:ext cx="218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55611"/>
              </p:ext>
            </p:extLst>
          </p:nvPr>
        </p:nvGraphicFramePr>
        <p:xfrm>
          <a:off x="1384102" y="1052736"/>
          <a:ext cx="641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2" name="公式" r:id="rId7" imgW="6413400" imgH="444240" progId="Equation.3">
                  <p:embed/>
                </p:oleObj>
              </mc:Choice>
              <mc:Fallback>
                <p:oleObj name="公式" r:id="rId7" imgW="6413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102" y="1052736"/>
                        <a:ext cx="641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12211"/>
              </p:ext>
            </p:extLst>
          </p:nvPr>
        </p:nvGraphicFramePr>
        <p:xfrm>
          <a:off x="539552" y="2975198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3" name="公式" r:id="rId9" imgW="698400" imgH="406080" progId="Equation.3">
                  <p:embed/>
                </p:oleObj>
              </mc:Choice>
              <mc:Fallback>
                <p:oleObj name="公式" r:id="rId9" imgW="698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75198"/>
                        <a:ext cx="69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72305"/>
              </p:ext>
            </p:extLst>
          </p:nvPr>
        </p:nvGraphicFramePr>
        <p:xfrm>
          <a:off x="1531740" y="2957736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4" name="公式" r:id="rId11" imgW="406080" imgH="419040" progId="Equation.3">
                  <p:embed/>
                </p:oleObj>
              </mc:Choice>
              <mc:Fallback>
                <p:oleObj name="公式" r:id="rId11" imgW="406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40" y="2957736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02004"/>
              </p:ext>
            </p:extLst>
          </p:nvPr>
        </p:nvGraphicFramePr>
        <p:xfrm>
          <a:off x="2396927" y="2957736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5" name="公式" r:id="rId13" imgW="2831760" imgH="469800" progId="Equation.3">
                  <p:embed/>
                </p:oleObj>
              </mc:Choice>
              <mc:Fallback>
                <p:oleObj name="公式" r:id="rId13" imgW="283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27" y="2957736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31908"/>
              </p:ext>
            </p:extLst>
          </p:nvPr>
        </p:nvGraphicFramePr>
        <p:xfrm>
          <a:off x="2036565" y="310219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6" name="公式" r:id="rId15" imgW="241200" imgH="152280" progId="Equation.3">
                  <p:embed/>
                </p:oleObj>
              </mc:Choice>
              <mc:Fallback>
                <p:oleObj name="公式" r:id="rId1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565" y="310219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62537"/>
              </p:ext>
            </p:extLst>
          </p:nvPr>
        </p:nvGraphicFramePr>
        <p:xfrm>
          <a:off x="1531740" y="3613373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7" name="公式" r:id="rId17" imgW="406080" imgH="419040" progId="Equation.3">
                  <p:embed/>
                </p:oleObj>
              </mc:Choice>
              <mc:Fallback>
                <p:oleObj name="公式" r:id="rId17" imgW="406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40" y="3613373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84399"/>
              </p:ext>
            </p:extLst>
          </p:nvPr>
        </p:nvGraphicFramePr>
        <p:xfrm>
          <a:off x="1531740" y="4221386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8" name="公式" r:id="rId19" imgW="419040" imgH="419040" progId="Equation.3">
                  <p:embed/>
                </p:oleObj>
              </mc:Choice>
              <mc:Fallback>
                <p:oleObj name="公式" r:id="rId19" imgW="41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40" y="4221386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60162"/>
              </p:ext>
            </p:extLst>
          </p:nvPr>
        </p:nvGraphicFramePr>
        <p:xfrm>
          <a:off x="1531740" y="4843686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9" name="公式" r:id="rId21" imgW="419040" imgH="419040" progId="Equation.3">
                  <p:embed/>
                </p:oleObj>
              </mc:Choice>
              <mc:Fallback>
                <p:oleObj name="公式" r:id="rId21" imgW="41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40" y="4843686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727785"/>
              </p:ext>
            </p:extLst>
          </p:nvPr>
        </p:nvGraphicFramePr>
        <p:xfrm>
          <a:off x="2036565" y="497703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0" name="公式" r:id="rId23" imgW="241200" imgH="152280" progId="Equation.3">
                  <p:embed/>
                </p:oleObj>
              </mc:Choice>
              <mc:Fallback>
                <p:oleObj name="公式" r:id="rId23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565" y="497703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677045"/>
              </p:ext>
            </p:extLst>
          </p:nvPr>
        </p:nvGraphicFramePr>
        <p:xfrm>
          <a:off x="2036565" y="435632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1" name="公式" r:id="rId24" imgW="241200" imgH="152280" progId="Equation.3">
                  <p:embed/>
                </p:oleObj>
              </mc:Choice>
              <mc:Fallback>
                <p:oleObj name="公式" r:id="rId24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565" y="435632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260"/>
              </p:ext>
            </p:extLst>
          </p:nvPr>
        </p:nvGraphicFramePr>
        <p:xfrm>
          <a:off x="2036565" y="3757836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2" name="公式" r:id="rId25" imgW="241200" imgH="152280" progId="Equation.3">
                  <p:embed/>
                </p:oleObj>
              </mc:Choice>
              <mc:Fallback>
                <p:oleObj name="公式" r:id="rId25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565" y="3757836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31138"/>
              </p:ext>
            </p:extLst>
          </p:nvPr>
        </p:nvGraphicFramePr>
        <p:xfrm>
          <a:off x="2396927" y="3613373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3" name="公式" r:id="rId26" imgW="4736880" imgH="419040" progId="Equation.3">
                  <p:embed/>
                </p:oleObj>
              </mc:Choice>
              <mc:Fallback>
                <p:oleObj name="公式" r:id="rId26" imgW="473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27" y="3613373"/>
                        <a:ext cx="473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32092"/>
              </p:ext>
            </p:extLst>
          </p:nvPr>
        </p:nvGraphicFramePr>
        <p:xfrm>
          <a:off x="2396927" y="4222973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4" name="公式" r:id="rId28" imgW="4736880" imgH="419040" progId="Equation.3">
                  <p:embed/>
                </p:oleObj>
              </mc:Choice>
              <mc:Fallback>
                <p:oleObj name="公式" r:id="rId28" imgW="473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27" y="4222973"/>
                        <a:ext cx="473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79757"/>
              </p:ext>
            </p:extLst>
          </p:nvPr>
        </p:nvGraphicFramePr>
        <p:xfrm>
          <a:off x="2396927" y="4816698"/>
          <a:ext cx="287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5" name="公式" r:id="rId30" imgW="2869920" imgH="469800" progId="Equation.3">
                  <p:embed/>
                </p:oleObj>
              </mc:Choice>
              <mc:Fallback>
                <p:oleObj name="公式" r:id="rId30" imgW="2869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27" y="4816698"/>
                        <a:ext cx="287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24407"/>
              </p:ext>
            </p:extLst>
          </p:nvPr>
        </p:nvGraphicFramePr>
        <p:xfrm>
          <a:off x="561777" y="5988273"/>
          <a:ext cx="38338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6" name="公式" r:id="rId32" imgW="3708360" imgH="406080" progId="Equation.3">
                  <p:embed/>
                </p:oleObj>
              </mc:Choice>
              <mc:Fallback>
                <p:oleObj name="公式" r:id="rId32" imgW="3708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77" y="5988273"/>
                        <a:ext cx="38338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90462"/>
              </p:ext>
            </p:extLst>
          </p:nvPr>
        </p:nvGraphicFramePr>
        <p:xfrm>
          <a:off x="1317427" y="5405661"/>
          <a:ext cx="45958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7" name="公式" r:id="rId34" imgW="4444920" imgH="469800" progId="Equation.3">
                  <p:embed/>
                </p:oleObj>
              </mc:Choice>
              <mc:Fallback>
                <p:oleObj name="公式" r:id="rId34" imgW="4444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427" y="5405661"/>
                        <a:ext cx="45958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55261"/>
              </p:ext>
            </p:extLst>
          </p:nvPr>
        </p:nvGraphicFramePr>
        <p:xfrm>
          <a:off x="5892602" y="5453286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8" name="公式" r:id="rId36" imgW="2552400" imgH="444240" progId="Equation.3">
                  <p:embed/>
                </p:oleObj>
              </mc:Choice>
              <mc:Fallback>
                <p:oleObj name="公式" r:id="rId36" imgW="2552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602" y="5453286"/>
                        <a:ext cx="255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159050" y="1196752"/>
            <a:ext cx="464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CC0000"/>
                </a:solidFill>
                <a:ea typeface="黑体" pitchFamily="2" charset="-122"/>
              </a:rPr>
              <a:t>协方差矩阵的应用       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971600" y="2133377"/>
            <a:ext cx="6856412" cy="2322512"/>
          </a:xfrm>
          <a:prstGeom prst="wedgeRoundRectCallout">
            <a:avLst>
              <a:gd name="adj1" fmla="val -21315"/>
              <a:gd name="adj2" fmla="val -36671"/>
              <a:gd name="adj3" fmla="val 16667"/>
            </a:avLst>
          </a:prstGeom>
          <a:solidFill>
            <a:srgbClr val="66FFCC">
              <a:alpha val="64000"/>
            </a:srgbClr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sz="2800" b="1"/>
              <a:t>协方差矩阵可用来表示多维随机变量的概率密度，从而可通过协方差矩阵达到对多维随机变量的研究</a:t>
            </a:r>
          </a:p>
        </p:txBody>
      </p:sp>
    </p:spTree>
    <p:extLst>
      <p:ext uri="{BB962C8B-B14F-4D97-AF65-F5344CB8AC3E}">
        <p14:creationId xmlns:p14="http://schemas.microsoft.com/office/powerpoint/2010/main" val="19455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543669"/>
              </p:ext>
            </p:extLst>
          </p:nvPr>
        </p:nvGraphicFramePr>
        <p:xfrm>
          <a:off x="6400925" y="1095970"/>
          <a:ext cx="15446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8" name="公式" r:id="rId3" imgW="1485720" imgH="406080" progId="Equation.3">
                  <p:embed/>
                </p:oleObj>
              </mc:Choice>
              <mc:Fallback>
                <p:oleObj name="公式" r:id="rId3" imgW="1485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925" y="1095970"/>
                        <a:ext cx="15446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928687"/>
              </p:ext>
            </p:extLst>
          </p:nvPr>
        </p:nvGraphicFramePr>
        <p:xfrm>
          <a:off x="2016250" y="1743670"/>
          <a:ext cx="56562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9" name="公式" r:id="rId5" imgW="6260760" imgH="1028520" progId="Equation.3">
                  <p:embed/>
                </p:oleObj>
              </mc:Choice>
              <mc:Fallback>
                <p:oleObj name="公式" r:id="rId5" imgW="62607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250" y="1743670"/>
                        <a:ext cx="565626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9162"/>
              </p:ext>
            </p:extLst>
          </p:nvPr>
        </p:nvGraphicFramePr>
        <p:xfrm>
          <a:off x="1105025" y="2896195"/>
          <a:ext cx="5740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0" name="公式" r:id="rId7" imgW="5740200" imgH="1028520" progId="Equation.3">
                  <p:embed/>
                </p:oleObj>
              </mc:Choice>
              <mc:Fallback>
                <p:oleObj name="公式" r:id="rId7" imgW="5740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025" y="2896195"/>
                        <a:ext cx="5740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20211"/>
              </p:ext>
            </p:extLst>
          </p:nvPr>
        </p:nvGraphicFramePr>
        <p:xfrm>
          <a:off x="393825" y="1954808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1" name="公式" r:id="rId9" imgW="1409400" imgH="419040" progId="Equation.3">
                  <p:embed/>
                </p:oleObj>
              </mc:Choice>
              <mc:Fallback>
                <p:oleObj name="公式" r:id="rId9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25" y="1954808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0536" y="4221088"/>
            <a:ext cx="4497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引入下面的列矩阵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09023"/>
              </p:ext>
            </p:extLst>
          </p:nvPr>
        </p:nvGraphicFramePr>
        <p:xfrm>
          <a:off x="2494136" y="4908475"/>
          <a:ext cx="151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2" name="Equation" r:id="rId11" imgW="1511280" imgH="977760" progId="Equation.3">
                  <p:embed/>
                </p:oleObj>
              </mc:Choice>
              <mc:Fallback>
                <p:oleObj name="Equation" r:id="rId11" imgW="15112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136" y="4908475"/>
                        <a:ext cx="151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39008"/>
              </p:ext>
            </p:extLst>
          </p:nvPr>
        </p:nvGraphicFramePr>
        <p:xfrm>
          <a:off x="4310236" y="4908475"/>
          <a:ext cx="148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3" name="公式" r:id="rId13" imgW="1485720" imgH="977760" progId="Equation.3">
                  <p:embed/>
                </p:oleObj>
              </mc:Choice>
              <mc:Fallback>
                <p:oleObj name="公式" r:id="rId13" imgW="14857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236" y="4908475"/>
                        <a:ext cx="148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042474"/>
              </p:ext>
            </p:extLst>
          </p:nvPr>
        </p:nvGraphicFramePr>
        <p:xfrm>
          <a:off x="963737" y="1103908"/>
          <a:ext cx="547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4" name="公式" r:id="rId15" imgW="5473440" imgH="444240" progId="Equation.3">
                  <p:embed/>
                </p:oleObj>
              </mc:Choice>
              <mc:Fallback>
                <p:oleObj name="公式" r:id="rId15" imgW="547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37" y="1103908"/>
                        <a:ext cx="547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68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561711"/>
              </p:ext>
            </p:extLst>
          </p:nvPr>
        </p:nvGraphicFramePr>
        <p:xfrm>
          <a:off x="467544" y="964704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4" name="公式" r:id="rId3" imgW="4279680" imgH="444240" progId="Equation.3">
                  <p:embed/>
                </p:oleObj>
              </mc:Choice>
              <mc:Fallback>
                <p:oleObj name="公式" r:id="rId3" imgW="4279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64704"/>
                        <a:ext cx="427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163515"/>
              </p:ext>
            </p:extLst>
          </p:nvPr>
        </p:nvGraphicFramePr>
        <p:xfrm>
          <a:off x="2004244" y="1917204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5" name="公式" r:id="rId5" imgW="291960" imgH="317160" progId="Equation.3">
                  <p:embed/>
                </p:oleObj>
              </mc:Choice>
              <mc:Fallback>
                <p:oleObj name="公式" r:id="rId5" imgW="291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244" y="1917204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979273"/>
              </p:ext>
            </p:extLst>
          </p:nvPr>
        </p:nvGraphicFramePr>
        <p:xfrm>
          <a:off x="4523606" y="1587004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6" name="公式" r:id="rId7" imgW="2527200" imgH="977760" progId="Equation.3">
                  <p:embed/>
                </p:oleObj>
              </mc:Choice>
              <mc:Fallback>
                <p:oleObj name="公式" r:id="rId7" imgW="25272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606" y="1587004"/>
                        <a:ext cx="252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62618"/>
              </p:ext>
            </p:extLst>
          </p:nvPr>
        </p:nvGraphicFramePr>
        <p:xfrm>
          <a:off x="4239444" y="1999754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7" name="公式" r:id="rId9" imgW="241200" imgH="152280" progId="Equation.3">
                  <p:embed/>
                </p:oleObj>
              </mc:Choice>
              <mc:Fallback>
                <p:oleObj name="公式" r:id="rId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444" y="1999754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516067"/>
              </p:ext>
            </p:extLst>
          </p:nvPr>
        </p:nvGraphicFramePr>
        <p:xfrm>
          <a:off x="2356669" y="1587004"/>
          <a:ext cx="1841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8" name="公式" r:id="rId11" imgW="1841400" imgH="977760" progId="Equation.3">
                  <p:embed/>
                </p:oleObj>
              </mc:Choice>
              <mc:Fallback>
                <p:oleObj name="公式" r:id="rId11" imgW="1841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669" y="1587004"/>
                        <a:ext cx="1841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29867"/>
              </p:ext>
            </p:extLst>
          </p:nvPr>
        </p:nvGraphicFramePr>
        <p:xfrm>
          <a:off x="395536" y="2996952"/>
          <a:ext cx="541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9" name="公式" r:id="rId13" imgW="5410200" imgH="444500" progId="Equation.3">
                  <p:embed/>
                </p:oleObj>
              </mc:Choice>
              <mc:Fallback>
                <p:oleObj name="公式" r:id="rId13" imgW="54102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996952"/>
                        <a:ext cx="541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55351"/>
              </p:ext>
            </p:extLst>
          </p:nvPr>
        </p:nvGraphicFramePr>
        <p:xfrm>
          <a:off x="628898" y="3606552"/>
          <a:ext cx="13541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0" name="公式" r:id="rId15" imgW="1371600" imgH="419100" progId="Equation.3">
                  <p:embed/>
                </p:oleObj>
              </mc:Choice>
              <mc:Fallback>
                <p:oleObj name="公式" r:id="rId15" imgW="1371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98" y="3606552"/>
                        <a:ext cx="13541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281282"/>
              </p:ext>
            </p:extLst>
          </p:nvPr>
        </p:nvGraphicFramePr>
        <p:xfrm>
          <a:off x="1078161" y="4220915"/>
          <a:ext cx="689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1" name="公式" r:id="rId17" imgW="6896100" imgH="927100" progId="Equation.3">
                  <p:embed/>
                </p:oleObj>
              </mc:Choice>
              <mc:Fallback>
                <p:oleObj name="公式" r:id="rId17" imgW="68961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161" y="4220915"/>
                        <a:ext cx="689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51083"/>
              </p:ext>
            </p:extLst>
          </p:nvPr>
        </p:nvGraphicFramePr>
        <p:xfrm>
          <a:off x="692398" y="460826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2" name="公式" r:id="rId19" imgW="241195" imgH="152334" progId="Equation.3">
                  <p:embed/>
                </p:oleObj>
              </mc:Choice>
              <mc:Fallback>
                <p:oleObj name="公式" r:id="rId19" imgW="241195" imgH="1523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98" y="460826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说明：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 smtClean="0"/>
              <a:t>1. </a:t>
            </a:r>
            <a:r>
              <a:rPr lang="en-US" altLang="zh-CN" sz="2800" b="1" i="1" dirty="0">
                <a:latin typeface="+mn-ea"/>
              </a:rPr>
              <a:t>E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en-US" altLang="zh-CN" sz="2800" b="1" i="1" dirty="0">
                <a:latin typeface="+mn-ea"/>
              </a:rPr>
              <a:t>X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是一个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实数</a:t>
            </a:r>
            <a:r>
              <a:rPr lang="zh-CN" altLang="en-US" sz="2800" b="1" dirty="0" smtClean="0">
                <a:latin typeface="+mn-ea"/>
              </a:rPr>
              <a:t>，而非随机变量；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 smtClean="0">
                <a:latin typeface="+mn-ea"/>
              </a:rPr>
              <a:t>2.</a:t>
            </a:r>
            <a:r>
              <a:rPr lang="en-US" altLang="zh-CN" sz="2800" b="1" i="1" dirty="0" smtClean="0">
                <a:latin typeface="+mn-ea"/>
              </a:rPr>
              <a:t>E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en-US" altLang="zh-CN" sz="2800" b="1" i="1" dirty="0" smtClean="0">
                <a:latin typeface="+mn-ea"/>
              </a:rPr>
              <a:t>X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 smtClean="0">
                <a:latin typeface="+mn-ea"/>
              </a:rPr>
              <a:t>是一种</a:t>
            </a:r>
            <a:r>
              <a:rPr lang="zh-CN" altLang="en-US" sz="2800" b="1" dirty="0" smtClean="0">
                <a:solidFill>
                  <a:srgbClr val="00B0F0"/>
                </a:solidFill>
                <a:latin typeface="+mn-ea"/>
              </a:rPr>
              <a:t>加权平均</a:t>
            </a:r>
            <a:r>
              <a:rPr lang="zh-CN" altLang="en-US" sz="2800" b="1" dirty="0" smtClean="0">
                <a:latin typeface="+mn-ea"/>
              </a:rPr>
              <a:t>，体现了随机变量</a:t>
            </a:r>
            <a:r>
              <a:rPr lang="en-US" altLang="zh-CN" sz="2800" b="1" dirty="0" smtClean="0">
                <a:latin typeface="+mn-ea"/>
              </a:rPr>
              <a:t>X</a:t>
            </a:r>
            <a:r>
              <a:rPr lang="zh-CN" altLang="en-US" sz="2800" b="1" dirty="0" smtClean="0">
                <a:latin typeface="+mn-ea"/>
              </a:rPr>
              <a:t>取可能值的平均，也称为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均值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zh-CN" altLang="en-US" sz="2800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51794" y="5737448"/>
            <a:ext cx="5608638" cy="492125"/>
            <a:chOff x="995" y="2448"/>
            <a:chExt cx="3533" cy="310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1152" y="2496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graphicFrame>
          <p:nvGraphicFramePr>
            <p:cNvPr id="6" name="Object 27"/>
            <p:cNvGraphicFramePr>
              <a:graphicFrameLocks noChangeAspect="1"/>
            </p:cNvGraphicFramePr>
            <p:nvPr/>
          </p:nvGraphicFramePr>
          <p:xfrm>
            <a:off x="4368" y="24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8" name="Equation" r:id="rId3" imgW="253800" imgH="241200" progId="Equation.3">
                    <p:embed/>
                  </p:oleObj>
                </mc:Choice>
                <mc:Fallback>
                  <p:oleObj name="Equation" r:id="rId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8"/>
            <p:cNvGraphicFramePr>
              <a:graphicFrameLocks noChangeAspect="1"/>
            </p:cNvGraphicFramePr>
            <p:nvPr/>
          </p:nvGraphicFramePr>
          <p:xfrm>
            <a:off x="995" y="255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9"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55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9"/>
            <p:cNvGraphicFramePr>
              <a:graphicFrameLocks noChangeAspect="1"/>
            </p:cNvGraphicFramePr>
            <p:nvPr/>
          </p:nvGraphicFramePr>
          <p:xfrm>
            <a:off x="1104" y="244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0" name="Equation" r:id="rId7" imgW="190440" imgH="190440" progId="Equation.3">
                    <p:embed/>
                  </p:oleObj>
                </mc:Choice>
                <mc:Fallback>
                  <p:oleObj name="Equation" r:id="rId7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8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43859" y="4196060"/>
            <a:ext cx="3493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 dirty="0" smtClean="0"/>
              <a:t>算术平均值</a:t>
            </a:r>
            <a:r>
              <a:rPr lang="zh-CN" altLang="en-US" sz="2800" b="1" dirty="0" smtClean="0"/>
              <a:t>：</a:t>
            </a:r>
            <a:r>
              <a:rPr kumimoji="0" lang="zh-CN" altLang="en-US" sz="2800" b="1" dirty="0" smtClean="0"/>
              <a:t>              </a:t>
            </a:r>
            <a:endParaRPr kumimoji="0" lang="zh-CN" altLang="en-US" sz="2800" b="1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73776"/>
              </p:ext>
            </p:extLst>
          </p:nvPr>
        </p:nvGraphicFramePr>
        <p:xfrm>
          <a:off x="6919540" y="4043660"/>
          <a:ext cx="161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1" name="Equation" r:id="rId9" imgW="1612800" imgH="825480" progId="Equation.3">
                  <p:embed/>
                </p:oleObj>
              </mc:Choice>
              <mc:Fallback>
                <p:oleObj name="Equation" r:id="rId9" imgW="1612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40" y="4043660"/>
                        <a:ext cx="161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38398" y="3598912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/>
              <a:t>假设                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19630"/>
              </p:ext>
            </p:extLst>
          </p:nvPr>
        </p:nvGraphicFramePr>
        <p:xfrm>
          <a:off x="323528" y="4979516"/>
          <a:ext cx="4773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2" name="Equation" r:id="rId11" imgW="4775040" imgH="393480" progId="Equation.3">
                  <p:embed/>
                </p:oleObj>
              </mc:Choice>
              <mc:Fallback>
                <p:oleObj name="Equation" r:id="rId11" imgW="4775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979516"/>
                        <a:ext cx="4773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616002"/>
              </p:ext>
            </p:extLst>
          </p:nvPr>
        </p:nvGraphicFramePr>
        <p:xfrm>
          <a:off x="4244032" y="5661248"/>
          <a:ext cx="15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3" name="Equation" r:id="rId13" imgW="177480" imgH="533160" progId="Equation.3">
                  <p:embed/>
                </p:oleObj>
              </mc:Choice>
              <mc:Fallback>
                <p:oleObj name="Equation" r:id="rId13" imgW="177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032" y="5661248"/>
                        <a:ext cx="15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69195"/>
              </p:ext>
            </p:extLst>
          </p:nvPr>
        </p:nvGraphicFramePr>
        <p:xfrm>
          <a:off x="5539432" y="5661248"/>
          <a:ext cx="21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4" name="Equation" r:id="rId15" imgW="215640" imgH="533160" progId="Equation.3">
                  <p:embed/>
                </p:oleObj>
              </mc:Choice>
              <mc:Fallback>
                <p:oleObj name="Equation" r:id="rId15" imgW="215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432" y="5661248"/>
                        <a:ext cx="21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404753"/>
              </p:ext>
            </p:extLst>
          </p:nvPr>
        </p:nvGraphicFramePr>
        <p:xfrm>
          <a:off x="5234632" y="5737448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5" name="Equation" r:id="rId17" imgW="190440" imgH="190440" progId="Equation.3">
                  <p:embed/>
                </p:oleObj>
              </mc:Choice>
              <mc:Fallback>
                <p:oleObj name="Equation" r:id="rId17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32" y="5737448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493"/>
              </p:ext>
            </p:extLst>
          </p:nvPr>
        </p:nvGraphicFramePr>
        <p:xfrm>
          <a:off x="4929832" y="5737448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6" name="Equation" r:id="rId19" imgW="190440" imgH="190440" progId="Equation.3">
                  <p:embed/>
                </p:oleObj>
              </mc:Choice>
              <mc:Fallback>
                <p:oleObj name="Equation" r:id="rId19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832" y="5737448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434404"/>
              </p:ext>
            </p:extLst>
          </p:nvPr>
        </p:nvGraphicFramePr>
        <p:xfrm>
          <a:off x="1963986" y="3365550"/>
          <a:ext cx="330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7" name="Equation" r:id="rId21" imgW="368280" imgH="317160" progId="Equation.3">
                  <p:embed/>
                </p:oleObj>
              </mc:Choice>
              <mc:Fallback>
                <p:oleObj name="Equation" r:id="rId21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986" y="3365550"/>
                        <a:ext cx="330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383305"/>
              </p:ext>
            </p:extLst>
          </p:nvPr>
        </p:nvGraphicFramePr>
        <p:xfrm>
          <a:off x="2833936" y="3370312"/>
          <a:ext cx="12287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8" name="Equation" r:id="rId23" imgW="1117440" imgH="406080" progId="Equation.3">
                  <p:embed/>
                </p:oleObj>
              </mc:Choice>
              <mc:Fallback>
                <p:oleObj name="Equation" r:id="rId23" imgW="111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936" y="3370312"/>
                        <a:ext cx="12287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59952"/>
              </p:ext>
            </p:extLst>
          </p:nvPr>
        </p:nvGraphicFramePr>
        <p:xfrm>
          <a:off x="2670423" y="3949750"/>
          <a:ext cx="6492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9" name="公式" r:id="rId25" imgW="723600" imgH="393480" progId="Equation.3">
                  <p:embed/>
                </p:oleObj>
              </mc:Choice>
              <mc:Fallback>
                <p:oleObj name="公式" r:id="rId25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423" y="3949750"/>
                        <a:ext cx="6492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070617"/>
              </p:ext>
            </p:extLst>
          </p:nvPr>
        </p:nvGraphicFramePr>
        <p:xfrm>
          <a:off x="3661023" y="3949750"/>
          <a:ext cx="647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0" name="公式" r:id="rId27" imgW="723600" imgH="393480" progId="Equation.3">
                  <p:embed/>
                </p:oleObj>
              </mc:Choice>
              <mc:Fallback>
                <p:oleObj name="公式" r:id="rId27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023" y="3949750"/>
                        <a:ext cx="6477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602102"/>
              </p:ext>
            </p:extLst>
          </p:nvPr>
        </p:nvGraphicFramePr>
        <p:xfrm>
          <a:off x="1963986" y="4016425"/>
          <a:ext cx="2508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1" name="Equation" r:id="rId29" imgW="279360" imgH="330120" progId="Equation.3">
                  <p:embed/>
                </p:oleObj>
              </mc:Choice>
              <mc:Fallback>
                <p:oleObj name="Equation" r:id="rId29" imgW="279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986" y="4016425"/>
                        <a:ext cx="2508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452936" y="3294112"/>
            <a:ext cx="0" cy="1143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67136" y="3827512"/>
            <a:ext cx="2590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7599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2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9552" y="908720"/>
            <a:ext cx="15263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记</a:t>
            </a:r>
            <a:r>
              <a:rPr lang="zh-CN" altLang="en-US" sz="2800" b="1" dirty="0" smtClean="0"/>
              <a:t>            </a:t>
            </a:r>
            <a:endParaRPr lang="zh-CN" altLang="en-US" sz="2800" b="1" dirty="0"/>
          </a:p>
        </p:txBody>
      </p:sp>
      <p:graphicFrame>
        <p:nvGraphicFramePr>
          <p:cNvPr id="246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63172"/>
              </p:ext>
            </p:extLst>
          </p:nvPr>
        </p:nvGraphicFramePr>
        <p:xfrm>
          <a:off x="1495896" y="1899890"/>
          <a:ext cx="63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3" name="公式" r:id="rId3" imgW="634680" imgH="291960" progId="Equation.3">
                  <p:embed/>
                </p:oleObj>
              </mc:Choice>
              <mc:Fallback>
                <p:oleObj name="公式" r:id="rId3" imgW="634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896" y="1899890"/>
                        <a:ext cx="63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23839"/>
              </p:ext>
            </p:extLst>
          </p:nvPr>
        </p:nvGraphicFramePr>
        <p:xfrm>
          <a:off x="2319808" y="980728"/>
          <a:ext cx="774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4" name="公式" r:id="rId5" imgW="774360" imgH="2044440" progId="Equation.3">
                  <p:embed/>
                </p:oleObj>
              </mc:Choice>
              <mc:Fallback>
                <p:oleObj name="公式" r:id="rId5" imgW="77436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808" y="980728"/>
                        <a:ext cx="774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7055"/>
              </p:ext>
            </p:extLst>
          </p:nvPr>
        </p:nvGraphicFramePr>
        <p:xfrm>
          <a:off x="2523008" y="2506315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5" name="公式" r:id="rId7" imgW="368280" imgH="431640" progId="Equation.3">
                  <p:embed/>
                </p:oleObj>
              </mc:Choice>
              <mc:Fallback>
                <p:oleObj name="公式" r:id="rId7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08" y="2506315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006435"/>
              </p:ext>
            </p:extLst>
          </p:nvPr>
        </p:nvGraphicFramePr>
        <p:xfrm>
          <a:off x="2661121" y="2147540"/>
          <a:ext cx="10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6" name="公式" r:id="rId9" imgW="101520" imgH="342720" progId="Equation.3">
                  <p:embed/>
                </p:oleObj>
              </mc:Choice>
              <mc:Fallback>
                <p:oleObj name="公式" r:id="rId9" imgW="101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121" y="2147540"/>
                        <a:ext cx="101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72815"/>
              </p:ext>
            </p:extLst>
          </p:nvPr>
        </p:nvGraphicFramePr>
        <p:xfrm>
          <a:off x="2523008" y="157127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7" name="公式" r:id="rId11" imgW="355320" imgH="419040" progId="Equation.3">
                  <p:embed/>
                </p:oleObj>
              </mc:Choice>
              <mc:Fallback>
                <p:oleObj name="公式" r:id="rId11" imgW="355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08" y="157127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53368"/>
              </p:ext>
            </p:extLst>
          </p:nvPr>
        </p:nvGraphicFramePr>
        <p:xfrm>
          <a:off x="2523008" y="995015"/>
          <a:ext cx="34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8" name="公式" r:id="rId13" imgW="342720" imgH="419040" progId="Equation.3">
                  <p:embed/>
                </p:oleObj>
              </mc:Choice>
              <mc:Fallback>
                <p:oleObj name="公式" r:id="rId13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08" y="995015"/>
                        <a:ext cx="34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3161183" y="173002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和</a:t>
            </a:r>
          </a:p>
        </p:txBody>
      </p:sp>
      <p:graphicFrame>
        <p:nvGraphicFramePr>
          <p:cNvPr id="2461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94836"/>
              </p:ext>
            </p:extLst>
          </p:nvPr>
        </p:nvGraphicFramePr>
        <p:xfrm>
          <a:off x="3886671" y="1907828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9" name="公式" r:id="rId15" imgW="558720" imgH="304560" progId="Equation.3">
                  <p:embed/>
                </p:oleObj>
              </mc:Choice>
              <mc:Fallback>
                <p:oleObj name="公式" r:id="rId15" imgW="558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671" y="1907828"/>
                        <a:ext cx="55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0284"/>
              </p:ext>
            </p:extLst>
          </p:nvPr>
        </p:nvGraphicFramePr>
        <p:xfrm>
          <a:off x="5356696" y="988665"/>
          <a:ext cx="1879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0" name="公式" r:id="rId17" imgW="1879560" imgH="2044440" progId="Equation.3">
                  <p:embed/>
                </p:oleObj>
              </mc:Choice>
              <mc:Fallback>
                <p:oleObj name="公式" r:id="rId17" imgW="187956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696" y="988665"/>
                        <a:ext cx="1879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69083"/>
              </p:ext>
            </p:extLst>
          </p:nvPr>
        </p:nvGraphicFramePr>
        <p:xfrm>
          <a:off x="4510558" y="995015"/>
          <a:ext cx="774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1" name="公式" r:id="rId19" imgW="774360" imgH="2044440" progId="Equation.3">
                  <p:embed/>
                </p:oleObj>
              </mc:Choice>
              <mc:Fallback>
                <p:oleObj name="公式" r:id="rId19" imgW="77436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558" y="995015"/>
                        <a:ext cx="774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643197"/>
              </p:ext>
            </p:extLst>
          </p:nvPr>
        </p:nvGraphicFramePr>
        <p:xfrm>
          <a:off x="4707408" y="2520603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2" name="公式" r:id="rId20" imgW="380880" imgH="431640" progId="Equation.3">
                  <p:embed/>
                </p:oleObj>
              </mc:Choice>
              <mc:Fallback>
                <p:oleObj name="公式" r:id="rId20" imgW="380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08" y="2520603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44420"/>
              </p:ext>
            </p:extLst>
          </p:nvPr>
        </p:nvGraphicFramePr>
        <p:xfrm>
          <a:off x="4851871" y="2161828"/>
          <a:ext cx="10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3" name="公式" r:id="rId22" imgW="101520" imgH="342720" progId="Equation.3">
                  <p:embed/>
                </p:oleObj>
              </mc:Choice>
              <mc:Fallback>
                <p:oleObj name="公式" r:id="rId22" imgW="101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871" y="2161828"/>
                        <a:ext cx="101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84146"/>
              </p:ext>
            </p:extLst>
          </p:nvPr>
        </p:nvGraphicFramePr>
        <p:xfrm>
          <a:off x="4707408" y="1585565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4" name="公式" r:id="rId23" imgW="368280" imgH="419040" progId="Equation.3">
                  <p:embed/>
                </p:oleObj>
              </mc:Choice>
              <mc:Fallback>
                <p:oleObj name="公式" r:id="rId23" imgW="368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08" y="1585565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49262"/>
              </p:ext>
            </p:extLst>
          </p:nvPr>
        </p:nvGraphicFramePr>
        <p:xfrm>
          <a:off x="4707408" y="1009303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5" name="公式" r:id="rId25" imgW="355320" imgH="419040" progId="Equation.3">
                  <p:embed/>
                </p:oleObj>
              </mc:Choice>
              <mc:Fallback>
                <p:oleObj name="公式" r:id="rId25" imgW="355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08" y="1009303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44279"/>
              </p:ext>
            </p:extLst>
          </p:nvPr>
        </p:nvGraphicFramePr>
        <p:xfrm>
          <a:off x="5882158" y="2576165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6" name="公式" r:id="rId27" imgW="1028520" imgH="431640" progId="Equation.3">
                  <p:embed/>
                </p:oleObj>
              </mc:Choice>
              <mc:Fallback>
                <p:oleObj name="公式" r:id="rId27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158" y="2576165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80874"/>
              </p:ext>
            </p:extLst>
          </p:nvPr>
        </p:nvGraphicFramePr>
        <p:xfrm>
          <a:off x="6291733" y="2060228"/>
          <a:ext cx="10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7" name="公式" r:id="rId29" imgW="101520" imgH="342720" progId="Equation.3">
                  <p:embed/>
                </p:oleObj>
              </mc:Choice>
              <mc:Fallback>
                <p:oleObj name="公式" r:id="rId29" imgW="101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733" y="2060228"/>
                        <a:ext cx="101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2485"/>
              </p:ext>
            </p:extLst>
          </p:nvPr>
        </p:nvGraphicFramePr>
        <p:xfrm>
          <a:off x="5859933" y="1517303"/>
          <a:ext cx="101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8" name="公式" r:id="rId31" imgW="1015920" imgH="419040" progId="Equation.3">
                  <p:embed/>
                </p:oleObj>
              </mc:Choice>
              <mc:Fallback>
                <p:oleObj name="公式" r:id="rId31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933" y="1517303"/>
                        <a:ext cx="101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72668"/>
              </p:ext>
            </p:extLst>
          </p:nvPr>
        </p:nvGraphicFramePr>
        <p:xfrm>
          <a:off x="5859933" y="988665"/>
          <a:ext cx="99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9" name="公式" r:id="rId33" imgW="990360" imgH="419040" progId="Equation.3">
                  <p:embed/>
                </p:oleObj>
              </mc:Choice>
              <mc:Fallback>
                <p:oleObj name="公式" r:id="rId33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933" y="988665"/>
                        <a:ext cx="99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44150"/>
              </p:ext>
            </p:extLst>
          </p:nvPr>
        </p:nvGraphicFramePr>
        <p:xfrm>
          <a:off x="323528" y="3356992"/>
          <a:ext cx="8640960" cy="57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0" name="Equation" r:id="rId35" imgW="3555720" imgH="228600" progId="Equation.DSMT4">
                  <p:embed/>
                </p:oleObj>
              </mc:Choice>
              <mc:Fallback>
                <p:oleObj name="Equation" r:id="rId35" imgW="35557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56992"/>
                        <a:ext cx="8640960" cy="578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74402"/>
              </p:ext>
            </p:extLst>
          </p:nvPr>
        </p:nvGraphicFramePr>
        <p:xfrm>
          <a:off x="814189" y="4196779"/>
          <a:ext cx="2344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1" name="公式" r:id="rId37" imgW="2374900" imgH="431800" progId="Equation.3">
                  <p:embed/>
                </p:oleObj>
              </mc:Choice>
              <mc:Fallback>
                <p:oleObj name="公式" r:id="rId37" imgW="23749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89" y="4196779"/>
                        <a:ext cx="2344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22423"/>
              </p:ext>
            </p:extLst>
          </p:nvPr>
        </p:nvGraphicFramePr>
        <p:xfrm>
          <a:off x="1098352" y="4827017"/>
          <a:ext cx="68214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2" name="公式" r:id="rId39" imgW="6908800" imgH="927100" progId="Equation.3">
                  <p:embed/>
                </p:oleObj>
              </mc:Choice>
              <mc:Fallback>
                <p:oleObj name="公式" r:id="rId39" imgW="6908800" imgH="927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352" y="4827017"/>
                        <a:ext cx="68214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79322"/>
              </p:ext>
            </p:extLst>
          </p:nvPr>
        </p:nvGraphicFramePr>
        <p:xfrm>
          <a:off x="539552" y="6139879"/>
          <a:ext cx="607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3" name="公式" r:id="rId41" imgW="6070600" imgH="457200" progId="Equation.3">
                  <p:embed/>
                </p:oleObj>
              </mc:Choice>
              <mc:Fallback>
                <p:oleObj name="公式" r:id="rId41" imgW="60706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139879"/>
                        <a:ext cx="607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199927"/>
              </p:ext>
            </p:extLst>
          </p:nvPr>
        </p:nvGraphicFramePr>
        <p:xfrm>
          <a:off x="758627" y="5211192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4" name="公式" r:id="rId43" imgW="241195" imgH="152334" progId="Equation.3">
                  <p:embed/>
                </p:oleObj>
              </mc:Choice>
              <mc:Fallback>
                <p:oleObj name="公式" r:id="rId43" imgW="241195" imgH="1523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27" y="5211192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2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864195"/>
            <a:ext cx="815975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二、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维正态变量的性质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59453"/>
              </p:ext>
            </p:extLst>
          </p:nvPr>
        </p:nvGraphicFramePr>
        <p:xfrm>
          <a:off x="1645915" y="1635720"/>
          <a:ext cx="640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98" name="公式" r:id="rId3" imgW="6400800" imgH="457200" progId="Equation.3">
                  <p:embed/>
                </p:oleObj>
              </mc:Choice>
              <mc:Fallback>
                <p:oleObj name="公式" r:id="rId3" imgW="640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15" y="1635720"/>
                        <a:ext cx="640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7557"/>
              </p:ext>
            </p:extLst>
          </p:nvPr>
        </p:nvGraphicFramePr>
        <p:xfrm>
          <a:off x="1134740" y="171192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99" name="公式" r:id="rId5" imgW="342720" imgH="304560" progId="Equation.3">
                  <p:embed/>
                </p:oleObj>
              </mc:Choice>
              <mc:Fallback>
                <p:oleObj name="公式" r:id="rId5" imgW="342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740" y="1711920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50825"/>
              </p:ext>
            </p:extLst>
          </p:nvPr>
        </p:nvGraphicFramePr>
        <p:xfrm>
          <a:off x="421953" y="3570882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0" name="公式" r:id="rId7" imgW="2044440" imgH="444240" progId="Equation.3">
                  <p:embed/>
                </p:oleObj>
              </mc:Choice>
              <mc:Fallback>
                <p:oleObj name="公式" r:id="rId7" imgW="2044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3" y="3570882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09705"/>
              </p:ext>
            </p:extLst>
          </p:nvPr>
        </p:nvGraphicFramePr>
        <p:xfrm>
          <a:off x="429890" y="2283420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1" name="公式" r:id="rId9" imgW="1676160" imgH="444240" progId="Equation.3">
                  <p:embed/>
                </p:oleObj>
              </mc:Choice>
              <mc:Fallback>
                <p:oleObj name="公式" r:id="rId9" imgW="1676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0" y="2283420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28662"/>
              </p:ext>
            </p:extLst>
          </p:nvPr>
        </p:nvGraphicFramePr>
        <p:xfrm>
          <a:off x="1141090" y="293112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2" name="公式" r:id="rId11" imgW="863280" imgH="393480" progId="Equation.3">
                  <p:embed/>
                </p:oleObj>
              </mc:Choice>
              <mc:Fallback>
                <p:oleObj name="公式" r:id="rId11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090" y="2931120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80119"/>
              </p:ext>
            </p:extLst>
          </p:nvPr>
        </p:nvGraphicFramePr>
        <p:xfrm>
          <a:off x="2098353" y="2899370"/>
          <a:ext cx="617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3" name="公式" r:id="rId13" imgW="6172200" imgH="457200" progId="Equation.3">
                  <p:embed/>
                </p:oleObj>
              </mc:Choice>
              <mc:Fallback>
                <p:oleObj name="公式" r:id="rId13" imgW="617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53" y="2899370"/>
                        <a:ext cx="617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82847"/>
              </p:ext>
            </p:extLst>
          </p:nvPr>
        </p:nvGraphicFramePr>
        <p:xfrm>
          <a:off x="2380928" y="3585170"/>
          <a:ext cx="614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4" name="公式" r:id="rId15" imgW="6146640" imgH="457200" progId="Equation.3">
                  <p:embed/>
                </p:oleObj>
              </mc:Choice>
              <mc:Fallback>
                <p:oleObj name="公式" r:id="rId15" imgW="6146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928" y="3585170"/>
                        <a:ext cx="614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036321"/>
              </p:ext>
            </p:extLst>
          </p:nvPr>
        </p:nvGraphicFramePr>
        <p:xfrm>
          <a:off x="429890" y="422017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5" name="公式" r:id="rId17" imgW="457200" imgH="380880" progId="Equation.3">
                  <p:embed/>
                </p:oleObj>
              </mc:Choice>
              <mc:Fallback>
                <p:oleObj name="公式" r:id="rId17" imgW="457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0" y="422017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75940"/>
              </p:ext>
            </p:extLst>
          </p:nvPr>
        </p:nvGraphicFramePr>
        <p:xfrm>
          <a:off x="2193603" y="2283420"/>
          <a:ext cx="492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6" name="公式" r:id="rId19" imgW="4927320" imgH="444240" progId="Equation.3">
                  <p:embed/>
                </p:oleObj>
              </mc:Choice>
              <mc:Fallback>
                <p:oleObj name="公式" r:id="rId19" imgW="4927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603" y="2283420"/>
                        <a:ext cx="492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737622"/>
              </p:ext>
            </p:extLst>
          </p:nvPr>
        </p:nvGraphicFramePr>
        <p:xfrm>
          <a:off x="1122040" y="4717057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7" name="公式" r:id="rId21" imgW="368280" imgH="304560" progId="Equation.3">
                  <p:embed/>
                </p:oleObj>
              </mc:Choice>
              <mc:Fallback>
                <p:oleObj name="公式" r:id="rId21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040" y="4717057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631028"/>
              </p:ext>
            </p:extLst>
          </p:nvPr>
        </p:nvGraphicFramePr>
        <p:xfrm>
          <a:off x="1461765" y="4651970"/>
          <a:ext cx="695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8" name="公式" r:id="rId23" imgW="6959520" imgH="457200" progId="Equation.3">
                  <p:embed/>
                </p:oleObj>
              </mc:Choice>
              <mc:Fallback>
                <p:oleObj name="公式" r:id="rId23" imgW="6959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765" y="4651970"/>
                        <a:ext cx="695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03921"/>
              </p:ext>
            </p:extLst>
          </p:nvPr>
        </p:nvGraphicFramePr>
        <p:xfrm>
          <a:off x="431478" y="5226645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09" name="公式" r:id="rId25" imgW="3517560" imgH="444240" progId="Equation.3">
                  <p:embed/>
                </p:oleObj>
              </mc:Choice>
              <mc:Fallback>
                <p:oleObj name="公式" r:id="rId25" imgW="351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78" y="5226645"/>
                        <a:ext cx="351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43061"/>
              </p:ext>
            </p:extLst>
          </p:nvPr>
        </p:nvGraphicFramePr>
        <p:xfrm>
          <a:off x="3598540" y="5244107"/>
          <a:ext cx="461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10" name="公式" r:id="rId27" imgW="4609800" imgH="457200" progId="Equation.3">
                  <p:embed/>
                </p:oleObj>
              </mc:Choice>
              <mc:Fallback>
                <p:oleObj name="公式" r:id="rId27" imgW="460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540" y="5244107"/>
                        <a:ext cx="461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568"/>
              </p:ext>
            </p:extLst>
          </p:nvPr>
        </p:nvGraphicFramePr>
        <p:xfrm>
          <a:off x="1717353" y="5875932"/>
          <a:ext cx="3643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11" name="公式" r:id="rId29" imgW="3644640" imgH="431640" progId="Equation.3">
                  <p:embed/>
                </p:oleObj>
              </mc:Choice>
              <mc:Fallback>
                <p:oleObj name="公式" r:id="rId29" imgW="3644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353" y="5875932"/>
                        <a:ext cx="3643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120668"/>
              </p:ext>
            </p:extLst>
          </p:nvPr>
        </p:nvGraphicFramePr>
        <p:xfrm>
          <a:off x="436240" y="5875932"/>
          <a:ext cx="123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12" name="公式" r:id="rId31" imgW="1231560" imgH="431640" progId="Equation.3">
                  <p:embed/>
                </p:oleObj>
              </mc:Choice>
              <mc:Fallback>
                <p:oleObj name="公式" r:id="rId31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0" y="5875932"/>
                        <a:ext cx="123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37412"/>
              </p:ext>
            </p:extLst>
          </p:nvPr>
        </p:nvGraphicFramePr>
        <p:xfrm>
          <a:off x="5228903" y="5877520"/>
          <a:ext cx="3440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13" name="公式" r:id="rId33" imgW="3441600" imgH="431640" progId="Equation.3">
                  <p:embed/>
                </p:oleObj>
              </mc:Choice>
              <mc:Fallback>
                <p:oleObj name="公式" r:id="rId33" imgW="344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903" y="5877520"/>
                        <a:ext cx="3440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9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907728" y="3053432"/>
            <a:ext cx="7450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这一性质称为正态变量的</a:t>
            </a:r>
            <a:r>
              <a:rPr kumimoji="1" lang="zh-CN" altLang="en-US" sz="2800" b="1">
                <a:solidFill>
                  <a:srgbClr val="CC0000"/>
                </a:solidFill>
              </a:rPr>
              <a:t>线性变换不变性                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67750"/>
              </p:ext>
            </p:extLst>
          </p:nvPr>
        </p:nvGraphicFramePr>
        <p:xfrm>
          <a:off x="972816" y="1262732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0" name="公式" r:id="rId3" imgW="368280" imgH="317160" progId="Equation.3">
                  <p:embed/>
                </p:oleObj>
              </mc:Choice>
              <mc:Fallback>
                <p:oleObj name="公式" r:id="rId3" imgW="368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16" y="1262732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986866"/>
              </p:ext>
            </p:extLst>
          </p:nvPr>
        </p:nvGraphicFramePr>
        <p:xfrm>
          <a:off x="1387153" y="1199232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1" name="公式" r:id="rId5" imgW="5638680" imgH="444240" progId="Equation.3">
                  <p:embed/>
                </p:oleObj>
              </mc:Choice>
              <mc:Fallback>
                <p:oleObj name="公式" r:id="rId5" imgW="5638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53" y="1199232"/>
                        <a:ext cx="563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265860"/>
              </p:ext>
            </p:extLst>
          </p:nvPr>
        </p:nvGraphicFramePr>
        <p:xfrm>
          <a:off x="336228" y="1846932"/>
          <a:ext cx="40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2" name="公式" r:id="rId7" imgW="406080" imgH="342720" progId="Equation.3">
                  <p:embed/>
                </p:oleObj>
              </mc:Choice>
              <mc:Fallback>
                <p:oleObj name="公式" r:id="rId7" imgW="406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28" y="1846932"/>
                        <a:ext cx="406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24757"/>
              </p:ext>
            </p:extLst>
          </p:nvPr>
        </p:nvGraphicFramePr>
        <p:xfrm>
          <a:off x="947416" y="1838995"/>
          <a:ext cx="6170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3" name="公式" r:id="rId9" imgW="6172200" imgH="482400" progId="Equation.3">
                  <p:embed/>
                </p:oleObj>
              </mc:Choice>
              <mc:Fallback>
                <p:oleObj name="公式" r:id="rId9" imgW="617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416" y="1838995"/>
                        <a:ext cx="61706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953874"/>
              </p:ext>
            </p:extLst>
          </p:nvPr>
        </p:nvGraphicFramePr>
        <p:xfrm>
          <a:off x="331466" y="2485107"/>
          <a:ext cx="6183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4" name="公式" r:id="rId11" imgW="6184800" imgH="457200" progId="Equation.3">
                  <p:embed/>
                </p:oleObj>
              </mc:Choice>
              <mc:Fallback>
                <p:oleObj name="公式" r:id="rId11" imgW="6184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66" y="2485107"/>
                        <a:ext cx="61833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3412"/>
              </p:ext>
            </p:extLst>
          </p:nvPr>
        </p:nvGraphicFramePr>
        <p:xfrm>
          <a:off x="979166" y="4064670"/>
          <a:ext cx="35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5" name="公式" r:id="rId13" imgW="355320" imgH="304560" progId="Equation.3">
                  <p:embed/>
                </p:oleObj>
              </mc:Choice>
              <mc:Fallback>
                <p:oleObj name="公式" r:id="rId13" imgW="355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66" y="4064670"/>
                        <a:ext cx="355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682514"/>
              </p:ext>
            </p:extLst>
          </p:nvPr>
        </p:nvGraphicFramePr>
        <p:xfrm>
          <a:off x="1309366" y="4010695"/>
          <a:ext cx="509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6" name="公式" r:id="rId15" imgW="5092560" imgH="444240" progId="Equation.3">
                  <p:embed/>
                </p:oleObj>
              </mc:Choice>
              <mc:Fallback>
                <p:oleObj name="公式" r:id="rId15" imgW="5092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66" y="4010695"/>
                        <a:ext cx="509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635690"/>
              </p:ext>
            </p:extLst>
          </p:nvPr>
        </p:nvGraphicFramePr>
        <p:xfrm>
          <a:off x="6413178" y="4007520"/>
          <a:ext cx="107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7" name="公式" r:id="rId17" imgW="1079280" imgH="419040" progId="Equation.3">
                  <p:embed/>
                </p:oleObj>
              </mc:Choice>
              <mc:Fallback>
                <p:oleObj name="公式" r:id="rId17" imgW="1079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178" y="4007520"/>
                        <a:ext cx="107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35705"/>
              </p:ext>
            </p:extLst>
          </p:nvPr>
        </p:nvGraphicFramePr>
        <p:xfrm>
          <a:off x="323528" y="4563145"/>
          <a:ext cx="7358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8" name="公式" r:id="rId19" imgW="6680160" imgH="457200" progId="Equation.3">
                  <p:embed/>
                </p:oleObj>
              </mc:Choice>
              <mc:Fallback>
                <p:oleObj name="公式" r:id="rId19" imgW="668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63145"/>
                        <a:ext cx="7358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443671"/>
              </p:ext>
            </p:extLst>
          </p:nvPr>
        </p:nvGraphicFramePr>
        <p:xfrm>
          <a:off x="336228" y="5072732"/>
          <a:ext cx="2894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9" name="公式" r:id="rId21" imgW="2895480" imgH="444240" progId="Equation.3">
                  <p:embed/>
                </p:oleObj>
              </mc:Choice>
              <mc:Fallback>
                <p:oleObj name="公式" r:id="rId21" imgW="2895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28" y="5072732"/>
                        <a:ext cx="2894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69154"/>
              </p:ext>
            </p:extLst>
          </p:nvPr>
        </p:nvGraphicFramePr>
        <p:xfrm>
          <a:off x="635000" y="1223218"/>
          <a:ext cx="1589088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5" name="MS Org Chart" r:id="rId3" imgW="1320480" imgH="3492360" progId="OrgPlusWOPX.4">
                  <p:embed followColorScheme="full"/>
                </p:oleObj>
              </mc:Choice>
              <mc:Fallback>
                <p:oleObj name="MS Org Chart" r:id="rId3" imgW="1320480" imgH="34923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223218"/>
                        <a:ext cx="1589088" cy="551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686865"/>
              </p:ext>
            </p:extLst>
          </p:nvPr>
        </p:nvGraphicFramePr>
        <p:xfrm>
          <a:off x="2606675" y="1212106"/>
          <a:ext cx="1335088" cy="530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6" name="MS Org Chart" r:id="rId5" imgW="1079280" imgH="3593880" progId="OrgPlusWOPX.4">
                  <p:embed followColorScheme="full"/>
                </p:oleObj>
              </mc:Choice>
              <mc:Fallback>
                <p:oleObj name="MS Org Chart" r:id="rId5" imgW="1079280" imgH="359388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212106"/>
                        <a:ext cx="1335088" cy="530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35662"/>
              </p:ext>
            </p:extLst>
          </p:nvPr>
        </p:nvGraphicFramePr>
        <p:xfrm>
          <a:off x="4344988" y="1004143"/>
          <a:ext cx="4187825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7" name="MS Org Chart" r:id="rId7" imgW="1231560" imgH="1644480" progId="OrgPlusWOPX.4">
                  <p:embed followColorScheme="full"/>
                </p:oleObj>
              </mc:Choice>
              <mc:Fallback>
                <p:oleObj name="MS Org Chart" r:id="rId7" imgW="1231560" imgH="164448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1004143"/>
                        <a:ext cx="4187825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077"/>
          <p:cNvSpPr txBox="1">
            <a:spLocks noChangeArrowheads="1"/>
          </p:cNvSpPr>
          <p:nvPr/>
        </p:nvSpPr>
        <p:spPr bwMode="auto">
          <a:xfrm>
            <a:off x="6372200" y="5014168"/>
            <a:ext cx="2520280" cy="1373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EDEE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六种常用随机变量的期望与方差</a:t>
            </a:r>
          </a:p>
        </p:txBody>
      </p:sp>
      <p:sp>
        <p:nvSpPr>
          <p:cNvPr id="6" name="Rectangle 3078"/>
          <p:cNvSpPr txBox="1">
            <a:spLocks noChangeArrowheads="1"/>
          </p:cNvSpPr>
          <p:nvPr/>
        </p:nvSpPr>
        <p:spPr>
          <a:xfrm>
            <a:off x="685800" y="594568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ea typeface="华文行楷" pitchFamily="2" charset="-122"/>
              </a:rPr>
              <a:t>小结</a:t>
            </a:r>
            <a:endParaRPr lang="zh-CN" altLang="en-US" sz="3200" b="1"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6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16173" y="908720"/>
            <a:ext cx="135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>
                <a:latin typeface="黑体" pitchFamily="2" charset="-122"/>
                <a:ea typeface="黑体" pitchFamily="2" charset="-122"/>
              </a:rPr>
              <a:t>1             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1144836" y="930945"/>
            <a:ext cx="498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某医院当新生儿诞生时</a:t>
            </a:r>
            <a:r>
              <a:rPr kumimoji="0" lang="en-US" altLang="zh-CN" sz="2800" b="1"/>
              <a:t>,             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846886" y="930945"/>
            <a:ext cx="349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医生要根据婴儿的           </a:t>
            </a: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395536" y="1523083"/>
            <a:ext cx="833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皮肤颜色、肌肉弹性、反应的敏感性、心脏的搏                   </a:t>
            </a:r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395536" y="209934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动等方面的情况进行评分</a:t>
            </a:r>
            <a:r>
              <a:rPr kumimoji="0" lang="en-US" altLang="zh-CN" sz="2800" b="1"/>
              <a:t>,                 </a:t>
            </a:r>
          </a:p>
        </p:txBody>
      </p:sp>
      <p:graphicFrame>
        <p:nvGraphicFramePr>
          <p:cNvPr id="419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326563"/>
              </p:ext>
            </p:extLst>
          </p:nvPr>
        </p:nvGraphicFramePr>
        <p:xfrm>
          <a:off x="4562723" y="2186658"/>
          <a:ext cx="331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4" name="公式" r:id="rId4" imgW="3314520" imgH="431640" progId="Equation.3">
                  <p:embed/>
                </p:oleObj>
              </mc:Choice>
              <mc:Fallback>
                <p:oleObj name="公式" r:id="rId4" imgW="331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723" y="2186658"/>
                        <a:ext cx="331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395536" y="271847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个随机变量</a:t>
            </a:r>
            <a:r>
              <a:rPr kumimoji="0" lang="en-US" altLang="zh-CN" sz="2800" b="1"/>
              <a:t>.          </a:t>
            </a:r>
          </a:p>
        </p:txBody>
      </p:sp>
      <p:graphicFrame>
        <p:nvGraphicFramePr>
          <p:cNvPr id="419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589671"/>
              </p:ext>
            </p:extLst>
          </p:nvPr>
        </p:nvGraphicFramePr>
        <p:xfrm>
          <a:off x="2435820" y="2768476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5" name="公式" r:id="rId6" imgW="5016240" imgH="444240" progId="Equation.3">
                  <p:embed/>
                </p:oleObj>
              </mc:Choice>
              <mc:Fallback>
                <p:oleObj name="公式" r:id="rId6" imgW="5016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820" y="2768476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01412"/>
              </p:ext>
            </p:extLst>
          </p:nvPr>
        </p:nvGraphicFramePr>
        <p:xfrm>
          <a:off x="490786" y="6093495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6" name="公式" r:id="rId8" imgW="4000320" imgH="444240" progId="Equation.3">
                  <p:embed/>
                </p:oleObj>
              </mc:Choice>
              <mc:Fallback>
                <p:oleObj name="公式" r:id="rId8" imgW="4000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86" y="6093495"/>
                        <a:ext cx="400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8" name="Group 78"/>
          <p:cNvGrpSpPr>
            <a:grpSpLocks/>
          </p:cNvGrpSpPr>
          <p:nvPr/>
        </p:nvGrpSpPr>
        <p:grpSpPr bwMode="auto">
          <a:xfrm>
            <a:off x="587623" y="3358233"/>
            <a:ext cx="7669213" cy="1187450"/>
            <a:chOff x="648" y="2432"/>
            <a:chExt cx="4831" cy="748"/>
          </a:xfrm>
        </p:grpSpPr>
        <p:graphicFrame>
          <p:nvGraphicFramePr>
            <p:cNvPr id="419889" name="Object 49"/>
            <p:cNvGraphicFramePr>
              <a:graphicFrameLocks noChangeAspect="1"/>
            </p:cNvGraphicFramePr>
            <p:nvPr/>
          </p:nvGraphicFramePr>
          <p:xfrm>
            <a:off x="1156" y="2931"/>
            <a:ext cx="5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27" name="公式" r:id="rId10" imgW="825480" imgH="317160" progId="Equation.3">
                    <p:embed/>
                  </p:oleObj>
                </mc:Choice>
                <mc:Fallback>
                  <p:oleObj name="公式" r:id="rId10" imgW="8254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931"/>
                          <a:ext cx="5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0" name="Object 50"/>
            <p:cNvGraphicFramePr>
              <a:graphicFrameLocks noChangeAspect="1"/>
            </p:cNvGraphicFramePr>
            <p:nvPr/>
          </p:nvGraphicFramePr>
          <p:xfrm>
            <a:off x="1746" y="2931"/>
            <a:ext cx="5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28" name="公式" r:id="rId12" imgW="812520" imgH="317160" progId="Equation.3">
                    <p:embed/>
                  </p:oleObj>
                </mc:Choice>
                <mc:Fallback>
                  <p:oleObj name="公式" r:id="rId12" imgW="8125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931"/>
                          <a:ext cx="5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1" name="Object 51"/>
            <p:cNvGraphicFramePr>
              <a:graphicFrameLocks noChangeAspect="1"/>
            </p:cNvGraphicFramePr>
            <p:nvPr/>
          </p:nvGraphicFramePr>
          <p:xfrm>
            <a:off x="2336" y="2931"/>
            <a:ext cx="5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29" name="公式" r:id="rId14" imgW="825480" imgH="317160" progId="Equation.3">
                    <p:embed/>
                  </p:oleObj>
                </mc:Choice>
                <mc:Fallback>
                  <p:oleObj name="公式" r:id="rId14" imgW="8254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931"/>
                          <a:ext cx="5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9914" name="Group 74"/>
            <p:cNvGrpSpPr>
              <a:grpSpLocks/>
            </p:cNvGrpSpPr>
            <p:nvPr/>
          </p:nvGrpSpPr>
          <p:grpSpPr bwMode="auto">
            <a:xfrm>
              <a:off x="648" y="2432"/>
              <a:ext cx="4704" cy="748"/>
              <a:chOff x="648" y="2432"/>
              <a:chExt cx="4704" cy="748"/>
            </a:xfrm>
          </p:grpSpPr>
          <p:sp>
            <p:nvSpPr>
              <p:cNvPr id="419882" name="Line 42"/>
              <p:cNvSpPr>
                <a:spLocks noChangeShapeType="1"/>
              </p:cNvSpPr>
              <p:nvPr/>
            </p:nvSpPr>
            <p:spPr bwMode="auto">
              <a:xfrm>
                <a:off x="648" y="2786"/>
                <a:ext cx="4704" cy="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sp>
            <p:nvSpPr>
              <p:cNvPr id="419883" name="Line 43"/>
              <p:cNvSpPr>
                <a:spLocks noChangeShapeType="1"/>
              </p:cNvSpPr>
              <p:nvPr/>
            </p:nvSpPr>
            <p:spPr bwMode="auto">
              <a:xfrm>
                <a:off x="1049" y="2432"/>
                <a:ext cx="0" cy="7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 b="1"/>
              </a:p>
            </p:txBody>
          </p:sp>
          <p:graphicFrame>
            <p:nvGraphicFramePr>
              <p:cNvPr id="419892" name="Object 52"/>
              <p:cNvGraphicFramePr>
                <a:graphicFrameLocks noChangeAspect="1"/>
              </p:cNvGraphicFramePr>
              <p:nvPr/>
            </p:nvGraphicFramePr>
            <p:xfrm>
              <a:off x="693" y="2522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30" name="公式" r:id="rId16" imgW="355320" imgH="291960" progId="Equation.3">
                      <p:embed/>
                    </p:oleObj>
                  </mc:Choice>
                  <mc:Fallback>
                    <p:oleObj name="公式" r:id="rId16" imgW="35532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3" y="2522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93" name="Object 53"/>
              <p:cNvGraphicFramePr>
                <a:graphicFrameLocks noChangeAspect="1"/>
              </p:cNvGraphicFramePr>
              <p:nvPr/>
            </p:nvGraphicFramePr>
            <p:xfrm>
              <a:off x="711" y="2885"/>
              <a:ext cx="24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31" name="公式" r:id="rId18" imgW="393480" imgH="431640" progId="Equation.3">
                      <p:embed/>
                    </p:oleObj>
                  </mc:Choice>
                  <mc:Fallback>
                    <p:oleObj name="公式" r:id="rId18" imgW="3934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" y="2885"/>
                            <a:ext cx="24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9894" name="Object 54"/>
            <p:cNvGraphicFramePr>
              <a:graphicFrameLocks noChangeAspect="1"/>
            </p:cNvGraphicFramePr>
            <p:nvPr/>
          </p:nvGraphicFramePr>
          <p:xfrm>
            <a:off x="2934" y="2931"/>
            <a:ext cx="5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32" name="公式" r:id="rId20" imgW="825480" imgH="317160" progId="Equation.3">
                    <p:embed/>
                  </p:oleObj>
                </mc:Choice>
                <mc:Fallback>
                  <p:oleObj name="公式" r:id="rId20" imgW="8254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2931"/>
                          <a:ext cx="5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5" name="Object 55"/>
            <p:cNvGraphicFramePr>
              <a:graphicFrameLocks noChangeAspect="1"/>
            </p:cNvGraphicFramePr>
            <p:nvPr/>
          </p:nvGraphicFramePr>
          <p:xfrm>
            <a:off x="3576" y="2931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33" name="公式" r:id="rId22" imgW="647640" imgH="317160" progId="Equation.3">
                    <p:embed/>
                  </p:oleObj>
                </mc:Choice>
                <mc:Fallback>
                  <p:oleObj name="公式" r:id="rId22" imgW="647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2931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6" name="Object 56"/>
            <p:cNvGraphicFramePr>
              <a:graphicFrameLocks noChangeAspect="1"/>
            </p:cNvGraphicFramePr>
            <p:nvPr/>
          </p:nvGraphicFramePr>
          <p:xfrm>
            <a:off x="4060" y="2931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34" name="公式" r:id="rId24" imgW="647640" imgH="317160" progId="Equation.3">
                    <p:embed/>
                  </p:oleObj>
                </mc:Choice>
                <mc:Fallback>
                  <p:oleObj name="公式" r:id="rId24" imgW="647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931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7" name="Object 57"/>
            <p:cNvGraphicFramePr>
              <a:graphicFrameLocks noChangeAspect="1"/>
            </p:cNvGraphicFramePr>
            <p:nvPr/>
          </p:nvGraphicFramePr>
          <p:xfrm>
            <a:off x="4583" y="2931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35" name="公式" r:id="rId26" imgW="647640" imgH="317160" progId="Equation.3">
                    <p:embed/>
                  </p:oleObj>
                </mc:Choice>
                <mc:Fallback>
                  <p:oleObj name="公式" r:id="rId26" imgW="647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931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8" name="Object 58"/>
            <p:cNvGraphicFramePr>
              <a:graphicFrameLocks noChangeAspect="1"/>
            </p:cNvGraphicFramePr>
            <p:nvPr/>
          </p:nvGraphicFramePr>
          <p:xfrm>
            <a:off x="5063" y="2931"/>
            <a:ext cx="4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36" name="公式" r:id="rId28" imgW="660240" imgH="317160" progId="Equation.3">
                    <p:embed/>
                  </p:oleObj>
                </mc:Choice>
                <mc:Fallback>
                  <p:oleObj name="公式" r:id="rId28" imgW="6602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" y="2931"/>
                          <a:ext cx="4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9915" name="Group 75"/>
            <p:cNvGrpSpPr>
              <a:grpSpLocks/>
            </p:cNvGrpSpPr>
            <p:nvPr/>
          </p:nvGrpSpPr>
          <p:grpSpPr bwMode="auto">
            <a:xfrm>
              <a:off x="1302" y="2519"/>
              <a:ext cx="4023" cy="203"/>
              <a:chOff x="1302" y="2519"/>
              <a:chExt cx="4023" cy="203"/>
            </a:xfrm>
          </p:grpSpPr>
          <p:graphicFrame>
            <p:nvGraphicFramePr>
              <p:cNvPr id="419886" name="Object 46"/>
              <p:cNvGraphicFramePr>
                <a:graphicFrameLocks noChangeAspect="1"/>
              </p:cNvGraphicFramePr>
              <p:nvPr/>
            </p:nvGraphicFramePr>
            <p:xfrm>
              <a:off x="1302" y="2522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37" name="公式" r:id="rId30" imgW="203040" imgH="317160" progId="Equation.3">
                      <p:embed/>
                    </p:oleObj>
                  </mc:Choice>
                  <mc:Fallback>
                    <p:oleObj name="公式" r:id="rId30" imgW="20304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2" y="2522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7" name="Object 47"/>
              <p:cNvGraphicFramePr>
                <a:graphicFrameLocks noChangeAspect="1"/>
              </p:cNvGraphicFramePr>
              <p:nvPr/>
            </p:nvGraphicFramePr>
            <p:xfrm>
              <a:off x="1988" y="2526"/>
              <a:ext cx="1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38" name="公式" r:id="rId32" imgW="177480" imgH="304560" progId="Equation.3">
                      <p:embed/>
                    </p:oleObj>
                  </mc:Choice>
                  <mc:Fallback>
                    <p:oleObj name="公式" r:id="rId32" imgW="17748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8" y="2526"/>
                            <a:ext cx="11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8" name="Object 48"/>
              <p:cNvGraphicFramePr>
                <a:graphicFrameLocks noChangeAspect="1"/>
              </p:cNvGraphicFramePr>
              <p:nvPr/>
            </p:nvGraphicFramePr>
            <p:xfrm>
              <a:off x="2540" y="2526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39" name="公式" r:id="rId34" imgW="215640" imgH="304560" progId="Equation.3">
                      <p:embed/>
                    </p:oleObj>
                  </mc:Choice>
                  <mc:Fallback>
                    <p:oleObj name="公式" r:id="rId34" imgW="21564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0" y="2526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99" name="Object 59"/>
              <p:cNvGraphicFramePr>
                <a:graphicFrameLocks noChangeAspect="1"/>
              </p:cNvGraphicFramePr>
              <p:nvPr/>
            </p:nvGraphicFramePr>
            <p:xfrm>
              <a:off x="3136" y="2519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40" name="公式" r:id="rId36" imgW="215640" imgH="317160" progId="Equation.3">
                      <p:embed/>
                    </p:oleObj>
                  </mc:Choice>
                  <mc:Fallback>
                    <p:oleObj name="公式" r:id="rId36" imgW="21564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6" y="2519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00" name="Object 60"/>
              <p:cNvGraphicFramePr>
                <a:graphicFrameLocks noChangeAspect="1"/>
              </p:cNvGraphicFramePr>
              <p:nvPr/>
            </p:nvGraphicFramePr>
            <p:xfrm>
              <a:off x="3719" y="2523"/>
              <a:ext cx="12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41" name="公式" r:id="rId38" imgW="203040" imgH="304560" progId="Equation.3">
                      <p:embed/>
                    </p:oleObj>
                  </mc:Choice>
                  <mc:Fallback>
                    <p:oleObj name="公式" r:id="rId38" imgW="20304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9" y="2523"/>
                            <a:ext cx="12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01" name="Object 61"/>
              <p:cNvGraphicFramePr>
                <a:graphicFrameLocks noChangeAspect="1"/>
              </p:cNvGraphicFramePr>
              <p:nvPr/>
            </p:nvGraphicFramePr>
            <p:xfrm>
              <a:off x="4209" y="2523"/>
              <a:ext cx="12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42" name="公式" r:id="rId40" imgW="203040" imgH="304560" progId="Equation.3">
                      <p:embed/>
                    </p:oleObj>
                  </mc:Choice>
                  <mc:Fallback>
                    <p:oleObj name="公式" r:id="rId40" imgW="20304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9" y="2523"/>
                            <a:ext cx="12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02" name="Object 62"/>
              <p:cNvGraphicFramePr>
                <a:graphicFrameLocks noChangeAspect="1"/>
              </p:cNvGraphicFramePr>
              <p:nvPr/>
            </p:nvGraphicFramePr>
            <p:xfrm>
              <a:off x="4694" y="2519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43" name="公式" r:id="rId42" imgW="203040" imgH="317160" progId="Equation.3">
                      <p:embed/>
                    </p:oleObj>
                  </mc:Choice>
                  <mc:Fallback>
                    <p:oleObj name="公式" r:id="rId42" imgW="20304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2519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03" name="Object 63"/>
              <p:cNvGraphicFramePr>
                <a:graphicFrameLocks noChangeAspect="1"/>
              </p:cNvGraphicFramePr>
              <p:nvPr/>
            </p:nvGraphicFramePr>
            <p:xfrm>
              <a:off x="5189" y="2527"/>
              <a:ext cx="13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44" name="公式" r:id="rId44" imgW="215640" imgH="291960" progId="Equation.3">
                      <p:embed/>
                    </p:oleObj>
                  </mc:Choice>
                  <mc:Fallback>
                    <p:oleObj name="公式" r:id="rId44" imgW="21564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9" y="2527"/>
                            <a:ext cx="13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9917" name="Group 77"/>
          <p:cNvGrpSpPr>
            <a:grpSpLocks/>
          </p:cNvGrpSpPr>
          <p:nvPr/>
        </p:nvGrpSpPr>
        <p:grpSpPr bwMode="auto">
          <a:xfrm>
            <a:off x="1359148" y="4869533"/>
            <a:ext cx="2987675" cy="966787"/>
            <a:chOff x="1134" y="3384"/>
            <a:chExt cx="1882" cy="609"/>
          </a:xfrm>
        </p:grpSpPr>
        <p:sp>
          <p:nvSpPr>
            <p:cNvPr id="419904" name="Line 64"/>
            <p:cNvSpPr>
              <a:spLocks noChangeShapeType="1"/>
            </p:cNvSpPr>
            <p:nvPr/>
          </p:nvSpPr>
          <p:spPr bwMode="auto">
            <a:xfrm>
              <a:off x="1134" y="3648"/>
              <a:ext cx="1882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graphicFrame>
          <p:nvGraphicFramePr>
            <p:cNvPr id="419906" name="Object 66"/>
            <p:cNvGraphicFramePr>
              <a:graphicFrameLocks noChangeAspect="1"/>
            </p:cNvGraphicFramePr>
            <p:nvPr/>
          </p:nvGraphicFramePr>
          <p:xfrm>
            <a:off x="1347" y="338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5" name="公式" r:id="rId46" imgW="203040" imgH="317160" progId="Equation.3">
                    <p:embed/>
                  </p:oleObj>
                </mc:Choice>
                <mc:Fallback>
                  <p:oleObj name="公式" r:id="rId46" imgW="203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338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7" name="Object 67"/>
            <p:cNvGraphicFramePr>
              <a:graphicFrameLocks noChangeAspect="1"/>
            </p:cNvGraphicFramePr>
            <p:nvPr/>
          </p:nvGraphicFramePr>
          <p:xfrm>
            <a:off x="2025" y="338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6" name="公式" r:id="rId48" imgW="203040" imgH="317160" progId="Equation.3">
                    <p:embed/>
                  </p:oleObj>
                </mc:Choice>
                <mc:Fallback>
                  <p:oleObj name="公式" r:id="rId48" imgW="203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338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8" name="Object 68"/>
            <p:cNvGraphicFramePr>
              <a:graphicFrameLocks noChangeAspect="1"/>
            </p:cNvGraphicFramePr>
            <p:nvPr/>
          </p:nvGraphicFramePr>
          <p:xfrm>
            <a:off x="2537" y="3384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7" name="公式" r:id="rId50" imgW="368280" imgH="317160" progId="Equation.3">
                    <p:embed/>
                  </p:oleObj>
                </mc:Choice>
                <mc:Fallback>
                  <p:oleObj name="公式" r:id="rId50" imgW="368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3384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9" name="Object 69"/>
            <p:cNvGraphicFramePr>
              <a:graphicFrameLocks noChangeAspect="1"/>
            </p:cNvGraphicFramePr>
            <p:nvPr/>
          </p:nvGraphicFramePr>
          <p:xfrm>
            <a:off x="1257" y="3793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8" name="公式" r:id="rId52" imgW="647640" imgH="317160" progId="Equation.3">
                    <p:embed/>
                  </p:oleObj>
                </mc:Choice>
                <mc:Fallback>
                  <p:oleObj name="公式" r:id="rId52" imgW="647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3793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0" name="Object 70"/>
            <p:cNvGraphicFramePr>
              <a:graphicFrameLocks noChangeAspect="1"/>
            </p:cNvGraphicFramePr>
            <p:nvPr/>
          </p:nvGraphicFramePr>
          <p:xfrm>
            <a:off x="1843" y="3793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9" name="公式" r:id="rId54" imgW="647640" imgH="317160" progId="Equation.3">
                    <p:embed/>
                  </p:oleObj>
                </mc:Choice>
                <mc:Fallback>
                  <p:oleObj name="公式" r:id="rId54" imgW="647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3793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1" name="Object 71"/>
            <p:cNvGraphicFramePr>
              <a:graphicFrameLocks noChangeAspect="1"/>
            </p:cNvGraphicFramePr>
            <p:nvPr/>
          </p:nvGraphicFramePr>
          <p:xfrm>
            <a:off x="2441" y="3793"/>
            <a:ext cx="4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50" name="公式" r:id="rId56" imgW="634680" imgH="317160" progId="Equation.3">
                    <p:embed/>
                  </p:oleObj>
                </mc:Choice>
                <mc:Fallback>
                  <p:oleObj name="公式" r:id="rId56" imgW="6346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" y="3793"/>
                          <a:ext cx="4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652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/>
      <p:bldP spid="419848" grpId="0"/>
      <p:bldP spid="419849" grpId="0"/>
      <p:bldP spid="419850" grpId="0"/>
      <p:bldP spid="4198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387028" y="1097146"/>
            <a:ext cx="1994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黑体" pitchFamily="2" charset="-122"/>
                <a:ea typeface="黑体" pitchFamily="2" charset="-122"/>
              </a:rPr>
              <a:t>解        </a:t>
            </a:r>
          </a:p>
        </p:txBody>
      </p:sp>
      <p:graphicFrame>
        <p:nvGraphicFramePr>
          <p:cNvPr id="421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47878"/>
              </p:ext>
            </p:extLst>
          </p:nvPr>
        </p:nvGraphicFramePr>
        <p:xfrm>
          <a:off x="1174428" y="1244784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6" name="公式" r:id="rId4" imgW="1180800" imgH="393480" progId="Equation.3">
                  <p:embed/>
                </p:oleObj>
              </mc:Choice>
              <mc:Fallback>
                <p:oleObj name="公式" r:id="rId4" imgW="1180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28" y="1244784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22064"/>
              </p:ext>
            </p:extLst>
          </p:nvPr>
        </p:nvGraphicFramePr>
        <p:xfrm>
          <a:off x="2431728" y="1265421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7" name="公式" r:id="rId6" imgW="1295280" imgH="317160" progId="Equation.3">
                  <p:embed/>
                </p:oleObj>
              </mc:Choice>
              <mc:Fallback>
                <p:oleObj name="公式" r:id="rId6" imgW="1295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28" y="1265421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419521"/>
              </p:ext>
            </p:extLst>
          </p:nvPr>
        </p:nvGraphicFramePr>
        <p:xfrm>
          <a:off x="4087490" y="1265421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8" name="公式" r:id="rId8" imgW="1257120" imgH="317160" progId="Equation.3">
                  <p:embed/>
                </p:oleObj>
              </mc:Choice>
              <mc:Fallback>
                <p:oleObj name="公式" r:id="rId8" imgW="1257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490" y="1265421"/>
                        <a:ext cx="1257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86122"/>
              </p:ext>
            </p:extLst>
          </p:nvPr>
        </p:nvGraphicFramePr>
        <p:xfrm>
          <a:off x="5671815" y="1262246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9" name="公式" r:id="rId10" imgW="1307880" imgH="317160" progId="Equation.3">
                  <p:embed/>
                </p:oleObj>
              </mc:Choice>
              <mc:Fallback>
                <p:oleObj name="公式" r:id="rId10" imgW="1307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815" y="1262246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39823"/>
              </p:ext>
            </p:extLst>
          </p:nvPr>
        </p:nvGraphicFramePr>
        <p:xfrm>
          <a:off x="2830190" y="1870259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0" name="公式" r:id="rId12" imgW="1307880" imgH="317160" progId="Equation.3">
                  <p:embed/>
                </p:oleObj>
              </mc:Choice>
              <mc:Fallback>
                <p:oleObj name="公式" r:id="rId12" imgW="1307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190" y="1870259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94383"/>
              </p:ext>
            </p:extLst>
          </p:nvPr>
        </p:nvGraphicFramePr>
        <p:xfrm>
          <a:off x="2542853" y="1903596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1" name="公式" r:id="rId14" imgW="253800" imgH="241200" progId="Equation.3">
                  <p:embed/>
                </p:oleObj>
              </mc:Choice>
              <mc:Fallback>
                <p:oleObj name="公式" r:id="rId14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853" y="1903596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635486"/>
              </p:ext>
            </p:extLst>
          </p:nvPr>
        </p:nvGraphicFramePr>
        <p:xfrm>
          <a:off x="5382890" y="1293996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2" name="公式" r:id="rId16" imgW="253800" imgH="241200" progId="Equation.3">
                  <p:embed/>
                </p:oleObj>
              </mc:Choice>
              <mc:Fallback>
                <p:oleObj name="公式" r:id="rId16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890" y="1293996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30863"/>
              </p:ext>
            </p:extLst>
          </p:nvPr>
        </p:nvGraphicFramePr>
        <p:xfrm>
          <a:off x="3804915" y="1293996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3" name="公式" r:id="rId17" imgW="253800" imgH="241200" progId="Equation.3">
                  <p:embed/>
                </p:oleObj>
              </mc:Choice>
              <mc:Fallback>
                <p:oleObj name="公式" r:id="rId17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915" y="1293996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18211"/>
              </p:ext>
            </p:extLst>
          </p:nvPr>
        </p:nvGraphicFramePr>
        <p:xfrm>
          <a:off x="5911528" y="1898834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4" name="公式" r:id="rId18" imgW="1117440" imgH="317160" progId="Equation.3">
                  <p:embed/>
                </p:oleObj>
              </mc:Choice>
              <mc:Fallback>
                <p:oleObj name="公式" r:id="rId18" imgW="1117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528" y="1898834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505024"/>
              </p:ext>
            </p:extLst>
          </p:nvPr>
        </p:nvGraphicFramePr>
        <p:xfrm>
          <a:off x="4500240" y="1884546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5" name="公式" r:id="rId20" imgW="1117440" imgH="317160" progId="Equation.3">
                  <p:embed/>
                </p:oleObj>
              </mc:Choice>
              <mc:Fallback>
                <p:oleObj name="公式" r:id="rId20" imgW="1117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240" y="1884546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57009"/>
              </p:ext>
            </p:extLst>
          </p:nvPr>
        </p:nvGraphicFramePr>
        <p:xfrm>
          <a:off x="5651178" y="1946459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6" name="公式" r:id="rId22" imgW="253800" imgH="241200" progId="Equation.3">
                  <p:embed/>
                </p:oleObj>
              </mc:Choice>
              <mc:Fallback>
                <p:oleObj name="公式" r:id="rId22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178" y="1946459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50012"/>
              </p:ext>
            </p:extLst>
          </p:nvPr>
        </p:nvGraphicFramePr>
        <p:xfrm>
          <a:off x="4197028" y="1941696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7" name="公式" r:id="rId23" imgW="253800" imgH="241200" progId="Equation.3">
                  <p:embed/>
                </p:oleObj>
              </mc:Choice>
              <mc:Fallback>
                <p:oleObj name="公式" r:id="rId23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028" y="1941696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24156"/>
              </p:ext>
            </p:extLst>
          </p:nvPr>
        </p:nvGraphicFramePr>
        <p:xfrm>
          <a:off x="4374828" y="2932296"/>
          <a:ext cx="1270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8" name="公式" r:id="rId24" imgW="1269720" imgH="317160" progId="Equation.3">
                  <p:embed/>
                </p:oleObj>
              </mc:Choice>
              <mc:Fallback>
                <p:oleObj name="公式" r:id="rId24" imgW="12697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828" y="2932296"/>
                        <a:ext cx="1270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821252"/>
              </p:ext>
            </p:extLst>
          </p:nvPr>
        </p:nvGraphicFramePr>
        <p:xfrm>
          <a:off x="5744840" y="2427471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9" name="公式" r:id="rId26" imgW="1117440" imgH="317160" progId="Equation.3">
                  <p:embed/>
                </p:oleObj>
              </mc:Choice>
              <mc:Fallback>
                <p:oleObj name="公式" r:id="rId26" imgW="1117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840" y="2427471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15907"/>
              </p:ext>
            </p:extLst>
          </p:nvPr>
        </p:nvGraphicFramePr>
        <p:xfrm>
          <a:off x="2822253" y="2427471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0" name="公式" r:id="rId28" imgW="1117440" imgH="317160" progId="Equation.3">
                  <p:embed/>
                </p:oleObj>
              </mc:Choice>
              <mc:Fallback>
                <p:oleObj name="公式" r:id="rId28" imgW="1117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253" y="2427471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131817"/>
              </p:ext>
            </p:extLst>
          </p:nvPr>
        </p:nvGraphicFramePr>
        <p:xfrm>
          <a:off x="4290690" y="2413184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1" name="公式" r:id="rId30" imgW="1130040" imgH="317160" progId="Equation.3">
                  <p:embed/>
                </p:oleObj>
              </mc:Choice>
              <mc:Fallback>
                <p:oleObj name="公式" r:id="rId30" imgW="1130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690" y="2413184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437823"/>
              </p:ext>
            </p:extLst>
          </p:nvPr>
        </p:nvGraphicFramePr>
        <p:xfrm>
          <a:off x="2901628" y="2927534"/>
          <a:ext cx="111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2" name="公式" r:id="rId32" imgW="1117440" imgH="317160" progId="Equation.3">
                  <p:embed/>
                </p:oleObj>
              </mc:Choice>
              <mc:Fallback>
                <p:oleObj name="公式" r:id="rId32" imgW="1117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628" y="2927534"/>
                        <a:ext cx="1117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47006"/>
              </p:ext>
            </p:extLst>
          </p:nvPr>
        </p:nvGraphicFramePr>
        <p:xfrm>
          <a:off x="5486078" y="2460809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3" name="公式" r:id="rId34" imgW="253800" imgH="241200" progId="Equation.3">
                  <p:embed/>
                </p:oleObj>
              </mc:Choice>
              <mc:Fallback>
                <p:oleObj name="公式" r:id="rId34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078" y="2460809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87005"/>
              </p:ext>
            </p:extLst>
          </p:nvPr>
        </p:nvGraphicFramePr>
        <p:xfrm>
          <a:off x="4001765" y="2460809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4" name="公式" r:id="rId35" imgW="253800" imgH="241200" progId="Equation.3">
                  <p:embed/>
                </p:oleObj>
              </mc:Choice>
              <mc:Fallback>
                <p:oleObj name="公式" r:id="rId35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765" y="2460809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1941"/>
              </p:ext>
            </p:extLst>
          </p:nvPr>
        </p:nvGraphicFramePr>
        <p:xfrm>
          <a:off x="2561903" y="2460809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5" name="公式" r:id="rId36" imgW="253800" imgH="241200" progId="Equation.3">
                  <p:embed/>
                </p:oleObj>
              </mc:Choice>
              <mc:Fallback>
                <p:oleObj name="公式" r:id="rId36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903" y="2460809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5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269208"/>
              </p:ext>
            </p:extLst>
          </p:nvPr>
        </p:nvGraphicFramePr>
        <p:xfrm>
          <a:off x="6094090" y="2937059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6" name="公式" r:id="rId37" imgW="1333440" imgH="419040" progId="Equation.3">
                  <p:embed/>
                </p:oleObj>
              </mc:Choice>
              <mc:Fallback>
                <p:oleObj name="公式" r:id="rId37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090" y="2937059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602039"/>
              </p:ext>
            </p:extLst>
          </p:nvPr>
        </p:nvGraphicFramePr>
        <p:xfrm>
          <a:off x="4073203" y="2994209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7" name="公式" r:id="rId39" imgW="253800" imgH="241200" progId="Equation.3">
                  <p:embed/>
                </p:oleObj>
              </mc:Choice>
              <mc:Fallback>
                <p:oleObj name="公式" r:id="rId39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203" y="2994209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5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46417"/>
              </p:ext>
            </p:extLst>
          </p:nvPr>
        </p:nvGraphicFramePr>
        <p:xfrm>
          <a:off x="2612703" y="2989446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8" name="公式" r:id="rId40" imgW="253800" imgH="241200" progId="Equation.3">
                  <p:embed/>
                </p:oleObj>
              </mc:Choice>
              <mc:Fallback>
                <p:oleObj name="公式" r:id="rId40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03" y="2989446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5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42806"/>
              </p:ext>
            </p:extLst>
          </p:nvPr>
        </p:nvGraphicFramePr>
        <p:xfrm>
          <a:off x="5762303" y="3045009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9" name="公式" r:id="rId41" imgW="241200" imgH="152280" progId="Equation.3">
                  <p:embed/>
                </p:oleObj>
              </mc:Choice>
              <mc:Fallback>
                <p:oleObj name="公式" r:id="rId4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303" y="3045009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60" name="Text Box 72"/>
          <p:cNvSpPr txBox="1">
            <a:spLocks noChangeArrowheads="1"/>
          </p:cNvSpPr>
          <p:nvPr/>
        </p:nvSpPr>
        <p:spPr bwMode="auto">
          <a:xfrm>
            <a:off x="1042665" y="3697471"/>
            <a:ext cx="2397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/>
              <a:t>结果表明</a:t>
            </a:r>
            <a:r>
              <a:rPr kumimoji="0" lang="en-US" altLang="zh-CN" sz="2800" b="1"/>
              <a:t>,</a:t>
            </a:r>
          </a:p>
        </p:txBody>
      </p:sp>
      <p:sp>
        <p:nvSpPr>
          <p:cNvPr id="421961" name="Text Box 73"/>
          <p:cNvSpPr txBox="1">
            <a:spLocks noChangeArrowheads="1"/>
          </p:cNvSpPr>
          <p:nvPr/>
        </p:nvSpPr>
        <p:spPr bwMode="auto">
          <a:xfrm>
            <a:off x="2657153" y="3697471"/>
            <a:ext cx="57839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若考察医院出生的很多新生儿</a:t>
            </a:r>
            <a:r>
              <a:rPr kumimoji="0" lang="en-US" altLang="zh-CN" sz="2800" b="1"/>
              <a:t>,          </a:t>
            </a:r>
          </a:p>
        </p:txBody>
      </p:sp>
      <p:sp>
        <p:nvSpPr>
          <p:cNvPr id="421962" name="Text Box 74"/>
          <p:cNvSpPr txBox="1">
            <a:spLocks noChangeArrowheads="1"/>
          </p:cNvSpPr>
          <p:nvPr/>
        </p:nvSpPr>
        <p:spPr bwMode="auto">
          <a:xfrm>
            <a:off x="7451403" y="3697471"/>
            <a:ext cx="1199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例        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323528" y="4273734"/>
            <a:ext cx="2792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如</a:t>
            </a:r>
            <a:r>
              <a:rPr kumimoji="0" lang="en-US" altLang="zh-CN" sz="2800" b="1"/>
              <a:t>1000</a:t>
            </a:r>
            <a:r>
              <a:rPr kumimoji="0" lang="zh-CN" altLang="en-US" sz="2800" b="1"/>
              <a:t>个</a:t>
            </a:r>
            <a:r>
              <a:rPr kumimoji="0" lang="en-US" altLang="zh-CN" sz="2800" b="1"/>
              <a:t>,             </a:t>
            </a:r>
          </a:p>
        </p:txBody>
      </p:sp>
      <p:sp>
        <p:nvSpPr>
          <p:cNvPr id="421964" name="Text Box 76"/>
          <p:cNvSpPr txBox="1">
            <a:spLocks noChangeArrowheads="1"/>
          </p:cNvSpPr>
          <p:nvPr/>
        </p:nvSpPr>
        <p:spPr bwMode="auto">
          <a:xfrm>
            <a:off x="1979290" y="4273734"/>
            <a:ext cx="668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 smtClean="0"/>
              <a:t>那么每个</a:t>
            </a:r>
            <a:r>
              <a:rPr kumimoji="0" lang="zh-CN" altLang="en-US" sz="2800" b="1" dirty="0"/>
              <a:t>新生儿的平均得分约</a:t>
            </a:r>
            <a:r>
              <a:rPr kumimoji="0" lang="en-US" altLang="zh-CN" sz="2800" b="1" dirty="0"/>
              <a:t>7.15</a:t>
            </a:r>
            <a:r>
              <a:rPr kumimoji="0" lang="zh-CN" altLang="en-US" sz="2800" b="1" dirty="0"/>
              <a:t>分</a:t>
            </a:r>
            <a:r>
              <a:rPr kumimoji="0" lang="en-US" altLang="zh-CN" sz="2800" b="1" dirty="0"/>
              <a:t>,               </a:t>
            </a:r>
          </a:p>
        </p:txBody>
      </p:sp>
      <p:sp>
        <p:nvSpPr>
          <p:cNvPr id="421965" name="Text Box 77"/>
          <p:cNvSpPr txBox="1">
            <a:spLocks noChangeArrowheads="1"/>
          </p:cNvSpPr>
          <p:nvPr/>
        </p:nvSpPr>
        <p:spPr bwMode="auto">
          <a:xfrm>
            <a:off x="352103" y="4849996"/>
            <a:ext cx="5772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/>
              <a:t>1000</a:t>
            </a:r>
            <a:r>
              <a:rPr kumimoji="0" lang="zh-CN" altLang="en-US" sz="2800" b="1"/>
              <a:t>个新生儿共得分</a:t>
            </a:r>
            <a:r>
              <a:rPr kumimoji="0" lang="en-US" altLang="zh-CN" sz="2800" b="1"/>
              <a:t>7150</a:t>
            </a:r>
            <a:r>
              <a:rPr kumimoji="0" lang="zh-CN" altLang="en-US" sz="2800" b="1"/>
              <a:t>分</a:t>
            </a:r>
            <a:r>
              <a:rPr kumimoji="0" lang="en-US" altLang="zh-CN" sz="2800" b="1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1653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0" grpId="0"/>
      <p:bldP spid="421961" grpId="0"/>
      <p:bldP spid="421962" grpId="0"/>
      <p:bldP spid="421963" grpId="0"/>
      <p:bldP spid="421964" grpId="0"/>
      <p:bldP spid="4219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Text Box 2"/>
          <p:cNvSpPr txBox="1">
            <a:spLocks noChangeArrowheads="1"/>
          </p:cNvSpPr>
          <p:nvPr/>
        </p:nvSpPr>
        <p:spPr bwMode="auto">
          <a:xfrm>
            <a:off x="704205" y="919842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2</a:t>
            </a:r>
            <a:endParaRPr kumimoji="0" lang="en-US" altLang="zh-CN" sz="2800" b="1" dirty="0">
              <a:ea typeface="黑体" pitchFamily="2" charset="-122"/>
            </a:endParaRPr>
          </a:p>
        </p:txBody>
      </p:sp>
      <p:graphicFrame>
        <p:nvGraphicFramePr>
          <p:cNvPr id="443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68039"/>
              </p:ext>
            </p:extLst>
          </p:nvPr>
        </p:nvGraphicFramePr>
        <p:xfrm>
          <a:off x="1664643" y="5815692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8" name="公式" r:id="rId3" imgW="1574640" imgH="393480" progId="Equation.3">
                  <p:embed/>
                </p:oleObj>
              </mc:Choice>
              <mc:Fallback>
                <p:oleObj name="公式" r:id="rId3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643" y="5815692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62415"/>
              </p:ext>
            </p:extLst>
          </p:nvPr>
        </p:nvGraphicFramePr>
        <p:xfrm>
          <a:off x="1620193" y="1035729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9" name="公式" r:id="rId5" imgW="1866600" imgH="419040" progId="Equation.3">
                  <p:embed/>
                </p:oleObj>
              </mc:Choice>
              <mc:Fallback>
                <p:oleObj name="公式" r:id="rId5" imgW="1866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193" y="1035729"/>
                        <a:ext cx="186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381113"/>
              </p:ext>
            </p:extLst>
          </p:nvPr>
        </p:nvGraphicFramePr>
        <p:xfrm>
          <a:off x="1345555" y="1648504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0" name="公式" r:id="rId7" imgW="2425680" imgH="444240" progId="Equation.3">
                  <p:embed/>
                </p:oleObj>
              </mc:Choice>
              <mc:Fallback>
                <p:oleObj name="公式" r:id="rId7" imgW="2425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55" y="1648504"/>
                        <a:ext cx="242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129947"/>
              </p:ext>
            </p:extLst>
          </p:nvPr>
        </p:nvGraphicFramePr>
        <p:xfrm>
          <a:off x="6435080" y="2659742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1" name="公式" r:id="rId9" imgW="888840" imgH="317160" progId="Equation.3">
                  <p:embed/>
                </p:oleObj>
              </mc:Choice>
              <mc:Fallback>
                <p:oleObj name="公式" r:id="rId9" imgW="888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080" y="2659742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06101"/>
              </p:ext>
            </p:extLst>
          </p:nvPr>
        </p:nvGraphicFramePr>
        <p:xfrm>
          <a:off x="818505" y="3337604"/>
          <a:ext cx="279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2" name="公式" r:id="rId11" imgW="2793960" imgH="444240" progId="Equation.3">
                  <p:embed/>
                </p:oleObj>
              </mc:Choice>
              <mc:Fallback>
                <p:oleObj name="公式" r:id="rId11" imgW="2793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05" y="3337604"/>
                        <a:ext cx="279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69186"/>
              </p:ext>
            </p:extLst>
          </p:nvPr>
        </p:nvGraphicFramePr>
        <p:xfrm>
          <a:off x="994718" y="4198029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3" name="公式" r:id="rId13" imgW="888840" imgH="393480" progId="Equation.3">
                  <p:embed/>
                </p:oleObj>
              </mc:Choice>
              <mc:Fallback>
                <p:oleObj name="公式" r:id="rId13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18" y="4198029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91965"/>
              </p:ext>
            </p:extLst>
          </p:nvPr>
        </p:nvGraphicFramePr>
        <p:xfrm>
          <a:off x="3556943" y="1027792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4" name="公式" r:id="rId15" imgW="1295280" imgH="444240" progId="Equation.3">
                  <p:embed/>
                </p:oleObj>
              </mc:Choice>
              <mc:Fallback>
                <p:oleObj name="公式" r:id="rId15" imgW="129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943" y="1027792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3526"/>
              </p:ext>
            </p:extLst>
          </p:nvPr>
        </p:nvGraphicFramePr>
        <p:xfrm>
          <a:off x="1409055" y="2324779"/>
          <a:ext cx="279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5" name="公式" r:id="rId17" imgW="2793960" imgH="888840" progId="Equation.3">
                  <p:embed/>
                </p:oleObj>
              </mc:Choice>
              <mc:Fallback>
                <p:oleObj name="公式" r:id="rId17" imgW="2793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055" y="2324779"/>
                        <a:ext cx="279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19412"/>
              </p:ext>
            </p:extLst>
          </p:nvPr>
        </p:nvGraphicFramePr>
        <p:xfrm>
          <a:off x="4450705" y="2634342"/>
          <a:ext cx="184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6" name="公式" r:id="rId19" imgW="1841400" imgH="368280" progId="Equation.3">
                  <p:embed/>
                </p:oleObj>
              </mc:Choice>
              <mc:Fallback>
                <p:oleObj name="公式" r:id="rId19" imgW="1841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705" y="2634342"/>
                        <a:ext cx="1841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607447"/>
              </p:ext>
            </p:extLst>
          </p:nvPr>
        </p:nvGraphicFramePr>
        <p:xfrm>
          <a:off x="1942455" y="3918629"/>
          <a:ext cx="1854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7" name="公式" r:id="rId21" imgW="1854000" imgH="965160" progId="Equation.3">
                  <p:embed/>
                </p:oleObj>
              </mc:Choice>
              <mc:Fallback>
                <p:oleObj name="公式" r:id="rId21" imgW="1854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455" y="3918629"/>
                        <a:ext cx="1854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110486"/>
              </p:ext>
            </p:extLst>
          </p:nvPr>
        </p:nvGraphicFramePr>
        <p:xfrm>
          <a:off x="4214168" y="3918629"/>
          <a:ext cx="222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8" name="公式" r:id="rId23" imgW="2222280" imgH="965160" progId="Equation.3">
                  <p:embed/>
                </p:oleObj>
              </mc:Choice>
              <mc:Fallback>
                <p:oleObj name="公式" r:id="rId23" imgW="22222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168" y="3918629"/>
                        <a:ext cx="2222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883916"/>
              </p:ext>
            </p:extLst>
          </p:nvPr>
        </p:nvGraphicFramePr>
        <p:xfrm>
          <a:off x="4030018" y="5212442"/>
          <a:ext cx="388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9" name="公式" r:id="rId25" imgW="355320" imgH="368280" progId="Equation.3">
                  <p:embed/>
                </p:oleObj>
              </mc:Choice>
              <mc:Fallback>
                <p:oleObj name="公式" r:id="rId25" imgW="3553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018" y="5212442"/>
                        <a:ext cx="3889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07712"/>
              </p:ext>
            </p:extLst>
          </p:nvPr>
        </p:nvGraphicFramePr>
        <p:xfrm>
          <a:off x="2202805" y="5106079"/>
          <a:ext cx="1358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0" name="公式" r:id="rId27" imgW="1244520" imgH="393480" progId="Equation.3">
                  <p:embed/>
                </p:oleObj>
              </mc:Choice>
              <mc:Fallback>
                <p:oleObj name="公式" r:id="rId27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805" y="5106079"/>
                        <a:ext cx="1358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9" name="Text Box 17"/>
          <p:cNvSpPr txBox="1">
            <a:spLocks noChangeArrowheads="1"/>
          </p:cNvSpPr>
          <p:nvPr/>
        </p:nvSpPr>
        <p:spPr bwMode="auto">
          <a:xfrm>
            <a:off x="683568" y="5714092"/>
            <a:ext cx="1606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/>
              <a:t>即             </a:t>
            </a:r>
          </a:p>
        </p:txBody>
      </p:sp>
      <p:sp>
        <p:nvSpPr>
          <p:cNvPr id="443410" name="Text Box 18"/>
          <p:cNvSpPr txBox="1">
            <a:spLocks noChangeArrowheads="1"/>
          </p:cNvSpPr>
          <p:nvPr/>
        </p:nvSpPr>
        <p:spPr bwMode="auto">
          <a:xfrm>
            <a:off x="702618" y="1591354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>
                <a:ea typeface="黑体" pitchFamily="2" charset="-122"/>
              </a:rPr>
              <a:t>解       </a:t>
            </a:r>
          </a:p>
        </p:txBody>
      </p:sp>
      <p:graphicFrame>
        <p:nvGraphicFramePr>
          <p:cNvPr id="4434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13834"/>
              </p:ext>
            </p:extLst>
          </p:nvPr>
        </p:nvGraphicFramePr>
        <p:xfrm>
          <a:off x="3669655" y="5304517"/>
          <a:ext cx="2635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1" name="公式" r:id="rId29" imgW="241200" imgH="152280" progId="Equation.3">
                  <p:embed/>
                </p:oleObj>
              </mc:Choice>
              <mc:Fallback>
                <p:oleObj name="公式" r:id="rId29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655" y="5304517"/>
                        <a:ext cx="2635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6355"/>
              </p:ext>
            </p:extLst>
          </p:nvPr>
        </p:nvGraphicFramePr>
        <p:xfrm>
          <a:off x="1915468" y="5272767"/>
          <a:ext cx="2635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2" name="公式" r:id="rId31" imgW="241200" imgH="152280" progId="Equation.3">
                  <p:embed/>
                </p:oleObj>
              </mc:Choice>
              <mc:Fallback>
                <p:oleObj name="公式" r:id="rId31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468" y="5272767"/>
                        <a:ext cx="2635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29564"/>
              </p:ext>
            </p:extLst>
          </p:nvPr>
        </p:nvGraphicFramePr>
        <p:xfrm>
          <a:off x="3842693" y="4334554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3" name="公式" r:id="rId32" imgW="241200" imgH="152280" progId="Equation.3">
                  <p:embed/>
                </p:oleObj>
              </mc:Choice>
              <mc:Fallback>
                <p:oleObj name="公式" r:id="rId32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693" y="4334554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3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9" grpId="0"/>
      <p:bldP spid="443410" grpId="0"/>
    </p:bldLst>
  </p:timing>
</p:sld>
</file>

<file path=ppt/theme/theme1.xml><?xml version="1.0" encoding="utf-8"?>
<a:theme xmlns:a="http://schemas.openxmlformats.org/drawingml/2006/main" name="Office 主题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746</Words>
  <Application>Microsoft Office PowerPoint</Application>
  <PresentationFormat>全屏显示(4:3)</PresentationFormat>
  <Paragraphs>204</Paragraphs>
  <Slides>63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Office 主题</vt:lpstr>
      <vt:lpstr>Equation</vt:lpstr>
      <vt:lpstr>公式</vt:lpstr>
      <vt:lpstr>MathType 6.0 Equation</vt:lpstr>
      <vt:lpstr>MS Org Chart</vt:lpstr>
      <vt:lpstr>第四章 随机变量的数字特征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二、随机变量函数的数学期望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三、数学期望的性质</vt:lpstr>
      <vt:lpstr>PowerPoint 演示文稿</vt:lpstr>
      <vt:lpstr>PowerPoint 演示文稿</vt:lpstr>
      <vt:lpstr>4.2 方差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二、重要概率分布的方差</vt:lpstr>
      <vt:lpstr>三、例题讲解</vt:lpstr>
      <vt:lpstr>PowerPoint 演示文稿</vt:lpstr>
      <vt:lpstr>PowerPoint 演示文稿</vt:lpstr>
      <vt:lpstr>PowerPoint 演示文稿</vt:lpstr>
      <vt:lpstr>PowerPoint 演示文稿</vt:lpstr>
      <vt:lpstr>4.3  协方差及相关系数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二、相关系数</vt:lpstr>
      <vt:lpstr>PowerPoint 演示文稿</vt:lpstr>
      <vt:lpstr>PowerPoint 演示文稿</vt:lpstr>
      <vt:lpstr>PowerPoint 演示文稿</vt:lpstr>
      <vt:lpstr>PowerPoint 演示文稿</vt:lpstr>
      <vt:lpstr>4.4  矩、协方差矩阵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二、n 维正态变量的性质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校级“质量工程”建设项目 答   辩</dc:title>
  <dc:creator>Gwx</dc:creator>
  <cp:lastModifiedBy>Gwx</cp:lastModifiedBy>
  <cp:revision>89</cp:revision>
  <dcterms:created xsi:type="dcterms:W3CDTF">2011-11-12T06:15:57Z</dcterms:created>
  <dcterms:modified xsi:type="dcterms:W3CDTF">2014-10-31T14:58:13Z</dcterms:modified>
</cp:coreProperties>
</file>