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9" r:id="rId6"/>
    <p:sldId id="312" r:id="rId7"/>
    <p:sldId id="264" r:id="rId8"/>
    <p:sldId id="262" r:id="rId9"/>
    <p:sldId id="309" r:id="rId10"/>
    <p:sldId id="273" r:id="rId11"/>
    <p:sldId id="267" r:id="rId12"/>
    <p:sldId id="313" r:id="rId13"/>
    <p:sldId id="265" r:id="rId14"/>
    <p:sldId id="28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4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2" d="100"/>
          <a:sy n="62" d="100"/>
        </p:scale>
        <p:origin x="80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ABD00-5D89-42CD-B32F-DF198FA3AD48}" type="doc">
      <dgm:prSet loTypeId="urn:microsoft.com/office/officeart/2005/8/layout/vList5" loCatId="list" qsTypeId="urn:microsoft.com/office/officeart/2005/8/quickstyle/simple2" qsCatId="simple" csTypeId="urn:microsoft.com/office/officeart/2005/8/colors/accent5_4" csCatId="accent5" phldr="1"/>
      <dgm:spPr/>
      <dgm:t>
        <a:bodyPr/>
        <a:lstStyle/>
        <a:p>
          <a:endParaRPr lang="zh-CN" altLang="en-US"/>
        </a:p>
      </dgm:t>
    </dgm:pt>
    <dgm:pt modelId="{38EDE1FF-F365-43DB-BE57-B9239C78D523}">
      <dgm:prSet phldrT="[文本]"/>
      <dgm:spPr/>
      <dgm:t>
        <a:bodyPr/>
        <a:lstStyle/>
        <a:p>
          <a:r>
            <a:rPr lang="zh-CN" dirty="0">
              <a:latin typeface="隶书" panose="02010509060101010101" pitchFamily="49" charset="-122"/>
              <a:ea typeface="隶书" panose="02010509060101010101" pitchFamily="49" charset="-122"/>
            </a:rPr>
            <a:t>流程</a:t>
          </a:r>
          <a:endParaRPr lang="zh-CN" altLang="en-US" dirty="0">
            <a:latin typeface="隶书" panose="02010509060101010101" pitchFamily="49" charset="-122"/>
            <a:ea typeface="隶书" panose="02010509060101010101" pitchFamily="49" charset="-122"/>
          </a:endParaRPr>
        </a:p>
      </dgm:t>
    </dgm:pt>
    <dgm:pt modelId="{6D3FBA3F-C556-4570-B735-FE132416C666}" type="parTrans" cxnId="{54BE6461-CCEE-421B-961B-9F2A06B70244}">
      <dgm:prSet/>
      <dgm:spPr/>
      <dgm:t>
        <a:bodyPr/>
        <a:lstStyle/>
        <a:p>
          <a:endParaRPr lang="zh-CN" altLang="en-US"/>
        </a:p>
      </dgm:t>
    </dgm:pt>
    <dgm:pt modelId="{099762D9-332C-4ABF-95B4-2DB5201706E5}" type="sibTrans" cxnId="{54BE6461-CCEE-421B-961B-9F2A06B70244}">
      <dgm:prSet/>
      <dgm:spPr/>
      <dgm:t>
        <a:bodyPr/>
        <a:lstStyle/>
        <a:p>
          <a:endParaRPr lang="zh-CN" altLang="en-US"/>
        </a:p>
      </dgm:t>
    </dgm:pt>
    <dgm:pt modelId="{0431AEB9-34C2-4089-9B39-78C1F90FAC9D}">
      <dgm:prSet/>
      <dgm:spPr/>
      <dgm:t>
        <a:bodyPr/>
        <a:lstStyle/>
        <a:p>
          <a:r>
            <a:rPr lang="zh-CN" dirty="0">
              <a:latin typeface="隶书" panose="02010509060101010101" pitchFamily="49" charset="-122"/>
              <a:ea typeface="隶书" panose="02010509060101010101" pitchFamily="49" charset="-122"/>
            </a:rPr>
            <a:t>赞助</a:t>
          </a:r>
        </a:p>
      </dgm:t>
    </dgm:pt>
    <dgm:pt modelId="{211CA544-D302-44F5-836D-BECD9D4BF138}" type="parTrans" cxnId="{5515E3B5-540C-48F3-8DD6-832485857B98}">
      <dgm:prSet/>
      <dgm:spPr/>
      <dgm:t>
        <a:bodyPr/>
        <a:lstStyle/>
        <a:p>
          <a:endParaRPr lang="zh-CN" altLang="en-US"/>
        </a:p>
      </dgm:t>
    </dgm:pt>
    <dgm:pt modelId="{40DDF861-E7FD-4BB4-8996-29AB80470C07}" type="sibTrans" cxnId="{5515E3B5-540C-48F3-8DD6-832485857B98}">
      <dgm:prSet/>
      <dgm:spPr/>
      <dgm:t>
        <a:bodyPr/>
        <a:lstStyle/>
        <a:p>
          <a:endParaRPr lang="zh-CN" altLang="en-US"/>
        </a:p>
      </dgm:t>
    </dgm:pt>
    <dgm:pt modelId="{E937B5EE-DE3F-43D2-B19D-73FE8D0D6B56}">
      <dgm:prSet/>
      <dgm:spPr/>
      <dgm:t>
        <a:bodyPr/>
        <a:lstStyle/>
        <a:p>
          <a:r>
            <a:rPr lang="zh-CN" dirty="0">
              <a:latin typeface="隶书" panose="02010509060101010101" pitchFamily="49" charset="-122"/>
              <a:ea typeface="隶书" panose="02010509060101010101" pitchFamily="49" charset="-122"/>
            </a:rPr>
            <a:t>物资</a:t>
          </a:r>
        </a:p>
      </dgm:t>
    </dgm:pt>
    <dgm:pt modelId="{3D0F48F1-84CD-43FA-85B3-05BF7F94B08F}" type="parTrans" cxnId="{2F6E8A5A-61D8-4F48-BF61-9E1EB5C8049F}">
      <dgm:prSet/>
      <dgm:spPr/>
      <dgm:t>
        <a:bodyPr/>
        <a:lstStyle/>
        <a:p>
          <a:endParaRPr lang="zh-CN" altLang="en-US"/>
        </a:p>
      </dgm:t>
    </dgm:pt>
    <dgm:pt modelId="{8D762E04-9169-48DD-9714-534CE5D87DE2}" type="sibTrans" cxnId="{2F6E8A5A-61D8-4F48-BF61-9E1EB5C8049F}">
      <dgm:prSet/>
      <dgm:spPr/>
      <dgm:t>
        <a:bodyPr/>
        <a:lstStyle/>
        <a:p>
          <a:endParaRPr lang="zh-CN" altLang="en-US"/>
        </a:p>
      </dgm:t>
    </dgm:pt>
    <dgm:pt modelId="{821A59F5-8436-4BC1-83DF-23C00E423681}">
      <dgm:prSet/>
      <dgm:spPr/>
      <dgm:t>
        <a:bodyPr/>
        <a:lstStyle/>
        <a:p>
          <a:r>
            <a:rPr lang="zh-CN" dirty="0">
              <a:latin typeface="隶书" panose="02010509060101010101" pitchFamily="49" charset="-122"/>
              <a:ea typeface="隶书" panose="02010509060101010101" pitchFamily="49" charset="-122"/>
            </a:rPr>
            <a:t>行政</a:t>
          </a:r>
        </a:p>
      </dgm:t>
    </dgm:pt>
    <dgm:pt modelId="{3D2C6825-1B24-4BF7-BDC5-CDDA679799F0}" type="parTrans" cxnId="{290BDA84-6DF6-44B4-B56E-0B0B5F838F71}">
      <dgm:prSet/>
      <dgm:spPr/>
      <dgm:t>
        <a:bodyPr/>
        <a:lstStyle/>
        <a:p>
          <a:endParaRPr lang="zh-CN" altLang="en-US"/>
        </a:p>
      </dgm:t>
    </dgm:pt>
    <dgm:pt modelId="{29D8F4B0-B327-4FA2-A6DB-0C3A9BED8098}" type="sibTrans" cxnId="{290BDA84-6DF6-44B4-B56E-0B0B5F838F71}">
      <dgm:prSet/>
      <dgm:spPr/>
      <dgm:t>
        <a:bodyPr/>
        <a:lstStyle/>
        <a:p>
          <a:endParaRPr lang="zh-CN" altLang="en-US"/>
        </a:p>
      </dgm:t>
    </dgm:pt>
    <dgm:pt modelId="{E3628C67-3479-4965-A799-A3F253371B05}">
      <dgm:prSet/>
      <dgm:spPr/>
      <dgm:t>
        <a:bodyPr/>
        <a:lstStyle/>
        <a:p>
          <a:r>
            <a:rPr lang="zh-CN" dirty="0">
              <a:latin typeface="隶书" panose="02010509060101010101" pitchFamily="49" charset="-122"/>
              <a:ea typeface="隶书" panose="02010509060101010101" pitchFamily="49" charset="-122"/>
            </a:rPr>
            <a:t>宣传</a:t>
          </a:r>
        </a:p>
      </dgm:t>
    </dgm:pt>
    <dgm:pt modelId="{DEA3B17D-3092-4FA8-9499-5A6637CD5771}" type="parTrans" cxnId="{B6882E52-2ADA-499B-A48A-3824D62224C2}">
      <dgm:prSet/>
      <dgm:spPr/>
      <dgm:t>
        <a:bodyPr/>
        <a:lstStyle/>
        <a:p>
          <a:endParaRPr lang="zh-CN" altLang="en-US"/>
        </a:p>
      </dgm:t>
    </dgm:pt>
    <dgm:pt modelId="{DB5B30E6-D7C9-4A5A-BEE8-B65B6DD0F0D5}" type="sibTrans" cxnId="{B6882E52-2ADA-499B-A48A-3824D62224C2}">
      <dgm:prSet/>
      <dgm:spPr/>
      <dgm:t>
        <a:bodyPr/>
        <a:lstStyle/>
        <a:p>
          <a:endParaRPr lang="zh-CN" altLang="en-US"/>
        </a:p>
      </dgm:t>
    </dgm:pt>
    <dgm:pt modelId="{A89F1784-A5FD-44CC-8E23-62A189720AB7}">
      <dgm:prSet phldrT="[文本]" custT="1"/>
      <dgm:spPr/>
      <dgm:t>
        <a:bodyPr/>
        <a:lstStyle/>
        <a:p>
          <a:r>
            <a:rPr lang="zh-CN" sz="1800" dirty="0">
              <a:latin typeface="宋体" panose="02010600030101010101" pitchFamily="2" charset="-122"/>
              <a:ea typeface="宋体" panose="02010600030101010101" pitchFamily="2" charset="-122"/>
            </a:rPr>
            <a:t>负责活动当晚的流程、催场控场、主持礼仪、</a:t>
          </a:r>
          <a:r>
            <a:rPr lang="en-US" sz="1800" dirty="0">
              <a:latin typeface="宋体" panose="02010600030101010101" pitchFamily="2" charset="-122"/>
              <a:ea typeface="宋体" panose="02010600030101010101" pitchFamily="2" charset="-122"/>
            </a:rPr>
            <a:t>ppt</a:t>
          </a:r>
          <a:r>
            <a:rPr lang="zh-CN" sz="1800" dirty="0">
              <a:latin typeface="宋体" panose="02010600030101010101" pitchFamily="2" charset="-122"/>
              <a:ea typeface="宋体" panose="02010600030101010101" pitchFamily="2" charset="-122"/>
            </a:rPr>
            <a:t>等工作。</a:t>
          </a:r>
          <a:endParaRPr lang="zh-CN" altLang="en-US" sz="18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9F6B815D-C6F9-4AA5-B21D-20A612F6B2F6}" type="parTrans" cxnId="{AA881BB1-FCD6-46E3-AA2F-F0E7ACFA1CCD}">
      <dgm:prSet/>
      <dgm:spPr/>
      <dgm:t>
        <a:bodyPr/>
        <a:lstStyle/>
        <a:p>
          <a:endParaRPr lang="zh-CN" altLang="en-US"/>
        </a:p>
      </dgm:t>
    </dgm:pt>
    <dgm:pt modelId="{A6E9D7B9-541C-49D6-A3AE-7C9517B6B4B1}" type="sibTrans" cxnId="{AA881BB1-FCD6-46E3-AA2F-F0E7ACFA1CCD}">
      <dgm:prSet/>
      <dgm:spPr/>
      <dgm:t>
        <a:bodyPr/>
        <a:lstStyle/>
        <a:p>
          <a:endParaRPr lang="zh-CN" altLang="en-US"/>
        </a:p>
      </dgm:t>
    </dgm:pt>
    <dgm:pt modelId="{15A01A31-B54E-40B3-8B1F-E55F56E442C9}">
      <dgm:prSet custT="1"/>
      <dgm:spPr/>
      <dgm:t>
        <a:bodyPr/>
        <a:lstStyle/>
        <a:p>
          <a:r>
            <a:rPr lang="zh-CN" altLang="en-US" sz="1800">
              <a:latin typeface="宋体" panose="02010600030101010101" pitchFamily="2" charset="-122"/>
              <a:ea typeface="宋体" panose="02010600030101010101" pitchFamily="2" charset="-122"/>
            </a:rPr>
            <a:t>负责</a:t>
          </a:r>
          <a:r>
            <a:rPr lang="zh-CN" altLang="en-US" sz="1800" dirty="0">
              <a:latin typeface="宋体" panose="02010600030101010101" pitchFamily="2" charset="-122"/>
              <a:ea typeface="宋体" panose="02010600030101010101" pitchFamily="2" charset="-122"/>
            </a:rPr>
            <a:t>拉取活动所需的外界赞助。</a:t>
          </a:r>
        </a:p>
      </dgm:t>
    </dgm:pt>
    <dgm:pt modelId="{9A01F774-6DA5-40AF-AE57-D08B9B8D0B00}" type="parTrans" cxnId="{5212A918-C481-450A-B04C-490F533D7900}">
      <dgm:prSet/>
      <dgm:spPr/>
      <dgm:t>
        <a:bodyPr/>
        <a:lstStyle/>
        <a:p>
          <a:endParaRPr lang="zh-CN" altLang="en-US"/>
        </a:p>
      </dgm:t>
    </dgm:pt>
    <dgm:pt modelId="{E936F2BC-F27D-4C52-8C7A-CFA1C0C1665B}" type="sibTrans" cxnId="{5212A918-C481-450A-B04C-490F533D7900}">
      <dgm:prSet/>
      <dgm:spPr/>
      <dgm:t>
        <a:bodyPr/>
        <a:lstStyle/>
        <a:p>
          <a:endParaRPr lang="zh-CN" altLang="en-US"/>
        </a:p>
      </dgm:t>
    </dgm:pt>
    <dgm:pt modelId="{D9C6D786-F0CE-432D-807D-07C3961B1E45}">
      <dgm:prSet custT="1"/>
      <dgm:spPr/>
      <dgm:t>
        <a:bodyPr/>
        <a:lstStyle/>
        <a:p>
          <a:r>
            <a:rPr lang="zh-CN" altLang="en-US" sz="1800">
              <a:latin typeface="宋体" panose="02010600030101010101" pitchFamily="2" charset="-122"/>
              <a:ea typeface="宋体" panose="02010600030101010101" pitchFamily="2" charset="-122"/>
            </a:rPr>
            <a:t>负责制作活动的布场物资与宣传物资（开放日物资由宣策部与项目小组共同完成）、当晚的布场、当晚使用物资及道具等。</a:t>
          </a:r>
        </a:p>
      </dgm:t>
    </dgm:pt>
    <dgm:pt modelId="{CBF85BC8-DA3D-4A04-A5DA-72B003334148}" type="parTrans" cxnId="{EDE1A4B6-0948-4F0A-91FE-A02D902F48DE}">
      <dgm:prSet/>
      <dgm:spPr/>
      <dgm:t>
        <a:bodyPr/>
        <a:lstStyle/>
        <a:p>
          <a:endParaRPr lang="zh-CN" altLang="en-US"/>
        </a:p>
      </dgm:t>
    </dgm:pt>
    <dgm:pt modelId="{B477CBF9-25BF-48F8-97E4-9E00F33E5AA5}" type="sibTrans" cxnId="{EDE1A4B6-0948-4F0A-91FE-A02D902F48DE}">
      <dgm:prSet/>
      <dgm:spPr/>
      <dgm:t>
        <a:bodyPr/>
        <a:lstStyle/>
        <a:p>
          <a:endParaRPr lang="zh-CN" altLang="en-US"/>
        </a:p>
      </dgm:t>
    </dgm:pt>
    <dgm:pt modelId="{404DF487-0F02-4FC0-B237-6AE596465BC4}">
      <dgm:prSet custT="1"/>
      <dgm:spPr/>
      <dgm:t>
        <a:bodyPr/>
        <a:lstStyle/>
        <a:p>
          <a:r>
            <a:rPr lang="zh-CN" altLang="en-US" sz="1800">
              <a:latin typeface="宋体" panose="02010600030101010101" pitchFamily="2" charset="-122"/>
              <a:ea typeface="宋体" panose="02010600030101010101" pitchFamily="2" charset="-122"/>
            </a:rPr>
            <a:t>负责</a:t>
          </a:r>
          <a:r>
            <a:rPr lang="zh-CN" altLang="en-US" sz="1800" dirty="0">
              <a:latin typeface="宋体" panose="02010600030101010101" pitchFamily="2" charset="-122"/>
              <a:ea typeface="宋体" panose="02010600030101010101" pitchFamily="2" charset="-122"/>
            </a:rPr>
            <a:t>活动的各类申请、报销、邀请嘉宾、演讲稿等。</a:t>
          </a:r>
        </a:p>
      </dgm:t>
    </dgm:pt>
    <dgm:pt modelId="{A93B21A2-1DAB-4871-97C7-284B03A46E41}" type="parTrans" cxnId="{95D2DFA1-ACFA-4DC6-A6D4-E280B4E30747}">
      <dgm:prSet/>
      <dgm:spPr/>
      <dgm:t>
        <a:bodyPr/>
        <a:lstStyle/>
        <a:p>
          <a:endParaRPr lang="zh-CN" altLang="en-US"/>
        </a:p>
      </dgm:t>
    </dgm:pt>
    <dgm:pt modelId="{E1871EFB-29F5-410B-A6F9-D4646FFC39AA}" type="sibTrans" cxnId="{95D2DFA1-ACFA-4DC6-A6D4-E280B4E30747}">
      <dgm:prSet/>
      <dgm:spPr/>
      <dgm:t>
        <a:bodyPr/>
        <a:lstStyle/>
        <a:p>
          <a:endParaRPr lang="zh-CN" altLang="en-US"/>
        </a:p>
      </dgm:t>
    </dgm:pt>
    <dgm:pt modelId="{476F2193-60D5-47E9-8DDC-4E585864D75B}">
      <dgm:prSet custT="1"/>
      <dgm:spPr/>
      <dgm:t>
        <a:bodyPr/>
        <a:lstStyle/>
        <a:p>
          <a:r>
            <a:rPr lang="zh-CN" altLang="en-US" sz="1800" dirty="0">
              <a:latin typeface="宋体" panose="02010600030101010101" pitchFamily="2" charset="-122"/>
              <a:ea typeface="宋体" panose="02010600030101010101" pitchFamily="2" charset="-122"/>
            </a:rPr>
            <a:t>负责活动的前期宣传，海报、传单、推送、视频等制作以及线下宣传。还可视情况加入节目，机动气氛等职能。</a:t>
          </a:r>
        </a:p>
      </dgm:t>
    </dgm:pt>
    <dgm:pt modelId="{3467A209-8BC7-49F2-B35F-F6D9C35158E6}" type="parTrans" cxnId="{F3E67324-EA76-4A79-94EF-61C53575AB01}">
      <dgm:prSet/>
      <dgm:spPr/>
      <dgm:t>
        <a:bodyPr/>
        <a:lstStyle/>
        <a:p>
          <a:endParaRPr lang="zh-CN" altLang="en-US"/>
        </a:p>
      </dgm:t>
    </dgm:pt>
    <dgm:pt modelId="{7F0E86C4-F441-4483-ABE0-45ADC2237469}" type="sibTrans" cxnId="{F3E67324-EA76-4A79-94EF-61C53575AB01}">
      <dgm:prSet/>
      <dgm:spPr/>
      <dgm:t>
        <a:bodyPr/>
        <a:lstStyle/>
        <a:p>
          <a:endParaRPr lang="zh-CN" altLang="en-US"/>
        </a:p>
      </dgm:t>
    </dgm:pt>
    <dgm:pt modelId="{E3F1C937-CDC4-46A3-B431-CCA710834831}" type="pres">
      <dgm:prSet presAssocID="{3F4ABD00-5D89-42CD-B32F-DF198FA3AD48}" presName="Name0" presStyleCnt="0">
        <dgm:presLayoutVars>
          <dgm:dir/>
          <dgm:animLvl val="lvl"/>
          <dgm:resizeHandles val="exact"/>
        </dgm:presLayoutVars>
      </dgm:prSet>
      <dgm:spPr/>
    </dgm:pt>
    <dgm:pt modelId="{22D3527D-B9B6-4C43-86C7-35A8D5013F07}" type="pres">
      <dgm:prSet presAssocID="{38EDE1FF-F365-43DB-BE57-B9239C78D523}" presName="linNode" presStyleCnt="0"/>
      <dgm:spPr/>
    </dgm:pt>
    <dgm:pt modelId="{D8FC5351-5A2A-4A73-BDE3-87DD1FC8CF45}" type="pres">
      <dgm:prSet presAssocID="{38EDE1FF-F365-43DB-BE57-B9239C78D523}" presName="parentText" presStyleLbl="node1" presStyleIdx="0" presStyleCnt="5" custLinFactNeighborY="-229">
        <dgm:presLayoutVars>
          <dgm:chMax val="1"/>
          <dgm:bulletEnabled val="1"/>
        </dgm:presLayoutVars>
      </dgm:prSet>
      <dgm:spPr/>
    </dgm:pt>
    <dgm:pt modelId="{0599AF82-BD4E-4ABD-91D1-846CF7C893B6}" type="pres">
      <dgm:prSet presAssocID="{38EDE1FF-F365-43DB-BE57-B9239C78D523}" presName="descendantText" presStyleLbl="alignAccFollowNode1" presStyleIdx="0" presStyleCnt="5">
        <dgm:presLayoutVars>
          <dgm:bulletEnabled val="1"/>
        </dgm:presLayoutVars>
      </dgm:prSet>
      <dgm:spPr/>
    </dgm:pt>
    <dgm:pt modelId="{1C2F391F-D9B1-4429-9182-9E6D860BD2EF}" type="pres">
      <dgm:prSet presAssocID="{099762D9-332C-4ABF-95B4-2DB5201706E5}" presName="sp" presStyleCnt="0"/>
      <dgm:spPr/>
    </dgm:pt>
    <dgm:pt modelId="{1A655007-925B-4813-920D-BCEC258A48C7}" type="pres">
      <dgm:prSet presAssocID="{0431AEB9-34C2-4089-9B39-78C1F90FAC9D}" presName="linNode" presStyleCnt="0"/>
      <dgm:spPr/>
    </dgm:pt>
    <dgm:pt modelId="{D1685183-266B-4B14-8F8C-AEE264B3B452}" type="pres">
      <dgm:prSet presAssocID="{0431AEB9-34C2-4089-9B39-78C1F90FAC9D}" presName="parentText" presStyleLbl="node1" presStyleIdx="1" presStyleCnt="5" custLinFactNeighborY="-1193">
        <dgm:presLayoutVars>
          <dgm:chMax val="1"/>
          <dgm:bulletEnabled val="1"/>
        </dgm:presLayoutVars>
      </dgm:prSet>
      <dgm:spPr/>
    </dgm:pt>
    <dgm:pt modelId="{8B86D791-BD74-4CDA-AA8A-28351C4D77D3}" type="pres">
      <dgm:prSet presAssocID="{0431AEB9-34C2-4089-9B39-78C1F90FAC9D}" presName="descendantText" presStyleLbl="alignAccFollowNode1" presStyleIdx="1" presStyleCnt="5">
        <dgm:presLayoutVars>
          <dgm:bulletEnabled val="1"/>
        </dgm:presLayoutVars>
      </dgm:prSet>
      <dgm:spPr/>
    </dgm:pt>
    <dgm:pt modelId="{65B1B822-7B91-47BB-8C0B-8286326889DC}" type="pres">
      <dgm:prSet presAssocID="{40DDF861-E7FD-4BB4-8996-29AB80470C07}" presName="sp" presStyleCnt="0"/>
      <dgm:spPr/>
    </dgm:pt>
    <dgm:pt modelId="{02BC3384-1A52-41FB-8F26-C7E037B16F96}" type="pres">
      <dgm:prSet presAssocID="{E937B5EE-DE3F-43D2-B19D-73FE8D0D6B56}" presName="linNode" presStyleCnt="0"/>
      <dgm:spPr/>
    </dgm:pt>
    <dgm:pt modelId="{44A95925-A3E1-4A2E-9FD7-994164E10DF1}" type="pres">
      <dgm:prSet presAssocID="{E937B5EE-DE3F-43D2-B19D-73FE8D0D6B56}" presName="parentText" presStyleLbl="node1" presStyleIdx="2" presStyleCnt="5" custLinFactNeighborY="-1193">
        <dgm:presLayoutVars>
          <dgm:chMax val="1"/>
          <dgm:bulletEnabled val="1"/>
        </dgm:presLayoutVars>
      </dgm:prSet>
      <dgm:spPr/>
    </dgm:pt>
    <dgm:pt modelId="{AAE9AE27-CE8B-4151-AC79-32B497E7AC11}" type="pres">
      <dgm:prSet presAssocID="{E937B5EE-DE3F-43D2-B19D-73FE8D0D6B56}" presName="descendantText" presStyleLbl="alignAccFollowNode1" presStyleIdx="2" presStyleCnt="5">
        <dgm:presLayoutVars>
          <dgm:bulletEnabled val="1"/>
        </dgm:presLayoutVars>
      </dgm:prSet>
      <dgm:spPr/>
    </dgm:pt>
    <dgm:pt modelId="{6EDBB774-A404-4E85-BB62-59A493998B61}" type="pres">
      <dgm:prSet presAssocID="{8D762E04-9169-48DD-9714-534CE5D87DE2}" presName="sp" presStyleCnt="0"/>
      <dgm:spPr/>
    </dgm:pt>
    <dgm:pt modelId="{A73E3E2F-B3E5-4578-9C00-200F3A50C030}" type="pres">
      <dgm:prSet presAssocID="{821A59F5-8436-4BC1-83DF-23C00E423681}" presName="linNode" presStyleCnt="0"/>
      <dgm:spPr/>
    </dgm:pt>
    <dgm:pt modelId="{2A618DDF-4B74-4273-8C14-287E4A31CA3C}" type="pres">
      <dgm:prSet presAssocID="{821A59F5-8436-4BC1-83DF-23C00E423681}" presName="parentText" presStyleLbl="node1" presStyleIdx="3" presStyleCnt="5" custLinFactNeighborY="-1193">
        <dgm:presLayoutVars>
          <dgm:chMax val="1"/>
          <dgm:bulletEnabled val="1"/>
        </dgm:presLayoutVars>
      </dgm:prSet>
      <dgm:spPr/>
    </dgm:pt>
    <dgm:pt modelId="{1FDD1AAD-3B6A-4A0A-AB48-7B19A707306F}" type="pres">
      <dgm:prSet presAssocID="{821A59F5-8436-4BC1-83DF-23C00E423681}" presName="descendantText" presStyleLbl="alignAccFollowNode1" presStyleIdx="3" presStyleCnt="5">
        <dgm:presLayoutVars>
          <dgm:bulletEnabled val="1"/>
        </dgm:presLayoutVars>
      </dgm:prSet>
      <dgm:spPr/>
    </dgm:pt>
    <dgm:pt modelId="{DB29F1C0-39E1-4F5D-B014-F86253D0A11E}" type="pres">
      <dgm:prSet presAssocID="{29D8F4B0-B327-4FA2-A6DB-0C3A9BED8098}" presName="sp" presStyleCnt="0"/>
      <dgm:spPr/>
    </dgm:pt>
    <dgm:pt modelId="{5934A8B8-62EE-4053-87FB-013F5DD073AC}" type="pres">
      <dgm:prSet presAssocID="{E3628C67-3479-4965-A799-A3F253371B05}" presName="linNode" presStyleCnt="0"/>
      <dgm:spPr/>
    </dgm:pt>
    <dgm:pt modelId="{FD7F9CF9-1863-4D93-9492-A456928B3ED9}" type="pres">
      <dgm:prSet presAssocID="{E3628C67-3479-4965-A799-A3F253371B05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F246E922-C252-4B0C-8DB0-A1EECC35D6B6}" type="pres">
      <dgm:prSet presAssocID="{E3628C67-3479-4965-A799-A3F253371B05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5212A918-C481-450A-B04C-490F533D7900}" srcId="{0431AEB9-34C2-4089-9B39-78C1F90FAC9D}" destId="{15A01A31-B54E-40B3-8B1F-E55F56E442C9}" srcOrd="0" destOrd="0" parTransId="{9A01F774-6DA5-40AF-AE57-D08B9B8D0B00}" sibTransId="{E936F2BC-F27D-4C52-8C7A-CFA1C0C1665B}"/>
    <dgm:cxn modelId="{F3E67324-EA76-4A79-94EF-61C53575AB01}" srcId="{E3628C67-3479-4965-A799-A3F253371B05}" destId="{476F2193-60D5-47E9-8DDC-4E585864D75B}" srcOrd="0" destOrd="0" parTransId="{3467A209-8BC7-49F2-B35F-F6D9C35158E6}" sibTransId="{7F0E86C4-F441-4483-ABE0-45ADC2237469}"/>
    <dgm:cxn modelId="{6F23185D-B259-45E4-8EA5-500DBCD5A81B}" type="presOf" srcId="{15A01A31-B54E-40B3-8B1F-E55F56E442C9}" destId="{8B86D791-BD74-4CDA-AA8A-28351C4D77D3}" srcOrd="0" destOrd="0" presId="urn:microsoft.com/office/officeart/2005/8/layout/vList5"/>
    <dgm:cxn modelId="{10AF4061-7C47-46E1-9177-6D68C4B5AB67}" type="presOf" srcId="{E937B5EE-DE3F-43D2-B19D-73FE8D0D6B56}" destId="{44A95925-A3E1-4A2E-9FD7-994164E10DF1}" srcOrd="0" destOrd="0" presId="urn:microsoft.com/office/officeart/2005/8/layout/vList5"/>
    <dgm:cxn modelId="{54BE6461-CCEE-421B-961B-9F2A06B70244}" srcId="{3F4ABD00-5D89-42CD-B32F-DF198FA3AD48}" destId="{38EDE1FF-F365-43DB-BE57-B9239C78D523}" srcOrd="0" destOrd="0" parTransId="{6D3FBA3F-C556-4570-B735-FE132416C666}" sibTransId="{099762D9-332C-4ABF-95B4-2DB5201706E5}"/>
    <dgm:cxn modelId="{853D0B68-268C-49A5-9D1C-E0C262D4E17D}" type="presOf" srcId="{38EDE1FF-F365-43DB-BE57-B9239C78D523}" destId="{D8FC5351-5A2A-4A73-BDE3-87DD1FC8CF45}" srcOrd="0" destOrd="0" presId="urn:microsoft.com/office/officeart/2005/8/layout/vList5"/>
    <dgm:cxn modelId="{BC9CEC69-1560-4C59-A035-5A8045ADBC95}" type="presOf" srcId="{D9C6D786-F0CE-432D-807D-07C3961B1E45}" destId="{AAE9AE27-CE8B-4151-AC79-32B497E7AC11}" srcOrd="0" destOrd="0" presId="urn:microsoft.com/office/officeart/2005/8/layout/vList5"/>
    <dgm:cxn modelId="{C933D76C-332F-458E-A2FC-398F7EF69745}" type="presOf" srcId="{3F4ABD00-5D89-42CD-B32F-DF198FA3AD48}" destId="{E3F1C937-CDC4-46A3-B431-CCA710834831}" srcOrd="0" destOrd="0" presId="urn:microsoft.com/office/officeart/2005/8/layout/vList5"/>
    <dgm:cxn modelId="{B6882E52-2ADA-499B-A48A-3824D62224C2}" srcId="{3F4ABD00-5D89-42CD-B32F-DF198FA3AD48}" destId="{E3628C67-3479-4965-A799-A3F253371B05}" srcOrd="4" destOrd="0" parTransId="{DEA3B17D-3092-4FA8-9499-5A6637CD5771}" sibTransId="{DB5B30E6-D7C9-4A5A-BEE8-B65B6DD0F0D5}"/>
    <dgm:cxn modelId="{57841A77-56BC-4544-9B98-7E31FEED89B1}" type="presOf" srcId="{E3628C67-3479-4965-A799-A3F253371B05}" destId="{FD7F9CF9-1863-4D93-9492-A456928B3ED9}" srcOrd="0" destOrd="0" presId="urn:microsoft.com/office/officeart/2005/8/layout/vList5"/>
    <dgm:cxn modelId="{2F6E8A5A-61D8-4F48-BF61-9E1EB5C8049F}" srcId="{3F4ABD00-5D89-42CD-B32F-DF198FA3AD48}" destId="{E937B5EE-DE3F-43D2-B19D-73FE8D0D6B56}" srcOrd="2" destOrd="0" parTransId="{3D0F48F1-84CD-43FA-85B3-05BF7F94B08F}" sibTransId="{8D762E04-9169-48DD-9714-534CE5D87DE2}"/>
    <dgm:cxn modelId="{290BDA84-6DF6-44B4-B56E-0B0B5F838F71}" srcId="{3F4ABD00-5D89-42CD-B32F-DF198FA3AD48}" destId="{821A59F5-8436-4BC1-83DF-23C00E423681}" srcOrd="3" destOrd="0" parTransId="{3D2C6825-1B24-4BF7-BDC5-CDDA679799F0}" sibTransId="{29D8F4B0-B327-4FA2-A6DB-0C3A9BED8098}"/>
    <dgm:cxn modelId="{4A18F886-8967-4311-B085-3EA303EAFD7E}" type="presOf" srcId="{476F2193-60D5-47E9-8DDC-4E585864D75B}" destId="{F246E922-C252-4B0C-8DB0-A1EECC35D6B6}" srcOrd="0" destOrd="0" presId="urn:microsoft.com/office/officeart/2005/8/layout/vList5"/>
    <dgm:cxn modelId="{1122928C-A2E0-4830-AA4B-CEC6FC275D6F}" type="presOf" srcId="{A89F1784-A5FD-44CC-8E23-62A189720AB7}" destId="{0599AF82-BD4E-4ABD-91D1-846CF7C893B6}" srcOrd="0" destOrd="0" presId="urn:microsoft.com/office/officeart/2005/8/layout/vList5"/>
    <dgm:cxn modelId="{DE342D92-8926-4D74-A20F-9E3DDA6764A9}" type="presOf" srcId="{404DF487-0F02-4FC0-B237-6AE596465BC4}" destId="{1FDD1AAD-3B6A-4A0A-AB48-7B19A707306F}" srcOrd="0" destOrd="0" presId="urn:microsoft.com/office/officeart/2005/8/layout/vList5"/>
    <dgm:cxn modelId="{95D2DFA1-ACFA-4DC6-A6D4-E280B4E30747}" srcId="{821A59F5-8436-4BC1-83DF-23C00E423681}" destId="{404DF487-0F02-4FC0-B237-6AE596465BC4}" srcOrd="0" destOrd="0" parTransId="{A93B21A2-1DAB-4871-97C7-284B03A46E41}" sibTransId="{E1871EFB-29F5-410B-A6F9-D4646FFC39AA}"/>
    <dgm:cxn modelId="{EE60A2B0-4E6B-4072-A5E8-8BAB91BB70E7}" type="presOf" srcId="{821A59F5-8436-4BC1-83DF-23C00E423681}" destId="{2A618DDF-4B74-4273-8C14-287E4A31CA3C}" srcOrd="0" destOrd="0" presId="urn:microsoft.com/office/officeart/2005/8/layout/vList5"/>
    <dgm:cxn modelId="{AA881BB1-FCD6-46E3-AA2F-F0E7ACFA1CCD}" srcId="{38EDE1FF-F365-43DB-BE57-B9239C78D523}" destId="{A89F1784-A5FD-44CC-8E23-62A189720AB7}" srcOrd="0" destOrd="0" parTransId="{9F6B815D-C6F9-4AA5-B21D-20A612F6B2F6}" sibTransId="{A6E9D7B9-541C-49D6-A3AE-7C9517B6B4B1}"/>
    <dgm:cxn modelId="{5515E3B5-540C-48F3-8DD6-832485857B98}" srcId="{3F4ABD00-5D89-42CD-B32F-DF198FA3AD48}" destId="{0431AEB9-34C2-4089-9B39-78C1F90FAC9D}" srcOrd="1" destOrd="0" parTransId="{211CA544-D302-44F5-836D-BECD9D4BF138}" sibTransId="{40DDF861-E7FD-4BB4-8996-29AB80470C07}"/>
    <dgm:cxn modelId="{EDE1A4B6-0948-4F0A-91FE-A02D902F48DE}" srcId="{E937B5EE-DE3F-43D2-B19D-73FE8D0D6B56}" destId="{D9C6D786-F0CE-432D-807D-07C3961B1E45}" srcOrd="0" destOrd="0" parTransId="{CBF85BC8-DA3D-4A04-A5DA-72B003334148}" sibTransId="{B477CBF9-25BF-48F8-97E4-9E00F33E5AA5}"/>
    <dgm:cxn modelId="{25F2D6B9-616C-4DF0-B5AC-B2A3CD34CC37}" type="presOf" srcId="{0431AEB9-34C2-4089-9B39-78C1F90FAC9D}" destId="{D1685183-266B-4B14-8F8C-AEE264B3B452}" srcOrd="0" destOrd="0" presId="urn:microsoft.com/office/officeart/2005/8/layout/vList5"/>
    <dgm:cxn modelId="{8014CCF0-66BB-47C2-88C1-BB555855983A}" type="presParOf" srcId="{E3F1C937-CDC4-46A3-B431-CCA710834831}" destId="{22D3527D-B9B6-4C43-86C7-35A8D5013F07}" srcOrd="0" destOrd="0" presId="urn:microsoft.com/office/officeart/2005/8/layout/vList5"/>
    <dgm:cxn modelId="{B5AA812B-62A1-4130-BC0B-1A492489956D}" type="presParOf" srcId="{22D3527D-B9B6-4C43-86C7-35A8D5013F07}" destId="{D8FC5351-5A2A-4A73-BDE3-87DD1FC8CF45}" srcOrd="0" destOrd="0" presId="urn:microsoft.com/office/officeart/2005/8/layout/vList5"/>
    <dgm:cxn modelId="{D7215142-1D1A-49B1-B242-413804ECF487}" type="presParOf" srcId="{22D3527D-B9B6-4C43-86C7-35A8D5013F07}" destId="{0599AF82-BD4E-4ABD-91D1-846CF7C893B6}" srcOrd="1" destOrd="0" presId="urn:microsoft.com/office/officeart/2005/8/layout/vList5"/>
    <dgm:cxn modelId="{7BC26CC4-0E42-4686-8DC8-C9F005306F60}" type="presParOf" srcId="{E3F1C937-CDC4-46A3-B431-CCA710834831}" destId="{1C2F391F-D9B1-4429-9182-9E6D860BD2EF}" srcOrd="1" destOrd="0" presId="urn:microsoft.com/office/officeart/2005/8/layout/vList5"/>
    <dgm:cxn modelId="{0728BD21-7AF1-42B3-A53A-1D15F2F08616}" type="presParOf" srcId="{E3F1C937-CDC4-46A3-B431-CCA710834831}" destId="{1A655007-925B-4813-920D-BCEC258A48C7}" srcOrd="2" destOrd="0" presId="urn:microsoft.com/office/officeart/2005/8/layout/vList5"/>
    <dgm:cxn modelId="{5F0CE0C8-72FC-421C-924D-E02DBAFE6EE8}" type="presParOf" srcId="{1A655007-925B-4813-920D-BCEC258A48C7}" destId="{D1685183-266B-4B14-8F8C-AEE264B3B452}" srcOrd="0" destOrd="0" presId="urn:microsoft.com/office/officeart/2005/8/layout/vList5"/>
    <dgm:cxn modelId="{B6E4E40F-C855-4311-8B05-155178E6ED49}" type="presParOf" srcId="{1A655007-925B-4813-920D-BCEC258A48C7}" destId="{8B86D791-BD74-4CDA-AA8A-28351C4D77D3}" srcOrd="1" destOrd="0" presId="urn:microsoft.com/office/officeart/2005/8/layout/vList5"/>
    <dgm:cxn modelId="{B3AD1591-8396-4E19-A066-3E7134ECF2E7}" type="presParOf" srcId="{E3F1C937-CDC4-46A3-B431-CCA710834831}" destId="{65B1B822-7B91-47BB-8C0B-8286326889DC}" srcOrd="3" destOrd="0" presId="urn:microsoft.com/office/officeart/2005/8/layout/vList5"/>
    <dgm:cxn modelId="{AFD836C0-1F83-4F7A-A96B-F8510E1DBF38}" type="presParOf" srcId="{E3F1C937-CDC4-46A3-B431-CCA710834831}" destId="{02BC3384-1A52-41FB-8F26-C7E037B16F96}" srcOrd="4" destOrd="0" presId="urn:microsoft.com/office/officeart/2005/8/layout/vList5"/>
    <dgm:cxn modelId="{E43E61DA-ACC2-4010-BCF7-05EC6D0183EA}" type="presParOf" srcId="{02BC3384-1A52-41FB-8F26-C7E037B16F96}" destId="{44A95925-A3E1-4A2E-9FD7-994164E10DF1}" srcOrd="0" destOrd="0" presId="urn:microsoft.com/office/officeart/2005/8/layout/vList5"/>
    <dgm:cxn modelId="{01DBA497-2D77-444B-8EB2-8432152C94B4}" type="presParOf" srcId="{02BC3384-1A52-41FB-8F26-C7E037B16F96}" destId="{AAE9AE27-CE8B-4151-AC79-32B497E7AC11}" srcOrd="1" destOrd="0" presId="urn:microsoft.com/office/officeart/2005/8/layout/vList5"/>
    <dgm:cxn modelId="{9385921A-AB32-4B27-9233-8FD4A682E2A3}" type="presParOf" srcId="{E3F1C937-CDC4-46A3-B431-CCA710834831}" destId="{6EDBB774-A404-4E85-BB62-59A493998B61}" srcOrd="5" destOrd="0" presId="urn:microsoft.com/office/officeart/2005/8/layout/vList5"/>
    <dgm:cxn modelId="{BB0CA3FA-064F-452D-827D-817C680F4108}" type="presParOf" srcId="{E3F1C937-CDC4-46A3-B431-CCA710834831}" destId="{A73E3E2F-B3E5-4578-9C00-200F3A50C030}" srcOrd="6" destOrd="0" presId="urn:microsoft.com/office/officeart/2005/8/layout/vList5"/>
    <dgm:cxn modelId="{D8199F2E-6094-4FB3-8559-4233ACDE1E2B}" type="presParOf" srcId="{A73E3E2F-B3E5-4578-9C00-200F3A50C030}" destId="{2A618DDF-4B74-4273-8C14-287E4A31CA3C}" srcOrd="0" destOrd="0" presId="urn:microsoft.com/office/officeart/2005/8/layout/vList5"/>
    <dgm:cxn modelId="{FF82086E-3372-4C30-B29A-5E5B7A57AC20}" type="presParOf" srcId="{A73E3E2F-B3E5-4578-9C00-200F3A50C030}" destId="{1FDD1AAD-3B6A-4A0A-AB48-7B19A707306F}" srcOrd="1" destOrd="0" presId="urn:microsoft.com/office/officeart/2005/8/layout/vList5"/>
    <dgm:cxn modelId="{A02628F0-3C6A-49C2-8F36-2AAA0D954EE9}" type="presParOf" srcId="{E3F1C937-CDC4-46A3-B431-CCA710834831}" destId="{DB29F1C0-39E1-4F5D-B014-F86253D0A11E}" srcOrd="7" destOrd="0" presId="urn:microsoft.com/office/officeart/2005/8/layout/vList5"/>
    <dgm:cxn modelId="{BB4A672D-4ADA-421C-A461-670709957386}" type="presParOf" srcId="{E3F1C937-CDC4-46A3-B431-CCA710834831}" destId="{5934A8B8-62EE-4053-87FB-013F5DD073AC}" srcOrd="8" destOrd="0" presId="urn:microsoft.com/office/officeart/2005/8/layout/vList5"/>
    <dgm:cxn modelId="{D7808EF1-3F8D-491D-A500-05A85316AC5D}" type="presParOf" srcId="{5934A8B8-62EE-4053-87FB-013F5DD073AC}" destId="{FD7F9CF9-1863-4D93-9492-A456928B3ED9}" srcOrd="0" destOrd="0" presId="urn:microsoft.com/office/officeart/2005/8/layout/vList5"/>
    <dgm:cxn modelId="{FC4FA25C-A50C-45FD-A3C7-E29647704B13}" type="presParOf" srcId="{5934A8B8-62EE-4053-87FB-013F5DD073AC}" destId="{F246E922-C252-4B0C-8DB0-A1EECC35D6B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99AF82-BD4E-4ABD-91D1-846CF7C893B6}">
      <dsp:nvSpPr>
        <dsp:cNvPr id="0" name=""/>
        <dsp:cNvSpPr/>
      </dsp:nvSpPr>
      <dsp:spPr>
        <a:xfrm rot="5400000">
          <a:off x="6236630" y="-2607914"/>
          <a:ext cx="832908" cy="6261726"/>
        </a:xfrm>
        <a:prstGeom prst="round2Same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800" kern="1200" dirty="0">
              <a:latin typeface="宋体" panose="02010600030101010101" pitchFamily="2" charset="-122"/>
              <a:ea typeface="宋体" panose="02010600030101010101" pitchFamily="2" charset="-122"/>
            </a:rPr>
            <a:t>负责活动当晚的流程、催场控场、主持礼仪、</a:t>
          </a:r>
          <a:r>
            <a:rPr lang="en-US" sz="1800" kern="1200" dirty="0">
              <a:latin typeface="宋体" panose="02010600030101010101" pitchFamily="2" charset="-122"/>
              <a:ea typeface="宋体" panose="02010600030101010101" pitchFamily="2" charset="-122"/>
            </a:rPr>
            <a:t>ppt</a:t>
          </a:r>
          <a:r>
            <a:rPr lang="zh-CN" sz="1800" kern="1200" dirty="0">
              <a:latin typeface="宋体" panose="02010600030101010101" pitchFamily="2" charset="-122"/>
              <a:ea typeface="宋体" panose="02010600030101010101" pitchFamily="2" charset="-122"/>
            </a:rPr>
            <a:t>等工作。</a:t>
          </a:r>
          <a:endParaRPr lang="zh-CN" altLang="en-US" sz="18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 rot="-5400000">
        <a:off x="3522222" y="147153"/>
        <a:ext cx="6221067" cy="751590"/>
      </dsp:txXfrm>
    </dsp:sp>
    <dsp:sp modelId="{D8FC5351-5A2A-4A73-BDE3-87DD1FC8CF45}">
      <dsp:nvSpPr>
        <dsp:cNvPr id="0" name=""/>
        <dsp:cNvSpPr/>
      </dsp:nvSpPr>
      <dsp:spPr>
        <a:xfrm>
          <a:off x="0" y="0"/>
          <a:ext cx="3522221" cy="1041135"/>
        </a:xfrm>
        <a:prstGeom prst="round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5000" kern="1200" dirty="0">
              <a:latin typeface="隶书" panose="02010509060101010101" pitchFamily="49" charset="-122"/>
              <a:ea typeface="隶书" panose="02010509060101010101" pitchFamily="49" charset="-122"/>
            </a:rPr>
            <a:t>流程</a:t>
          </a:r>
          <a:endParaRPr lang="zh-CN" altLang="en-US" sz="5000" kern="1200" dirty="0">
            <a:latin typeface="隶书" panose="02010509060101010101" pitchFamily="49" charset="-122"/>
            <a:ea typeface="隶书" panose="02010509060101010101" pitchFamily="49" charset="-122"/>
          </a:endParaRPr>
        </a:p>
      </dsp:txBody>
      <dsp:txXfrm>
        <a:off x="50824" y="50824"/>
        <a:ext cx="3420573" cy="939487"/>
      </dsp:txXfrm>
    </dsp:sp>
    <dsp:sp modelId="{8B86D791-BD74-4CDA-AA8A-28351C4D77D3}">
      <dsp:nvSpPr>
        <dsp:cNvPr id="0" name=""/>
        <dsp:cNvSpPr/>
      </dsp:nvSpPr>
      <dsp:spPr>
        <a:xfrm rot="5400000">
          <a:off x="6236630" y="-1514722"/>
          <a:ext cx="832908" cy="6261726"/>
        </a:xfrm>
        <a:prstGeom prst="round2Same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>
              <a:latin typeface="宋体" panose="02010600030101010101" pitchFamily="2" charset="-122"/>
              <a:ea typeface="宋体" panose="02010600030101010101" pitchFamily="2" charset="-122"/>
            </a:rPr>
            <a:t>负责</a:t>
          </a:r>
          <a:r>
            <a:rPr lang="zh-CN" altLang="en-US" sz="1800" kern="1200" dirty="0">
              <a:latin typeface="宋体" panose="02010600030101010101" pitchFamily="2" charset="-122"/>
              <a:ea typeface="宋体" panose="02010600030101010101" pitchFamily="2" charset="-122"/>
            </a:rPr>
            <a:t>拉取活动所需的外界赞助。</a:t>
          </a:r>
        </a:p>
      </dsp:txBody>
      <dsp:txXfrm rot="-5400000">
        <a:off x="3522222" y="1240345"/>
        <a:ext cx="6221067" cy="751590"/>
      </dsp:txXfrm>
    </dsp:sp>
    <dsp:sp modelId="{D1685183-266B-4B14-8F8C-AEE264B3B452}">
      <dsp:nvSpPr>
        <dsp:cNvPr id="0" name=""/>
        <dsp:cNvSpPr/>
      </dsp:nvSpPr>
      <dsp:spPr>
        <a:xfrm>
          <a:off x="0" y="1083152"/>
          <a:ext cx="3522221" cy="1041135"/>
        </a:xfrm>
        <a:prstGeom prst="roundRect">
          <a:avLst/>
        </a:prstGeom>
        <a:solidFill>
          <a:schemeClr val="accent5">
            <a:shade val="50000"/>
            <a:hueOff val="133703"/>
            <a:satOff val="3582"/>
            <a:lumOff val="157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5000" kern="1200" dirty="0">
              <a:latin typeface="隶书" panose="02010509060101010101" pitchFamily="49" charset="-122"/>
              <a:ea typeface="隶书" panose="02010509060101010101" pitchFamily="49" charset="-122"/>
            </a:rPr>
            <a:t>赞助</a:t>
          </a:r>
        </a:p>
      </dsp:txBody>
      <dsp:txXfrm>
        <a:off x="50824" y="1133976"/>
        <a:ext cx="3420573" cy="939487"/>
      </dsp:txXfrm>
    </dsp:sp>
    <dsp:sp modelId="{AAE9AE27-CE8B-4151-AC79-32B497E7AC11}">
      <dsp:nvSpPr>
        <dsp:cNvPr id="0" name=""/>
        <dsp:cNvSpPr/>
      </dsp:nvSpPr>
      <dsp:spPr>
        <a:xfrm rot="5400000">
          <a:off x="6236630" y="-421529"/>
          <a:ext cx="832908" cy="6261726"/>
        </a:xfrm>
        <a:prstGeom prst="round2Same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>
              <a:latin typeface="宋体" panose="02010600030101010101" pitchFamily="2" charset="-122"/>
              <a:ea typeface="宋体" panose="02010600030101010101" pitchFamily="2" charset="-122"/>
            </a:rPr>
            <a:t>负责制作活动的布场物资与宣传物资（开放日物资由宣策部与项目小组共同完成）、当晚的布场、当晚使用物资及道具等。</a:t>
          </a:r>
        </a:p>
      </dsp:txBody>
      <dsp:txXfrm rot="-5400000">
        <a:off x="3522222" y="2333538"/>
        <a:ext cx="6221067" cy="751590"/>
      </dsp:txXfrm>
    </dsp:sp>
    <dsp:sp modelId="{44A95925-A3E1-4A2E-9FD7-994164E10DF1}">
      <dsp:nvSpPr>
        <dsp:cNvPr id="0" name=""/>
        <dsp:cNvSpPr/>
      </dsp:nvSpPr>
      <dsp:spPr>
        <a:xfrm>
          <a:off x="0" y="2176345"/>
          <a:ext cx="3522221" cy="1041135"/>
        </a:xfrm>
        <a:prstGeom prst="roundRect">
          <a:avLst/>
        </a:prstGeom>
        <a:solidFill>
          <a:schemeClr val="accent5">
            <a:shade val="50000"/>
            <a:hueOff val="267407"/>
            <a:satOff val="7164"/>
            <a:lumOff val="3156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5000" kern="1200" dirty="0">
              <a:latin typeface="隶书" panose="02010509060101010101" pitchFamily="49" charset="-122"/>
              <a:ea typeface="隶书" panose="02010509060101010101" pitchFamily="49" charset="-122"/>
            </a:rPr>
            <a:t>物资</a:t>
          </a:r>
        </a:p>
      </dsp:txBody>
      <dsp:txXfrm>
        <a:off x="50824" y="2227169"/>
        <a:ext cx="3420573" cy="939487"/>
      </dsp:txXfrm>
    </dsp:sp>
    <dsp:sp modelId="{1FDD1AAD-3B6A-4A0A-AB48-7B19A707306F}">
      <dsp:nvSpPr>
        <dsp:cNvPr id="0" name=""/>
        <dsp:cNvSpPr/>
      </dsp:nvSpPr>
      <dsp:spPr>
        <a:xfrm rot="5400000">
          <a:off x="6236630" y="671662"/>
          <a:ext cx="832908" cy="6261726"/>
        </a:xfrm>
        <a:prstGeom prst="round2Same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>
              <a:latin typeface="宋体" panose="02010600030101010101" pitchFamily="2" charset="-122"/>
              <a:ea typeface="宋体" panose="02010600030101010101" pitchFamily="2" charset="-122"/>
            </a:rPr>
            <a:t>负责</a:t>
          </a:r>
          <a:r>
            <a:rPr lang="zh-CN" altLang="en-US" sz="1800" kern="1200" dirty="0">
              <a:latin typeface="宋体" panose="02010600030101010101" pitchFamily="2" charset="-122"/>
              <a:ea typeface="宋体" panose="02010600030101010101" pitchFamily="2" charset="-122"/>
            </a:rPr>
            <a:t>活动的各类申请、报销、邀请嘉宾、演讲稿等。</a:t>
          </a:r>
        </a:p>
      </dsp:txBody>
      <dsp:txXfrm rot="-5400000">
        <a:off x="3522222" y="3426730"/>
        <a:ext cx="6221067" cy="751590"/>
      </dsp:txXfrm>
    </dsp:sp>
    <dsp:sp modelId="{2A618DDF-4B74-4273-8C14-287E4A31CA3C}">
      <dsp:nvSpPr>
        <dsp:cNvPr id="0" name=""/>
        <dsp:cNvSpPr/>
      </dsp:nvSpPr>
      <dsp:spPr>
        <a:xfrm>
          <a:off x="0" y="3269537"/>
          <a:ext cx="3522221" cy="1041135"/>
        </a:xfrm>
        <a:prstGeom prst="roundRect">
          <a:avLst/>
        </a:prstGeom>
        <a:solidFill>
          <a:schemeClr val="accent5">
            <a:shade val="50000"/>
            <a:hueOff val="267407"/>
            <a:satOff val="7164"/>
            <a:lumOff val="3156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5000" kern="1200" dirty="0">
              <a:latin typeface="隶书" panose="02010509060101010101" pitchFamily="49" charset="-122"/>
              <a:ea typeface="隶书" panose="02010509060101010101" pitchFamily="49" charset="-122"/>
            </a:rPr>
            <a:t>行政</a:t>
          </a:r>
        </a:p>
      </dsp:txBody>
      <dsp:txXfrm>
        <a:off x="50824" y="3320361"/>
        <a:ext cx="3420573" cy="939487"/>
      </dsp:txXfrm>
    </dsp:sp>
    <dsp:sp modelId="{F246E922-C252-4B0C-8DB0-A1EECC35D6B6}">
      <dsp:nvSpPr>
        <dsp:cNvPr id="0" name=""/>
        <dsp:cNvSpPr/>
      </dsp:nvSpPr>
      <dsp:spPr>
        <a:xfrm rot="5400000">
          <a:off x="6236630" y="1764854"/>
          <a:ext cx="832908" cy="6261726"/>
        </a:xfrm>
        <a:prstGeom prst="round2Same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宋体" panose="02010600030101010101" pitchFamily="2" charset="-122"/>
              <a:ea typeface="宋体" panose="02010600030101010101" pitchFamily="2" charset="-122"/>
            </a:rPr>
            <a:t>负责活动的前期宣传，海报、传单、推送、视频等制作以及线下宣传。还可视情况加入节目，机动气氛等职能。</a:t>
          </a:r>
        </a:p>
      </dsp:txBody>
      <dsp:txXfrm rot="-5400000">
        <a:off x="3522222" y="4519922"/>
        <a:ext cx="6221067" cy="751590"/>
      </dsp:txXfrm>
    </dsp:sp>
    <dsp:sp modelId="{FD7F9CF9-1863-4D93-9492-A456928B3ED9}">
      <dsp:nvSpPr>
        <dsp:cNvPr id="0" name=""/>
        <dsp:cNvSpPr/>
      </dsp:nvSpPr>
      <dsp:spPr>
        <a:xfrm>
          <a:off x="0" y="4375150"/>
          <a:ext cx="3522221" cy="1041135"/>
        </a:xfrm>
        <a:prstGeom prst="roundRect">
          <a:avLst/>
        </a:prstGeom>
        <a:solidFill>
          <a:schemeClr val="accent5">
            <a:shade val="50000"/>
            <a:hueOff val="133703"/>
            <a:satOff val="3582"/>
            <a:lumOff val="157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5000" kern="1200" dirty="0">
              <a:latin typeface="隶书" panose="02010509060101010101" pitchFamily="49" charset="-122"/>
              <a:ea typeface="隶书" panose="02010509060101010101" pitchFamily="49" charset="-122"/>
            </a:rPr>
            <a:t>宣传</a:t>
          </a:r>
        </a:p>
      </dsp:txBody>
      <dsp:txXfrm>
        <a:off x="50824" y="4425974"/>
        <a:ext cx="3420573" cy="9394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1751-05DF-47E7-9B7F-935348FB5ED1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988B-02EF-4D7D-88C8-96791A3157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1751-05DF-47E7-9B7F-935348FB5ED1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988B-02EF-4D7D-88C8-96791A3157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1751-05DF-47E7-9B7F-935348FB5ED1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988B-02EF-4D7D-88C8-96791A3157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1751-05DF-47E7-9B7F-935348FB5ED1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988B-02EF-4D7D-88C8-96791A3157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1751-05DF-47E7-9B7F-935348FB5ED1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988B-02EF-4D7D-88C8-96791A3157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1751-05DF-47E7-9B7F-935348FB5ED1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988B-02EF-4D7D-88C8-96791A3157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1751-05DF-47E7-9B7F-935348FB5ED1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988B-02EF-4D7D-88C8-96791A3157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1751-05DF-47E7-9B7F-935348FB5ED1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988B-02EF-4D7D-88C8-96791A3157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1751-05DF-47E7-9B7F-935348FB5ED1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988B-02EF-4D7D-88C8-96791A3157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1751-05DF-47E7-9B7F-935348FB5ED1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988B-02EF-4D7D-88C8-96791A3157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1751-05DF-47E7-9B7F-935348FB5ED1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988B-02EF-4D7D-88C8-96791A3157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1751-05DF-47E7-9B7F-935348FB5ED1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988B-02EF-4D7D-88C8-96791A3157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1751-05DF-47E7-9B7F-935348FB5ED1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988B-02EF-4D7D-88C8-96791A3157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1751-05DF-47E7-9B7F-935348FB5ED1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988B-02EF-4D7D-88C8-96791A3157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1751-05DF-47E7-9B7F-935348FB5ED1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988B-02EF-4D7D-88C8-96791A3157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1751-05DF-47E7-9B7F-935348FB5ED1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988B-02EF-4D7D-88C8-96791A3157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1751-05DF-47E7-9B7F-935348FB5ED1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988B-02EF-4D7D-88C8-96791A3157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1751-05DF-47E7-9B7F-935348FB5ED1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988B-02EF-4D7D-88C8-96791A3157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1751-05DF-47E7-9B7F-935348FB5ED1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988B-02EF-4D7D-88C8-96791A3157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1751-05DF-47E7-9B7F-935348FB5ED1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988B-02EF-4D7D-88C8-96791A3157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1751-05DF-47E7-9B7F-935348FB5ED1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988B-02EF-4D7D-88C8-96791A3157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1751-05DF-47E7-9B7F-935348FB5ED1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988B-02EF-4D7D-88C8-96791A3157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21751-05DF-47E7-9B7F-935348FB5ED1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5988B-02EF-4D7D-88C8-96791A3157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21751-05DF-47E7-9B7F-935348FB5ED1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5988B-02EF-4D7D-88C8-96791A3157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911310" y="-22369"/>
            <a:ext cx="1878582" cy="5132743"/>
            <a:chOff x="1444624" y="0"/>
            <a:chExt cx="1589087" cy="434177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5" name="直接连接符 4"/>
            <p:cNvCxnSpPr/>
            <p:nvPr/>
          </p:nvCxnSpPr>
          <p:spPr>
            <a:xfrm>
              <a:off x="2239167" y="0"/>
              <a:ext cx="0" cy="2724068"/>
            </a:xfrm>
            <a:prstGeom prst="line">
              <a:avLst/>
            </a:prstGeom>
            <a:grpFill/>
            <a:ln w="28575">
              <a:solidFill>
                <a:srgbClr val="254E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4"/>
            <p:cNvGrpSpPr>
              <a:grpSpLocks noChangeAspect="1"/>
            </p:cNvGrpSpPr>
            <p:nvPr/>
          </p:nvGrpSpPr>
          <p:grpSpPr bwMode="auto">
            <a:xfrm>
              <a:off x="1444624" y="2701886"/>
              <a:ext cx="1589087" cy="1639888"/>
              <a:chOff x="1308" y="1009"/>
              <a:chExt cx="1001" cy="1033"/>
            </a:xfrm>
            <a:grpFill/>
          </p:grpSpPr>
          <p:sp>
            <p:nvSpPr>
              <p:cNvPr id="7" name="Freeform 5"/>
              <p:cNvSpPr/>
              <p:nvPr/>
            </p:nvSpPr>
            <p:spPr bwMode="auto">
              <a:xfrm>
                <a:off x="1533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5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9780316" y="-151689"/>
            <a:ext cx="1837158" cy="4001146"/>
            <a:chOff x="3116261" y="0"/>
            <a:chExt cx="1589087" cy="346087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grpSp>
          <p:nvGrpSpPr>
            <p:cNvPr id="17" name="Group 4"/>
            <p:cNvGrpSpPr>
              <a:grpSpLocks noChangeAspect="1"/>
            </p:cNvGrpSpPr>
            <p:nvPr/>
          </p:nvGrpSpPr>
          <p:grpSpPr bwMode="auto">
            <a:xfrm>
              <a:off x="3116261" y="1820986"/>
              <a:ext cx="1589087" cy="1639888"/>
              <a:chOff x="1308" y="1009"/>
              <a:chExt cx="1001" cy="1033"/>
            </a:xfrm>
            <a:grpFill/>
          </p:grpSpPr>
          <p:sp>
            <p:nvSpPr>
              <p:cNvPr id="19" name="Freeform 5"/>
              <p:cNvSpPr/>
              <p:nvPr/>
            </p:nvSpPr>
            <p:spPr bwMode="auto">
              <a:xfrm>
                <a:off x="1533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0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1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2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3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4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5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6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7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18" name="直接连接符 17"/>
            <p:cNvCxnSpPr>
              <a:endCxn id="19" idx="4"/>
            </p:cNvCxnSpPr>
            <p:nvPr/>
          </p:nvCxnSpPr>
          <p:spPr>
            <a:xfrm>
              <a:off x="3920019" y="0"/>
              <a:ext cx="9757" cy="1820986"/>
            </a:xfrm>
            <a:prstGeom prst="line">
              <a:avLst/>
            </a:prstGeom>
            <a:grpFill/>
            <a:ln w="28575">
              <a:solidFill>
                <a:srgbClr val="254E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6253060" y="-22369"/>
            <a:ext cx="1764118" cy="3353843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29" name="直接连接符 28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254E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31" name="Freeform 5"/>
              <p:cNvSpPr/>
              <p:nvPr/>
            </p:nvSpPr>
            <p:spPr bwMode="auto">
              <a:xfrm>
                <a:off x="1533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2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3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4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5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6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7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8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9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53" name="任意多边形 130"/>
          <p:cNvSpPr/>
          <p:nvPr/>
        </p:nvSpPr>
        <p:spPr>
          <a:xfrm>
            <a:off x="530283" y="2973716"/>
            <a:ext cx="5662863" cy="32085"/>
          </a:xfrm>
          <a:custGeom>
            <a:avLst/>
            <a:gdLst>
              <a:gd name="connsiteX0" fmla="*/ 0 w 5662863"/>
              <a:gd name="connsiteY0" fmla="*/ 0 h 32085"/>
              <a:gd name="connsiteX1" fmla="*/ 5662863 w 5662863"/>
              <a:gd name="connsiteY1" fmla="*/ 32085 h 3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62863" h="32085">
                <a:moveTo>
                  <a:pt x="0" y="0"/>
                </a:moveTo>
                <a:lnTo>
                  <a:pt x="5662863" y="32085"/>
                </a:lnTo>
              </a:path>
            </a:pathLst>
          </a:custGeom>
          <a:noFill/>
          <a:ln w="25400" cap="rnd">
            <a:solidFill>
              <a:schemeClr val="accent1">
                <a:lumMod val="50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任意多边形 131"/>
          <p:cNvSpPr/>
          <p:nvPr/>
        </p:nvSpPr>
        <p:spPr>
          <a:xfrm>
            <a:off x="530282" y="4448705"/>
            <a:ext cx="5662863" cy="32085"/>
          </a:xfrm>
          <a:custGeom>
            <a:avLst/>
            <a:gdLst>
              <a:gd name="connsiteX0" fmla="*/ 0 w 5662863"/>
              <a:gd name="connsiteY0" fmla="*/ 0 h 32085"/>
              <a:gd name="connsiteX1" fmla="*/ 5662863 w 5662863"/>
              <a:gd name="connsiteY1" fmla="*/ 32085 h 3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62863" h="32085">
                <a:moveTo>
                  <a:pt x="0" y="0"/>
                </a:moveTo>
                <a:lnTo>
                  <a:pt x="5662863" y="32085"/>
                </a:lnTo>
              </a:path>
            </a:pathLst>
          </a:custGeom>
          <a:noFill/>
          <a:ln w="25400" cap="rnd">
            <a:solidFill>
              <a:schemeClr val="accent1">
                <a:lumMod val="50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445099" y="3318535"/>
            <a:ext cx="5748046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234A65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项目小组制度</a:t>
            </a:r>
          </a:p>
        </p:txBody>
      </p:sp>
      <p:sp>
        <p:nvSpPr>
          <p:cNvPr id="56" name="Freeform 30"/>
          <p:cNvSpPr>
            <a:spLocks noEditPoints="1"/>
          </p:cNvSpPr>
          <p:nvPr/>
        </p:nvSpPr>
        <p:spPr bwMode="auto">
          <a:xfrm>
            <a:off x="938400" y="2807249"/>
            <a:ext cx="356162" cy="344819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rgbClr val="234A6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Freeform 6"/>
          <p:cNvSpPr>
            <a:spLocks noEditPoints="1"/>
          </p:cNvSpPr>
          <p:nvPr/>
        </p:nvSpPr>
        <p:spPr bwMode="auto">
          <a:xfrm>
            <a:off x="543247" y="1587795"/>
            <a:ext cx="1349375" cy="887412"/>
          </a:xfrm>
          <a:custGeom>
            <a:avLst/>
            <a:gdLst>
              <a:gd name="T0" fmla="*/ 194 w 200"/>
              <a:gd name="T1" fmla="*/ 121 h 132"/>
              <a:gd name="T2" fmla="*/ 178 w 200"/>
              <a:gd name="T3" fmla="*/ 118 h 132"/>
              <a:gd name="T4" fmla="*/ 189 w 200"/>
              <a:gd name="T5" fmla="*/ 91 h 132"/>
              <a:gd name="T6" fmla="*/ 182 w 200"/>
              <a:gd name="T7" fmla="*/ 86 h 132"/>
              <a:gd name="T8" fmla="*/ 150 w 200"/>
              <a:gd name="T9" fmla="*/ 111 h 132"/>
              <a:gd name="T10" fmla="*/ 148 w 200"/>
              <a:gd name="T11" fmla="*/ 97 h 132"/>
              <a:gd name="T12" fmla="*/ 149 w 200"/>
              <a:gd name="T13" fmla="*/ 93 h 132"/>
              <a:gd name="T14" fmla="*/ 180 w 200"/>
              <a:gd name="T15" fmla="*/ 78 h 132"/>
              <a:gd name="T16" fmla="*/ 188 w 200"/>
              <a:gd name="T17" fmla="*/ 74 h 132"/>
              <a:gd name="T18" fmla="*/ 141 w 200"/>
              <a:gd name="T19" fmla="*/ 90 h 132"/>
              <a:gd name="T20" fmla="*/ 123 w 200"/>
              <a:gd name="T21" fmla="*/ 106 h 132"/>
              <a:gd name="T22" fmla="*/ 138 w 200"/>
              <a:gd name="T23" fmla="*/ 72 h 132"/>
              <a:gd name="T24" fmla="*/ 115 w 200"/>
              <a:gd name="T25" fmla="*/ 62 h 132"/>
              <a:gd name="T26" fmla="*/ 104 w 200"/>
              <a:gd name="T27" fmla="*/ 105 h 132"/>
              <a:gd name="T28" fmla="*/ 94 w 200"/>
              <a:gd name="T29" fmla="*/ 82 h 132"/>
              <a:gd name="T30" fmla="*/ 102 w 200"/>
              <a:gd name="T31" fmla="*/ 0 h 132"/>
              <a:gd name="T32" fmla="*/ 97 w 200"/>
              <a:gd name="T33" fmla="*/ 4 h 132"/>
              <a:gd name="T34" fmla="*/ 86 w 200"/>
              <a:gd name="T35" fmla="*/ 80 h 132"/>
              <a:gd name="T36" fmla="*/ 70 w 200"/>
              <a:gd name="T37" fmla="*/ 108 h 132"/>
              <a:gd name="T38" fmla="*/ 66 w 200"/>
              <a:gd name="T39" fmla="*/ 72 h 132"/>
              <a:gd name="T40" fmla="*/ 81 w 200"/>
              <a:gd name="T41" fmla="*/ 61 h 132"/>
              <a:gd name="T42" fmla="*/ 59 w 200"/>
              <a:gd name="T43" fmla="*/ 66 h 132"/>
              <a:gd name="T44" fmla="*/ 54 w 200"/>
              <a:gd name="T45" fmla="*/ 104 h 132"/>
              <a:gd name="T46" fmla="*/ 44 w 200"/>
              <a:gd name="T47" fmla="*/ 111 h 132"/>
              <a:gd name="T48" fmla="*/ 34 w 200"/>
              <a:gd name="T49" fmla="*/ 87 h 132"/>
              <a:gd name="T50" fmla="*/ 26 w 200"/>
              <a:gd name="T51" fmla="*/ 66 h 132"/>
              <a:gd name="T52" fmla="*/ 25 w 200"/>
              <a:gd name="T53" fmla="*/ 88 h 132"/>
              <a:gd name="T54" fmla="*/ 25 w 200"/>
              <a:gd name="T55" fmla="*/ 92 h 132"/>
              <a:gd name="T56" fmla="*/ 18 w 200"/>
              <a:gd name="T57" fmla="*/ 123 h 132"/>
              <a:gd name="T58" fmla="*/ 2 w 200"/>
              <a:gd name="T59" fmla="*/ 120 h 132"/>
              <a:gd name="T60" fmla="*/ 15 w 200"/>
              <a:gd name="T61" fmla="*/ 132 h 132"/>
              <a:gd name="T62" fmla="*/ 34 w 200"/>
              <a:gd name="T63" fmla="*/ 114 h 132"/>
              <a:gd name="T64" fmla="*/ 48 w 200"/>
              <a:gd name="T65" fmla="*/ 121 h 132"/>
              <a:gd name="T66" fmla="*/ 61 w 200"/>
              <a:gd name="T67" fmla="*/ 113 h 132"/>
              <a:gd name="T68" fmla="*/ 70 w 200"/>
              <a:gd name="T69" fmla="*/ 117 h 132"/>
              <a:gd name="T70" fmla="*/ 92 w 200"/>
              <a:gd name="T71" fmla="*/ 109 h 132"/>
              <a:gd name="T72" fmla="*/ 113 w 200"/>
              <a:gd name="T73" fmla="*/ 111 h 132"/>
              <a:gd name="T74" fmla="*/ 123 w 200"/>
              <a:gd name="T75" fmla="*/ 115 h 132"/>
              <a:gd name="T76" fmla="*/ 140 w 200"/>
              <a:gd name="T77" fmla="*/ 112 h 132"/>
              <a:gd name="T78" fmla="*/ 169 w 200"/>
              <a:gd name="T79" fmla="*/ 115 h 132"/>
              <a:gd name="T80" fmla="*/ 179 w 200"/>
              <a:gd name="T81" fmla="*/ 130 h 132"/>
              <a:gd name="T82" fmla="*/ 197 w 200"/>
              <a:gd name="T83" fmla="*/ 130 h 132"/>
              <a:gd name="T84" fmla="*/ 122 w 200"/>
              <a:gd name="T85" fmla="*/ 68 h 132"/>
              <a:gd name="T86" fmla="*/ 127 w 200"/>
              <a:gd name="T87" fmla="*/ 65 h 132"/>
              <a:gd name="T88" fmla="*/ 117 w 200"/>
              <a:gd name="T89" fmla="*/ 95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0" h="132">
                <a:moveTo>
                  <a:pt x="200" y="124"/>
                </a:moveTo>
                <a:cubicBezTo>
                  <a:pt x="199" y="122"/>
                  <a:pt x="196" y="121"/>
                  <a:pt x="194" y="121"/>
                </a:cubicBezTo>
                <a:cubicBezTo>
                  <a:pt x="189" y="123"/>
                  <a:pt x="185" y="123"/>
                  <a:pt x="183" y="122"/>
                </a:cubicBezTo>
                <a:cubicBezTo>
                  <a:pt x="180" y="121"/>
                  <a:pt x="179" y="119"/>
                  <a:pt x="178" y="118"/>
                </a:cubicBezTo>
                <a:cubicBezTo>
                  <a:pt x="177" y="113"/>
                  <a:pt x="180" y="106"/>
                  <a:pt x="183" y="100"/>
                </a:cubicBezTo>
                <a:cubicBezTo>
                  <a:pt x="187" y="95"/>
                  <a:pt x="189" y="92"/>
                  <a:pt x="189" y="91"/>
                </a:cubicBezTo>
                <a:cubicBezTo>
                  <a:pt x="190" y="89"/>
                  <a:pt x="190" y="87"/>
                  <a:pt x="188" y="85"/>
                </a:cubicBezTo>
                <a:cubicBezTo>
                  <a:pt x="186" y="84"/>
                  <a:pt x="183" y="85"/>
                  <a:pt x="182" y="86"/>
                </a:cubicBezTo>
                <a:cubicBezTo>
                  <a:pt x="181" y="87"/>
                  <a:pt x="179" y="91"/>
                  <a:pt x="176" y="95"/>
                </a:cubicBezTo>
                <a:cubicBezTo>
                  <a:pt x="170" y="104"/>
                  <a:pt x="160" y="114"/>
                  <a:pt x="150" y="111"/>
                </a:cubicBezTo>
                <a:cubicBezTo>
                  <a:pt x="150" y="111"/>
                  <a:pt x="149" y="110"/>
                  <a:pt x="148" y="109"/>
                </a:cubicBezTo>
                <a:cubicBezTo>
                  <a:pt x="147" y="107"/>
                  <a:pt x="146" y="103"/>
                  <a:pt x="148" y="97"/>
                </a:cubicBezTo>
                <a:cubicBezTo>
                  <a:pt x="148" y="96"/>
                  <a:pt x="148" y="96"/>
                  <a:pt x="148" y="95"/>
                </a:cubicBezTo>
                <a:cubicBezTo>
                  <a:pt x="149" y="95"/>
                  <a:pt x="149" y="94"/>
                  <a:pt x="149" y="93"/>
                </a:cubicBezTo>
                <a:cubicBezTo>
                  <a:pt x="156" y="78"/>
                  <a:pt x="167" y="76"/>
                  <a:pt x="171" y="75"/>
                </a:cubicBezTo>
                <a:cubicBezTo>
                  <a:pt x="176" y="75"/>
                  <a:pt x="180" y="77"/>
                  <a:pt x="180" y="78"/>
                </a:cubicBezTo>
                <a:cubicBezTo>
                  <a:pt x="181" y="80"/>
                  <a:pt x="184" y="81"/>
                  <a:pt x="186" y="80"/>
                </a:cubicBezTo>
                <a:cubicBezTo>
                  <a:pt x="188" y="79"/>
                  <a:pt x="189" y="77"/>
                  <a:pt x="188" y="74"/>
                </a:cubicBezTo>
                <a:cubicBezTo>
                  <a:pt x="186" y="70"/>
                  <a:pt x="180" y="67"/>
                  <a:pt x="172" y="67"/>
                </a:cubicBezTo>
                <a:cubicBezTo>
                  <a:pt x="167" y="67"/>
                  <a:pt x="150" y="68"/>
                  <a:pt x="141" y="90"/>
                </a:cubicBezTo>
                <a:cubicBezTo>
                  <a:pt x="141" y="91"/>
                  <a:pt x="140" y="92"/>
                  <a:pt x="140" y="93"/>
                </a:cubicBezTo>
                <a:cubicBezTo>
                  <a:pt x="136" y="100"/>
                  <a:pt x="129" y="107"/>
                  <a:pt x="123" y="106"/>
                </a:cubicBezTo>
                <a:cubicBezTo>
                  <a:pt x="122" y="106"/>
                  <a:pt x="121" y="106"/>
                  <a:pt x="120" y="105"/>
                </a:cubicBezTo>
                <a:cubicBezTo>
                  <a:pt x="129" y="96"/>
                  <a:pt x="137" y="82"/>
                  <a:pt x="138" y="72"/>
                </a:cubicBezTo>
                <a:cubicBezTo>
                  <a:pt x="139" y="64"/>
                  <a:pt x="135" y="58"/>
                  <a:pt x="128" y="57"/>
                </a:cubicBezTo>
                <a:cubicBezTo>
                  <a:pt x="123" y="56"/>
                  <a:pt x="119" y="58"/>
                  <a:pt x="115" y="62"/>
                </a:cubicBezTo>
                <a:cubicBezTo>
                  <a:pt x="107" y="71"/>
                  <a:pt x="106" y="91"/>
                  <a:pt x="109" y="103"/>
                </a:cubicBezTo>
                <a:cubicBezTo>
                  <a:pt x="107" y="104"/>
                  <a:pt x="105" y="106"/>
                  <a:pt x="104" y="105"/>
                </a:cubicBezTo>
                <a:cubicBezTo>
                  <a:pt x="102" y="105"/>
                  <a:pt x="100" y="105"/>
                  <a:pt x="99" y="103"/>
                </a:cubicBezTo>
                <a:cubicBezTo>
                  <a:pt x="95" y="99"/>
                  <a:pt x="94" y="91"/>
                  <a:pt x="94" y="82"/>
                </a:cubicBezTo>
                <a:cubicBezTo>
                  <a:pt x="96" y="73"/>
                  <a:pt x="104" y="18"/>
                  <a:pt x="106" y="5"/>
                </a:cubicBezTo>
                <a:cubicBezTo>
                  <a:pt x="106" y="3"/>
                  <a:pt x="104" y="1"/>
                  <a:pt x="102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99" y="0"/>
                  <a:pt x="97" y="2"/>
                  <a:pt x="97" y="4"/>
                </a:cubicBezTo>
                <a:cubicBezTo>
                  <a:pt x="95" y="17"/>
                  <a:pt x="87" y="70"/>
                  <a:pt x="86" y="80"/>
                </a:cubicBezTo>
                <a:cubicBezTo>
                  <a:pt x="86" y="80"/>
                  <a:pt x="86" y="80"/>
                  <a:pt x="86" y="80"/>
                </a:cubicBezTo>
                <a:cubicBezTo>
                  <a:pt x="86" y="80"/>
                  <a:pt x="86" y="80"/>
                  <a:pt x="86" y="81"/>
                </a:cubicBezTo>
                <a:cubicBezTo>
                  <a:pt x="83" y="98"/>
                  <a:pt x="78" y="107"/>
                  <a:pt x="70" y="108"/>
                </a:cubicBezTo>
                <a:cubicBezTo>
                  <a:pt x="68" y="108"/>
                  <a:pt x="61" y="104"/>
                  <a:pt x="60" y="91"/>
                </a:cubicBezTo>
                <a:cubicBezTo>
                  <a:pt x="60" y="83"/>
                  <a:pt x="62" y="76"/>
                  <a:pt x="66" y="72"/>
                </a:cubicBezTo>
                <a:cubicBezTo>
                  <a:pt x="69" y="68"/>
                  <a:pt x="73" y="66"/>
                  <a:pt x="77" y="66"/>
                </a:cubicBezTo>
                <a:cubicBezTo>
                  <a:pt x="80" y="65"/>
                  <a:pt x="82" y="63"/>
                  <a:pt x="81" y="61"/>
                </a:cubicBezTo>
                <a:cubicBezTo>
                  <a:pt x="81" y="58"/>
                  <a:pt x="79" y="57"/>
                  <a:pt x="77" y="57"/>
                </a:cubicBezTo>
                <a:cubicBezTo>
                  <a:pt x="70" y="57"/>
                  <a:pt x="64" y="61"/>
                  <a:pt x="59" y="66"/>
                </a:cubicBezTo>
                <a:cubicBezTo>
                  <a:pt x="55" y="70"/>
                  <a:pt x="51" y="79"/>
                  <a:pt x="52" y="92"/>
                </a:cubicBezTo>
                <a:cubicBezTo>
                  <a:pt x="52" y="97"/>
                  <a:pt x="53" y="101"/>
                  <a:pt x="54" y="104"/>
                </a:cubicBezTo>
                <a:cubicBezTo>
                  <a:pt x="53" y="109"/>
                  <a:pt x="51" y="111"/>
                  <a:pt x="50" y="112"/>
                </a:cubicBezTo>
                <a:cubicBezTo>
                  <a:pt x="48" y="112"/>
                  <a:pt x="46" y="112"/>
                  <a:pt x="44" y="111"/>
                </a:cubicBezTo>
                <a:cubicBezTo>
                  <a:pt x="40" y="109"/>
                  <a:pt x="37" y="101"/>
                  <a:pt x="34" y="91"/>
                </a:cubicBezTo>
                <a:cubicBezTo>
                  <a:pt x="34" y="90"/>
                  <a:pt x="34" y="88"/>
                  <a:pt x="34" y="87"/>
                </a:cubicBezTo>
                <a:cubicBezTo>
                  <a:pt x="33" y="83"/>
                  <a:pt x="32" y="77"/>
                  <a:pt x="31" y="70"/>
                </a:cubicBezTo>
                <a:cubicBezTo>
                  <a:pt x="30" y="68"/>
                  <a:pt x="28" y="66"/>
                  <a:pt x="26" y="66"/>
                </a:cubicBezTo>
                <a:cubicBezTo>
                  <a:pt x="23" y="67"/>
                  <a:pt x="22" y="69"/>
                  <a:pt x="22" y="71"/>
                </a:cubicBezTo>
                <a:cubicBezTo>
                  <a:pt x="23" y="78"/>
                  <a:pt x="24" y="84"/>
                  <a:pt x="25" y="88"/>
                </a:cubicBezTo>
                <a:cubicBezTo>
                  <a:pt x="25" y="90"/>
                  <a:pt x="25" y="91"/>
                  <a:pt x="25" y="92"/>
                </a:cubicBezTo>
                <a:cubicBezTo>
                  <a:pt x="25" y="92"/>
                  <a:pt x="25" y="92"/>
                  <a:pt x="25" y="92"/>
                </a:cubicBezTo>
                <a:cubicBezTo>
                  <a:pt x="26" y="92"/>
                  <a:pt x="26" y="92"/>
                  <a:pt x="26" y="93"/>
                </a:cubicBezTo>
                <a:cubicBezTo>
                  <a:pt x="28" y="109"/>
                  <a:pt x="26" y="119"/>
                  <a:pt x="18" y="123"/>
                </a:cubicBezTo>
                <a:cubicBezTo>
                  <a:pt x="14" y="125"/>
                  <a:pt x="10" y="122"/>
                  <a:pt x="8" y="120"/>
                </a:cubicBezTo>
                <a:cubicBezTo>
                  <a:pt x="7" y="119"/>
                  <a:pt x="4" y="119"/>
                  <a:pt x="2" y="120"/>
                </a:cubicBezTo>
                <a:cubicBezTo>
                  <a:pt x="0" y="122"/>
                  <a:pt x="0" y="125"/>
                  <a:pt x="2" y="127"/>
                </a:cubicBezTo>
                <a:cubicBezTo>
                  <a:pt x="6" y="130"/>
                  <a:pt x="10" y="132"/>
                  <a:pt x="15" y="132"/>
                </a:cubicBezTo>
                <a:cubicBezTo>
                  <a:pt x="17" y="132"/>
                  <a:pt x="19" y="132"/>
                  <a:pt x="22" y="131"/>
                </a:cubicBezTo>
                <a:cubicBezTo>
                  <a:pt x="28" y="128"/>
                  <a:pt x="33" y="122"/>
                  <a:pt x="34" y="114"/>
                </a:cubicBezTo>
                <a:cubicBezTo>
                  <a:pt x="36" y="116"/>
                  <a:pt x="38" y="117"/>
                  <a:pt x="40" y="119"/>
                </a:cubicBezTo>
                <a:cubicBezTo>
                  <a:pt x="42" y="120"/>
                  <a:pt x="45" y="121"/>
                  <a:pt x="48" y="121"/>
                </a:cubicBezTo>
                <a:cubicBezTo>
                  <a:pt x="49" y="121"/>
                  <a:pt x="50" y="121"/>
                  <a:pt x="52" y="120"/>
                </a:cubicBezTo>
                <a:cubicBezTo>
                  <a:pt x="55" y="120"/>
                  <a:pt x="58" y="117"/>
                  <a:pt x="61" y="113"/>
                </a:cubicBezTo>
                <a:cubicBezTo>
                  <a:pt x="64" y="115"/>
                  <a:pt x="67" y="117"/>
                  <a:pt x="70" y="117"/>
                </a:cubicBezTo>
                <a:cubicBezTo>
                  <a:pt x="70" y="117"/>
                  <a:pt x="70" y="117"/>
                  <a:pt x="70" y="117"/>
                </a:cubicBezTo>
                <a:cubicBezTo>
                  <a:pt x="78" y="116"/>
                  <a:pt x="84" y="111"/>
                  <a:pt x="88" y="103"/>
                </a:cubicBezTo>
                <a:cubicBezTo>
                  <a:pt x="89" y="105"/>
                  <a:pt x="90" y="107"/>
                  <a:pt x="92" y="109"/>
                </a:cubicBezTo>
                <a:cubicBezTo>
                  <a:pt x="95" y="112"/>
                  <a:pt x="99" y="114"/>
                  <a:pt x="104" y="114"/>
                </a:cubicBezTo>
                <a:cubicBezTo>
                  <a:pt x="107" y="114"/>
                  <a:pt x="110" y="113"/>
                  <a:pt x="113" y="111"/>
                </a:cubicBezTo>
                <a:cubicBezTo>
                  <a:pt x="116" y="114"/>
                  <a:pt x="119" y="115"/>
                  <a:pt x="122" y="115"/>
                </a:cubicBezTo>
                <a:cubicBezTo>
                  <a:pt x="122" y="115"/>
                  <a:pt x="123" y="115"/>
                  <a:pt x="123" y="115"/>
                </a:cubicBezTo>
                <a:cubicBezTo>
                  <a:pt x="129" y="115"/>
                  <a:pt x="134" y="113"/>
                  <a:pt x="138" y="109"/>
                </a:cubicBezTo>
                <a:cubicBezTo>
                  <a:pt x="139" y="110"/>
                  <a:pt x="139" y="111"/>
                  <a:pt x="140" y="112"/>
                </a:cubicBezTo>
                <a:cubicBezTo>
                  <a:pt x="141" y="116"/>
                  <a:pt x="144" y="119"/>
                  <a:pt x="147" y="120"/>
                </a:cubicBezTo>
                <a:cubicBezTo>
                  <a:pt x="155" y="122"/>
                  <a:pt x="163" y="119"/>
                  <a:pt x="169" y="115"/>
                </a:cubicBezTo>
                <a:cubicBezTo>
                  <a:pt x="169" y="116"/>
                  <a:pt x="169" y="118"/>
                  <a:pt x="170" y="120"/>
                </a:cubicBezTo>
                <a:cubicBezTo>
                  <a:pt x="171" y="125"/>
                  <a:pt x="174" y="128"/>
                  <a:pt x="179" y="130"/>
                </a:cubicBezTo>
                <a:cubicBezTo>
                  <a:pt x="181" y="131"/>
                  <a:pt x="184" y="132"/>
                  <a:pt x="186" y="132"/>
                </a:cubicBezTo>
                <a:cubicBezTo>
                  <a:pt x="189" y="132"/>
                  <a:pt x="193" y="131"/>
                  <a:pt x="197" y="130"/>
                </a:cubicBezTo>
                <a:cubicBezTo>
                  <a:pt x="199" y="129"/>
                  <a:pt x="200" y="126"/>
                  <a:pt x="200" y="124"/>
                </a:cubicBezTo>
                <a:close/>
                <a:moveTo>
                  <a:pt x="122" y="68"/>
                </a:moveTo>
                <a:cubicBezTo>
                  <a:pt x="123" y="66"/>
                  <a:pt x="125" y="65"/>
                  <a:pt x="126" y="65"/>
                </a:cubicBezTo>
                <a:cubicBezTo>
                  <a:pt x="126" y="65"/>
                  <a:pt x="126" y="65"/>
                  <a:pt x="127" y="65"/>
                </a:cubicBezTo>
                <a:cubicBezTo>
                  <a:pt x="128" y="66"/>
                  <a:pt x="130" y="66"/>
                  <a:pt x="129" y="71"/>
                </a:cubicBezTo>
                <a:cubicBezTo>
                  <a:pt x="129" y="78"/>
                  <a:pt x="123" y="88"/>
                  <a:pt x="117" y="95"/>
                </a:cubicBezTo>
                <a:cubicBezTo>
                  <a:pt x="115" y="85"/>
                  <a:pt x="117" y="73"/>
                  <a:pt x="122" y="68"/>
                </a:cubicBezTo>
                <a:close/>
              </a:path>
            </a:pathLst>
          </a:custGeom>
          <a:solidFill>
            <a:srgbClr val="234A6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47"/>
          <p:cNvSpPr/>
          <p:nvPr/>
        </p:nvSpPr>
        <p:spPr>
          <a:xfrm>
            <a:off x="600251" y="236899"/>
            <a:ext cx="5396787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5400" dirty="0">
                <a:solidFill>
                  <a:srgbClr val="234A65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cs typeface="Arial" panose="020B0604020202020204" pitchFamily="34" charset="0"/>
              </a:rPr>
              <a:t>常规内部职能</a:t>
            </a:r>
            <a:endParaRPr lang="en-US" altLang="zh-CN" sz="5400" dirty="0">
              <a:solidFill>
                <a:srgbClr val="234A65"/>
              </a:solidFill>
              <a:latin typeface="方正静蕾简体" panose="02000000000000000000" pitchFamily="2" charset="-122"/>
              <a:ea typeface="方正静蕾简体" panose="02000000000000000000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CF7EF7DE-468C-41EE-9D95-278C87376C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1500028"/>
              </p:ext>
            </p:extLst>
          </p:nvPr>
        </p:nvGraphicFramePr>
        <p:xfrm>
          <a:off x="1021937" y="1202434"/>
          <a:ext cx="978394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660844" y="-1544320"/>
            <a:ext cx="2267772" cy="6196103"/>
            <a:chOff x="1444624" y="0"/>
            <a:chExt cx="1589087" cy="434177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15" name="直接连接符 14"/>
            <p:cNvCxnSpPr/>
            <p:nvPr/>
          </p:nvCxnSpPr>
          <p:spPr>
            <a:xfrm>
              <a:off x="2239167" y="0"/>
              <a:ext cx="0" cy="2724068"/>
            </a:xfrm>
            <a:prstGeom prst="line">
              <a:avLst/>
            </a:prstGeom>
            <a:grpFill/>
            <a:ln w="28575">
              <a:solidFill>
                <a:srgbClr val="254E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4"/>
            <p:cNvGrpSpPr>
              <a:grpSpLocks noChangeAspect="1"/>
            </p:cNvGrpSpPr>
            <p:nvPr/>
          </p:nvGrpSpPr>
          <p:grpSpPr bwMode="auto">
            <a:xfrm>
              <a:off x="1444624" y="2701886"/>
              <a:ext cx="1589087" cy="1639888"/>
              <a:chOff x="1308" y="1009"/>
              <a:chExt cx="1001" cy="1033"/>
            </a:xfrm>
            <a:grpFill/>
          </p:grpSpPr>
          <p:sp>
            <p:nvSpPr>
              <p:cNvPr id="17" name="Freeform 5"/>
              <p:cNvSpPr/>
              <p:nvPr/>
            </p:nvSpPr>
            <p:spPr bwMode="auto">
              <a:xfrm>
                <a:off x="1533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8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9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0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1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2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3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4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5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26" name="任意多边形 130"/>
          <p:cNvSpPr/>
          <p:nvPr/>
        </p:nvSpPr>
        <p:spPr>
          <a:xfrm>
            <a:off x="4858443" y="2805585"/>
            <a:ext cx="5662863" cy="32085"/>
          </a:xfrm>
          <a:custGeom>
            <a:avLst/>
            <a:gdLst>
              <a:gd name="connsiteX0" fmla="*/ 0 w 5662863"/>
              <a:gd name="connsiteY0" fmla="*/ 0 h 32085"/>
              <a:gd name="connsiteX1" fmla="*/ 5662863 w 5662863"/>
              <a:gd name="connsiteY1" fmla="*/ 32085 h 3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62863" h="32085">
                <a:moveTo>
                  <a:pt x="0" y="0"/>
                </a:moveTo>
                <a:lnTo>
                  <a:pt x="5662863" y="32085"/>
                </a:lnTo>
              </a:path>
            </a:pathLst>
          </a:custGeom>
          <a:noFill/>
          <a:ln w="25400" cap="rnd">
            <a:solidFill>
              <a:schemeClr val="accent1">
                <a:lumMod val="50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131"/>
          <p:cNvSpPr/>
          <p:nvPr/>
        </p:nvSpPr>
        <p:spPr>
          <a:xfrm>
            <a:off x="4858442" y="4280574"/>
            <a:ext cx="5662863" cy="32085"/>
          </a:xfrm>
          <a:custGeom>
            <a:avLst/>
            <a:gdLst>
              <a:gd name="connsiteX0" fmla="*/ 0 w 5662863"/>
              <a:gd name="connsiteY0" fmla="*/ 0 h 32085"/>
              <a:gd name="connsiteX1" fmla="*/ 5662863 w 5662863"/>
              <a:gd name="connsiteY1" fmla="*/ 32085 h 3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62863" h="32085">
                <a:moveTo>
                  <a:pt x="0" y="0"/>
                </a:moveTo>
                <a:lnTo>
                  <a:pt x="5662863" y="32085"/>
                </a:lnTo>
              </a:path>
            </a:pathLst>
          </a:custGeom>
          <a:noFill/>
          <a:ln w="25400" cap="rnd">
            <a:solidFill>
              <a:schemeClr val="accent1">
                <a:lumMod val="50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773259" y="3150404"/>
            <a:ext cx="5748046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rgbClr val="234A65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常规工作</a:t>
            </a:r>
          </a:p>
        </p:txBody>
      </p:sp>
      <p:sp>
        <p:nvSpPr>
          <p:cNvPr id="29" name="Freeform 30"/>
          <p:cNvSpPr>
            <a:spLocks noEditPoints="1"/>
          </p:cNvSpPr>
          <p:nvPr/>
        </p:nvSpPr>
        <p:spPr bwMode="auto">
          <a:xfrm>
            <a:off x="5266560" y="2639118"/>
            <a:ext cx="356162" cy="344819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rgbClr val="234A6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6"/>
          <p:cNvSpPr>
            <a:spLocks noEditPoints="1"/>
          </p:cNvSpPr>
          <p:nvPr/>
        </p:nvSpPr>
        <p:spPr bwMode="auto">
          <a:xfrm>
            <a:off x="9171930" y="1579686"/>
            <a:ext cx="1349375" cy="887412"/>
          </a:xfrm>
          <a:custGeom>
            <a:avLst/>
            <a:gdLst>
              <a:gd name="T0" fmla="*/ 194 w 200"/>
              <a:gd name="T1" fmla="*/ 121 h 132"/>
              <a:gd name="T2" fmla="*/ 178 w 200"/>
              <a:gd name="T3" fmla="*/ 118 h 132"/>
              <a:gd name="T4" fmla="*/ 189 w 200"/>
              <a:gd name="T5" fmla="*/ 91 h 132"/>
              <a:gd name="T6" fmla="*/ 182 w 200"/>
              <a:gd name="T7" fmla="*/ 86 h 132"/>
              <a:gd name="T8" fmla="*/ 150 w 200"/>
              <a:gd name="T9" fmla="*/ 111 h 132"/>
              <a:gd name="T10" fmla="*/ 148 w 200"/>
              <a:gd name="T11" fmla="*/ 97 h 132"/>
              <a:gd name="T12" fmla="*/ 149 w 200"/>
              <a:gd name="T13" fmla="*/ 93 h 132"/>
              <a:gd name="T14" fmla="*/ 180 w 200"/>
              <a:gd name="T15" fmla="*/ 78 h 132"/>
              <a:gd name="T16" fmla="*/ 188 w 200"/>
              <a:gd name="T17" fmla="*/ 74 h 132"/>
              <a:gd name="T18" fmla="*/ 141 w 200"/>
              <a:gd name="T19" fmla="*/ 90 h 132"/>
              <a:gd name="T20" fmla="*/ 123 w 200"/>
              <a:gd name="T21" fmla="*/ 106 h 132"/>
              <a:gd name="T22" fmla="*/ 138 w 200"/>
              <a:gd name="T23" fmla="*/ 72 h 132"/>
              <a:gd name="T24" fmla="*/ 115 w 200"/>
              <a:gd name="T25" fmla="*/ 62 h 132"/>
              <a:gd name="T26" fmla="*/ 104 w 200"/>
              <a:gd name="T27" fmla="*/ 105 h 132"/>
              <a:gd name="T28" fmla="*/ 94 w 200"/>
              <a:gd name="T29" fmla="*/ 82 h 132"/>
              <a:gd name="T30" fmla="*/ 102 w 200"/>
              <a:gd name="T31" fmla="*/ 0 h 132"/>
              <a:gd name="T32" fmla="*/ 97 w 200"/>
              <a:gd name="T33" fmla="*/ 4 h 132"/>
              <a:gd name="T34" fmla="*/ 86 w 200"/>
              <a:gd name="T35" fmla="*/ 80 h 132"/>
              <a:gd name="T36" fmla="*/ 70 w 200"/>
              <a:gd name="T37" fmla="*/ 108 h 132"/>
              <a:gd name="T38" fmla="*/ 66 w 200"/>
              <a:gd name="T39" fmla="*/ 72 h 132"/>
              <a:gd name="T40" fmla="*/ 81 w 200"/>
              <a:gd name="T41" fmla="*/ 61 h 132"/>
              <a:gd name="T42" fmla="*/ 59 w 200"/>
              <a:gd name="T43" fmla="*/ 66 h 132"/>
              <a:gd name="T44" fmla="*/ 54 w 200"/>
              <a:gd name="T45" fmla="*/ 104 h 132"/>
              <a:gd name="T46" fmla="*/ 44 w 200"/>
              <a:gd name="T47" fmla="*/ 111 h 132"/>
              <a:gd name="T48" fmla="*/ 34 w 200"/>
              <a:gd name="T49" fmla="*/ 87 h 132"/>
              <a:gd name="T50" fmla="*/ 26 w 200"/>
              <a:gd name="T51" fmla="*/ 66 h 132"/>
              <a:gd name="T52" fmla="*/ 25 w 200"/>
              <a:gd name="T53" fmla="*/ 88 h 132"/>
              <a:gd name="T54" fmla="*/ 25 w 200"/>
              <a:gd name="T55" fmla="*/ 92 h 132"/>
              <a:gd name="T56" fmla="*/ 18 w 200"/>
              <a:gd name="T57" fmla="*/ 123 h 132"/>
              <a:gd name="T58" fmla="*/ 2 w 200"/>
              <a:gd name="T59" fmla="*/ 120 h 132"/>
              <a:gd name="T60" fmla="*/ 15 w 200"/>
              <a:gd name="T61" fmla="*/ 132 h 132"/>
              <a:gd name="T62" fmla="*/ 34 w 200"/>
              <a:gd name="T63" fmla="*/ 114 h 132"/>
              <a:gd name="T64" fmla="*/ 48 w 200"/>
              <a:gd name="T65" fmla="*/ 121 h 132"/>
              <a:gd name="T66" fmla="*/ 61 w 200"/>
              <a:gd name="T67" fmla="*/ 113 h 132"/>
              <a:gd name="T68" fmla="*/ 70 w 200"/>
              <a:gd name="T69" fmla="*/ 117 h 132"/>
              <a:gd name="T70" fmla="*/ 92 w 200"/>
              <a:gd name="T71" fmla="*/ 109 h 132"/>
              <a:gd name="T72" fmla="*/ 113 w 200"/>
              <a:gd name="T73" fmla="*/ 111 h 132"/>
              <a:gd name="T74" fmla="*/ 123 w 200"/>
              <a:gd name="T75" fmla="*/ 115 h 132"/>
              <a:gd name="T76" fmla="*/ 140 w 200"/>
              <a:gd name="T77" fmla="*/ 112 h 132"/>
              <a:gd name="T78" fmla="*/ 169 w 200"/>
              <a:gd name="T79" fmla="*/ 115 h 132"/>
              <a:gd name="T80" fmla="*/ 179 w 200"/>
              <a:gd name="T81" fmla="*/ 130 h 132"/>
              <a:gd name="T82" fmla="*/ 197 w 200"/>
              <a:gd name="T83" fmla="*/ 130 h 132"/>
              <a:gd name="T84" fmla="*/ 122 w 200"/>
              <a:gd name="T85" fmla="*/ 68 h 132"/>
              <a:gd name="T86" fmla="*/ 127 w 200"/>
              <a:gd name="T87" fmla="*/ 65 h 132"/>
              <a:gd name="T88" fmla="*/ 117 w 200"/>
              <a:gd name="T89" fmla="*/ 95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0" h="132">
                <a:moveTo>
                  <a:pt x="200" y="124"/>
                </a:moveTo>
                <a:cubicBezTo>
                  <a:pt x="199" y="122"/>
                  <a:pt x="196" y="121"/>
                  <a:pt x="194" y="121"/>
                </a:cubicBezTo>
                <a:cubicBezTo>
                  <a:pt x="189" y="123"/>
                  <a:pt x="185" y="123"/>
                  <a:pt x="183" y="122"/>
                </a:cubicBezTo>
                <a:cubicBezTo>
                  <a:pt x="180" y="121"/>
                  <a:pt x="179" y="119"/>
                  <a:pt x="178" y="118"/>
                </a:cubicBezTo>
                <a:cubicBezTo>
                  <a:pt x="177" y="113"/>
                  <a:pt x="180" y="106"/>
                  <a:pt x="183" y="100"/>
                </a:cubicBezTo>
                <a:cubicBezTo>
                  <a:pt x="187" y="95"/>
                  <a:pt x="189" y="92"/>
                  <a:pt x="189" y="91"/>
                </a:cubicBezTo>
                <a:cubicBezTo>
                  <a:pt x="190" y="89"/>
                  <a:pt x="190" y="87"/>
                  <a:pt x="188" y="85"/>
                </a:cubicBezTo>
                <a:cubicBezTo>
                  <a:pt x="186" y="84"/>
                  <a:pt x="183" y="85"/>
                  <a:pt x="182" y="86"/>
                </a:cubicBezTo>
                <a:cubicBezTo>
                  <a:pt x="181" y="87"/>
                  <a:pt x="179" y="91"/>
                  <a:pt x="176" y="95"/>
                </a:cubicBezTo>
                <a:cubicBezTo>
                  <a:pt x="170" y="104"/>
                  <a:pt x="160" y="114"/>
                  <a:pt x="150" y="111"/>
                </a:cubicBezTo>
                <a:cubicBezTo>
                  <a:pt x="150" y="111"/>
                  <a:pt x="149" y="110"/>
                  <a:pt x="148" y="109"/>
                </a:cubicBezTo>
                <a:cubicBezTo>
                  <a:pt x="147" y="107"/>
                  <a:pt x="146" y="103"/>
                  <a:pt x="148" y="97"/>
                </a:cubicBezTo>
                <a:cubicBezTo>
                  <a:pt x="148" y="96"/>
                  <a:pt x="148" y="96"/>
                  <a:pt x="148" y="95"/>
                </a:cubicBezTo>
                <a:cubicBezTo>
                  <a:pt x="149" y="95"/>
                  <a:pt x="149" y="94"/>
                  <a:pt x="149" y="93"/>
                </a:cubicBezTo>
                <a:cubicBezTo>
                  <a:pt x="156" y="78"/>
                  <a:pt x="167" y="76"/>
                  <a:pt x="171" y="75"/>
                </a:cubicBezTo>
                <a:cubicBezTo>
                  <a:pt x="176" y="75"/>
                  <a:pt x="180" y="77"/>
                  <a:pt x="180" y="78"/>
                </a:cubicBezTo>
                <a:cubicBezTo>
                  <a:pt x="181" y="80"/>
                  <a:pt x="184" y="81"/>
                  <a:pt x="186" y="80"/>
                </a:cubicBezTo>
                <a:cubicBezTo>
                  <a:pt x="188" y="79"/>
                  <a:pt x="189" y="77"/>
                  <a:pt x="188" y="74"/>
                </a:cubicBezTo>
                <a:cubicBezTo>
                  <a:pt x="186" y="70"/>
                  <a:pt x="180" y="67"/>
                  <a:pt x="172" y="67"/>
                </a:cubicBezTo>
                <a:cubicBezTo>
                  <a:pt x="167" y="67"/>
                  <a:pt x="150" y="68"/>
                  <a:pt x="141" y="90"/>
                </a:cubicBezTo>
                <a:cubicBezTo>
                  <a:pt x="141" y="91"/>
                  <a:pt x="140" y="92"/>
                  <a:pt x="140" y="93"/>
                </a:cubicBezTo>
                <a:cubicBezTo>
                  <a:pt x="136" y="100"/>
                  <a:pt x="129" y="107"/>
                  <a:pt x="123" y="106"/>
                </a:cubicBezTo>
                <a:cubicBezTo>
                  <a:pt x="122" y="106"/>
                  <a:pt x="121" y="106"/>
                  <a:pt x="120" y="105"/>
                </a:cubicBezTo>
                <a:cubicBezTo>
                  <a:pt x="129" y="96"/>
                  <a:pt x="137" y="82"/>
                  <a:pt x="138" y="72"/>
                </a:cubicBezTo>
                <a:cubicBezTo>
                  <a:pt x="139" y="64"/>
                  <a:pt x="135" y="58"/>
                  <a:pt x="128" y="57"/>
                </a:cubicBezTo>
                <a:cubicBezTo>
                  <a:pt x="123" y="56"/>
                  <a:pt x="119" y="58"/>
                  <a:pt x="115" y="62"/>
                </a:cubicBezTo>
                <a:cubicBezTo>
                  <a:pt x="107" y="71"/>
                  <a:pt x="106" y="91"/>
                  <a:pt x="109" y="103"/>
                </a:cubicBezTo>
                <a:cubicBezTo>
                  <a:pt x="107" y="104"/>
                  <a:pt x="105" y="106"/>
                  <a:pt x="104" y="105"/>
                </a:cubicBezTo>
                <a:cubicBezTo>
                  <a:pt x="102" y="105"/>
                  <a:pt x="100" y="105"/>
                  <a:pt x="99" y="103"/>
                </a:cubicBezTo>
                <a:cubicBezTo>
                  <a:pt x="95" y="99"/>
                  <a:pt x="94" y="91"/>
                  <a:pt x="94" y="82"/>
                </a:cubicBezTo>
                <a:cubicBezTo>
                  <a:pt x="96" y="73"/>
                  <a:pt x="104" y="18"/>
                  <a:pt x="106" y="5"/>
                </a:cubicBezTo>
                <a:cubicBezTo>
                  <a:pt x="106" y="3"/>
                  <a:pt x="104" y="1"/>
                  <a:pt x="102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99" y="0"/>
                  <a:pt x="97" y="2"/>
                  <a:pt x="97" y="4"/>
                </a:cubicBezTo>
                <a:cubicBezTo>
                  <a:pt x="95" y="17"/>
                  <a:pt x="87" y="70"/>
                  <a:pt x="86" y="80"/>
                </a:cubicBezTo>
                <a:cubicBezTo>
                  <a:pt x="86" y="80"/>
                  <a:pt x="86" y="80"/>
                  <a:pt x="86" y="80"/>
                </a:cubicBezTo>
                <a:cubicBezTo>
                  <a:pt x="86" y="80"/>
                  <a:pt x="86" y="80"/>
                  <a:pt x="86" y="81"/>
                </a:cubicBezTo>
                <a:cubicBezTo>
                  <a:pt x="83" y="98"/>
                  <a:pt x="78" y="107"/>
                  <a:pt x="70" y="108"/>
                </a:cubicBezTo>
                <a:cubicBezTo>
                  <a:pt x="68" y="108"/>
                  <a:pt x="61" y="104"/>
                  <a:pt x="60" y="91"/>
                </a:cubicBezTo>
                <a:cubicBezTo>
                  <a:pt x="60" y="83"/>
                  <a:pt x="62" y="76"/>
                  <a:pt x="66" y="72"/>
                </a:cubicBezTo>
                <a:cubicBezTo>
                  <a:pt x="69" y="68"/>
                  <a:pt x="73" y="66"/>
                  <a:pt x="77" y="66"/>
                </a:cubicBezTo>
                <a:cubicBezTo>
                  <a:pt x="80" y="65"/>
                  <a:pt x="82" y="63"/>
                  <a:pt x="81" y="61"/>
                </a:cubicBezTo>
                <a:cubicBezTo>
                  <a:pt x="81" y="58"/>
                  <a:pt x="79" y="57"/>
                  <a:pt x="77" y="57"/>
                </a:cubicBezTo>
                <a:cubicBezTo>
                  <a:pt x="70" y="57"/>
                  <a:pt x="64" y="61"/>
                  <a:pt x="59" y="66"/>
                </a:cubicBezTo>
                <a:cubicBezTo>
                  <a:pt x="55" y="70"/>
                  <a:pt x="51" y="79"/>
                  <a:pt x="52" y="92"/>
                </a:cubicBezTo>
                <a:cubicBezTo>
                  <a:pt x="52" y="97"/>
                  <a:pt x="53" y="101"/>
                  <a:pt x="54" y="104"/>
                </a:cubicBezTo>
                <a:cubicBezTo>
                  <a:pt x="53" y="109"/>
                  <a:pt x="51" y="111"/>
                  <a:pt x="50" y="112"/>
                </a:cubicBezTo>
                <a:cubicBezTo>
                  <a:pt x="48" y="112"/>
                  <a:pt x="46" y="112"/>
                  <a:pt x="44" y="111"/>
                </a:cubicBezTo>
                <a:cubicBezTo>
                  <a:pt x="40" y="109"/>
                  <a:pt x="37" y="101"/>
                  <a:pt x="34" y="91"/>
                </a:cubicBezTo>
                <a:cubicBezTo>
                  <a:pt x="34" y="90"/>
                  <a:pt x="34" y="88"/>
                  <a:pt x="34" y="87"/>
                </a:cubicBezTo>
                <a:cubicBezTo>
                  <a:pt x="33" y="83"/>
                  <a:pt x="32" y="77"/>
                  <a:pt x="31" y="70"/>
                </a:cubicBezTo>
                <a:cubicBezTo>
                  <a:pt x="30" y="68"/>
                  <a:pt x="28" y="66"/>
                  <a:pt x="26" y="66"/>
                </a:cubicBezTo>
                <a:cubicBezTo>
                  <a:pt x="23" y="67"/>
                  <a:pt x="22" y="69"/>
                  <a:pt x="22" y="71"/>
                </a:cubicBezTo>
                <a:cubicBezTo>
                  <a:pt x="23" y="78"/>
                  <a:pt x="24" y="84"/>
                  <a:pt x="25" y="88"/>
                </a:cubicBezTo>
                <a:cubicBezTo>
                  <a:pt x="25" y="90"/>
                  <a:pt x="25" y="91"/>
                  <a:pt x="25" y="92"/>
                </a:cubicBezTo>
                <a:cubicBezTo>
                  <a:pt x="25" y="92"/>
                  <a:pt x="25" y="92"/>
                  <a:pt x="25" y="92"/>
                </a:cubicBezTo>
                <a:cubicBezTo>
                  <a:pt x="26" y="92"/>
                  <a:pt x="26" y="92"/>
                  <a:pt x="26" y="93"/>
                </a:cubicBezTo>
                <a:cubicBezTo>
                  <a:pt x="28" y="109"/>
                  <a:pt x="26" y="119"/>
                  <a:pt x="18" y="123"/>
                </a:cubicBezTo>
                <a:cubicBezTo>
                  <a:pt x="14" y="125"/>
                  <a:pt x="10" y="122"/>
                  <a:pt x="8" y="120"/>
                </a:cubicBezTo>
                <a:cubicBezTo>
                  <a:pt x="7" y="119"/>
                  <a:pt x="4" y="119"/>
                  <a:pt x="2" y="120"/>
                </a:cubicBezTo>
                <a:cubicBezTo>
                  <a:pt x="0" y="122"/>
                  <a:pt x="0" y="125"/>
                  <a:pt x="2" y="127"/>
                </a:cubicBezTo>
                <a:cubicBezTo>
                  <a:pt x="6" y="130"/>
                  <a:pt x="10" y="132"/>
                  <a:pt x="15" y="132"/>
                </a:cubicBezTo>
                <a:cubicBezTo>
                  <a:pt x="17" y="132"/>
                  <a:pt x="19" y="132"/>
                  <a:pt x="22" y="131"/>
                </a:cubicBezTo>
                <a:cubicBezTo>
                  <a:pt x="28" y="128"/>
                  <a:pt x="33" y="122"/>
                  <a:pt x="34" y="114"/>
                </a:cubicBezTo>
                <a:cubicBezTo>
                  <a:pt x="36" y="116"/>
                  <a:pt x="38" y="117"/>
                  <a:pt x="40" y="119"/>
                </a:cubicBezTo>
                <a:cubicBezTo>
                  <a:pt x="42" y="120"/>
                  <a:pt x="45" y="121"/>
                  <a:pt x="48" y="121"/>
                </a:cubicBezTo>
                <a:cubicBezTo>
                  <a:pt x="49" y="121"/>
                  <a:pt x="50" y="121"/>
                  <a:pt x="52" y="120"/>
                </a:cubicBezTo>
                <a:cubicBezTo>
                  <a:pt x="55" y="120"/>
                  <a:pt x="58" y="117"/>
                  <a:pt x="61" y="113"/>
                </a:cubicBezTo>
                <a:cubicBezTo>
                  <a:pt x="64" y="115"/>
                  <a:pt x="67" y="117"/>
                  <a:pt x="70" y="117"/>
                </a:cubicBezTo>
                <a:cubicBezTo>
                  <a:pt x="70" y="117"/>
                  <a:pt x="70" y="117"/>
                  <a:pt x="70" y="117"/>
                </a:cubicBezTo>
                <a:cubicBezTo>
                  <a:pt x="78" y="116"/>
                  <a:pt x="84" y="111"/>
                  <a:pt x="88" y="103"/>
                </a:cubicBezTo>
                <a:cubicBezTo>
                  <a:pt x="89" y="105"/>
                  <a:pt x="90" y="107"/>
                  <a:pt x="92" y="109"/>
                </a:cubicBezTo>
                <a:cubicBezTo>
                  <a:pt x="95" y="112"/>
                  <a:pt x="99" y="114"/>
                  <a:pt x="104" y="114"/>
                </a:cubicBezTo>
                <a:cubicBezTo>
                  <a:pt x="107" y="114"/>
                  <a:pt x="110" y="113"/>
                  <a:pt x="113" y="111"/>
                </a:cubicBezTo>
                <a:cubicBezTo>
                  <a:pt x="116" y="114"/>
                  <a:pt x="119" y="115"/>
                  <a:pt x="122" y="115"/>
                </a:cubicBezTo>
                <a:cubicBezTo>
                  <a:pt x="122" y="115"/>
                  <a:pt x="123" y="115"/>
                  <a:pt x="123" y="115"/>
                </a:cubicBezTo>
                <a:cubicBezTo>
                  <a:pt x="129" y="115"/>
                  <a:pt x="134" y="113"/>
                  <a:pt x="138" y="109"/>
                </a:cubicBezTo>
                <a:cubicBezTo>
                  <a:pt x="139" y="110"/>
                  <a:pt x="139" y="111"/>
                  <a:pt x="140" y="112"/>
                </a:cubicBezTo>
                <a:cubicBezTo>
                  <a:pt x="141" y="116"/>
                  <a:pt x="144" y="119"/>
                  <a:pt x="147" y="120"/>
                </a:cubicBezTo>
                <a:cubicBezTo>
                  <a:pt x="155" y="122"/>
                  <a:pt x="163" y="119"/>
                  <a:pt x="169" y="115"/>
                </a:cubicBezTo>
                <a:cubicBezTo>
                  <a:pt x="169" y="116"/>
                  <a:pt x="169" y="118"/>
                  <a:pt x="170" y="120"/>
                </a:cubicBezTo>
                <a:cubicBezTo>
                  <a:pt x="171" y="125"/>
                  <a:pt x="174" y="128"/>
                  <a:pt x="179" y="130"/>
                </a:cubicBezTo>
                <a:cubicBezTo>
                  <a:pt x="181" y="131"/>
                  <a:pt x="184" y="132"/>
                  <a:pt x="186" y="132"/>
                </a:cubicBezTo>
                <a:cubicBezTo>
                  <a:pt x="189" y="132"/>
                  <a:pt x="193" y="131"/>
                  <a:pt x="197" y="130"/>
                </a:cubicBezTo>
                <a:cubicBezTo>
                  <a:pt x="199" y="129"/>
                  <a:pt x="200" y="126"/>
                  <a:pt x="200" y="124"/>
                </a:cubicBezTo>
                <a:close/>
                <a:moveTo>
                  <a:pt x="122" y="68"/>
                </a:moveTo>
                <a:cubicBezTo>
                  <a:pt x="123" y="66"/>
                  <a:pt x="125" y="65"/>
                  <a:pt x="126" y="65"/>
                </a:cubicBezTo>
                <a:cubicBezTo>
                  <a:pt x="126" y="65"/>
                  <a:pt x="126" y="65"/>
                  <a:pt x="127" y="65"/>
                </a:cubicBezTo>
                <a:cubicBezTo>
                  <a:pt x="128" y="66"/>
                  <a:pt x="130" y="66"/>
                  <a:pt x="129" y="71"/>
                </a:cubicBezTo>
                <a:cubicBezTo>
                  <a:pt x="129" y="78"/>
                  <a:pt x="123" y="88"/>
                  <a:pt x="117" y="95"/>
                </a:cubicBezTo>
                <a:cubicBezTo>
                  <a:pt x="115" y="85"/>
                  <a:pt x="117" y="73"/>
                  <a:pt x="122" y="68"/>
                </a:cubicBezTo>
                <a:close/>
              </a:path>
            </a:pathLst>
          </a:custGeom>
          <a:solidFill>
            <a:srgbClr val="234A6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86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组合 141"/>
          <p:cNvGrpSpPr/>
          <p:nvPr/>
        </p:nvGrpSpPr>
        <p:grpSpPr>
          <a:xfrm rot="20236122" flipH="1">
            <a:off x="991956" y="2027356"/>
            <a:ext cx="488381" cy="308956"/>
            <a:chOff x="1711856" y="2078071"/>
            <a:chExt cx="1196804" cy="757114"/>
          </a:xfrm>
        </p:grpSpPr>
        <p:sp>
          <p:nvSpPr>
            <p:cNvPr id="143" name="任意多边形 27"/>
            <p:cNvSpPr/>
            <p:nvPr/>
          </p:nvSpPr>
          <p:spPr>
            <a:xfrm>
              <a:off x="1920015" y="2078071"/>
              <a:ext cx="713347" cy="757114"/>
            </a:xfrm>
            <a:custGeom>
              <a:avLst/>
              <a:gdLst>
                <a:gd name="connsiteX0" fmla="*/ 63 w 140138"/>
                <a:gd name="connsiteY0" fmla="*/ 65738 h 154344"/>
                <a:gd name="connsiteX1" fmla="*/ 62928 w 140138"/>
                <a:gd name="connsiteY1" fmla="*/ 16 h 154344"/>
                <a:gd name="connsiteX2" fmla="*/ 140080 w 140138"/>
                <a:gd name="connsiteY2" fmla="*/ 71453 h 154344"/>
                <a:gd name="connsiteX3" fmla="*/ 74358 w 140138"/>
                <a:gd name="connsiteY3" fmla="*/ 154321 h 154344"/>
                <a:gd name="connsiteX4" fmla="*/ 63 w 140138"/>
                <a:gd name="connsiteY4" fmla="*/ 65738 h 154344"/>
                <a:gd name="connsiteX0-1" fmla="*/ 63 w 140227"/>
                <a:gd name="connsiteY0-2" fmla="*/ 65738 h 154534"/>
                <a:gd name="connsiteX1-3" fmla="*/ 62928 w 140227"/>
                <a:gd name="connsiteY1-4" fmla="*/ 16 h 154534"/>
                <a:gd name="connsiteX2-5" fmla="*/ 140080 w 140227"/>
                <a:gd name="connsiteY2-6" fmla="*/ 71453 h 154534"/>
                <a:gd name="connsiteX3-7" fmla="*/ 74358 w 140227"/>
                <a:gd name="connsiteY3-8" fmla="*/ 154321 h 154534"/>
                <a:gd name="connsiteX4-9" fmla="*/ 63 w 140227"/>
                <a:gd name="connsiteY4-10" fmla="*/ 65738 h 154534"/>
                <a:gd name="connsiteX0-11" fmla="*/ 63 w 140227"/>
                <a:gd name="connsiteY0-12" fmla="*/ 65738 h 154534"/>
                <a:gd name="connsiteX1-13" fmla="*/ 62928 w 140227"/>
                <a:gd name="connsiteY1-14" fmla="*/ 16 h 154534"/>
                <a:gd name="connsiteX2-15" fmla="*/ 140080 w 140227"/>
                <a:gd name="connsiteY2-16" fmla="*/ 71453 h 154534"/>
                <a:gd name="connsiteX3-17" fmla="*/ 74358 w 140227"/>
                <a:gd name="connsiteY3-18" fmla="*/ 154321 h 154534"/>
                <a:gd name="connsiteX4-19" fmla="*/ 63 w 140227"/>
                <a:gd name="connsiteY4-20" fmla="*/ 65738 h 154534"/>
                <a:gd name="connsiteX0-21" fmla="*/ 178 w 140342"/>
                <a:gd name="connsiteY0-22" fmla="*/ 65738 h 154534"/>
                <a:gd name="connsiteX1-23" fmla="*/ 63043 w 140342"/>
                <a:gd name="connsiteY1-24" fmla="*/ 16 h 154534"/>
                <a:gd name="connsiteX2-25" fmla="*/ 140195 w 140342"/>
                <a:gd name="connsiteY2-26" fmla="*/ 71453 h 154534"/>
                <a:gd name="connsiteX3-27" fmla="*/ 74473 w 140342"/>
                <a:gd name="connsiteY3-28" fmla="*/ 154321 h 154534"/>
                <a:gd name="connsiteX4-29" fmla="*/ 178 w 140342"/>
                <a:gd name="connsiteY4-30" fmla="*/ 65738 h 154534"/>
                <a:gd name="connsiteX0-31" fmla="*/ 178 w 140342"/>
                <a:gd name="connsiteY0-32" fmla="*/ 65740 h 154536"/>
                <a:gd name="connsiteX1-33" fmla="*/ 63043 w 140342"/>
                <a:gd name="connsiteY1-34" fmla="*/ 18 h 154536"/>
                <a:gd name="connsiteX2-35" fmla="*/ 140195 w 140342"/>
                <a:gd name="connsiteY2-36" fmla="*/ 71455 h 154536"/>
                <a:gd name="connsiteX3-37" fmla="*/ 74473 w 140342"/>
                <a:gd name="connsiteY3-38" fmla="*/ 154323 h 154536"/>
                <a:gd name="connsiteX4-39" fmla="*/ 178 w 140342"/>
                <a:gd name="connsiteY4-40" fmla="*/ 65740 h 154536"/>
                <a:gd name="connsiteX0-41" fmla="*/ 9 w 140173"/>
                <a:gd name="connsiteY0-42" fmla="*/ 71451 h 160247"/>
                <a:gd name="connsiteX1-43" fmla="*/ 71446 w 140173"/>
                <a:gd name="connsiteY1-44" fmla="*/ 14 h 160247"/>
                <a:gd name="connsiteX2-45" fmla="*/ 140026 w 140173"/>
                <a:gd name="connsiteY2-46" fmla="*/ 77166 h 160247"/>
                <a:gd name="connsiteX3-47" fmla="*/ 74304 w 140173"/>
                <a:gd name="connsiteY3-48" fmla="*/ 160034 h 160247"/>
                <a:gd name="connsiteX4-49" fmla="*/ 9 w 140173"/>
                <a:gd name="connsiteY4-50" fmla="*/ 71451 h 160247"/>
                <a:gd name="connsiteX0-51" fmla="*/ 9 w 140173"/>
                <a:gd name="connsiteY0-52" fmla="*/ 71451 h 148862"/>
                <a:gd name="connsiteX1-53" fmla="*/ 71446 w 140173"/>
                <a:gd name="connsiteY1-54" fmla="*/ 14 h 148862"/>
                <a:gd name="connsiteX2-55" fmla="*/ 140026 w 140173"/>
                <a:gd name="connsiteY2-56" fmla="*/ 77166 h 148862"/>
                <a:gd name="connsiteX3-57" fmla="*/ 74304 w 140173"/>
                <a:gd name="connsiteY3-58" fmla="*/ 148604 h 148862"/>
                <a:gd name="connsiteX4-59" fmla="*/ 9 w 140173"/>
                <a:gd name="connsiteY4-60" fmla="*/ 71451 h 148862"/>
                <a:gd name="connsiteX0-61" fmla="*/ 9 w 141024"/>
                <a:gd name="connsiteY0-62" fmla="*/ 71451 h 148862"/>
                <a:gd name="connsiteX1-63" fmla="*/ 71446 w 141024"/>
                <a:gd name="connsiteY1-64" fmla="*/ 14 h 148862"/>
                <a:gd name="connsiteX2-65" fmla="*/ 140026 w 141024"/>
                <a:gd name="connsiteY2-66" fmla="*/ 77166 h 148862"/>
                <a:gd name="connsiteX3-67" fmla="*/ 74304 w 141024"/>
                <a:gd name="connsiteY3-68" fmla="*/ 148604 h 148862"/>
                <a:gd name="connsiteX4-69" fmla="*/ 9 w 141024"/>
                <a:gd name="connsiteY4-70" fmla="*/ 71451 h 148862"/>
                <a:gd name="connsiteX0-71" fmla="*/ 9 w 140173"/>
                <a:gd name="connsiteY0-72" fmla="*/ 71451 h 148862"/>
                <a:gd name="connsiteX1-73" fmla="*/ 71446 w 140173"/>
                <a:gd name="connsiteY1-74" fmla="*/ 14 h 148862"/>
                <a:gd name="connsiteX2-75" fmla="*/ 140026 w 140173"/>
                <a:gd name="connsiteY2-76" fmla="*/ 77166 h 148862"/>
                <a:gd name="connsiteX3-77" fmla="*/ 74304 w 140173"/>
                <a:gd name="connsiteY3-78" fmla="*/ 148604 h 148862"/>
                <a:gd name="connsiteX4-79" fmla="*/ 9 w 140173"/>
                <a:gd name="connsiteY4-80" fmla="*/ 71451 h 148862"/>
                <a:gd name="connsiteX0-81" fmla="*/ 9 w 140257"/>
                <a:gd name="connsiteY0-82" fmla="*/ 71451 h 148862"/>
                <a:gd name="connsiteX1-83" fmla="*/ 71446 w 140257"/>
                <a:gd name="connsiteY1-84" fmla="*/ 14 h 148862"/>
                <a:gd name="connsiteX2-85" fmla="*/ 140026 w 140257"/>
                <a:gd name="connsiteY2-86" fmla="*/ 77166 h 148862"/>
                <a:gd name="connsiteX3-87" fmla="*/ 74304 w 140257"/>
                <a:gd name="connsiteY3-88" fmla="*/ 148604 h 148862"/>
                <a:gd name="connsiteX4-89" fmla="*/ 9 w 140257"/>
                <a:gd name="connsiteY4-90" fmla="*/ 71451 h 14886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0257" h="148862">
                  <a:moveTo>
                    <a:pt x="9" y="71451"/>
                  </a:moveTo>
                  <a:cubicBezTo>
                    <a:pt x="-467" y="46686"/>
                    <a:pt x="19535" y="-938"/>
                    <a:pt x="71446" y="14"/>
                  </a:cubicBezTo>
                  <a:cubicBezTo>
                    <a:pt x="123357" y="966"/>
                    <a:pt x="142638" y="44242"/>
                    <a:pt x="140026" y="77166"/>
                  </a:cubicBezTo>
                  <a:cubicBezTo>
                    <a:pt x="141931" y="102883"/>
                    <a:pt x="125739" y="152890"/>
                    <a:pt x="74304" y="148604"/>
                  </a:cubicBezTo>
                  <a:cubicBezTo>
                    <a:pt x="22869" y="144318"/>
                    <a:pt x="485" y="96216"/>
                    <a:pt x="9" y="71451"/>
                  </a:cubicBezTo>
                  <a:close/>
                </a:path>
              </a:pathLst>
            </a:custGeom>
            <a:noFill/>
            <a:ln w="25400" cap="rnd">
              <a:solidFill>
                <a:srgbClr val="234A6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4" name="任意多边形 28"/>
            <p:cNvSpPr/>
            <p:nvPr/>
          </p:nvSpPr>
          <p:spPr>
            <a:xfrm>
              <a:off x="1711856" y="2301388"/>
              <a:ext cx="1196804" cy="338300"/>
            </a:xfrm>
            <a:custGeom>
              <a:avLst/>
              <a:gdLst>
                <a:gd name="connsiteX0" fmla="*/ 202641 w 1204484"/>
                <a:gd name="connsiteY0" fmla="*/ 156229 h 260223"/>
                <a:gd name="connsiteX1" fmla="*/ 18842 w 1204484"/>
                <a:gd name="connsiteY1" fmla="*/ 257318 h 260223"/>
                <a:gd name="connsiteX2" fmla="*/ 606998 w 1204484"/>
                <a:gd name="connsiteY2" fmla="*/ 215963 h 260223"/>
                <a:gd name="connsiteX3" fmla="*/ 1199750 w 1204484"/>
                <a:gd name="connsiteY3" fmla="*/ 45949 h 260223"/>
                <a:gd name="connsiteX4" fmla="*/ 901077 w 1204484"/>
                <a:gd name="connsiteY4" fmla="*/ 0 h 260223"/>
                <a:gd name="connsiteX5" fmla="*/ 901077 w 1204484"/>
                <a:gd name="connsiteY5" fmla="*/ 0 h 260223"/>
                <a:gd name="connsiteX0-1" fmla="*/ 202641 w 1204484"/>
                <a:gd name="connsiteY0-2" fmla="*/ 156229 h 262942"/>
                <a:gd name="connsiteX1-3" fmla="*/ 18842 w 1204484"/>
                <a:gd name="connsiteY1-4" fmla="*/ 257318 h 262942"/>
                <a:gd name="connsiteX2-5" fmla="*/ 606998 w 1204484"/>
                <a:gd name="connsiteY2-6" fmla="*/ 215963 h 262942"/>
                <a:gd name="connsiteX3-7" fmla="*/ 1199750 w 1204484"/>
                <a:gd name="connsiteY3-8" fmla="*/ 45949 h 262942"/>
                <a:gd name="connsiteX4-9" fmla="*/ 901077 w 1204484"/>
                <a:gd name="connsiteY4-10" fmla="*/ 0 h 262942"/>
                <a:gd name="connsiteX5-11" fmla="*/ 901077 w 1204484"/>
                <a:gd name="connsiteY5-12" fmla="*/ 0 h 262942"/>
                <a:gd name="connsiteX0-13" fmla="*/ 203801 w 1205128"/>
                <a:gd name="connsiteY0-14" fmla="*/ 156229 h 299211"/>
                <a:gd name="connsiteX1-15" fmla="*/ 20002 w 1205128"/>
                <a:gd name="connsiteY1-16" fmla="*/ 257318 h 299211"/>
                <a:gd name="connsiteX2-17" fmla="*/ 626538 w 1205128"/>
                <a:gd name="connsiteY2-18" fmla="*/ 275697 h 299211"/>
                <a:gd name="connsiteX3-19" fmla="*/ 1200910 w 1205128"/>
                <a:gd name="connsiteY3-20" fmla="*/ 45949 h 299211"/>
                <a:gd name="connsiteX4-21" fmla="*/ 902237 w 1205128"/>
                <a:gd name="connsiteY4-22" fmla="*/ 0 h 299211"/>
                <a:gd name="connsiteX5-23" fmla="*/ 902237 w 1205128"/>
                <a:gd name="connsiteY5-24" fmla="*/ 0 h 299211"/>
                <a:gd name="connsiteX0-25" fmla="*/ 203801 w 1205128"/>
                <a:gd name="connsiteY0-26" fmla="*/ 156229 h 293093"/>
                <a:gd name="connsiteX1-27" fmla="*/ 20002 w 1205128"/>
                <a:gd name="connsiteY1-28" fmla="*/ 257318 h 293093"/>
                <a:gd name="connsiteX2-29" fmla="*/ 626538 w 1205128"/>
                <a:gd name="connsiteY2-30" fmla="*/ 275697 h 293093"/>
                <a:gd name="connsiteX3-31" fmla="*/ 1200910 w 1205128"/>
                <a:gd name="connsiteY3-32" fmla="*/ 45949 h 293093"/>
                <a:gd name="connsiteX4-33" fmla="*/ 902237 w 1205128"/>
                <a:gd name="connsiteY4-34" fmla="*/ 0 h 293093"/>
                <a:gd name="connsiteX5-35" fmla="*/ 902237 w 1205128"/>
                <a:gd name="connsiteY5-36" fmla="*/ 0 h 293093"/>
                <a:gd name="connsiteX0-37" fmla="*/ 189419 w 1190746"/>
                <a:gd name="connsiteY0-38" fmla="*/ 156229 h 303079"/>
                <a:gd name="connsiteX1-39" fmla="*/ 5620 w 1190746"/>
                <a:gd name="connsiteY1-40" fmla="*/ 257318 h 303079"/>
                <a:gd name="connsiteX2-41" fmla="*/ 612156 w 1190746"/>
                <a:gd name="connsiteY2-42" fmla="*/ 275697 h 303079"/>
                <a:gd name="connsiteX3-43" fmla="*/ 1186528 w 1190746"/>
                <a:gd name="connsiteY3-44" fmla="*/ 45949 h 303079"/>
                <a:gd name="connsiteX4-45" fmla="*/ 887855 w 1190746"/>
                <a:gd name="connsiteY4-46" fmla="*/ 0 h 303079"/>
                <a:gd name="connsiteX5-47" fmla="*/ 887855 w 1190746"/>
                <a:gd name="connsiteY5-48" fmla="*/ 0 h 303079"/>
                <a:gd name="connsiteX0-49" fmla="*/ 189419 w 1186528"/>
                <a:gd name="connsiteY0-50" fmla="*/ 166016 h 312866"/>
                <a:gd name="connsiteX1-51" fmla="*/ 5620 w 1186528"/>
                <a:gd name="connsiteY1-52" fmla="*/ 267105 h 312866"/>
                <a:gd name="connsiteX2-53" fmla="*/ 612156 w 1186528"/>
                <a:gd name="connsiteY2-54" fmla="*/ 285484 h 312866"/>
                <a:gd name="connsiteX3-55" fmla="*/ 1186528 w 1186528"/>
                <a:gd name="connsiteY3-56" fmla="*/ 55736 h 312866"/>
                <a:gd name="connsiteX4-57" fmla="*/ 887855 w 1186528"/>
                <a:gd name="connsiteY4-58" fmla="*/ 9787 h 312866"/>
                <a:gd name="connsiteX5-59" fmla="*/ 887855 w 1186528"/>
                <a:gd name="connsiteY5-60" fmla="*/ 9787 h 312866"/>
                <a:gd name="connsiteX0-61" fmla="*/ 189419 w 1186971"/>
                <a:gd name="connsiteY0-62" fmla="*/ 162790 h 309640"/>
                <a:gd name="connsiteX1-63" fmla="*/ 5620 w 1186971"/>
                <a:gd name="connsiteY1-64" fmla="*/ 263879 h 309640"/>
                <a:gd name="connsiteX2-65" fmla="*/ 612156 w 1186971"/>
                <a:gd name="connsiteY2-66" fmla="*/ 282258 h 309640"/>
                <a:gd name="connsiteX3-67" fmla="*/ 1186528 w 1186971"/>
                <a:gd name="connsiteY3-68" fmla="*/ 52510 h 309640"/>
                <a:gd name="connsiteX4-69" fmla="*/ 887855 w 1186971"/>
                <a:gd name="connsiteY4-70" fmla="*/ 6561 h 309640"/>
                <a:gd name="connsiteX5-71" fmla="*/ 887855 w 1186971"/>
                <a:gd name="connsiteY5-72" fmla="*/ 6561 h 309640"/>
                <a:gd name="connsiteX0-73" fmla="*/ 189419 w 1186971"/>
                <a:gd name="connsiteY0-74" fmla="*/ 162790 h 309640"/>
                <a:gd name="connsiteX1-75" fmla="*/ 5620 w 1186971"/>
                <a:gd name="connsiteY1-76" fmla="*/ 263879 h 309640"/>
                <a:gd name="connsiteX2-77" fmla="*/ 612156 w 1186971"/>
                <a:gd name="connsiteY2-78" fmla="*/ 282258 h 309640"/>
                <a:gd name="connsiteX3-79" fmla="*/ 1186528 w 1186971"/>
                <a:gd name="connsiteY3-80" fmla="*/ 52510 h 309640"/>
                <a:gd name="connsiteX4-81" fmla="*/ 887855 w 1186971"/>
                <a:gd name="connsiteY4-82" fmla="*/ 6561 h 309640"/>
                <a:gd name="connsiteX5-83" fmla="*/ 887855 w 1186971"/>
                <a:gd name="connsiteY5-84" fmla="*/ 6561 h 309640"/>
                <a:gd name="connsiteX0-85" fmla="*/ 203801 w 1201353"/>
                <a:gd name="connsiteY0-86" fmla="*/ 139815 h 300469"/>
                <a:gd name="connsiteX1-87" fmla="*/ 20002 w 1201353"/>
                <a:gd name="connsiteY1-88" fmla="*/ 263879 h 300469"/>
                <a:gd name="connsiteX2-89" fmla="*/ 626538 w 1201353"/>
                <a:gd name="connsiteY2-90" fmla="*/ 282258 h 300469"/>
                <a:gd name="connsiteX3-91" fmla="*/ 1200910 w 1201353"/>
                <a:gd name="connsiteY3-92" fmla="*/ 52510 h 300469"/>
                <a:gd name="connsiteX4-93" fmla="*/ 902237 w 1201353"/>
                <a:gd name="connsiteY4-94" fmla="*/ 6561 h 300469"/>
                <a:gd name="connsiteX5-95" fmla="*/ 902237 w 1201353"/>
                <a:gd name="connsiteY5-96" fmla="*/ 6561 h 300469"/>
                <a:gd name="connsiteX0-97" fmla="*/ 195393 w 1192945"/>
                <a:gd name="connsiteY0-98" fmla="*/ 139815 h 307899"/>
                <a:gd name="connsiteX1-99" fmla="*/ 11594 w 1192945"/>
                <a:gd name="connsiteY1-100" fmla="*/ 263879 h 307899"/>
                <a:gd name="connsiteX2-101" fmla="*/ 618130 w 1192945"/>
                <a:gd name="connsiteY2-102" fmla="*/ 282258 h 307899"/>
                <a:gd name="connsiteX3-103" fmla="*/ 1192502 w 1192945"/>
                <a:gd name="connsiteY3-104" fmla="*/ 52510 h 307899"/>
                <a:gd name="connsiteX4-105" fmla="*/ 893829 w 1192945"/>
                <a:gd name="connsiteY4-106" fmla="*/ 6561 h 307899"/>
                <a:gd name="connsiteX5-107" fmla="*/ 893829 w 1192945"/>
                <a:gd name="connsiteY5-108" fmla="*/ 6561 h 307899"/>
                <a:gd name="connsiteX0-109" fmla="*/ 199654 w 1197206"/>
                <a:gd name="connsiteY0-110" fmla="*/ 139815 h 331631"/>
                <a:gd name="connsiteX1-111" fmla="*/ 11260 w 1197206"/>
                <a:gd name="connsiteY1-112" fmla="*/ 305234 h 331631"/>
                <a:gd name="connsiteX2-113" fmla="*/ 622391 w 1197206"/>
                <a:gd name="connsiteY2-114" fmla="*/ 282258 h 331631"/>
                <a:gd name="connsiteX3-115" fmla="*/ 1196763 w 1197206"/>
                <a:gd name="connsiteY3-116" fmla="*/ 52510 h 331631"/>
                <a:gd name="connsiteX4-117" fmla="*/ 898090 w 1197206"/>
                <a:gd name="connsiteY4-118" fmla="*/ 6561 h 331631"/>
                <a:gd name="connsiteX5-119" fmla="*/ 898090 w 1197206"/>
                <a:gd name="connsiteY5-120" fmla="*/ 6561 h 331631"/>
                <a:gd name="connsiteX0-121" fmla="*/ 199654 w 1196804"/>
                <a:gd name="connsiteY0-122" fmla="*/ 135685 h 327501"/>
                <a:gd name="connsiteX1-123" fmla="*/ 11260 w 1196804"/>
                <a:gd name="connsiteY1-124" fmla="*/ 301104 h 327501"/>
                <a:gd name="connsiteX2-125" fmla="*/ 622391 w 1196804"/>
                <a:gd name="connsiteY2-126" fmla="*/ 278128 h 327501"/>
                <a:gd name="connsiteX3-127" fmla="*/ 1196763 w 1196804"/>
                <a:gd name="connsiteY3-128" fmla="*/ 48380 h 327501"/>
                <a:gd name="connsiteX4-129" fmla="*/ 898090 w 1196804"/>
                <a:gd name="connsiteY4-130" fmla="*/ 2431 h 327501"/>
                <a:gd name="connsiteX5-131" fmla="*/ 898090 w 1196804"/>
                <a:gd name="connsiteY5-132" fmla="*/ 2431 h 327501"/>
                <a:gd name="connsiteX0-133" fmla="*/ 199654 w 1196804"/>
                <a:gd name="connsiteY0-134" fmla="*/ 146484 h 338300"/>
                <a:gd name="connsiteX1-135" fmla="*/ 11260 w 1196804"/>
                <a:gd name="connsiteY1-136" fmla="*/ 311903 h 338300"/>
                <a:gd name="connsiteX2-137" fmla="*/ 622391 w 1196804"/>
                <a:gd name="connsiteY2-138" fmla="*/ 288927 h 338300"/>
                <a:gd name="connsiteX3-139" fmla="*/ 1196763 w 1196804"/>
                <a:gd name="connsiteY3-140" fmla="*/ 59179 h 338300"/>
                <a:gd name="connsiteX4-141" fmla="*/ 898090 w 1196804"/>
                <a:gd name="connsiteY4-142" fmla="*/ 13230 h 338300"/>
                <a:gd name="connsiteX5-143" fmla="*/ 898090 w 1196804"/>
                <a:gd name="connsiteY5-144" fmla="*/ 13230 h 3383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196804" h="338300">
                  <a:moveTo>
                    <a:pt x="199654" y="146484"/>
                  </a:moveTo>
                  <a:cubicBezTo>
                    <a:pt x="74058" y="159885"/>
                    <a:pt x="-36221" y="260592"/>
                    <a:pt x="11260" y="311903"/>
                  </a:cubicBezTo>
                  <a:cubicBezTo>
                    <a:pt x="58741" y="363214"/>
                    <a:pt x="424807" y="331048"/>
                    <a:pt x="622391" y="288927"/>
                  </a:cubicBezTo>
                  <a:cubicBezTo>
                    <a:pt x="819975" y="246806"/>
                    <a:pt x="1201358" y="155673"/>
                    <a:pt x="1196763" y="59179"/>
                  </a:cubicBezTo>
                  <a:cubicBezTo>
                    <a:pt x="1192168" y="-37315"/>
                    <a:pt x="898090" y="13230"/>
                    <a:pt x="898090" y="13230"/>
                  </a:cubicBezTo>
                  <a:lnTo>
                    <a:pt x="898090" y="13230"/>
                  </a:lnTo>
                </a:path>
              </a:pathLst>
            </a:custGeom>
            <a:noFill/>
            <a:ln w="38100" cap="rnd">
              <a:solidFill>
                <a:srgbClr val="234A6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4159349" y="1692902"/>
            <a:ext cx="4533867" cy="3838257"/>
            <a:chOff x="2276180" y="3018507"/>
            <a:chExt cx="1974474" cy="1723500"/>
          </a:xfrm>
          <a:noFill/>
        </p:grpSpPr>
        <p:sp>
          <p:nvSpPr>
            <p:cNvPr id="146" name="任意多边形 30"/>
            <p:cNvSpPr/>
            <p:nvPr/>
          </p:nvSpPr>
          <p:spPr>
            <a:xfrm rot="266204">
              <a:off x="2366963" y="3018507"/>
              <a:ext cx="1883691" cy="1723500"/>
            </a:xfrm>
            <a:custGeom>
              <a:avLst/>
              <a:gdLst>
                <a:gd name="connsiteX0" fmla="*/ 0 w 1360247"/>
                <a:gd name="connsiteY0" fmla="*/ 994884 h 1360644"/>
                <a:gd name="connsiteX1" fmla="*/ 937260 w 1360247"/>
                <a:gd name="connsiteY1" fmla="*/ 263364 h 1360644"/>
                <a:gd name="connsiteX2" fmla="*/ 754380 w 1360247"/>
                <a:gd name="connsiteY2" fmla="*/ 480534 h 1360644"/>
                <a:gd name="connsiteX3" fmla="*/ 1360170 w 1360247"/>
                <a:gd name="connsiteY3" fmla="*/ 474 h 1360644"/>
                <a:gd name="connsiteX4" fmla="*/ 800100 w 1360247"/>
                <a:gd name="connsiteY4" fmla="*/ 583404 h 1360644"/>
                <a:gd name="connsiteX5" fmla="*/ 1291590 w 1360247"/>
                <a:gd name="connsiteY5" fmla="*/ 206214 h 1360644"/>
                <a:gd name="connsiteX6" fmla="*/ 868680 w 1360247"/>
                <a:gd name="connsiteY6" fmla="*/ 674844 h 1360644"/>
                <a:gd name="connsiteX7" fmla="*/ 1131570 w 1360247"/>
                <a:gd name="connsiteY7" fmla="*/ 491964 h 1360644"/>
                <a:gd name="connsiteX8" fmla="*/ 285750 w 1360247"/>
                <a:gd name="connsiteY8" fmla="*/ 1360644 h 1360644"/>
                <a:gd name="connsiteX0-1" fmla="*/ 0 w 1361399"/>
                <a:gd name="connsiteY0-2" fmla="*/ 998561 h 1364321"/>
                <a:gd name="connsiteX1-3" fmla="*/ 937260 w 1361399"/>
                <a:gd name="connsiteY1-4" fmla="*/ 267041 h 1364321"/>
                <a:gd name="connsiteX2-5" fmla="*/ 754380 w 1361399"/>
                <a:gd name="connsiteY2-6" fmla="*/ 484211 h 1364321"/>
                <a:gd name="connsiteX3-7" fmla="*/ 1360170 w 1361399"/>
                <a:gd name="connsiteY3-8" fmla="*/ 4151 h 1364321"/>
                <a:gd name="connsiteX4-9" fmla="*/ 568167 w 1361399"/>
                <a:gd name="connsiteY4-10" fmla="*/ 808350 h 1364321"/>
                <a:gd name="connsiteX5-11" fmla="*/ 1291590 w 1361399"/>
                <a:gd name="connsiteY5-12" fmla="*/ 209891 h 1364321"/>
                <a:gd name="connsiteX6-13" fmla="*/ 868680 w 1361399"/>
                <a:gd name="connsiteY6-14" fmla="*/ 678521 h 1364321"/>
                <a:gd name="connsiteX7-15" fmla="*/ 1131570 w 1361399"/>
                <a:gd name="connsiteY7-16" fmla="*/ 495641 h 1364321"/>
                <a:gd name="connsiteX8-17" fmla="*/ 285750 w 1361399"/>
                <a:gd name="connsiteY8-18" fmla="*/ 1364321 h 1364321"/>
                <a:gd name="connsiteX0-19" fmla="*/ 0 w 1360202"/>
                <a:gd name="connsiteY0-20" fmla="*/ 994773 h 1360533"/>
                <a:gd name="connsiteX1-21" fmla="*/ 937260 w 1360202"/>
                <a:gd name="connsiteY1-22" fmla="*/ 263253 h 1360533"/>
                <a:gd name="connsiteX2-23" fmla="*/ 754380 w 1360202"/>
                <a:gd name="connsiteY2-24" fmla="*/ 480423 h 1360533"/>
                <a:gd name="connsiteX3-25" fmla="*/ 1360170 w 1360202"/>
                <a:gd name="connsiteY3-26" fmla="*/ 363 h 1360533"/>
                <a:gd name="connsiteX4-27" fmla="*/ 784104 w 1360202"/>
                <a:gd name="connsiteY4-28" fmla="*/ 569963 h 1360533"/>
                <a:gd name="connsiteX5-29" fmla="*/ 1291590 w 1360202"/>
                <a:gd name="connsiteY5-30" fmla="*/ 206103 h 1360533"/>
                <a:gd name="connsiteX6-31" fmla="*/ 868680 w 1360202"/>
                <a:gd name="connsiteY6-32" fmla="*/ 674733 h 1360533"/>
                <a:gd name="connsiteX7-33" fmla="*/ 1131570 w 1360202"/>
                <a:gd name="connsiteY7-34" fmla="*/ 491853 h 1360533"/>
                <a:gd name="connsiteX8-35" fmla="*/ 285750 w 1360202"/>
                <a:gd name="connsiteY8-36" fmla="*/ 1360533 h 1360533"/>
                <a:gd name="connsiteX0-37" fmla="*/ 0 w 1362238"/>
                <a:gd name="connsiteY0-38" fmla="*/ 995041 h 1360801"/>
                <a:gd name="connsiteX1-39" fmla="*/ 937260 w 1362238"/>
                <a:gd name="connsiteY1-40" fmla="*/ 263521 h 1360801"/>
                <a:gd name="connsiteX2-41" fmla="*/ 533112 w 1362238"/>
                <a:gd name="connsiteY2-42" fmla="*/ 701960 h 1360801"/>
                <a:gd name="connsiteX3-43" fmla="*/ 1360170 w 1362238"/>
                <a:gd name="connsiteY3-44" fmla="*/ 631 h 1360801"/>
                <a:gd name="connsiteX4-45" fmla="*/ 784104 w 1362238"/>
                <a:gd name="connsiteY4-46" fmla="*/ 570231 h 1360801"/>
                <a:gd name="connsiteX5-47" fmla="*/ 1291590 w 1362238"/>
                <a:gd name="connsiteY5-48" fmla="*/ 206371 h 1360801"/>
                <a:gd name="connsiteX6-49" fmla="*/ 868680 w 1362238"/>
                <a:gd name="connsiteY6-50" fmla="*/ 675001 h 1360801"/>
                <a:gd name="connsiteX7-51" fmla="*/ 1131570 w 1362238"/>
                <a:gd name="connsiteY7-52" fmla="*/ 492121 h 1360801"/>
                <a:gd name="connsiteX8-53" fmla="*/ 285750 w 1362238"/>
                <a:gd name="connsiteY8-54" fmla="*/ 1360801 h 1360801"/>
                <a:gd name="connsiteX0-55" fmla="*/ 0 w 1362582"/>
                <a:gd name="connsiteY0-56" fmla="*/ 994818 h 1360578"/>
                <a:gd name="connsiteX1-57" fmla="*/ 937260 w 1362582"/>
                <a:gd name="connsiteY1-58" fmla="*/ 263298 h 1360578"/>
                <a:gd name="connsiteX2-59" fmla="*/ 511785 w 1362582"/>
                <a:gd name="connsiteY2-60" fmla="*/ 675078 h 1360578"/>
                <a:gd name="connsiteX3-61" fmla="*/ 1360170 w 1362582"/>
                <a:gd name="connsiteY3-62" fmla="*/ 408 h 1360578"/>
                <a:gd name="connsiteX4-63" fmla="*/ 784104 w 1362582"/>
                <a:gd name="connsiteY4-64" fmla="*/ 570008 h 1360578"/>
                <a:gd name="connsiteX5-65" fmla="*/ 1291590 w 1362582"/>
                <a:gd name="connsiteY5-66" fmla="*/ 206148 h 1360578"/>
                <a:gd name="connsiteX6-67" fmla="*/ 868680 w 1362582"/>
                <a:gd name="connsiteY6-68" fmla="*/ 674778 h 1360578"/>
                <a:gd name="connsiteX7-69" fmla="*/ 1131570 w 1362582"/>
                <a:gd name="connsiteY7-70" fmla="*/ 491898 h 1360578"/>
                <a:gd name="connsiteX8-71" fmla="*/ 285750 w 1362582"/>
                <a:gd name="connsiteY8-72" fmla="*/ 1360578 h 1360578"/>
                <a:gd name="connsiteX0-73" fmla="*/ 0 w 1361657"/>
                <a:gd name="connsiteY0-74" fmla="*/ 994512 h 1360272"/>
                <a:gd name="connsiteX1-75" fmla="*/ 937260 w 1361657"/>
                <a:gd name="connsiteY1-76" fmla="*/ 262992 h 1360272"/>
                <a:gd name="connsiteX2-77" fmla="*/ 573100 w 1361657"/>
                <a:gd name="connsiteY2-78" fmla="*/ 621454 h 1360272"/>
                <a:gd name="connsiteX3-79" fmla="*/ 1360170 w 1361657"/>
                <a:gd name="connsiteY3-80" fmla="*/ 102 h 1360272"/>
                <a:gd name="connsiteX4-81" fmla="*/ 784104 w 1361657"/>
                <a:gd name="connsiteY4-82" fmla="*/ 569702 h 1360272"/>
                <a:gd name="connsiteX5-83" fmla="*/ 1291590 w 1361657"/>
                <a:gd name="connsiteY5-84" fmla="*/ 205842 h 1360272"/>
                <a:gd name="connsiteX6-85" fmla="*/ 868680 w 1361657"/>
                <a:gd name="connsiteY6-86" fmla="*/ 674472 h 1360272"/>
                <a:gd name="connsiteX7-87" fmla="*/ 1131570 w 1361657"/>
                <a:gd name="connsiteY7-88" fmla="*/ 491592 h 1360272"/>
                <a:gd name="connsiteX8-89" fmla="*/ 285750 w 1361657"/>
                <a:gd name="connsiteY8-90" fmla="*/ 1360272 h 1360272"/>
                <a:gd name="connsiteX0-91" fmla="*/ 0 w 1361657"/>
                <a:gd name="connsiteY0-92" fmla="*/ 994512 h 1360272"/>
                <a:gd name="connsiteX1-93" fmla="*/ 937260 w 1361657"/>
                <a:gd name="connsiteY1-94" fmla="*/ 262992 h 1360272"/>
                <a:gd name="connsiteX2-95" fmla="*/ 573100 w 1361657"/>
                <a:gd name="connsiteY2-96" fmla="*/ 621454 h 1360272"/>
                <a:gd name="connsiteX3-97" fmla="*/ 1360170 w 1361657"/>
                <a:gd name="connsiteY3-98" fmla="*/ 102 h 1360272"/>
                <a:gd name="connsiteX4-99" fmla="*/ 784104 w 1361657"/>
                <a:gd name="connsiteY4-100" fmla="*/ 569702 h 1360272"/>
                <a:gd name="connsiteX5-101" fmla="*/ 1291590 w 1361657"/>
                <a:gd name="connsiteY5-102" fmla="*/ 205842 h 1360272"/>
                <a:gd name="connsiteX6-103" fmla="*/ 972649 w 1361657"/>
                <a:gd name="connsiteY6-104" fmla="*/ 549175 h 1360272"/>
                <a:gd name="connsiteX7-105" fmla="*/ 1131570 w 1361657"/>
                <a:gd name="connsiteY7-106" fmla="*/ 491592 h 1360272"/>
                <a:gd name="connsiteX8-107" fmla="*/ 285750 w 1361657"/>
                <a:gd name="connsiteY8-108" fmla="*/ 1360272 h 1360272"/>
                <a:gd name="connsiteX0-109" fmla="*/ 0 w 1361657"/>
                <a:gd name="connsiteY0-110" fmla="*/ 994512 h 1360272"/>
                <a:gd name="connsiteX1-111" fmla="*/ 937260 w 1361657"/>
                <a:gd name="connsiteY1-112" fmla="*/ 262992 h 1360272"/>
                <a:gd name="connsiteX2-113" fmla="*/ 573100 w 1361657"/>
                <a:gd name="connsiteY2-114" fmla="*/ 621454 h 1360272"/>
                <a:gd name="connsiteX3-115" fmla="*/ 1360170 w 1361657"/>
                <a:gd name="connsiteY3-116" fmla="*/ 102 h 1360272"/>
                <a:gd name="connsiteX4-117" fmla="*/ 784104 w 1361657"/>
                <a:gd name="connsiteY4-118" fmla="*/ 569702 h 1360272"/>
                <a:gd name="connsiteX5-119" fmla="*/ 1291590 w 1361657"/>
                <a:gd name="connsiteY5-120" fmla="*/ 205842 h 1360272"/>
                <a:gd name="connsiteX6-121" fmla="*/ 961986 w 1361657"/>
                <a:gd name="connsiteY6-122" fmla="*/ 565170 h 1360272"/>
                <a:gd name="connsiteX7-123" fmla="*/ 1131570 w 1361657"/>
                <a:gd name="connsiteY7-124" fmla="*/ 491592 h 1360272"/>
                <a:gd name="connsiteX8-125" fmla="*/ 285750 w 1361657"/>
                <a:gd name="connsiteY8-126" fmla="*/ 1360272 h 1360272"/>
                <a:gd name="connsiteX0-127" fmla="*/ 0 w 1361657"/>
                <a:gd name="connsiteY0-128" fmla="*/ 994512 h 1381599"/>
                <a:gd name="connsiteX1-129" fmla="*/ 937260 w 1361657"/>
                <a:gd name="connsiteY1-130" fmla="*/ 262992 h 1381599"/>
                <a:gd name="connsiteX2-131" fmla="*/ 573100 w 1361657"/>
                <a:gd name="connsiteY2-132" fmla="*/ 621454 h 1381599"/>
                <a:gd name="connsiteX3-133" fmla="*/ 1360170 w 1361657"/>
                <a:gd name="connsiteY3-134" fmla="*/ 102 h 1381599"/>
                <a:gd name="connsiteX4-135" fmla="*/ 784104 w 1361657"/>
                <a:gd name="connsiteY4-136" fmla="*/ 569702 h 1381599"/>
                <a:gd name="connsiteX5-137" fmla="*/ 1291590 w 1361657"/>
                <a:gd name="connsiteY5-138" fmla="*/ 205842 h 1381599"/>
                <a:gd name="connsiteX6-139" fmla="*/ 961986 w 1361657"/>
                <a:gd name="connsiteY6-140" fmla="*/ 565170 h 1381599"/>
                <a:gd name="connsiteX7-141" fmla="*/ 1131570 w 1361657"/>
                <a:gd name="connsiteY7-142" fmla="*/ 491592 h 1381599"/>
                <a:gd name="connsiteX8-143" fmla="*/ 272420 w 1361657"/>
                <a:gd name="connsiteY8-144" fmla="*/ 1381599 h 1381599"/>
                <a:gd name="connsiteX0-145" fmla="*/ 0 w 1385650"/>
                <a:gd name="connsiteY0-146" fmla="*/ 1031834 h 1381599"/>
                <a:gd name="connsiteX1-147" fmla="*/ 961253 w 1385650"/>
                <a:gd name="connsiteY1-148" fmla="*/ 262992 h 1381599"/>
                <a:gd name="connsiteX2-149" fmla="*/ 597093 w 1385650"/>
                <a:gd name="connsiteY2-150" fmla="*/ 621454 h 1381599"/>
                <a:gd name="connsiteX3-151" fmla="*/ 1384163 w 1385650"/>
                <a:gd name="connsiteY3-152" fmla="*/ 102 h 1381599"/>
                <a:gd name="connsiteX4-153" fmla="*/ 808097 w 1385650"/>
                <a:gd name="connsiteY4-154" fmla="*/ 569702 h 1381599"/>
                <a:gd name="connsiteX5-155" fmla="*/ 1315583 w 1385650"/>
                <a:gd name="connsiteY5-156" fmla="*/ 205842 h 1381599"/>
                <a:gd name="connsiteX6-157" fmla="*/ 985979 w 1385650"/>
                <a:gd name="connsiteY6-158" fmla="*/ 565170 h 1381599"/>
                <a:gd name="connsiteX7-159" fmla="*/ 1155563 w 1385650"/>
                <a:gd name="connsiteY7-160" fmla="*/ 491592 h 1381599"/>
                <a:gd name="connsiteX8-161" fmla="*/ 296413 w 1385650"/>
                <a:gd name="connsiteY8-162" fmla="*/ 1381599 h 1381599"/>
                <a:gd name="connsiteX0-163" fmla="*/ 0 w 1385650"/>
                <a:gd name="connsiteY0-164" fmla="*/ 1031834 h 1381599"/>
                <a:gd name="connsiteX1-165" fmla="*/ 961253 w 1385650"/>
                <a:gd name="connsiteY1-166" fmla="*/ 262992 h 1381599"/>
                <a:gd name="connsiteX2-167" fmla="*/ 597093 w 1385650"/>
                <a:gd name="connsiteY2-168" fmla="*/ 621454 h 1381599"/>
                <a:gd name="connsiteX3-169" fmla="*/ 1384163 w 1385650"/>
                <a:gd name="connsiteY3-170" fmla="*/ 102 h 1381599"/>
                <a:gd name="connsiteX4-171" fmla="*/ 808097 w 1385650"/>
                <a:gd name="connsiteY4-172" fmla="*/ 569702 h 1381599"/>
                <a:gd name="connsiteX5-173" fmla="*/ 1315583 w 1385650"/>
                <a:gd name="connsiteY5-174" fmla="*/ 205842 h 1381599"/>
                <a:gd name="connsiteX6-175" fmla="*/ 985979 w 1385650"/>
                <a:gd name="connsiteY6-176" fmla="*/ 565170 h 1381599"/>
                <a:gd name="connsiteX7-177" fmla="*/ 1155563 w 1385650"/>
                <a:gd name="connsiteY7-178" fmla="*/ 491592 h 1381599"/>
                <a:gd name="connsiteX8-179" fmla="*/ 296413 w 1385650"/>
                <a:gd name="connsiteY8-180" fmla="*/ 1381599 h 1381599"/>
                <a:gd name="connsiteX0-181" fmla="*/ 0 w 1385650"/>
                <a:gd name="connsiteY0-182" fmla="*/ 1031834 h 1400260"/>
                <a:gd name="connsiteX1-183" fmla="*/ 961253 w 1385650"/>
                <a:gd name="connsiteY1-184" fmla="*/ 262992 h 1400260"/>
                <a:gd name="connsiteX2-185" fmla="*/ 597093 w 1385650"/>
                <a:gd name="connsiteY2-186" fmla="*/ 621454 h 1400260"/>
                <a:gd name="connsiteX3-187" fmla="*/ 1384163 w 1385650"/>
                <a:gd name="connsiteY3-188" fmla="*/ 102 h 1400260"/>
                <a:gd name="connsiteX4-189" fmla="*/ 808097 w 1385650"/>
                <a:gd name="connsiteY4-190" fmla="*/ 569702 h 1400260"/>
                <a:gd name="connsiteX5-191" fmla="*/ 1315583 w 1385650"/>
                <a:gd name="connsiteY5-192" fmla="*/ 205842 h 1400260"/>
                <a:gd name="connsiteX6-193" fmla="*/ 985979 w 1385650"/>
                <a:gd name="connsiteY6-194" fmla="*/ 565170 h 1400260"/>
                <a:gd name="connsiteX7-195" fmla="*/ 1155563 w 1385650"/>
                <a:gd name="connsiteY7-196" fmla="*/ 491592 h 1400260"/>
                <a:gd name="connsiteX8-197" fmla="*/ 283084 w 1385650"/>
                <a:gd name="connsiteY8-198" fmla="*/ 1400260 h 1400260"/>
                <a:gd name="connsiteX0-199" fmla="*/ 0 w 1385650"/>
                <a:gd name="connsiteY0-200" fmla="*/ 1031834 h 1400260"/>
                <a:gd name="connsiteX1-201" fmla="*/ 961253 w 1385650"/>
                <a:gd name="connsiteY1-202" fmla="*/ 262992 h 1400260"/>
                <a:gd name="connsiteX2-203" fmla="*/ 597093 w 1385650"/>
                <a:gd name="connsiteY2-204" fmla="*/ 621454 h 1400260"/>
                <a:gd name="connsiteX3-205" fmla="*/ 1384163 w 1385650"/>
                <a:gd name="connsiteY3-206" fmla="*/ 102 h 1400260"/>
                <a:gd name="connsiteX4-207" fmla="*/ 808097 w 1385650"/>
                <a:gd name="connsiteY4-208" fmla="*/ 569702 h 1400260"/>
                <a:gd name="connsiteX5-209" fmla="*/ 1315583 w 1385650"/>
                <a:gd name="connsiteY5-210" fmla="*/ 205842 h 1400260"/>
                <a:gd name="connsiteX6-211" fmla="*/ 985979 w 1385650"/>
                <a:gd name="connsiteY6-212" fmla="*/ 565170 h 1400260"/>
                <a:gd name="connsiteX7-213" fmla="*/ 1155563 w 1385650"/>
                <a:gd name="connsiteY7-214" fmla="*/ 491592 h 1400260"/>
                <a:gd name="connsiteX8-215" fmla="*/ 283084 w 1385650"/>
                <a:gd name="connsiteY8-216" fmla="*/ 1400260 h 1400260"/>
                <a:gd name="connsiteX0-217" fmla="*/ 0 w 1385650"/>
                <a:gd name="connsiteY0-218" fmla="*/ 1031834 h 1400260"/>
                <a:gd name="connsiteX1-219" fmla="*/ 961253 w 1385650"/>
                <a:gd name="connsiteY1-220" fmla="*/ 262992 h 1400260"/>
                <a:gd name="connsiteX2-221" fmla="*/ 597093 w 1385650"/>
                <a:gd name="connsiteY2-222" fmla="*/ 621454 h 1400260"/>
                <a:gd name="connsiteX3-223" fmla="*/ 1384163 w 1385650"/>
                <a:gd name="connsiteY3-224" fmla="*/ 102 h 1400260"/>
                <a:gd name="connsiteX4-225" fmla="*/ 808097 w 1385650"/>
                <a:gd name="connsiteY4-226" fmla="*/ 569702 h 1400260"/>
                <a:gd name="connsiteX5-227" fmla="*/ 1315583 w 1385650"/>
                <a:gd name="connsiteY5-228" fmla="*/ 205842 h 1400260"/>
                <a:gd name="connsiteX6-229" fmla="*/ 985979 w 1385650"/>
                <a:gd name="connsiteY6-230" fmla="*/ 565170 h 1400260"/>
                <a:gd name="connsiteX7-231" fmla="*/ 1155563 w 1385650"/>
                <a:gd name="connsiteY7-232" fmla="*/ 491592 h 1400260"/>
                <a:gd name="connsiteX8-233" fmla="*/ 283084 w 1385650"/>
                <a:gd name="connsiteY8-234" fmla="*/ 1400260 h 1400260"/>
                <a:gd name="connsiteX0-235" fmla="*/ 0 w 1390972"/>
                <a:gd name="connsiteY0-236" fmla="*/ 1034499 h 1402925"/>
                <a:gd name="connsiteX1-237" fmla="*/ 961253 w 1390972"/>
                <a:gd name="connsiteY1-238" fmla="*/ 265657 h 1402925"/>
                <a:gd name="connsiteX2-239" fmla="*/ 597093 w 1390972"/>
                <a:gd name="connsiteY2-240" fmla="*/ 624119 h 1402925"/>
                <a:gd name="connsiteX3-241" fmla="*/ 1389495 w 1390972"/>
                <a:gd name="connsiteY3-242" fmla="*/ 101 h 1402925"/>
                <a:gd name="connsiteX4-243" fmla="*/ 808097 w 1390972"/>
                <a:gd name="connsiteY4-244" fmla="*/ 572367 h 1402925"/>
                <a:gd name="connsiteX5-245" fmla="*/ 1315583 w 1390972"/>
                <a:gd name="connsiteY5-246" fmla="*/ 208507 h 1402925"/>
                <a:gd name="connsiteX6-247" fmla="*/ 985979 w 1390972"/>
                <a:gd name="connsiteY6-248" fmla="*/ 567835 h 1402925"/>
                <a:gd name="connsiteX7-249" fmla="*/ 1155563 w 1390972"/>
                <a:gd name="connsiteY7-250" fmla="*/ 494257 h 1402925"/>
                <a:gd name="connsiteX8-251" fmla="*/ 283084 w 1390972"/>
                <a:gd name="connsiteY8-252" fmla="*/ 1402925 h 1402925"/>
                <a:gd name="connsiteX0-253" fmla="*/ 0 w 1816589"/>
                <a:gd name="connsiteY0-254" fmla="*/ 1380512 h 1748938"/>
                <a:gd name="connsiteX1-255" fmla="*/ 961253 w 1816589"/>
                <a:gd name="connsiteY1-256" fmla="*/ 611670 h 1748938"/>
                <a:gd name="connsiteX2-257" fmla="*/ 597093 w 1816589"/>
                <a:gd name="connsiteY2-258" fmla="*/ 970132 h 1748938"/>
                <a:gd name="connsiteX3-259" fmla="*/ 1815646 w 1816589"/>
                <a:gd name="connsiteY3-260" fmla="*/ 66 h 1748938"/>
                <a:gd name="connsiteX4-261" fmla="*/ 808097 w 1816589"/>
                <a:gd name="connsiteY4-262" fmla="*/ 918380 h 1748938"/>
                <a:gd name="connsiteX5-263" fmla="*/ 1315583 w 1816589"/>
                <a:gd name="connsiteY5-264" fmla="*/ 554520 h 1748938"/>
                <a:gd name="connsiteX6-265" fmla="*/ 985979 w 1816589"/>
                <a:gd name="connsiteY6-266" fmla="*/ 913848 h 1748938"/>
                <a:gd name="connsiteX7-267" fmla="*/ 1155563 w 1816589"/>
                <a:gd name="connsiteY7-268" fmla="*/ 840270 h 1748938"/>
                <a:gd name="connsiteX8-269" fmla="*/ 283084 w 1816589"/>
                <a:gd name="connsiteY8-270" fmla="*/ 1748938 h 1748938"/>
                <a:gd name="connsiteX0-271" fmla="*/ 0 w 1816589"/>
                <a:gd name="connsiteY0-272" fmla="*/ 1380512 h 1748938"/>
                <a:gd name="connsiteX1-273" fmla="*/ 1272056 w 1816589"/>
                <a:gd name="connsiteY1-274" fmla="*/ 236784 h 1748938"/>
                <a:gd name="connsiteX2-275" fmla="*/ 597093 w 1816589"/>
                <a:gd name="connsiteY2-276" fmla="*/ 970132 h 1748938"/>
                <a:gd name="connsiteX3-277" fmla="*/ 1815646 w 1816589"/>
                <a:gd name="connsiteY3-278" fmla="*/ 66 h 1748938"/>
                <a:gd name="connsiteX4-279" fmla="*/ 808097 w 1816589"/>
                <a:gd name="connsiteY4-280" fmla="*/ 918380 h 1748938"/>
                <a:gd name="connsiteX5-281" fmla="*/ 1315583 w 1816589"/>
                <a:gd name="connsiteY5-282" fmla="*/ 554520 h 1748938"/>
                <a:gd name="connsiteX6-283" fmla="*/ 985979 w 1816589"/>
                <a:gd name="connsiteY6-284" fmla="*/ 913848 h 1748938"/>
                <a:gd name="connsiteX7-285" fmla="*/ 1155563 w 1816589"/>
                <a:gd name="connsiteY7-286" fmla="*/ 840270 h 1748938"/>
                <a:gd name="connsiteX8-287" fmla="*/ 283084 w 1816589"/>
                <a:gd name="connsiteY8-288" fmla="*/ 1748938 h 1748938"/>
                <a:gd name="connsiteX0-289" fmla="*/ 0 w 1816589"/>
                <a:gd name="connsiteY0-290" fmla="*/ 1380512 h 1748938"/>
                <a:gd name="connsiteX1-291" fmla="*/ 1387406 w 1816589"/>
                <a:gd name="connsiteY1-292" fmla="*/ 182312 h 1748938"/>
                <a:gd name="connsiteX2-293" fmla="*/ 597093 w 1816589"/>
                <a:gd name="connsiteY2-294" fmla="*/ 970132 h 1748938"/>
                <a:gd name="connsiteX3-295" fmla="*/ 1815646 w 1816589"/>
                <a:gd name="connsiteY3-296" fmla="*/ 66 h 1748938"/>
                <a:gd name="connsiteX4-297" fmla="*/ 808097 w 1816589"/>
                <a:gd name="connsiteY4-298" fmla="*/ 918380 h 1748938"/>
                <a:gd name="connsiteX5-299" fmla="*/ 1315583 w 1816589"/>
                <a:gd name="connsiteY5-300" fmla="*/ 554520 h 1748938"/>
                <a:gd name="connsiteX6-301" fmla="*/ 985979 w 1816589"/>
                <a:gd name="connsiteY6-302" fmla="*/ 913848 h 1748938"/>
                <a:gd name="connsiteX7-303" fmla="*/ 1155563 w 1816589"/>
                <a:gd name="connsiteY7-304" fmla="*/ 840270 h 1748938"/>
                <a:gd name="connsiteX8-305" fmla="*/ 283084 w 1816589"/>
                <a:gd name="connsiteY8-306" fmla="*/ 1748938 h 1748938"/>
                <a:gd name="connsiteX0-307" fmla="*/ 0 w 1816550"/>
                <a:gd name="connsiteY0-308" fmla="*/ 1380511 h 1748937"/>
                <a:gd name="connsiteX1-309" fmla="*/ 1387406 w 1816550"/>
                <a:gd name="connsiteY1-310" fmla="*/ 182311 h 1748937"/>
                <a:gd name="connsiteX2-311" fmla="*/ 597093 w 1816550"/>
                <a:gd name="connsiteY2-312" fmla="*/ 970131 h 1748937"/>
                <a:gd name="connsiteX3-313" fmla="*/ 1815646 w 1816550"/>
                <a:gd name="connsiteY3-314" fmla="*/ 65 h 1748937"/>
                <a:gd name="connsiteX4-315" fmla="*/ 808097 w 1816550"/>
                <a:gd name="connsiteY4-316" fmla="*/ 918379 h 1748937"/>
                <a:gd name="connsiteX5-317" fmla="*/ 1571915 w 1816550"/>
                <a:gd name="connsiteY5-318" fmla="*/ 311003 h 1748937"/>
                <a:gd name="connsiteX6-319" fmla="*/ 985979 w 1816550"/>
                <a:gd name="connsiteY6-320" fmla="*/ 913847 h 1748937"/>
                <a:gd name="connsiteX7-321" fmla="*/ 1155563 w 1816550"/>
                <a:gd name="connsiteY7-322" fmla="*/ 840269 h 1748937"/>
                <a:gd name="connsiteX8-323" fmla="*/ 283084 w 1816550"/>
                <a:gd name="connsiteY8-324" fmla="*/ 1748937 h 1748937"/>
                <a:gd name="connsiteX0-325" fmla="*/ 0 w 1816550"/>
                <a:gd name="connsiteY0-326" fmla="*/ 1380510 h 1748936"/>
                <a:gd name="connsiteX1-327" fmla="*/ 1387406 w 1816550"/>
                <a:gd name="connsiteY1-328" fmla="*/ 182310 h 1748936"/>
                <a:gd name="connsiteX2-329" fmla="*/ 597093 w 1816550"/>
                <a:gd name="connsiteY2-330" fmla="*/ 970130 h 1748936"/>
                <a:gd name="connsiteX3-331" fmla="*/ 1815646 w 1816550"/>
                <a:gd name="connsiteY3-332" fmla="*/ 64 h 1748936"/>
                <a:gd name="connsiteX4-333" fmla="*/ 808097 w 1816550"/>
                <a:gd name="connsiteY4-334" fmla="*/ 918378 h 1748936"/>
                <a:gd name="connsiteX5-335" fmla="*/ 1571915 w 1816550"/>
                <a:gd name="connsiteY5-336" fmla="*/ 311002 h 1748936"/>
                <a:gd name="connsiteX6-337" fmla="*/ 985979 w 1816550"/>
                <a:gd name="connsiteY6-338" fmla="*/ 913846 h 1748936"/>
                <a:gd name="connsiteX7-339" fmla="*/ 1443938 w 1816550"/>
                <a:gd name="connsiteY7-340" fmla="*/ 551893 h 1748936"/>
                <a:gd name="connsiteX8-341" fmla="*/ 283084 w 1816550"/>
                <a:gd name="connsiteY8-342" fmla="*/ 1748936 h 1748936"/>
                <a:gd name="connsiteX0-343" fmla="*/ 0 w 1818328"/>
                <a:gd name="connsiteY0-344" fmla="*/ 1381516 h 1749942"/>
                <a:gd name="connsiteX1-345" fmla="*/ 1387406 w 1818328"/>
                <a:gd name="connsiteY1-346" fmla="*/ 183316 h 1749942"/>
                <a:gd name="connsiteX2-347" fmla="*/ 436885 w 1818328"/>
                <a:gd name="connsiteY2-348" fmla="*/ 1137752 h 1749942"/>
                <a:gd name="connsiteX3-349" fmla="*/ 1815646 w 1818328"/>
                <a:gd name="connsiteY3-350" fmla="*/ 1070 h 1749942"/>
                <a:gd name="connsiteX4-351" fmla="*/ 808097 w 1818328"/>
                <a:gd name="connsiteY4-352" fmla="*/ 919384 h 1749942"/>
                <a:gd name="connsiteX5-353" fmla="*/ 1571915 w 1818328"/>
                <a:gd name="connsiteY5-354" fmla="*/ 312008 h 1749942"/>
                <a:gd name="connsiteX6-355" fmla="*/ 985979 w 1818328"/>
                <a:gd name="connsiteY6-356" fmla="*/ 914852 h 1749942"/>
                <a:gd name="connsiteX7-357" fmla="*/ 1443938 w 1818328"/>
                <a:gd name="connsiteY7-358" fmla="*/ 552899 h 1749942"/>
                <a:gd name="connsiteX8-359" fmla="*/ 283084 w 1818328"/>
                <a:gd name="connsiteY8-360" fmla="*/ 1749942 h 1749942"/>
                <a:gd name="connsiteX0-361" fmla="*/ 0 w 1818111"/>
                <a:gd name="connsiteY0-362" fmla="*/ 1381060 h 1749486"/>
                <a:gd name="connsiteX1-363" fmla="*/ 1387406 w 1818111"/>
                <a:gd name="connsiteY1-364" fmla="*/ 182860 h 1749486"/>
                <a:gd name="connsiteX2-365" fmla="*/ 452907 w 1818111"/>
                <a:gd name="connsiteY2-366" fmla="*/ 1082825 h 1749486"/>
                <a:gd name="connsiteX3-367" fmla="*/ 1815646 w 1818111"/>
                <a:gd name="connsiteY3-368" fmla="*/ 614 h 1749486"/>
                <a:gd name="connsiteX4-369" fmla="*/ 808097 w 1818111"/>
                <a:gd name="connsiteY4-370" fmla="*/ 918928 h 1749486"/>
                <a:gd name="connsiteX5-371" fmla="*/ 1571915 w 1818111"/>
                <a:gd name="connsiteY5-372" fmla="*/ 311552 h 1749486"/>
                <a:gd name="connsiteX6-373" fmla="*/ 985979 w 1818111"/>
                <a:gd name="connsiteY6-374" fmla="*/ 914396 h 1749486"/>
                <a:gd name="connsiteX7-375" fmla="*/ 1443938 w 1818111"/>
                <a:gd name="connsiteY7-376" fmla="*/ 552443 h 1749486"/>
                <a:gd name="connsiteX8-377" fmla="*/ 283084 w 1818111"/>
                <a:gd name="connsiteY8-378" fmla="*/ 1749486 h 1749486"/>
                <a:gd name="connsiteX0-379" fmla="*/ 0 w 1818111"/>
                <a:gd name="connsiteY0-380" fmla="*/ 1381060 h 1749486"/>
                <a:gd name="connsiteX1-381" fmla="*/ 1387406 w 1818111"/>
                <a:gd name="connsiteY1-382" fmla="*/ 182860 h 1749486"/>
                <a:gd name="connsiteX2-383" fmla="*/ 452907 w 1818111"/>
                <a:gd name="connsiteY2-384" fmla="*/ 1082825 h 1749486"/>
                <a:gd name="connsiteX3-385" fmla="*/ 1815646 w 1818111"/>
                <a:gd name="connsiteY3-386" fmla="*/ 614 h 1749486"/>
                <a:gd name="connsiteX4-387" fmla="*/ 808097 w 1818111"/>
                <a:gd name="connsiteY4-388" fmla="*/ 918928 h 1749486"/>
                <a:gd name="connsiteX5-389" fmla="*/ 1571915 w 1818111"/>
                <a:gd name="connsiteY5-390" fmla="*/ 311552 h 1749486"/>
                <a:gd name="connsiteX6-391" fmla="*/ 985979 w 1818111"/>
                <a:gd name="connsiteY6-392" fmla="*/ 914396 h 1749486"/>
                <a:gd name="connsiteX7-393" fmla="*/ 1443938 w 1818111"/>
                <a:gd name="connsiteY7-394" fmla="*/ 552443 h 1749486"/>
                <a:gd name="connsiteX8-395" fmla="*/ 283084 w 1818111"/>
                <a:gd name="connsiteY8-396" fmla="*/ 1749486 h 1749486"/>
                <a:gd name="connsiteX0-397" fmla="*/ 0 w 1826933"/>
                <a:gd name="connsiteY0-398" fmla="*/ 1380454 h 1748880"/>
                <a:gd name="connsiteX1-399" fmla="*/ 1387406 w 1826933"/>
                <a:gd name="connsiteY1-400" fmla="*/ 182254 h 1748880"/>
                <a:gd name="connsiteX2-401" fmla="*/ 452907 w 1826933"/>
                <a:gd name="connsiteY2-402" fmla="*/ 1082219 h 1748880"/>
                <a:gd name="connsiteX3-403" fmla="*/ 1815646 w 1826933"/>
                <a:gd name="connsiteY3-404" fmla="*/ 8 h 1748880"/>
                <a:gd name="connsiteX4-405" fmla="*/ 808097 w 1826933"/>
                <a:gd name="connsiteY4-406" fmla="*/ 918322 h 1748880"/>
                <a:gd name="connsiteX5-407" fmla="*/ 1571915 w 1826933"/>
                <a:gd name="connsiteY5-408" fmla="*/ 310946 h 1748880"/>
                <a:gd name="connsiteX6-409" fmla="*/ 985979 w 1826933"/>
                <a:gd name="connsiteY6-410" fmla="*/ 913790 h 1748880"/>
                <a:gd name="connsiteX7-411" fmla="*/ 1443938 w 1826933"/>
                <a:gd name="connsiteY7-412" fmla="*/ 551837 h 1748880"/>
                <a:gd name="connsiteX8-413" fmla="*/ 283084 w 1826933"/>
                <a:gd name="connsiteY8-414" fmla="*/ 1748880 h 1748880"/>
                <a:gd name="connsiteX0-415" fmla="*/ 0 w 1818853"/>
                <a:gd name="connsiteY0-416" fmla="*/ 1380881 h 1749307"/>
                <a:gd name="connsiteX1-417" fmla="*/ 1387406 w 1818853"/>
                <a:gd name="connsiteY1-418" fmla="*/ 182681 h 1749307"/>
                <a:gd name="connsiteX2-419" fmla="*/ 452907 w 1818853"/>
                <a:gd name="connsiteY2-420" fmla="*/ 1082646 h 1749307"/>
                <a:gd name="connsiteX3-421" fmla="*/ 1815646 w 1818853"/>
                <a:gd name="connsiteY3-422" fmla="*/ 435 h 1749307"/>
                <a:gd name="connsiteX4-423" fmla="*/ 808097 w 1818853"/>
                <a:gd name="connsiteY4-424" fmla="*/ 918749 h 1749307"/>
                <a:gd name="connsiteX5-425" fmla="*/ 1571915 w 1818853"/>
                <a:gd name="connsiteY5-426" fmla="*/ 311373 h 1749307"/>
                <a:gd name="connsiteX6-427" fmla="*/ 985979 w 1818853"/>
                <a:gd name="connsiteY6-428" fmla="*/ 914217 h 1749307"/>
                <a:gd name="connsiteX7-429" fmla="*/ 1443938 w 1818853"/>
                <a:gd name="connsiteY7-430" fmla="*/ 552264 h 1749307"/>
                <a:gd name="connsiteX8-431" fmla="*/ 283084 w 1818853"/>
                <a:gd name="connsiteY8-432" fmla="*/ 1749307 h 1749307"/>
                <a:gd name="connsiteX0-433" fmla="*/ 0 w 1818853"/>
                <a:gd name="connsiteY0-434" fmla="*/ 1380881 h 1749307"/>
                <a:gd name="connsiteX1-435" fmla="*/ 1431349 w 1818853"/>
                <a:gd name="connsiteY1-436" fmla="*/ 187075 h 1749307"/>
                <a:gd name="connsiteX2-437" fmla="*/ 452907 w 1818853"/>
                <a:gd name="connsiteY2-438" fmla="*/ 1082646 h 1749307"/>
                <a:gd name="connsiteX3-439" fmla="*/ 1815646 w 1818853"/>
                <a:gd name="connsiteY3-440" fmla="*/ 435 h 1749307"/>
                <a:gd name="connsiteX4-441" fmla="*/ 808097 w 1818853"/>
                <a:gd name="connsiteY4-442" fmla="*/ 918749 h 1749307"/>
                <a:gd name="connsiteX5-443" fmla="*/ 1571915 w 1818853"/>
                <a:gd name="connsiteY5-444" fmla="*/ 311373 h 1749307"/>
                <a:gd name="connsiteX6-445" fmla="*/ 985979 w 1818853"/>
                <a:gd name="connsiteY6-446" fmla="*/ 914217 h 1749307"/>
                <a:gd name="connsiteX7-447" fmla="*/ 1443938 w 1818853"/>
                <a:gd name="connsiteY7-448" fmla="*/ 552264 h 1749307"/>
                <a:gd name="connsiteX8-449" fmla="*/ 283084 w 1818853"/>
                <a:gd name="connsiteY8-450" fmla="*/ 1749307 h 1749307"/>
                <a:gd name="connsiteX0-451" fmla="*/ 0 w 1818853"/>
                <a:gd name="connsiteY0-452" fmla="*/ 1380881 h 1749307"/>
                <a:gd name="connsiteX1-453" fmla="*/ 1431349 w 1818853"/>
                <a:gd name="connsiteY1-454" fmla="*/ 187075 h 1749307"/>
                <a:gd name="connsiteX2-455" fmla="*/ 452907 w 1818853"/>
                <a:gd name="connsiteY2-456" fmla="*/ 1082646 h 1749307"/>
                <a:gd name="connsiteX3-457" fmla="*/ 1815646 w 1818853"/>
                <a:gd name="connsiteY3-458" fmla="*/ 435 h 1749307"/>
                <a:gd name="connsiteX4-459" fmla="*/ 808097 w 1818853"/>
                <a:gd name="connsiteY4-460" fmla="*/ 918749 h 1749307"/>
                <a:gd name="connsiteX5-461" fmla="*/ 1571915 w 1818853"/>
                <a:gd name="connsiteY5-462" fmla="*/ 311373 h 1749307"/>
                <a:gd name="connsiteX6-463" fmla="*/ 985979 w 1818853"/>
                <a:gd name="connsiteY6-464" fmla="*/ 914217 h 1749307"/>
                <a:gd name="connsiteX7-465" fmla="*/ 1443938 w 1818853"/>
                <a:gd name="connsiteY7-466" fmla="*/ 552264 h 1749307"/>
                <a:gd name="connsiteX8-467" fmla="*/ 283084 w 1818853"/>
                <a:gd name="connsiteY8-468" fmla="*/ 1749307 h 1749307"/>
                <a:gd name="connsiteX0-469" fmla="*/ 0 w 1818853"/>
                <a:gd name="connsiteY0-470" fmla="*/ 1380881 h 1749307"/>
                <a:gd name="connsiteX1-471" fmla="*/ 1431349 w 1818853"/>
                <a:gd name="connsiteY1-472" fmla="*/ 187075 h 1749307"/>
                <a:gd name="connsiteX2-473" fmla="*/ 452907 w 1818853"/>
                <a:gd name="connsiteY2-474" fmla="*/ 1082646 h 1749307"/>
                <a:gd name="connsiteX3-475" fmla="*/ 1815646 w 1818853"/>
                <a:gd name="connsiteY3-476" fmla="*/ 435 h 1749307"/>
                <a:gd name="connsiteX4-477" fmla="*/ 808097 w 1818853"/>
                <a:gd name="connsiteY4-478" fmla="*/ 918749 h 1749307"/>
                <a:gd name="connsiteX5-479" fmla="*/ 1571915 w 1818853"/>
                <a:gd name="connsiteY5-480" fmla="*/ 311373 h 1749307"/>
                <a:gd name="connsiteX6-481" fmla="*/ 985979 w 1818853"/>
                <a:gd name="connsiteY6-482" fmla="*/ 914217 h 1749307"/>
                <a:gd name="connsiteX7-483" fmla="*/ 1443938 w 1818853"/>
                <a:gd name="connsiteY7-484" fmla="*/ 552264 h 1749307"/>
                <a:gd name="connsiteX8-485" fmla="*/ 283084 w 1818853"/>
                <a:gd name="connsiteY8-486" fmla="*/ 1749307 h 1749307"/>
                <a:gd name="connsiteX0-487" fmla="*/ 0 w 1818853"/>
                <a:gd name="connsiteY0-488" fmla="*/ 1380881 h 1749307"/>
                <a:gd name="connsiteX1-489" fmla="*/ 1431349 w 1818853"/>
                <a:gd name="connsiteY1-490" fmla="*/ 187075 h 1749307"/>
                <a:gd name="connsiteX2-491" fmla="*/ 452907 w 1818853"/>
                <a:gd name="connsiteY2-492" fmla="*/ 1082646 h 1749307"/>
                <a:gd name="connsiteX3-493" fmla="*/ 1815646 w 1818853"/>
                <a:gd name="connsiteY3-494" fmla="*/ 435 h 1749307"/>
                <a:gd name="connsiteX4-495" fmla="*/ 808097 w 1818853"/>
                <a:gd name="connsiteY4-496" fmla="*/ 918749 h 1749307"/>
                <a:gd name="connsiteX5-497" fmla="*/ 1571915 w 1818853"/>
                <a:gd name="connsiteY5-498" fmla="*/ 311373 h 1749307"/>
                <a:gd name="connsiteX6-499" fmla="*/ 985979 w 1818853"/>
                <a:gd name="connsiteY6-500" fmla="*/ 914217 h 1749307"/>
                <a:gd name="connsiteX7-501" fmla="*/ 1443938 w 1818853"/>
                <a:gd name="connsiteY7-502" fmla="*/ 552264 h 1749307"/>
                <a:gd name="connsiteX8-503" fmla="*/ 283084 w 1818853"/>
                <a:gd name="connsiteY8-504" fmla="*/ 1749307 h 1749307"/>
                <a:gd name="connsiteX0-505" fmla="*/ 0 w 1820591"/>
                <a:gd name="connsiteY0-506" fmla="*/ 1380615 h 1749041"/>
                <a:gd name="connsiteX1-507" fmla="*/ 1431349 w 1820591"/>
                <a:gd name="connsiteY1-508" fmla="*/ 186809 h 1749041"/>
                <a:gd name="connsiteX2-509" fmla="*/ 452907 w 1820591"/>
                <a:gd name="connsiteY2-510" fmla="*/ 1082380 h 1749041"/>
                <a:gd name="connsiteX3-511" fmla="*/ 1815646 w 1820591"/>
                <a:gd name="connsiteY3-512" fmla="*/ 169 h 1749041"/>
                <a:gd name="connsiteX4-513" fmla="*/ 808097 w 1820591"/>
                <a:gd name="connsiteY4-514" fmla="*/ 918483 h 1749041"/>
                <a:gd name="connsiteX5-515" fmla="*/ 1571915 w 1820591"/>
                <a:gd name="connsiteY5-516" fmla="*/ 311107 h 1749041"/>
                <a:gd name="connsiteX6-517" fmla="*/ 985979 w 1820591"/>
                <a:gd name="connsiteY6-518" fmla="*/ 913951 h 1749041"/>
                <a:gd name="connsiteX7-519" fmla="*/ 1443938 w 1820591"/>
                <a:gd name="connsiteY7-520" fmla="*/ 551998 h 1749041"/>
                <a:gd name="connsiteX8-521" fmla="*/ 283084 w 1820591"/>
                <a:gd name="connsiteY8-522" fmla="*/ 1749041 h 1749041"/>
                <a:gd name="connsiteX0-523" fmla="*/ 0 w 1817407"/>
                <a:gd name="connsiteY0-524" fmla="*/ 1380779 h 1749205"/>
                <a:gd name="connsiteX1-525" fmla="*/ 1431349 w 1817407"/>
                <a:gd name="connsiteY1-526" fmla="*/ 186973 h 1749205"/>
                <a:gd name="connsiteX2-527" fmla="*/ 510032 w 1817407"/>
                <a:gd name="connsiteY2-528" fmla="*/ 1038601 h 1749205"/>
                <a:gd name="connsiteX3-529" fmla="*/ 1815646 w 1817407"/>
                <a:gd name="connsiteY3-530" fmla="*/ 333 h 1749205"/>
                <a:gd name="connsiteX4-531" fmla="*/ 808097 w 1817407"/>
                <a:gd name="connsiteY4-532" fmla="*/ 918647 h 1749205"/>
                <a:gd name="connsiteX5-533" fmla="*/ 1571915 w 1817407"/>
                <a:gd name="connsiteY5-534" fmla="*/ 311271 h 1749205"/>
                <a:gd name="connsiteX6-535" fmla="*/ 985979 w 1817407"/>
                <a:gd name="connsiteY6-536" fmla="*/ 914115 h 1749205"/>
                <a:gd name="connsiteX7-537" fmla="*/ 1443938 w 1817407"/>
                <a:gd name="connsiteY7-538" fmla="*/ 552162 h 1749205"/>
                <a:gd name="connsiteX8-539" fmla="*/ 283084 w 1817407"/>
                <a:gd name="connsiteY8-540" fmla="*/ 1749205 h 1749205"/>
                <a:gd name="connsiteX0-541" fmla="*/ 0 w 1817408"/>
                <a:gd name="connsiteY0-542" fmla="*/ 1380779 h 1749205"/>
                <a:gd name="connsiteX1-543" fmla="*/ 1431349 w 1817408"/>
                <a:gd name="connsiteY1-544" fmla="*/ 186973 h 1749205"/>
                <a:gd name="connsiteX2-545" fmla="*/ 510032 w 1817408"/>
                <a:gd name="connsiteY2-546" fmla="*/ 1038601 h 1749205"/>
                <a:gd name="connsiteX3-547" fmla="*/ 1815646 w 1817408"/>
                <a:gd name="connsiteY3-548" fmla="*/ 333 h 1749205"/>
                <a:gd name="connsiteX4-549" fmla="*/ 808097 w 1817408"/>
                <a:gd name="connsiteY4-550" fmla="*/ 918647 h 1749205"/>
                <a:gd name="connsiteX5-551" fmla="*/ 1571915 w 1817408"/>
                <a:gd name="connsiteY5-552" fmla="*/ 311271 h 1749205"/>
                <a:gd name="connsiteX6-553" fmla="*/ 985979 w 1817408"/>
                <a:gd name="connsiteY6-554" fmla="*/ 914115 h 1749205"/>
                <a:gd name="connsiteX7-555" fmla="*/ 1443938 w 1817408"/>
                <a:gd name="connsiteY7-556" fmla="*/ 552162 h 1749205"/>
                <a:gd name="connsiteX8-557" fmla="*/ 283084 w 1817408"/>
                <a:gd name="connsiteY8-558" fmla="*/ 1749205 h 1749205"/>
                <a:gd name="connsiteX0-559" fmla="*/ 0 w 1817408"/>
                <a:gd name="connsiteY0-560" fmla="*/ 1380779 h 1749205"/>
                <a:gd name="connsiteX1-561" fmla="*/ 1431349 w 1817408"/>
                <a:gd name="connsiteY1-562" fmla="*/ 186973 h 1749205"/>
                <a:gd name="connsiteX2-563" fmla="*/ 510032 w 1817408"/>
                <a:gd name="connsiteY2-564" fmla="*/ 1038601 h 1749205"/>
                <a:gd name="connsiteX3-565" fmla="*/ 1815646 w 1817408"/>
                <a:gd name="connsiteY3-566" fmla="*/ 333 h 1749205"/>
                <a:gd name="connsiteX4-567" fmla="*/ 808097 w 1817408"/>
                <a:gd name="connsiteY4-568" fmla="*/ 918647 h 1749205"/>
                <a:gd name="connsiteX5-569" fmla="*/ 1571915 w 1817408"/>
                <a:gd name="connsiteY5-570" fmla="*/ 311271 h 1749205"/>
                <a:gd name="connsiteX6-571" fmla="*/ 985979 w 1817408"/>
                <a:gd name="connsiteY6-572" fmla="*/ 914115 h 1749205"/>
                <a:gd name="connsiteX7-573" fmla="*/ 1443938 w 1817408"/>
                <a:gd name="connsiteY7-574" fmla="*/ 552162 h 1749205"/>
                <a:gd name="connsiteX8-575" fmla="*/ 283084 w 1817408"/>
                <a:gd name="connsiteY8-576" fmla="*/ 1749205 h 1749205"/>
                <a:gd name="connsiteX0-577" fmla="*/ 0 w 2344474"/>
                <a:gd name="connsiteY0-578" fmla="*/ 1822671 h 2191097"/>
                <a:gd name="connsiteX1-579" fmla="*/ 1431349 w 2344474"/>
                <a:gd name="connsiteY1-580" fmla="*/ 628865 h 2191097"/>
                <a:gd name="connsiteX2-581" fmla="*/ 510032 w 2344474"/>
                <a:gd name="connsiteY2-582" fmla="*/ 1480493 h 2191097"/>
                <a:gd name="connsiteX3-583" fmla="*/ 2343232 w 2344474"/>
                <a:gd name="connsiteY3-584" fmla="*/ 236 h 2191097"/>
                <a:gd name="connsiteX4-585" fmla="*/ 808097 w 2344474"/>
                <a:gd name="connsiteY4-586" fmla="*/ 1360539 h 2191097"/>
                <a:gd name="connsiteX5-587" fmla="*/ 1571915 w 2344474"/>
                <a:gd name="connsiteY5-588" fmla="*/ 753163 h 2191097"/>
                <a:gd name="connsiteX6-589" fmla="*/ 985979 w 2344474"/>
                <a:gd name="connsiteY6-590" fmla="*/ 1356007 h 2191097"/>
                <a:gd name="connsiteX7-591" fmla="*/ 1443938 w 2344474"/>
                <a:gd name="connsiteY7-592" fmla="*/ 994054 h 2191097"/>
                <a:gd name="connsiteX8-593" fmla="*/ 283084 w 2344474"/>
                <a:gd name="connsiteY8-594" fmla="*/ 2191097 h 2191097"/>
                <a:gd name="connsiteX0-595" fmla="*/ 0 w 2344474"/>
                <a:gd name="connsiteY0-596" fmla="*/ 1822671 h 2191097"/>
                <a:gd name="connsiteX1-597" fmla="*/ 1744603 w 2344474"/>
                <a:gd name="connsiteY1-598" fmla="*/ 322872 h 2191097"/>
                <a:gd name="connsiteX2-599" fmla="*/ 510032 w 2344474"/>
                <a:gd name="connsiteY2-600" fmla="*/ 1480493 h 2191097"/>
                <a:gd name="connsiteX3-601" fmla="*/ 2343232 w 2344474"/>
                <a:gd name="connsiteY3-602" fmla="*/ 236 h 2191097"/>
                <a:gd name="connsiteX4-603" fmla="*/ 808097 w 2344474"/>
                <a:gd name="connsiteY4-604" fmla="*/ 1360539 h 2191097"/>
                <a:gd name="connsiteX5-605" fmla="*/ 1571915 w 2344474"/>
                <a:gd name="connsiteY5-606" fmla="*/ 753163 h 2191097"/>
                <a:gd name="connsiteX6-607" fmla="*/ 985979 w 2344474"/>
                <a:gd name="connsiteY6-608" fmla="*/ 1356007 h 2191097"/>
                <a:gd name="connsiteX7-609" fmla="*/ 1443938 w 2344474"/>
                <a:gd name="connsiteY7-610" fmla="*/ 994054 h 2191097"/>
                <a:gd name="connsiteX8-611" fmla="*/ 283084 w 2344474"/>
                <a:gd name="connsiteY8-612" fmla="*/ 2191097 h 2191097"/>
                <a:gd name="connsiteX0-613" fmla="*/ 0 w 2344429"/>
                <a:gd name="connsiteY0-614" fmla="*/ 1822663 h 2191089"/>
                <a:gd name="connsiteX1-615" fmla="*/ 1744603 w 2344429"/>
                <a:gd name="connsiteY1-616" fmla="*/ 322864 h 2191089"/>
                <a:gd name="connsiteX2-617" fmla="*/ 510032 w 2344429"/>
                <a:gd name="connsiteY2-618" fmla="*/ 1480485 h 2191089"/>
                <a:gd name="connsiteX3-619" fmla="*/ 2343232 w 2344429"/>
                <a:gd name="connsiteY3-620" fmla="*/ 228 h 2191089"/>
                <a:gd name="connsiteX4-621" fmla="*/ 808097 w 2344429"/>
                <a:gd name="connsiteY4-622" fmla="*/ 1360531 h 2191089"/>
                <a:gd name="connsiteX5-623" fmla="*/ 1909899 w 2344429"/>
                <a:gd name="connsiteY5-624" fmla="*/ 472662 h 2191089"/>
                <a:gd name="connsiteX6-625" fmla="*/ 985979 w 2344429"/>
                <a:gd name="connsiteY6-626" fmla="*/ 1355999 h 2191089"/>
                <a:gd name="connsiteX7-627" fmla="*/ 1443938 w 2344429"/>
                <a:gd name="connsiteY7-628" fmla="*/ 994046 h 2191089"/>
                <a:gd name="connsiteX8-629" fmla="*/ 283084 w 2344429"/>
                <a:gd name="connsiteY8-630" fmla="*/ 2191089 h 2191089"/>
                <a:gd name="connsiteX0-631" fmla="*/ 0 w 2343236"/>
                <a:gd name="connsiteY0-632" fmla="*/ 1822672 h 2191098"/>
                <a:gd name="connsiteX1-633" fmla="*/ 1744603 w 2343236"/>
                <a:gd name="connsiteY1-634" fmla="*/ 322873 h 2191098"/>
                <a:gd name="connsiteX2-635" fmla="*/ 790312 w 2343236"/>
                <a:gd name="connsiteY2-636" fmla="*/ 1242500 h 2191098"/>
                <a:gd name="connsiteX3-637" fmla="*/ 2343232 w 2343236"/>
                <a:gd name="connsiteY3-638" fmla="*/ 237 h 2191098"/>
                <a:gd name="connsiteX4-639" fmla="*/ 808097 w 2343236"/>
                <a:gd name="connsiteY4-640" fmla="*/ 1360540 h 2191098"/>
                <a:gd name="connsiteX5-641" fmla="*/ 1909899 w 2343236"/>
                <a:gd name="connsiteY5-642" fmla="*/ 472671 h 2191098"/>
                <a:gd name="connsiteX6-643" fmla="*/ 985979 w 2343236"/>
                <a:gd name="connsiteY6-644" fmla="*/ 1356008 h 2191098"/>
                <a:gd name="connsiteX7-645" fmla="*/ 1443938 w 2343236"/>
                <a:gd name="connsiteY7-646" fmla="*/ 994055 h 2191098"/>
                <a:gd name="connsiteX8-647" fmla="*/ 283084 w 2343236"/>
                <a:gd name="connsiteY8-648" fmla="*/ 2191098 h 2191098"/>
                <a:gd name="connsiteX0-649" fmla="*/ 0 w 2343236"/>
                <a:gd name="connsiteY0-650" fmla="*/ 1822672 h 2191098"/>
                <a:gd name="connsiteX1-651" fmla="*/ 1744603 w 2343236"/>
                <a:gd name="connsiteY1-652" fmla="*/ 322873 h 2191098"/>
                <a:gd name="connsiteX2-653" fmla="*/ 790312 w 2343236"/>
                <a:gd name="connsiteY2-654" fmla="*/ 1242500 h 2191098"/>
                <a:gd name="connsiteX3-655" fmla="*/ 2343232 w 2343236"/>
                <a:gd name="connsiteY3-656" fmla="*/ 237 h 2191098"/>
                <a:gd name="connsiteX4-657" fmla="*/ 808097 w 2343236"/>
                <a:gd name="connsiteY4-658" fmla="*/ 1360540 h 2191098"/>
                <a:gd name="connsiteX5-659" fmla="*/ 1909899 w 2343236"/>
                <a:gd name="connsiteY5-660" fmla="*/ 472671 h 2191098"/>
                <a:gd name="connsiteX6-661" fmla="*/ 985979 w 2343236"/>
                <a:gd name="connsiteY6-662" fmla="*/ 1356008 h 2191098"/>
                <a:gd name="connsiteX7-663" fmla="*/ 1650026 w 2343236"/>
                <a:gd name="connsiteY7-664" fmla="*/ 807060 h 2191098"/>
                <a:gd name="connsiteX8-665" fmla="*/ 283084 w 2343236"/>
                <a:gd name="connsiteY8-666" fmla="*/ 2191098 h 2191098"/>
                <a:gd name="connsiteX0-667" fmla="*/ 0 w 2343236"/>
                <a:gd name="connsiteY0-668" fmla="*/ 1822669 h 2191095"/>
                <a:gd name="connsiteX1-669" fmla="*/ 1975422 w 2343236"/>
                <a:gd name="connsiteY1-670" fmla="*/ 203873 h 2191095"/>
                <a:gd name="connsiteX2-671" fmla="*/ 790312 w 2343236"/>
                <a:gd name="connsiteY2-672" fmla="*/ 1242497 h 2191095"/>
                <a:gd name="connsiteX3-673" fmla="*/ 2343232 w 2343236"/>
                <a:gd name="connsiteY3-674" fmla="*/ 234 h 2191095"/>
                <a:gd name="connsiteX4-675" fmla="*/ 808097 w 2343236"/>
                <a:gd name="connsiteY4-676" fmla="*/ 1360537 h 2191095"/>
                <a:gd name="connsiteX5-677" fmla="*/ 1909899 w 2343236"/>
                <a:gd name="connsiteY5-678" fmla="*/ 472668 h 2191095"/>
                <a:gd name="connsiteX6-679" fmla="*/ 985979 w 2343236"/>
                <a:gd name="connsiteY6-680" fmla="*/ 1356005 h 2191095"/>
                <a:gd name="connsiteX7-681" fmla="*/ 1650026 w 2343236"/>
                <a:gd name="connsiteY7-682" fmla="*/ 807057 h 2191095"/>
                <a:gd name="connsiteX8-683" fmla="*/ 283084 w 2343236"/>
                <a:gd name="connsiteY8-684" fmla="*/ 2191095 h 2191095"/>
                <a:gd name="connsiteX0-685" fmla="*/ 0 w 2343236"/>
                <a:gd name="connsiteY0-686" fmla="*/ 1822669 h 2191095"/>
                <a:gd name="connsiteX1-687" fmla="*/ 1925961 w 2343236"/>
                <a:gd name="connsiteY1-688" fmla="*/ 203873 h 2191095"/>
                <a:gd name="connsiteX2-689" fmla="*/ 790312 w 2343236"/>
                <a:gd name="connsiteY2-690" fmla="*/ 1242497 h 2191095"/>
                <a:gd name="connsiteX3-691" fmla="*/ 2343232 w 2343236"/>
                <a:gd name="connsiteY3-692" fmla="*/ 234 h 2191095"/>
                <a:gd name="connsiteX4-693" fmla="*/ 808097 w 2343236"/>
                <a:gd name="connsiteY4-694" fmla="*/ 1360537 h 2191095"/>
                <a:gd name="connsiteX5-695" fmla="*/ 1909899 w 2343236"/>
                <a:gd name="connsiteY5-696" fmla="*/ 472668 h 2191095"/>
                <a:gd name="connsiteX6-697" fmla="*/ 985979 w 2343236"/>
                <a:gd name="connsiteY6-698" fmla="*/ 1356005 h 2191095"/>
                <a:gd name="connsiteX7-699" fmla="*/ 1650026 w 2343236"/>
                <a:gd name="connsiteY7-700" fmla="*/ 807057 h 2191095"/>
                <a:gd name="connsiteX8-701" fmla="*/ 283084 w 2343236"/>
                <a:gd name="connsiteY8-702" fmla="*/ 2191095 h 2191095"/>
                <a:gd name="connsiteX0-703" fmla="*/ 0 w 2343236"/>
                <a:gd name="connsiteY0-704" fmla="*/ 1822669 h 2191095"/>
                <a:gd name="connsiteX1-705" fmla="*/ 1934205 w 2343236"/>
                <a:gd name="connsiteY1-706" fmla="*/ 195374 h 2191095"/>
                <a:gd name="connsiteX2-707" fmla="*/ 790312 w 2343236"/>
                <a:gd name="connsiteY2-708" fmla="*/ 1242497 h 2191095"/>
                <a:gd name="connsiteX3-709" fmla="*/ 2343232 w 2343236"/>
                <a:gd name="connsiteY3-710" fmla="*/ 234 h 2191095"/>
                <a:gd name="connsiteX4-711" fmla="*/ 808097 w 2343236"/>
                <a:gd name="connsiteY4-712" fmla="*/ 1360537 h 2191095"/>
                <a:gd name="connsiteX5-713" fmla="*/ 1909899 w 2343236"/>
                <a:gd name="connsiteY5-714" fmla="*/ 472668 h 2191095"/>
                <a:gd name="connsiteX6-715" fmla="*/ 985979 w 2343236"/>
                <a:gd name="connsiteY6-716" fmla="*/ 1356005 h 2191095"/>
                <a:gd name="connsiteX7-717" fmla="*/ 1650026 w 2343236"/>
                <a:gd name="connsiteY7-718" fmla="*/ 807057 h 2191095"/>
                <a:gd name="connsiteX8-719" fmla="*/ 283084 w 2343236"/>
                <a:gd name="connsiteY8-720" fmla="*/ 2191095 h 2191095"/>
                <a:gd name="connsiteX0-721" fmla="*/ 0 w 2343236"/>
                <a:gd name="connsiteY0-722" fmla="*/ 1822669 h 2191095"/>
                <a:gd name="connsiteX1-723" fmla="*/ 1934205 w 2343236"/>
                <a:gd name="connsiteY1-724" fmla="*/ 195374 h 2191095"/>
                <a:gd name="connsiteX2-725" fmla="*/ 790312 w 2343236"/>
                <a:gd name="connsiteY2-726" fmla="*/ 1242497 h 2191095"/>
                <a:gd name="connsiteX3-727" fmla="*/ 2343232 w 2343236"/>
                <a:gd name="connsiteY3-728" fmla="*/ 234 h 2191095"/>
                <a:gd name="connsiteX4-729" fmla="*/ 808097 w 2343236"/>
                <a:gd name="connsiteY4-730" fmla="*/ 1360537 h 2191095"/>
                <a:gd name="connsiteX5-731" fmla="*/ 1909899 w 2343236"/>
                <a:gd name="connsiteY5-732" fmla="*/ 472668 h 2191095"/>
                <a:gd name="connsiteX6-733" fmla="*/ 985979 w 2343236"/>
                <a:gd name="connsiteY6-734" fmla="*/ 1356005 h 2191095"/>
                <a:gd name="connsiteX7-735" fmla="*/ 1650026 w 2343236"/>
                <a:gd name="connsiteY7-736" fmla="*/ 807057 h 2191095"/>
                <a:gd name="connsiteX8-737" fmla="*/ 283084 w 2343236"/>
                <a:gd name="connsiteY8-738" fmla="*/ 2191095 h 2191095"/>
                <a:gd name="connsiteX0-739" fmla="*/ 0 w 2343236"/>
                <a:gd name="connsiteY0-740" fmla="*/ 1822669 h 2191095"/>
                <a:gd name="connsiteX1-741" fmla="*/ 1934205 w 2343236"/>
                <a:gd name="connsiteY1-742" fmla="*/ 195374 h 2191095"/>
                <a:gd name="connsiteX2-743" fmla="*/ 790312 w 2343236"/>
                <a:gd name="connsiteY2-744" fmla="*/ 1242497 h 2191095"/>
                <a:gd name="connsiteX3-745" fmla="*/ 2343232 w 2343236"/>
                <a:gd name="connsiteY3-746" fmla="*/ 234 h 2191095"/>
                <a:gd name="connsiteX4-747" fmla="*/ 808097 w 2343236"/>
                <a:gd name="connsiteY4-748" fmla="*/ 1360537 h 2191095"/>
                <a:gd name="connsiteX5-749" fmla="*/ 1909899 w 2343236"/>
                <a:gd name="connsiteY5-750" fmla="*/ 472668 h 2191095"/>
                <a:gd name="connsiteX6-751" fmla="*/ 985979 w 2343236"/>
                <a:gd name="connsiteY6-752" fmla="*/ 1356005 h 2191095"/>
                <a:gd name="connsiteX7-753" fmla="*/ 1650026 w 2343236"/>
                <a:gd name="connsiteY7-754" fmla="*/ 807057 h 2191095"/>
                <a:gd name="connsiteX8-755" fmla="*/ 283084 w 2343236"/>
                <a:gd name="connsiteY8-756" fmla="*/ 2191095 h 2191095"/>
                <a:gd name="connsiteX0-757" fmla="*/ 0 w 2343236"/>
                <a:gd name="connsiteY0-758" fmla="*/ 1822669 h 2191095"/>
                <a:gd name="connsiteX1-759" fmla="*/ 1934205 w 2343236"/>
                <a:gd name="connsiteY1-760" fmla="*/ 195374 h 2191095"/>
                <a:gd name="connsiteX2-761" fmla="*/ 790312 w 2343236"/>
                <a:gd name="connsiteY2-762" fmla="*/ 1242497 h 2191095"/>
                <a:gd name="connsiteX3-763" fmla="*/ 2343232 w 2343236"/>
                <a:gd name="connsiteY3-764" fmla="*/ 234 h 2191095"/>
                <a:gd name="connsiteX4-765" fmla="*/ 808097 w 2343236"/>
                <a:gd name="connsiteY4-766" fmla="*/ 1360537 h 2191095"/>
                <a:gd name="connsiteX5-767" fmla="*/ 1909899 w 2343236"/>
                <a:gd name="connsiteY5-768" fmla="*/ 472668 h 2191095"/>
                <a:gd name="connsiteX6-769" fmla="*/ 985979 w 2343236"/>
                <a:gd name="connsiteY6-770" fmla="*/ 1356005 h 2191095"/>
                <a:gd name="connsiteX7-771" fmla="*/ 1650026 w 2343236"/>
                <a:gd name="connsiteY7-772" fmla="*/ 807057 h 2191095"/>
                <a:gd name="connsiteX8-773" fmla="*/ 283084 w 2343236"/>
                <a:gd name="connsiteY8-774" fmla="*/ 2191095 h 2191095"/>
                <a:gd name="connsiteX0-775" fmla="*/ 0 w 2343236"/>
                <a:gd name="connsiteY0-776" fmla="*/ 1822669 h 2191095"/>
                <a:gd name="connsiteX1-777" fmla="*/ 1934205 w 2343236"/>
                <a:gd name="connsiteY1-778" fmla="*/ 195374 h 2191095"/>
                <a:gd name="connsiteX2-779" fmla="*/ 790312 w 2343236"/>
                <a:gd name="connsiteY2-780" fmla="*/ 1242497 h 2191095"/>
                <a:gd name="connsiteX3-781" fmla="*/ 2343232 w 2343236"/>
                <a:gd name="connsiteY3-782" fmla="*/ 234 h 2191095"/>
                <a:gd name="connsiteX4-783" fmla="*/ 808097 w 2343236"/>
                <a:gd name="connsiteY4-784" fmla="*/ 1360537 h 2191095"/>
                <a:gd name="connsiteX5-785" fmla="*/ 1909899 w 2343236"/>
                <a:gd name="connsiteY5-786" fmla="*/ 472668 h 2191095"/>
                <a:gd name="connsiteX6-787" fmla="*/ 985979 w 2343236"/>
                <a:gd name="connsiteY6-788" fmla="*/ 1356005 h 2191095"/>
                <a:gd name="connsiteX7-789" fmla="*/ 1650026 w 2343236"/>
                <a:gd name="connsiteY7-790" fmla="*/ 807057 h 2191095"/>
                <a:gd name="connsiteX8-791" fmla="*/ 283084 w 2343236"/>
                <a:gd name="connsiteY8-792" fmla="*/ 2191095 h 2191095"/>
                <a:gd name="connsiteX0-793" fmla="*/ 0 w 2345612"/>
                <a:gd name="connsiteY0-794" fmla="*/ 1823457 h 2191883"/>
                <a:gd name="connsiteX1-795" fmla="*/ 1934205 w 2345612"/>
                <a:gd name="connsiteY1-796" fmla="*/ 196162 h 2191883"/>
                <a:gd name="connsiteX2-797" fmla="*/ 790312 w 2345612"/>
                <a:gd name="connsiteY2-798" fmla="*/ 1243285 h 2191883"/>
                <a:gd name="connsiteX3-799" fmla="*/ 2343232 w 2345612"/>
                <a:gd name="connsiteY3-800" fmla="*/ 1022 h 2191883"/>
                <a:gd name="connsiteX4-801" fmla="*/ 1162569 w 2345612"/>
                <a:gd name="connsiteY4-802" fmla="*/ 1021334 h 2191883"/>
                <a:gd name="connsiteX5-803" fmla="*/ 1909899 w 2345612"/>
                <a:gd name="connsiteY5-804" fmla="*/ 473456 h 2191883"/>
                <a:gd name="connsiteX6-805" fmla="*/ 985979 w 2345612"/>
                <a:gd name="connsiteY6-806" fmla="*/ 1356793 h 2191883"/>
                <a:gd name="connsiteX7-807" fmla="*/ 1650026 w 2345612"/>
                <a:gd name="connsiteY7-808" fmla="*/ 807845 h 2191883"/>
                <a:gd name="connsiteX8-809" fmla="*/ 283084 w 2345612"/>
                <a:gd name="connsiteY8-810" fmla="*/ 2191883 h 2191883"/>
                <a:gd name="connsiteX0-811" fmla="*/ 0 w 2345854"/>
                <a:gd name="connsiteY0-812" fmla="*/ 1823457 h 2191883"/>
                <a:gd name="connsiteX1-813" fmla="*/ 1934205 w 2345854"/>
                <a:gd name="connsiteY1-814" fmla="*/ 196162 h 2191883"/>
                <a:gd name="connsiteX2-815" fmla="*/ 790312 w 2345854"/>
                <a:gd name="connsiteY2-816" fmla="*/ 1243285 h 2191883"/>
                <a:gd name="connsiteX3-817" fmla="*/ 2343232 w 2345854"/>
                <a:gd name="connsiteY3-818" fmla="*/ 1022 h 2191883"/>
                <a:gd name="connsiteX4-819" fmla="*/ 1179056 w 2345854"/>
                <a:gd name="connsiteY4-820" fmla="*/ 1021334 h 2191883"/>
                <a:gd name="connsiteX5-821" fmla="*/ 1909899 w 2345854"/>
                <a:gd name="connsiteY5-822" fmla="*/ 473456 h 2191883"/>
                <a:gd name="connsiteX6-823" fmla="*/ 985979 w 2345854"/>
                <a:gd name="connsiteY6-824" fmla="*/ 1356793 h 2191883"/>
                <a:gd name="connsiteX7-825" fmla="*/ 1650026 w 2345854"/>
                <a:gd name="connsiteY7-826" fmla="*/ 807845 h 2191883"/>
                <a:gd name="connsiteX8-827" fmla="*/ 283084 w 2345854"/>
                <a:gd name="connsiteY8-828" fmla="*/ 2191883 h 2191883"/>
                <a:gd name="connsiteX0-829" fmla="*/ 0 w 2345854"/>
                <a:gd name="connsiteY0-830" fmla="*/ 1823457 h 2191883"/>
                <a:gd name="connsiteX1-831" fmla="*/ 1934205 w 2345854"/>
                <a:gd name="connsiteY1-832" fmla="*/ 196162 h 2191883"/>
                <a:gd name="connsiteX2-833" fmla="*/ 790312 w 2345854"/>
                <a:gd name="connsiteY2-834" fmla="*/ 1243285 h 2191883"/>
                <a:gd name="connsiteX3-835" fmla="*/ 2343232 w 2345854"/>
                <a:gd name="connsiteY3-836" fmla="*/ 1022 h 2191883"/>
                <a:gd name="connsiteX4-837" fmla="*/ 1179056 w 2345854"/>
                <a:gd name="connsiteY4-838" fmla="*/ 1021334 h 2191883"/>
                <a:gd name="connsiteX5-839" fmla="*/ 1909899 w 2345854"/>
                <a:gd name="connsiteY5-840" fmla="*/ 473456 h 2191883"/>
                <a:gd name="connsiteX6-841" fmla="*/ 1101389 w 2345854"/>
                <a:gd name="connsiteY6-842" fmla="*/ 1220796 h 2191883"/>
                <a:gd name="connsiteX7-843" fmla="*/ 1650026 w 2345854"/>
                <a:gd name="connsiteY7-844" fmla="*/ 807845 h 2191883"/>
                <a:gd name="connsiteX8-845" fmla="*/ 283084 w 2345854"/>
                <a:gd name="connsiteY8-846" fmla="*/ 2191883 h 2191883"/>
                <a:gd name="connsiteX0-847" fmla="*/ 0 w 2345854"/>
                <a:gd name="connsiteY0-848" fmla="*/ 1823457 h 2191883"/>
                <a:gd name="connsiteX1-849" fmla="*/ 1934205 w 2345854"/>
                <a:gd name="connsiteY1-850" fmla="*/ 196162 h 2191883"/>
                <a:gd name="connsiteX2-851" fmla="*/ 790312 w 2345854"/>
                <a:gd name="connsiteY2-852" fmla="*/ 1243285 h 2191883"/>
                <a:gd name="connsiteX3-853" fmla="*/ 2343232 w 2345854"/>
                <a:gd name="connsiteY3-854" fmla="*/ 1022 h 2191883"/>
                <a:gd name="connsiteX4-855" fmla="*/ 1179056 w 2345854"/>
                <a:gd name="connsiteY4-856" fmla="*/ 1021334 h 2191883"/>
                <a:gd name="connsiteX5-857" fmla="*/ 1909899 w 2345854"/>
                <a:gd name="connsiteY5-858" fmla="*/ 473456 h 2191883"/>
                <a:gd name="connsiteX6-859" fmla="*/ 1126120 w 2345854"/>
                <a:gd name="connsiteY6-860" fmla="*/ 1203797 h 2191883"/>
                <a:gd name="connsiteX7-861" fmla="*/ 1650026 w 2345854"/>
                <a:gd name="connsiteY7-862" fmla="*/ 807845 h 2191883"/>
                <a:gd name="connsiteX8-863" fmla="*/ 283084 w 2345854"/>
                <a:gd name="connsiteY8-864" fmla="*/ 2191883 h 2191883"/>
                <a:gd name="connsiteX0-865" fmla="*/ 0 w 2345854"/>
                <a:gd name="connsiteY0-866" fmla="*/ 1823457 h 2132563"/>
                <a:gd name="connsiteX1-867" fmla="*/ 1934205 w 2345854"/>
                <a:gd name="connsiteY1-868" fmla="*/ 196162 h 2132563"/>
                <a:gd name="connsiteX2-869" fmla="*/ 790312 w 2345854"/>
                <a:gd name="connsiteY2-870" fmla="*/ 1243285 h 2132563"/>
                <a:gd name="connsiteX3-871" fmla="*/ 2343232 w 2345854"/>
                <a:gd name="connsiteY3-872" fmla="*/ 1022 h 2132563"/>
                <a:gd name="connsiteX4-873" fmla="*/ 1179056 w 2345854"/>
                <a:gd name="connsiteY4-874" fmla="*/ 1021334 h 2132563"/>
                <a:gd name="connsiteX5-875" fmla="*/ 1909899 w 2345854"/>
                <a:gd name="connsiteY5-876" fmla="*/ 473456 h 2132563"/>
                <a:gd name="connsiteX6-877" fmla="*/ 1126120 w 2345854"/>
                <a:gd name="connsiteY6-878" fmla="*/ 1203797 h 2132563"/>
                <a:gd name="connsiteX7-879" fmla="*/ 1650026 w 2345854"/>
                <a:gd name="connsiteY7-880" fmla="*/ 807845 h 2132563"/>
                <a:gd name="connsiteX8-881" fmla="*/ 278620 w 2345854"/>
                <a:gd name="connsiteY8-882" fmla="*/ 2132563 h 2132563"/>
                <a:gd name="connsiteX0-883" fmla="*/ 0 w 2345854"/>
                <a:gd name="connsiteY0-884" fmla="*/ 1823457 h 2148853"/>
                <a:gd name="connsiteX1-885" fmla="*/ 1934205 w 2345854"/>
                <a:gd name="connsiteY1-886" fmla="*/ 196162 h 2148853"/>
                <a:gd name="connsiteX2-887" fmla="*/ 790312 w 2345854"/>
                <a:gd name="connsiteY2-888" fmla="*/ 1243285 h 2148853"/>
                <a:gd name="connsiteX3-889" fmla="*/ 2343232 w 2345854"/>
                <a:gd name="connsiteY3-890" fmla="*/ 1022 h 2148853"/>
                <a:gd name="connsiteX4-891" fmla="*/ 1179056 w 2345854"/>
                <a:gd name="connsiteY4-892" fmla="*/ 1021334 h 2148853"/>
                <a:gd name="connsiteX5-893" fmla="*/ 1909899 w 2345854"/>
                <a:gd name="connsiteY5-894" fmla="*/ 473456 h 2148853"/>
                <a:gd name="connsiteX6-895" fmla="*/ 1126120 w 2345854"/>
                <a:gd name="connsiteY6-896" fmla="*/ 1203797 h 2148853"/>
                <a:gd name="connsiteX7-897" fmla="*/ 1650026 w 2345854"/>
                <a:gd name="connsiteY7-898" fmla="*/ 807845 h 2148853"/>
                <a:gd name="connsiteX8-899" fmla="*/ 288114 w 2345854"/>
                <a:gd name="connsiteY8-900" fmla="*/ 2148853 h 2148853"/>
                <a:gd name="connsiteX0-901" fmla="*/ 0 w 2345854"/>
                <a:gd name="connsiteY0-902" fmla="*/ 1823457 h 2148853"/>
                <a:gd name="connsiteX1-903" fmla="*/ 1934205 w 2345854"/>
                <a:gd name="connsiteY1-904" fmla="*/ 196162 h 2148853"/>
                <a:gd name="connsiteX2-905" fmla="*/ 790312 w 2345854"/>
                <a:gd name="connsiteY2-906" fmla="*/ 1243285 h 2148853"/>
                <a:gd name="connsiteX3-907" fmla="*/ 2343232 w 2345854"/>
                <a:gd name="connsiteY3-908" fmla="*/ 1022 h 2148853"/>
                <a:gd name="connsiteX4-909" fmla="*/ 1179056 w 2345854"/>
                <a:gd name="connsiteY4-910" fmla="*/ 1021334 h 2148853"/>
                <a:gd name="connsiteX5-911" fmla="*/ 1909899 w 2345854"/>
                <a:gd name="connsiteY5-912" fmla="*/ 473456 h 2148853"/>
                <a:gd name="connsiteX6-913" fmla="*/ 1126120 w 2345854"/>
                <a:gd name="connsiteY6-914" fmla="*/ 1203797 h 2148853"/>
                <a:gd name="connsiteX7-915" fmla="*/ 1650026 w 2345854"/>
                <a:gd name="connsiteY7-916" fmla="*/ 807845 h 2148853"/>
                <a:gd name="connsiteX8-917" fmla="*/ 288114 w 2345854"/>
                <a:gd name="connsiteY8-918" fmla="*/ 2148853 h 2148853"/>
                <a:gd name="connsiteX0-919" fmla="*/ 0 w 2345854"/>
                <a:gd name="connsiteY0-920" fmla="*/ 1823457 h 2148853"/>
                <a:gd name="connsiteX1-921" fmla="*/ 1934205 w 2345854"/>
                <a:gd name="connsiteY1-922" fmla="*/ 196162 h 2148853"/>
                <a:gd name="connsiteX2-923" fmla="*/ 790312 w 2345854"/>
                <a:gd name="connsiteY2-924" fmla="*/ 1243285 h 2148853"/>
                <a:gd name="connsiteX3-925" fmla="*/ 2343232 w 2345854"/>
                <a:gd name="connsiteY3-926" fmla="*/ 1022 h 2148853"/>
                <a:gd name="connsiteX4-927" fmla="*/ 1179056 w 2345854"/>
                <a:gd name="connsiteY4-928" fmla="*/ 1021334 h 2148853"/>
                <a:gd name="connsiteX5-929" fmla="*/ 1909899 w 2345854"/>
                <a:gd name="connsiteY5-930" fmla="*/ 473456 h 2148853"/>
                <a:gd name="connsiteX6-931" fmla="*/ 1126120 w 2345854"/>
                <a:gd name="connsiteY6-932" fmla="*/ 1203797 h 2148853"/>
                <a:gd name="connsiteX7-933" fmla="*/ 1687932 w 2345854"/>
                <a:gd name="connsiteY7-934" fmla="*/ 762185 h 2148853"/>
                <a:gd name="connsiteX8-935" fmla="*/ 288114 w 2345854"/>
                <a:gd name="connsiteY8-936" fmla="*/ 2148853 h 2148853"/>
                <a:gd name="connsiteX0-937" fmla="*/ 0 w 2345854"/>
                <a:gd name="connsiteY0-938" fmla="*/ 1823457 h 2148853"/>
                <a:gd name="connsiteX1-939" fmla="*/ 1934205 w 2345854"/>
                <a:gd name="connsiteY1-940" fmla="*/ 196162 h 2148853"/>
                <a:gd name="connsiteX2-941" fmla="*/ 790312 w 2345854"/>
                <a:gd name="connsiteY2-942" fmla="*/ 1243285 h 2148853"/>
                <a:gd name="connsiteX3-943" fmla="*/ 2343232 w 2345854"/>
                <a:gd name="connsiteY3-944" fmla="*/ 1022 h 2148853"/>
                <a:gd name="connsiteX4-945" fmla="*/ 1179056 w 2345854"/>
                <a:gd name="connsiteY4-946" fmla="*/ 1021334 h 2148853"/>
                <a:gd name="connsiteX5-947" fmla="*/ 1909899 w 2345854"/>
                <a:gd name="connsiteY5-948" fmla="*/ 473456 h 2148853"/>
                <a:gd name="connsiteX6-949" fmla="*/ 1126120 w 2345854"/>
                <a:gd name="connsiteY6-950" fmla="*/ 1203797 h 2148853"/>
                <a:gd name="connsiteX7-951" fmla="*/ 1687932 w 2345854"/>
                <a:gd name="connsiteY7-952" fmla="*/ 762185 h 2148853"/>
                <a:gd name="connsiteX8-953" fmla="*/ 288114 w 2345854"/>
                <a:gd name="connsiteY8-954" fmla="*/ 2148853 h 2148853"/>
                <a:gd name="connsiteX0-955" fmla="*/ 0 w 2345854"/>
                <a:gd name="connsiteY0-956" fmla="*/ 1823457 h 2148853"/>
                <a:gd name="connsiteX1-957" fmla="*/ 1934205 w 2345854"/>
                <a:gd name="connsiteY1-958" fmla="*/ 196162 h 2148853"/>
                <a:gd name="connsiteX2-959" fmla="*/ 790312 w 2345854"/>
                <a:gd name="connsiteY2-960" fmla="*/ 1243285 h 2148853"/>
                <a:gd name="connsiteX3-961" fmla="*/ 2343232 w 2345854"/>
                <a:gd name="connsiteY3-962" fmla="*/ 1022 h 2148853"/>
                <a:gd name="connsiteX4-963" fmla="*/ 1179056 w 2345854"/>
                <a:gd name="connsiteY4-964" fmla="*/ 1021334 h 2148853"/>
                <a:gd name="connsiteX5-965" fmla="*/ 1909899 w 2345854"/>
                <a:gd name="connsiteY5-966" fmla="*/ 473456 h 2148853"/>
                <a:gd name="connsiteX6-967" fmla="*/ 1126120 w 2345854"/>
                <a:gd name="connsiteY6-968" fmla="*/ 1203797 h 2148853"/>
                <a:gd name="connsiteX7-969" fmla="*/ 1730302 w 2345854"/>
                <a:gd name="connsiteY7-970" fmla="*/ 775846 h 2148853"/>
                <a:gd name="connsiteX8-971" fmla="*/ 288114 w 2345854"/>
                <a:gd name="connsiteY8-972" fmla="*/ 2148853 h 2148853"/>
                <a:gd name="connsiteX0-973" fmla="*/ 0 w 2345854"/>
                <a:gd name="connsiteY0-974" fmla="*/ 1823457 h 2148853"/>
                <a:gd name="connsiteX1-975" fmla="*/ 1934205 w 2345854"/>
                <a:gd name="connsiteY1-976" fmla="*/ 196162 h 2148853"/>
                <a:gd name="connsiteX2-977" fmla="*/ 790312 w 2345854"/>
                <a:gd name="connsiteY2-978" fmla="*/ 1243285 h 2148853"/>
                <a:gd name="connsiteX3-979" fmla="*/ 2343232 w 2345854"/>
                <a:gd name="connsiteY3-980" fmla="*/ 1022 h 2148853"/>
                <a:gd name="connsiteX4-981" fmla="*/ 1179056 w 2345854"/>
                <a:gd name="connsiteY4-982" fmla="*/ 1021334 h 2148853"/>
                <a:gd name="connsiteX5-983" fmla="*/ 1909899 w 2345854"/>
                <a:gd name="connsiteY5-984" fmla="*/ 473456 h 2148853"/>
                <a:gd name="connsiteX6-985" fmla="*/ 1126120 w 2345854"/>
                <a:gd name="connsiteY6-986" fmla="*/ 1203797 h 2148853"/>
                <a:gd name="connsiteX7-987" fmla="*/ 1730302 w 2345854"/>
                <a:gd name="connsiteY7-988" fmla="*/ 775846 h 2148853"/>
                <a:gd name="connsiteX8-989" fmla="*/ 288114 w 2345854"/>
                <a:gd name="connsiteY8-990" fmla="*/ 2148853 h 2148853"/>
                <a:gd name="connsiteX0-991" fmla="*/ 0 w 2531328"/>
                <a:gd name="connsiteY0-992" fmla="*/ 1991652 h 2317048"/>
                <a:gd name="connsiteX1-993" fmla="*/ 1934205 w 2531328"/>
                <a:gd name="connsiteY1-994" fmla="*/ 364357 h 2317048"/>
                <a:gd name="connsiteX2-995" fmla="*/ 790312 w 2531328"/>
                <a:gd name="connsiteY2-996" fmla="*/ 1411480 h 2317048"/>
                <a:gd name="connsiteX3-997" fmla="*/ 2529006 w 2531328"/>
                <a:gd name="connsiteY3-998" fmla="*/ 897 h 2317048"/>
                <a:gd name="connsiteX4-999" fmla="*/ 1179056 w 2531328"/>
                <a:gd name="connsiteY4-1000" fmla="*/ 1189529 h 2317048"/>
                <a:gd name="connsiteX5-1001" fmla="*/ 1909899 w 2531328"/>
                <a:gd name="connsiteY5-1002" fmla="*/ 641651 h 2317048"/>
                <a:gd name="connsiteX6-1003" fmla="*/ 1126120 w 2531328"/>
                <a:gd name="connsiteY6-1004" fmla="*/ 1371992 h 2317048"/>
                <a:gd name="connsiteX7-1005" fmla="*/ 1730302 w 2531328"/>
                <a:gd name="connsiteY7-1006" fmla="*/ 944041 h 2317048"/>
                <a:gd name="connsiteX8-1007" fmla="*/ 288114 w 2531328"/>
                <a:gd name="connsiteY8-1008" fmla="*/ 2317048 h 2317048"/>
                <a:gd name="connsiteX0-1009" fmla="*/ 0 w 2531329"/>
                <a:gd name="connsiteY0-1010" fmla="*/ 1991652 h 2317048"/>
                <a:gd name="connsiteX1-1011" fmla="*/ 1934205 w 2531329"/>
                <a:gd name="connsiteY1-1012" fmla="*/ 364357 h 2317048"/>
                <a:gd name="connsiteX2-1013" fmla="*/ 790312 w 2531329"/>
                <a:gd name="connsiteY2-1014" fmla="*/ 1411480 h 2317048"/>
                <a:gd name="connsiteX3-1015" fmla="*/ 2529007 w 2531329"/>
                <a:gd name="connsiteY3-1016" fmla="*/ 897 h 2317048"/>
                <a:gd name="connsiteX4-1017" fmla="*/ 1179056 w 2531329"/>
                <a:gd name="connsiteY4-1018" fmla="*/ 1189529 h 2317048"/>
                <a:gd name="connsiteX5-1019" fmla="*/ 1909899 w 2531329"/>
                <a:gd name="connsiteY5-1020" fmla="*/ 641651 h 2317048"/>
                <a:gd name="connsiteX6-1021" fmla="*/ 1126120 w 2531329"/>
                <a:gd name="connsiteY6-1022" fmla="*/ 1371992 h 2317048"/>
                <a:gd name="connsiteX7-1023" fmla="*/ 1730302 w 2531329"/>
                <a:gd name="connsiteY7-1024" fmla="*/ 944041 h 2317048"/>
                <a:gd name="connsiteX8-1025" fmla="*/ 288114 w 2531329"/>
                <a:gd name="connsiteY8-1026" fmla="*/ 2317048 h 2317048"/>
                <a:gd name="connsiteX0-1027" fmla="*/ 0 w 2531329"/>
                <a:gd name="connsiteY0-1028" fmla="*/ 1991652 h 2317048"/>
                <a:gd name="connsiteX1-1029" fmla="*/ 2003073 w 2531329"/>
                <a:gd name="connsiteY1-1030" fmla="*/ 290645 h 2317048"/>
                <a:gd name="connsiteX2-1031" fmla="*/ 790312 w 2531329"/>
                <a:gd name="connsiteY2-1032" fmla="*/ 1411480 h 2317048"/>
                <a:gd name="connsiteX3-1033" fmla="*/ 2529007 w 2531329"/>
                <a:gd name="connsiteY3-1034" fmla="*/ 897 h 2317048"/>
                <a:gd name="connsiteX4-1035" fmla="*/ 1179056 w 2531329"/>
                <a:gd name="connsiteY4-1036" fmla="*/ 1189529 h 2317048"/>
                <a:gd name="connsiteX5-1037" fmla="*/ 1909899 w 2531329"/>
                <a:gd name="connsiteY5-1038" fmla="*/ 641651 h 2317048"/>
                <a:gd name="connsiteX6-1039" fmla="*/ 1126120 w 2531329"/>
                <a:gd name="connsiteY6-1040" fmla="*/ 1371992 h 2317048"/>
                <a:gd name="connsiteX7-1041" fmla="*/ 1730302 w 2531329"/>
                <a:gd name="connsiteY7-1042" fmla="*/ 944041 h 2317048"/>
                <a:gd name="connsiteX8-1043" fmla="*/ 288114 w 2531329"/>
                <a:gd name="connsiteY8-1044" fmla="*/ 2317048 h 2317048"/>
                <a:gd name="connsiteX0-1045" fmla="*/ 0 w 2531329"/>
                <a:gd name="connsiteY0-1046" fmla="*/ 1991652 h 2317048"/>
                <a:gd name="connsiteX1-1047" fmla="*/ 2035949 w 2531329"/>
                <a:gd name="connsiteY1-1048" fmla="*/ 288015 h 2317048"/>
                <a:gd name="connsiteX2-1049" fmla="*/ 790312 w 2531329"/>
                <a:gd name="connsiteY2-1050" fmla="*/ 1411480 h 2317048"/>
                <a:gd name="connsiteX3-1051" fmla="*/ 2529007 w 2531329"/>
                <a:gd name="connsiteY3-1052" fmla="*/ 897 h 2317048"/>
                <a:gd name="connsiteX4-1053" fmla="*/ 1179056 w 2531329"/>
                <a:gd name="connsiteY4-1054" fmla="*/ 1189529 h 2317048"/>
                <a:gd name="connsiteX5-1055" fmla="*/ 1909899 w 2531329"/>
                <a:gd name="connsiteY5-1056" fmla="*/ 641651 h 2317048"/>
                <a:gd name="connsiteX6-1057" fmla="*/ 1126120 w 2531329"/>
                <a:gd name="connsiteY6-1058" fmla="*/ 1371992 h 2317048"/>
                <a:gd name="connsiteX7-1059" fmla="*/ 1730302 w 2531329"/>
                <a:gd name="connsiteY7-1060" fmla="*/ 944041 h 2317048"/>
                <a:gd name="connsiteX8-1061" fmla="*/ 288114 w 2531329"/>
                <a:gd name="connsiteY8-1062" fmla="*/ 2317048 h 2317048"/>
                <a:gd name="connsiteX0-1063" fmla="*/ 0 w 2534647"/>
                <a:gd name="connsiteY0-1064" fmla="*/ 1993705 h 2319101"/>
                <a:gd name="connsiteX1-1065" fmla="*/ 2035949 w 2534647"/>
                <a:gd name="connsiteY1-1066" fmla="*/ 290068 h 2319101"/>
                <a:gd name="connsiteX2-1067" fmla="*/ 790312 w 2534647"/>
                <a:gd name="connsiteY2-1068" fmla="*/ 1413533 h 2319101"/>
                <a:gd name="connsiteX3-1069" fmla="*/ 2529007 w 2534647"/>
                <a:gd name="connsiteY3-1070" fmla="*/ 2950 h 2319101"/>
                <a:gd name="connsiteX4-1071" fmla="*/ 1365467 w 2534647"/>
                <a:gd name="connsiteY4-1072" fmla="*/ 1031738 h 2319101"/>
                <a:gd name="connsiteX5-1073" fmla="*/ 1909899 w 2534647"/>
                <a:gd name="connsiteY5-1074" fmla="*/ 643704 h 2319101"/>
                <a:gd name="connsiteX6-1075" fmla="*/ 1126120 w 2534647"/>
                <a:gd name="connsiteY6-1076" fmla="*/ 1374045 h 2319101"/>
                <a:gd name="connsiteX7-1077" fmla="*/ 1730302 w 2534647"/>
                <a:gd name="connsiteY7-1078" fmla="*/ 946094 h 2319101"/>
                <a:gd name="connsiteX8-1079" fmla="*/ 288114 w 2534647"/>
                <a:gd name="connsiteY8-1080" fmla="*/ 2319101 h 2319101"/>
                <a:gd name="connsiteX0-1081" fmla="*/ 0 w 2534647"/>
                <a:gd name="connsiteY0-1082" fmla="*/ 1993705 h 2319101"/>
                <a:gd name="connsiteX1-1083" fmla="*/ 2035949 w 2534647"/>
                <a:gd name="connsiteY1-1084" fmla="*/ 290068 h 2319101"/>
                <a:gd name="connsiteX2-1085" fmla="*/ 790312 w 2534647"/>
                <a:gd name="connsiteY2-1086" fmla="*/ 1413533 h 2319101"/>
                <a:gd name="connsiteX3-1087" fmla="*/ 2529007 w 2534647"/>
                <a:gd name="connsiteY3-1088" fmla="*/ 2950 h 2319101"/>
                <a:gd name="connsiteX4-1089" fmla="*/ 1365467 w 2534647"/>
                <a:gd name="connsiteY4-1090" fmla="*/ 1031738 h 2319101"/>
                <a:gd name="connsiteX5-1091" fmla="*/ 1909899 w 2534647"/>
                <a:gd name="connsiteY5-1092" fmla="*/ 643704 h 2319101"/>
                <a:gd name="connsiteX6-1093" fmla="*/ 1126120 w 2534647"/>
                <a:gd name="connsiteY6-1094" fmla="*/ 1374045 h 2319101"/>
                <a:gd name="connsiteX7-1095" fmla="*/ 1787834 w 2534647"/>
                <a:gd name="connsiteY7-1096" fmla="*/ 941492 h 2319101"/>
                <a:gd name="connsiteX8-1097" fmla="*/ 288114 w 2534647"/>
                <a:gd name="connsiteY8-1098" fmla="*/ 2319101 h 2319101"/>
                <a:gd name="connsiteX0-1099" fmla="*/ 0 w 2534647"/>
                <a:gd name="connsiteY0-1100" fmla="*/ 1993705 h 2319101"/>
                <a:gd name="connsiteX1-1101" fmla="*/ 2035949 w 2534647"/>
                <a:gd name="connsiteY1-1102" fmla="*/ 290068 h 2319101"/>
                <a:gd name="connsiteX2-1103" fmla="*/ 790312 w 2534647"/>
                <a:gd name="connsiteY2-1104" fmla="*/ 1413533 h 2319101"/>
                <a:gd name="connsiteX3-1105" fmla="*/ 2529007 w 2534647"/>
                <a:gd name="connsiteY3-1106" fmla="*/ 2950 h 2319101"/>
                <a:gd name="connsiteX4-1107" fmla="*/ 1365467 w 2534647"/>
                <a:gd name="connsiteY4-1108" fmla="*/ 1031738 h 2319101"/>
                <a:gd name="connsiteX5-1109" fmla="*/ 1909899 w 2534647"/>
                <a:gd name="connsiteY5-1110" fmla="*/ 643704 h 2319101"/>
                <a:gd name="connsiteX6-1111" fmla="*/ 1126120 w 2534647"/>
                <a:gd name="connsiteY6-1112" fmla="*/ 1374045 h 2319101"/>
                <a:gd name="connsiteX7-1113" fmla="*/ 1787834 w 2534647"/>
                <a:gd name="connsiteY7-1114" fmla="*/ 941492 h 2319101"/>
                <a:gd name="connsiteX8-1115" fmla="*/ 288114 w 2534647"/>
                <a:gd name="connsiteY8-1116" fmla="*/ 2319101 h 2319101"/>
                <a:gd name="connsiteX0-1117" fmla="*/ 0 w 2534647"/>
                <a:gd name="connsiteY0-1118" fmla="*/ 1993705 h 2319101"/>
                <a:gd name="connsiteX1-1119" fmla="*/ 2035949 w 2534647"/>
                <a:gd name="connsiteY1-1120" fmla="*/ 290068 h 2319101"/>
                <a:gd name="connsiteX2-1121" fmla="*/ 790312 w 2534647"/>
                <a:gd name="connsiteY2-1122" fmla="*/ 1413533 h 2319101"/>
                <a:gd name="connsiteX3-1123" fmla="*/ 2529007 w 2534647"/>
                <a:gd name="connsiteY3-1124" fmla="*/ 2950 h 2319101"/>
                <a:gd name="connsiteX4-1125" fmla="*/ 1365467 w 2534647"/>
                <a:gd name="connsiteY4-1126" fmla="*/ 1031738 h 2319101"/>
                <a:gd name="connsiteX5-1127" fmla="*/ 1909899 w 2534647"/>
                <a:gd name="connsiteY5-1128" fmla="*/ 643704 h 2319101"/>
                <a:gd name="connsiteX6-1129" fmla="*/ 1126120 w 2534647"/>
                <a:gd name="connsiteY6-1130" fmla="*/ 1374045 h 2319101"/>
                <a:gd name="connsiteX7-1131" fmla="*/ 1792864 w 2534647"/>
                <a:gd name="connsiteY7-1132" fmla="*/ 898462 h 2319101"/>
                <a:gd name="connsiteX8-1133" fmla="*/ 288114 w 2534647"/>
                <a:gd name="connsiteY8-1134" fmla="*/ 2319101 h 2319101"/>
                <a:gd name="connsiteX0-1135" fmla="*/ 0 w 2534647"/>
                <a:gd name="connsiteY0-1136" fmla="*/ 1993705 h 2319101"/>
                <a:gd name="connsiteX1-1137" fmla="*/ 2035949 w 2534647"/>
                <a:gd name="connsiteY1-1138" fmla="*/ 290068 h 2319101"/>
                <a:gd name="connsiteX2-1139" fmla="*/ 790312 w 2534647"/>
                <a:gd name="connsiteY2-1140" fmla="*/ 1413533 h 2319101"/>
                <a:gd name="connsiteX3-1141" fmla="*/ 2529007 w 2534647"/>
                <a:gd name="connsiteY3-1142" fmla="*/ 2950 h 2319101"/>
                <a:gd name="connsiteX4-1143" fmla="*/ 1365467 w 2534647"/>
                <a:gd name="connsiteY4-1144" fmla="*/ 1031738 h 2319101"/>
                <a:gd name="connsiteX5-1145" fmla="*/ 1909899 w 2534647"/>
                <a:gd name="connsiteY5-1146" fmla="*/ 643704 h 2319101"/>
                <a:gd name="connsiteX6-1147" fmla="*/ 1126120 w 2534647"/>
                <a:gd name="connsiteY6-1148" fmla="*/ 1374045 h 2319101"/>
                <a:gd name="connsiteX7-1149" fmla="*/ 1828290 w 2534647"/>
                <a:gd name="connsiteY7-1150" fmla="*/ 929730 h 2319101"/>
                <a:gd name="connsiteX8-1151" fmla="*/ 288114 w 2534647"/>
                <a:gd name="connsiteY8-1152" fmla="*/ 2319101 h 2319101"/>
                <a:gd name="connsiteX0-1153" fmla="*/ 0 w 2534647"/>
                <a:gd name="connsiteY0-1154" fmla="*/ 1993705 h 2319101"/>
                <a:gd name="connsiteX1-1155" fmla="*/ 2035949 w 2534647"/>
                <a:gd name="connsiteY1-1156" fmla="*/ 290068 h 2319101"/>
                <a:gd name="connsiteX2-1157" fmla="*/ 790312 w 2534647"/>
                <a:gd name="connsiteY2-1158" fmla="*/ 1413533 h 2319101"/>
                <a:gd name="connsiteX3-1159" fmla="*/ 2529007 w 2534647"/>
                <a:gd name="connsiteY3-1160" fmla="*/ 2950 h 2319101"/>
                <a:gd name="connsiteX4-1161" fmla="*/ 1365467 w 2534647"/>
                <a:gd name="connsiteY4-1162" fmla="*/ 1031738 h 2319101"/>
                <a:gd name="connsiteX5-1163" fmla="*/ 1909899 w 2534647"/>
                <a:gd name="connsiteY5-1164" fmla="*/ 643704 h 2319101"/>
                <a:gd name="connsiteX6-1165" fmla="*/ 1109683 w 2534647"/>
                <a:gd name="connsiteY6-1166" fmla="*/ 1375360 h 2319101"/>
                <a:gd name="connsiteX7-1167" fmla="*/ 1828290 w 2534647"/>
                <a:gd name="connsiteY7-1168" fmla="*/ 929730 h 2319101"/>
                <a:gd name="connsiteX8-1169" fmla="*/ 288114 w 2534647"/>
                <a:gd name="connsiteY8-1170" fmla="*/ 2319101 h 2319101"/>
                <a:gd name="connsiteX0-1171" fmla="*/ 0 w 2534647"/>
                <a:gd name="connsiteY0-1172" fmla="*/ 1993705 h 2319101"/>
                <a:gd name="connsiteX1-1173" fmla="*/ 2035949 w 2534647"/>
                <a:gd name="connsiteY1-1174" fmla="*/ 290068 h 2319101"/>
                <a:gd name="connsiteX2-1175" fmla="*/ 790312 w 2534647"/>
                <a:gd name="connsiteY2-1176" fmla="*/ 1413533 h 2319101"/>
                <a:gd name="connsiteX3-1177" fmla="*/ 2529007 w 2534647"/>
                <a:gd name="connsiteY3-1178" fmla="*/ 2950 h 2319101"/>
                <a:gd name="connsiteX4-1179" fmla="*/ 1365467 w 2534647"/>
                <a:gd name="connsiteY4-1180" fmla="*/ 1031738 h 2319101"/>
                <a:gd name="connsiteX5-1181" fmla="*/ 1909899 w 2534647"/>
                <a:gd name="connsiteY5-1182" fmla="*/ 643704 h 2319101"/>
                <a:gd name="connsiteX6-1183" fmla="*/ 1109683 w 2534647"/>
                <a:gd name="connsiteY6-1184" fmla="*/ 1375360 h 2319101"/>
                <a:gd name="connsiteX7-1185" fmla="*/ 1828290 w 2534647"/>
                <a:gd name="connsiteY7-1186" fmla="*/ 929730 h 2319101"/>
                <a:gd name="connsiteX8-1187" fmla="*/ 288114 w 2534647"/>
                <a:gd name="connsiteY8-1188" fmla="*/ 2319101 h 2319101"/>
                <a:gd name="connsiteX0-1189" fmla="*/ 0 w 2534647"/>
                <a:gd name="connsiteY0-1190" fmla="*/ 1993705 h 2319101"/>
                <a:gd name="connsiteX1-1191" fmla="*/ 2035949 w 2534647"/>
                <a:gd name="connsiteY1-1192" fmla="*/ 290068 h 2319101"/>
                <a:gd name="connsiteX2-1193" fmla="*/ 790312 w 2534647"/>
                <a:gd name="connsiteY2-1194" fmla="*/ 1413533 h 2319101"/>
                <a:gd name="connsiteX3-1195" fmla="*/ 2529007 w 2534647"/>
                <a:gd name="connsiteY3-1196" fmla="*/ 2950 h 2319101"/>
                <a:gd name="connsiteX4-1197" fmla="*/ 1365467 w 2534647"/>
                <a:gd name="connsiteY4-1198" fmla="*/ 1031738 h 2319101"/>
                <a:gd name="connsiteX5-1199" fmla="*/ 1909899 w 2534647"/>
                <a:gd name="connsiteY5-1200" fmla="*/ 643704 h 2319101"/>
                <a:gd name="connsiteX6-1201" fmla="*/ 1109683 w 2534647"/>
                <a:gd name="connsiteY6-1202" fmla="*/ 1375360 h 2319101"/>
                <a:gd name="connsiteX7-1203" fmla="*/ 1828290 w 2534647"/>
                <a:gd name="connsiteY7-1204" fmla="*/ 929730 h 2319101"/>
                <a:gd name="connsiteX8-1205" fmla="*/ 288114 w 2534647"/>
                <a:gd name="connsiteY8-1206" fmla="*/ 2319101 h 2319101"/>
                <a:gd name="connsiteX0-1207" fmla="*/ 0 w 2534647"/>
                <a:gd name="connsiteY0-1208" fmla="*/ 1993705 h 2319101"/>
                <a:gd name="connsiteX1-1209" fmla="*/ 2035949 w 2534647"/>
                <a:gd name="connsiteY1-1210" fmla="*/ 290068 h 2319101"/>
                <a:gd name="connsiteX2-1211" fmla="*/ 790312 w 2534647"/>
                <a:gd name="connsiteY2-1212" fmla="*/ 1413533 h 2319101"/>
                <a:gd name="connsiteX3-1213" fmla="*/ 2529007 w 2534647"/>
                <a:gd name="connsiteY3-1214" fmla="*/ 2950 h 2319101"/>
                <a:gd name="connsiteX4-1215" fmla="*/ 1365467 w 2534647"/>
                <a:gd name="connsiteY4-1216" fmla="*/ 1031738 h 2319101"/>
                <a:gd name="connsiteX5-1217" fmla="*/ 1909899 w 2534647"/>
                <a:gd name="connsiteY5-1218" fmla="*/ 643704 h 2319101"/>
                <a:gd name="connsiteX6-1219" fmla="*/ 1109683 w 2534647"/>
                <a:gd name="connsiteY6-1220" fmla="*/ 1375360 h 2319101"/>
                <a:gd name="connsiteX7-1221" fmla="*/ 1828290 w 2534647"/>
                <a:gd name="connsiteY7-1222" fmla="*/ 929730 h 2319101"/>
                <a:gd name="connsiteX8-1223" fmla="*/ 288114 w 2534647"/>
                <a:gd name="connsiteY8-1224" fmla="*/ 2319101 h 2319101"/>
                <a:gd name="connsiteX0-1225" fmla="*/ 0 w 2534647"/>
                <a:gd name="connsiteY0-1226" fmla="*/ 1993705 h 2319101"/>
                <a:gd name="connsiteX1-1227" fmla="*/ 2035949 w 2534647"/>
                <a:gd name="connsiteY1-1228" fmla="*/ 290068 h 2319101"/>
                <a:gd name="connsiteX2-1229" fmla="*/ 790312 w 2534647"/>
                <a:gd name="connsiteY2-1230" fmla="*/ 1413533 h 2319101"/>
                <a:gd name="connsiteX3-1231" fmla="*/ 2529007 w 2534647"/>
                <a:gd name="connsiteY3-1232" fmla="*/ 2950 h 2319101"/>
                <a:gd name="connsiteX4-1233" fmla="*/ 1365467 w 2534647"/>
                <a:gd name="connsiteY4-1234" fmla="*/ 1031738 h 2319101"/>
                <a:gd name="connsiteX5-1235" fmla="*/ 1909899 w 2534647"/>
                <a:gd name="connsiteY5-1236" fmla="*/ 643704 h 2319101"/>
                <a:gd name="connsiteX6-1237" fmla="*/ 1109683 w 2534647"/>
                <a:gd name="connsiteY6-1238" fmla="*/ 1375360 h 2319101"/>
                <a:gd name="connsiteX7-1239" fmla="*/ 1840902 w 2534647"/>
                <a:gd name="connsiteY7-1240" fmla="*/ 877569 h 2319101"/>
                <a:gd name="connsiteX8-1241" fmla="*/ 288114 w 2534647"/>
                <a:gd name="connsiteY8-1242" fmla="*/ 2319101 h 2319101"/>
                <a:gd name="connsiteX0-1243" fmla="*/ 0 w 2534647"/>
                <a:gd name="connsiteY0-1244" fmla="*/ 1993705 h 2319101"/>
                <a:gd name="connsiteX1-1245" fmla="*/ 2035949 w 2534647"/>
                <a:gd name="connsiteY1-1246" fmla="*/ 290068 h 2319101"/>
                <a:gd name="connsiteX2-1247" fmla="*/ 790312 w 2534647"/>
                <a:gd name="connsiteY2-1248" fmla="*/ 1413533 h 2319101"/>
                <a:gd name="connsiteX3-1249" fmla="*/ 2529007 w 2534647"/>
                <a:gd name="connsiteY3-1250" fmla="*/ 2950 h 2319101"/>
                <a:gd name="connsiteX4-1251" fmla="*/ 1365467 w 2534647"/>
                <a:gd name="connsiteY4-1252" fmla="*/ 1031738 h 2319101"/>
                <a:gd name="connsiteX5-1253" fmla="*/ 1909899 w 2534647"/>
                <a:gd name="connsiteY5-1254" fmla="*/ 643704 h 2319101"/>
                <a:gd name="connsiteX6-1255" fmla="*/ 1109683 w 2534647"/>
                <a:gd name="connsiteY6-1256" fmla="*/ 1375360 h 2319101"/>
                <a:gd name="connsiteX7-1257" fmla="*/ 1840902 w 2534647"/>
                <a:gd name="connsiteY7-1258" fmla="*/ 877569 h 2319101"/>
                <a:gd name="connsiteX8-1259" fmla="*/ 288114 w 2534647"/>
                <a:gd name="connsiteY8-1260" fmla="*/ 2319101 h 231910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2534647" h="2319101">
                  <a:moveTo>
                    <a:pt x="0" y="1993705"/>
                  </a:moveTo>
                  <a:cubicBezTo>
                    <a:pt x="433655" y="1571822"/>
                    <a:pt x="1904230" y="386763"/>
                    <a:pt x="2035949" y="290068"/>
                  </a:cubicBezTo>
                  <a:cubicBezTo>
                    <a:pt x="2167668" y="193373"/>
                    <a:pt x="708136" y="1461386"/>
                    <a:pt x="790312" y="1413533"/>
                  </a:cubicBezTo>
                  <a:cubicBezTo>
                    <a:pt x="872488" y="1365680"/>
                    <a:pt x="2433148" y="66582"/>
                    <a:pt x="2529007" y="2950"/>
                  </a:cubicBezTo>
                  <a:cubicBezTo>
                    <a:pt x="2624866" y="-60682"/>
                    <a:pt x="1468652" y="924946"/>
                    <a:pt x="1365467" y="1031738"/>
                  </a:cubicBezTo>
                  <a:cubicBezTo>
                    <a:pt x="1262282" y="1138530"/>
                    <a:pt x="1952530" y="586434"/>
                    <a:pt x="1909899" y="643704"/>
                  </a:cubicBezTo>
                  <a:cubicBezTo>
                    <a:pt x="1867268" y="700974"/>
                    <a:pt x="1123284" y="1327689"/>
                    <a:pt x="1109683" y="1375360"/>
                  </a:cubicBezTo>
                  <a:cubicBezTo>
                    <a:pt x="1398123" y="1151631"/>
                    <a:pt x="1977830" y="720279"/>
                    <a:pt x="1840902" y="877569"/>
                  </a:cubicBezTo>
                  <a:cubicBezTo>
                    <a:pt x="1703974" y="1034859"/>
                    <a:pt x="747016" y="1814430"/>
                    <a:pt x="288114" y="2319101"/>
                  </a:cubicBezTo>
                </a:path>
              </a:pathLst>
            </a:custGeom>
            <a:grpFill/>
            <a:ln w="25400" cap="rnd">
              <a:solidFill>
                <a:srgbClr val="234A6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47" name="组合 146"/>
            <p:cNvGrpSpPr/>
            <p:nvPr/>
          </p:nvGrpSpPr>
          <p:grpSpPr>
            <a:xfrm rot="21158739" flipH="1">
              <a:off x="2276180" y="4398312"/>
              <a:ext cx="298941" cy="311425"/>
              <a:chOff x="9968761" y="771566"/>
              <a:chExt cx="467639" cy="487167"/>
            </a:xfrm>
            <a:grpFill/>
          </p:grpSpPr>
          <p:sp>
            <p:nvSpPr>
              <p:cNvPr id="148" name="任意多边形 32"/>
              <p:cNvSpPr/>
              <p:nvPr/>
            </p:nvSpPr>
            <p:spPr>
              <a:xfrm flipH="1">
                <a:off x="9977395" y="771566"/>
                <a:ext cx="459005" cy="487167"/>
              </a:xfrm>
              <a:custGeom>
                <a:avLst/>
                <a:gdLst>
                  <a:gd name="connsiteX0" fmla="*/ 63 w 140138"/>
                  <a:gd name="connsiteY0" fmla="*/ 65738 h 154344"/>
                  <a:gd name="connsiteX1" fmla="*/ 62928 w 140138"/>
                  <a:gd name="connsiteY1" fmla="*/ 16 h 154344"/>
                  <a:gd name="connsiteX2" fmla="*/ 140080 w 140138"/>
                  <a:gd name="connsiteY2" fmla="*/ 71453 h 154344"/>
                  <a:gd name="connsiteX3" fmla="*/ 74358 w 140138"/>
                  <a:gd name="connsiteY3" fmla="*/ 154321 h 154344"/>
                  <a:gd name="connsiteX4" fmla="*/ 63 w 140138"/>
                  <a:gd name="connsiteY4" fmla="*/ 65738 h 154344"/>
                  <a:gd name="connsiteX0-1" fmla="*/ 63 w 140227"/>
                  <a:gd name="connsiteY0-2" fmla="*/ 65738 h 154534"/>
                  <a:gd name="connsiteX1-3" fmla="*/ 62928 w 140227"/>
                  <a:gd name="connsiteY1-4" fmla="*/ 16 h 154534"/>
                  <a:gd name="connsiteX2-5" fmla="*/ 140080 w 140227"/>
                  <a:gd name="connsiteY2-6" fmla="*/ 71453 h 154534"/>
                  <a:gd name="connsiteX3-7" fmla="*/ 74358 w 140227"/>
                  <a:gd name="connsiteY3-8" fmla="*/ 154321 h 154534"/>
                  <a:gd name="connsiteX4-9" fmla="*/ 63 w 140227"/>
                  <a:gd name="connsiteY4-10" fmla="*/ 65738 h 154534"/>
                  <a:gd name="connsiteX0-11" fmla="*/ 63 w 140227"/>
                  <a:gd name="connsiteY0-12" fmla="*/ 65738 h 154534"/>
                  <a:gd name="connsiteX1-13" fmla="*/ 62928 w 140227"/>
                  <a:gd name="connsiteY1-14" fmla="*/ 16 h 154534"/>
                  <a:gd name="connsiteX2-15" fmla="*/ 140080 w 140227"/>
                  <a:gd name="connsiteY2-16" fmla="*/ 71453 h 154534"/>
                  <a:gd name="connsiteX3-17" fmla="*/ 74358 w 140227"/>
                  <a:gd name="connsiteY3-18" fmla="*/ 154321 h 154534"/>
                  <a:gd name="connsiteX4-19" fmla="*/ 63 w 140227"/>
                  <a:gd name="connsiteY4-20" fmla="*/ 65738 h 154534"/>
                  <a:gd name="connsiteX0-21" fmla="*/ 178 w 140342"/>
                  <a:gd name="connsiteY0-22" fmla="*/ 65738 h 154534"/>
                  <a:gd name="connsiteX1-23" fmla="*/ 63043 w 140342"/>
                  <a:gd name="connsiteY1-24" fmla="*/ 16 h 154534"/>
                  <a:gd name="connsiteX2-25" fmla="*/ 140195 w 140342"/>
                  <a:gd name="connsiteY2-26" fmla="*/ 71453 h 154534"/>
                  <a:gd name="connsiteX3-27" fmla="*/ 74473 w 140342"/>
                  <a:gd name="connsiteY3-28" fmla="*/ 154321 h 154534"/>
                  <a:gd name="connsiteX4-29" fmla="*/ 178 w 140342"/>
                  <a:gd name="connsiteY4-30" fmla="*/ 65738 h 154534"/>
                  <a:gd name="connsiteX0-31" fmla="*/ 178 w 140342"/>
                  <a:gd name="connsiteY0-32" fmla="*/ 65740 h 154536"/>
                  <a:gd name="connsiteX1-33" fmla="*/ 63043 w 140342"/>
                  <a:gd name="connsiteY1-34" fmla="*/ 18 h 154536"/>
                  <a:gd name="connsiteX2-35" fmla="*/ 140195 w 140342"/>
                  <a:gd name="connsiteY2-36" fmla="*/ 71455 h 154536"/>
                  <a:gd name="connsiteX3-37" fmla="*/ 74473 w 140342"/>
                  <a:gd name="connsiteY3-38" fmla="*/ 154323 h 154536"/>
                  <a:gd name="connsiteX4-39" fmla="*/ 178 w 140342"/>
                  <a:gd name="connsiteY4-40" fmla="*/ 65740 h 154536"/>
                  <a:gd name="connsiteX0-41" fmla="*/ 9 w 140173"/>
                  <a:gd name="connsiteY0-42" fmla="*/ 71451 h 160247"/>
                  <a:gd name="connsiteX1-43" fmla="*/ 71446 w 140173"/>
                  <a:gd name="connsiteY1-44" fmla="*/ 14 h 160247"/>
                  <a:gd name="connsiteX2-45" fmla="*/ 140026 w 140173"/>
                  <a:gd name="connsiteY2-46" fmla="*/ 77166 h 160247"/>
                  <a:gd name="connsiteX3-47" fmla="*/ 74304 w 140173"/>
                  <a:gd name="connsiteY3-48" fmla="*/ 160034 h 160247"/>
                  <a:gd name="connsiteX4-49" fmla="*/ 9 w 140173"/>
                  <a:gd name="connsiteY4-50" fmla="*/ 71451 h 160247"/>
                  <a:gd name="connsiteX0-51" fmla="*/ 9 w 140173"/>
                  <a:gd name="connsiteY0-52" fmla="*/ 71451 h 148862"/>
                  <a:gd name="connsiteX1-53" fmla="*/ 71446 w 140173"/>
                  <a:gd name="connsiteY1-54" fmla="*/ 14 h 148862"/>
                  <a:gd name="connsiteX2-55" fmla="*/ 140026 w 140173"/>
                  <a:gd name="connsiteY2-56" fmla="*/ 77166 h 148862"/>
                  <a:gd name="connsiteX3-57" fmla="*/ 74304 w 140173"/>
                  <a:gd name="connsiteY3-58" fmla="*/ 148604 h 148862"/>
                  <a:gd name="connsiteX4-59" fmla="*/ 9 w 140173"/>
                  <a:gd name="connsiteY4-60" fmla="*/ 71451 h 148862"/>
                  <a:gd name="connsiteX0-61" fmla="*/ 9 w 141024"/>
                  <a:gd name="connsiteY0-62" fmla="*/ 71451 h 148862"/>
                  <a:gd name="connsiteX1-63" fmla="*/ 71446 w 141024"/>
                  <a:gd name="connsiteY1-64" fmla="*/ 14 h 148862"/>
                  <a:gd name="connsiteX2-65" fmla="*/ 140026 w 141024"/>
                  <a:gd name="connsiteY2-66" fmla="*/ 77166 h 148862"/>
                  <a:gd name="connsiteX3-67" fmla="*/ 74304 w 141024"/>
                  <a:gd name="connsiteY3-68" fmla="*/ 148604 h 148862"/>
                  <a:gd name="connsiteX4-69" fmla="*/ 9 w 141024"/>
                  <a:gd name="connsiteY4-70" fmla="*/ 71451 h 148862"/>
                  <a:gd name="connsiteX0-71" fmla="*/ 9 w 140173"/>
                  <a:gd name="connsiteY0-72" fmla="*/ 71451 h 148862"/>
                  <a:gd name="connsiteX1-73" fmla="*/ 71446 w 140173"/>
                  <a:gd name="connsiteY1-74" fmla="*/ 14 h 148862"/>
                  <a:gd name="connsiteX2-75" fmla="*/ 140026 w 140173"/>
                  <a:gd name="connsiteY2-76" fmla="*/ 77166 h 148862"/>
                  <a:gd name="connsiteX3-77" fmla="*/ 74304 w 140173"/>
                  <a:gd name="connsiteY3-78" fmla="*/ 148604 h 148862"/>
                  <a:gd name="connsiteX4-79" fmla="*/ 9 w 140173"/>
                  <a:gd name="connsiteY4-80" fmla="*/ 71451 h 148862"/>
                  <a:gd name="connsiteX0-81" fmla="*/ 9 w 140257"/>
                  <a:gd name="connsiteY0-82" fmla="*/ 71451 h 148862"/>
                  <a:gd name="connsiteX1-83" fmla="*/ 71446 w 140257"/>
                  <a:gd name="connsiteY1-84" fmla="*/ 14 h 148862"/>
                  <a:gd name="connsiteX2-85" fmla="*/ 140026 w 140257"/>
                  <a:gd name="connsiteY2-86" fmla="*/ 77166 h 148862"/>
                  <a:gd name="connsiteX3-87" fmla="*/ 74304 w 140257"/>
                  <a:gd name="connsiteY3-88" fmla="*/ 148604 h 148862"/>
                  <a:gd name="connsiteX4-89" fmla="*/ 9 w 140257"/>
                  <a:gd name="connsiteY4-90" fmla="*/ 71451 h 1488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0257" h="148862">
                    <a:moveTo>
                      <a:pt x="9" y="71451"/>
                    </a:moveTo>
                    <a:cubicBezTo>
                      <a:pt x="-467" y="46686"/>
                      <a:pt x="19535" y="-938"/>
                      <a:pt x="71446" y="14"/>
                    </a:cubicBezTo>
                    <a:cubicBezTo>
                      <a:pt x="123357" y="966"/>
                      <a:pt x="142638" y="44242"/>
                      <a:pt x="140026" y="77166"/>
                    </a:cubicBezTo>
                    <a:cubicBezTo>
                      <a:pt x="141931" y="102883"/>
                      <a:pt x="125739" y="152890"/>
                      <a:pt x="74304" y="148604"/>
                    </a:cubicBezTo>
                    <a:cubicBezTo>
                      <a:pt x="22869" y="144318"/>
                      <a:pt x="485" y="96216"/>
                      <a:pt x="9" y="71451"/>
                    </a:cubicBezTo>
                    <a:close/>
                  </a:path>
                </a:pathLst>
              </a:custGeom>
              <a:grpFill/>
              <a:ln w="38100" cap="rnd">
                <a:solidFill>
                  <a:srgbClr val="234A65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149" name="组合 148"/>
              <p:cNvGrpSpPr/>
              <p:nvPr/>
            </p:nvGrpSpPr>
            <p:grpSpPr>
              <a:xfrm>
                <a:off x="9968761" y="836366"/>
                <a:ext cx="452722" cy="327825"/>
                <a:chOff x="9968761" y="836366"/>
                <a:chExt cx="452722" cy="327825"/>
              </a:xfrm>
              <a:grpFill/>
            </p:grpSpPr>
            <p:sp>
              <p:nvSpPr>
                <p:cNvPr id="150" name="任意多边形 34"/>
                <p:cNvSpPr/>
                <p:nvPr/>
              </p:nvSpPr>
              <p:spPr>
                <a:xfrm rot="20279529">
                  <a:off x="10155374" y="1005621"/>
                  <a:ext cx="266109" cy="145647"/>
                </a:xfrm>
                <a:custGeom>
                  <a:avLst/>
                  <a:gdLst>
                    <a:gd name="connsiteX0" fmla="*/ 0 w 145605"/>
                    <a:gd name="connsiteY0" fmla="*/ 221320 h 221320"/>
                    <a:gd name="connsiteX1" fmla="*/ 66978 w 145605"/>
                    <a:gd name="connsiteY1" fmla="*/ 107748 h 221320"/>
                    <a:gd name="connsiteX2" fmla="*/ 145605 w 145605"/>
                    <a:gd name="connsiteY2" fmla="*/ 0 h 221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5605" h="221320">
                      <a:moveTo>
                        <a:pt x="0" y="221320"/>
                      </a:moveTo>
                      <a:cubicBezTo>
                        <a:pt x="21355" y="182977"/>
                        <a:pt x="42711" y="144635"/>
                        <a:pt x="66978" y="107748"/>
                      </a:cubicBezTo>
                      <a:cubicBezTo>
                        <a:pt x="91245" y="70861"/>
                        <a:pt x="118425" y="35430"/>
                        <a:pt x="145605" y="0"/>
                      </a:cubicBezTo>
                    </a:path>
                  </a:pathLst>
                </a:custGeom>
                <a:grpFill/>
                <a:ln w="38100" cap="rnd">
                  <a:solidFill>
                    <a:srgbClr val="234A65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51" name="任意多边形 35"/>
                <p:cNvSpPr/>
                <p:nvPr/>
              </p:nvSpPr>
              <p:spPr>
                <a:xfrm rot="20279529">
                  <a:off x="9977515" y="876001"/>
                  <a:ext cx="388513" cy="194852"/>
                </a:xfrm>
                <a:custGeom>
                  <a:avLst/>
                  <a:gdLst>
                    <a:gd name="connsiteX0" fmla="*/ 0 w 145605"/>
                    <a:gd name="connsiteY0" fmla="*/ 221320 h 221320"/>
                    <a:gd name="connsiteX1" fmla="*/ 66978 w 145605"/>
                    <a:gd name="connsiteY1" fmla="*/ 107748 h 221320"/>
                    <a:gd name="connsiteX2" fmla="*/ 145605 w 145605"/>
                    <a:gd name="connsiteY2" fmla="*/ 0 h 221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5605" h="221320">
                      <a:moveTo>
                        <a:pt x="0" y="221320"/>
                      </a:moveTo>
                      <a:cubicBezTo>
                        <a:pt x="21355" y="182977"/>
                        <a:pt x="42711" y="144635"/>
                        <a:pt x="66978" y="107748"/>
                      </a:cubicBezTo>
                      <a:cubicBezTo>
                        <a:pt x="91245" y="70861"/>
                        <a:pt x="118425" y="35430"/>
                        <a:pt x="145605" y="0"/>
                      </a:cubicBezTo>
                    </a:path>
                  </a:pathLst>
                </a:custGeom>
                <a:grpFill/>
                <a:ln w="38100" cap="rnd">
                  <a:solidFill>
                    <a:srgbClr val="234A65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52" name="任意多边形 36"/>
                <p:cNvSpPr/>
                <p:nvPr/>
              </p:nvSpPr>
              <p:spPr>
                <a:xfrm rot="20279529">
                  <a:off x="9968761" y="836366"/>
                  <a:ext cx="281730" cy="144817"/>
                </a:xfrm>
                <a:custGeom>
                  <a:avLst/>
                  <a:gdLst>
                    <a:gd name="connsiteX0" fmla="*/ 0 w 145605"/>
                    <a:gd name="connsiteY0" fmla="*/ 221320 h 221320"/>
                    <a:gd name="connsiteX1" fmla="*/ 66978 w 145605"/>
                    <a:gd name="connsiteY1" fmla="*/ 107748 h 221320"/>
                    <a:gd name="connsiteX2" fmla="*/ 145605 w 145605"/>
                    <a:gd name="connsiteY2" fmla="*/ 0 h 221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5605" h="221320">
                      <a:moveTo>
                        <a:pt x="0" y="221320"/>
                      </a:moveTo>
                      <a:cubicBezTo>
                        <a:pt x="21355" y="182977"/>
                        <a:pt x="42711" y="144635"/>
                        <a:pt x="66978" y="107748"/>
                      </a:cubicBezTo>
                      <a:cubicBezTo>
                        <a:pt x="91245" y="70861"/>
                        <a:pt x="118425" y="35430"/>
                        <a:pt x="145605" y="0"/>
                      </a:cubicBezTo>
                    </a:path>
                  </a:pathLst>
                </a:custGeom>
                <a:grpFill/>
                <a:ln w="38100" cap="rnd">
                  <a:solidFill>
                    <a:srgbClr val="234A65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53" name="任意多边形 37"/>
                <p:cNvSpPr/>
                <p:nvPr/>
              </p:nvSpPr>
              <p:spPr>
                <a:xfrm rot="20279529">
                  <a:off x="10032537" y="932943"/>
                  <a:ext cx="379298" cy="206648"/>
                </a:xfrm>
                <a:custGeom>
                  <a:avLst/>
                  <a:gdLst>
                    <a:gd name="connsiteX0" fmla="*/ 0 w 145605"/>
                    <a:gd name="connsiteY0" fmla="*/ 221320 h 221320"/>
                    <a:gd name="connsiteX1" fmla="*/ 66978 w 145605"/>
                    <a:gd name="connsiteY1" fmla="*/ 107748 h 221320"/>
                    <a:gd name="connsiteX2" fmla="*/ 145605 w 145605"/>
                    <a:gd name="connsiteY2" fmla="*/ 0 h 221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5605" h="221320">
                      <a:moveTo>
                        <a:pt x="0" y="221320"/>
                      </a:moveTo>
                      <a:cubicBezTo>
                        <a:pt x="21355" y="182977"/>
                        <a:pt x="42711" y="144635"/>
                        <a:pt x="66978" y="107748"/>
                      </a:cubicBezTo>
                      <a:cubicBezTo>
                        <a:pt x="91245" y="70861"/>
                        <a:pt x="118425" y="35430"/>
                        <a:pt x="145605" y="0"/>
                      </a:cubicBezTo>
                    </a:path>
                  </a:pathLst>
                </a:custGeom>
                <a:grpFill/>
                <a:ln w="38100" cap="rnd">
                  <a:solidFill>
                    <a:srgbClr val="234A65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54" name="任意多边形 38"/>
                <p:cNvSpPr/>
                <p:nvPr/>
              </p:nvSpPr>
              <p:spPr>
                <a:xfrm rot="20279529">
                  <a:off x="10235000" y="1082385"/>
                  <a:ext cx="160984" cy="81806"/>
                </a:xfrm>
                <a:custGeom>
                  <a:avLst/>
                  <a:gdLst>
                    <a:gd name="connsiteX0" fmla="*/ 0 w 145605"/>
                    <a:gd name="connsiteY0" fmla="*/ 221320 h 221320"/>
                    <a:gd name="connsiteX1" fmla="*/ 66978 w 145605"/>
                    <a:gd name="connsiteY1" fmla="*/ 107748 h 221320"/>
                    <a:gd name="connsiteX2" fmla="*/ 145605 w 145605"/>
                    <a:gd name="connsiteY2" fmla="*/ 0 h 221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5605" h="221320">
                      <a:moveTo>
                        <a:pt x="0" y="221320"/>
                      </a:moveTo>
                      <a:cubicBezTo>
                        <a:pt x="21355" y="182977"/>
                        <a:pt x="42711" y="144635"/>
                        <a:pt x="66978" y="107748"/>
                      </a:cubicBezTo>
                      <a:cubicBezTo>
                        <a:pt x="91245" y="70861"/>
                        <a:pt x="118425" y="35430"/>
                        <a:pt x="145605" y="0"/>
                      </a:cubicBezTo>
                    </a:path>
                  </a:pathLst>
                </a:custGeom>
                <a:grpFill/>
                <a:ln w="38100" cap="rnd">
                  <a:solidFill>
                    <a:srgbClr val="234A65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</p:grpSp>
      <p:sp>
        <p:nvSpPr>
          <p:cNvPr id="155" name="文本框 154"/>
          <p:cNvSpPr txBox="1"/>
          <p:nvPr/>
        </p:nvSpPr>
        <p:spPr>
          <a:xfrm>
            <a:off x="1598281" y="1969680"/>
            <a:ext cx="1428596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筹备工作</a:t>
            </a:r>
          </a:p>
        </p:txBody>
      </p:sp>
      <p:sp>
        <p:nvSpPr>
          <p:cNvPr id="156" name="文本框 155"/>
          <p:cNvSpPr txBox="1"/>
          <p:nvPr/>
        </p:nvSpPr>
        <p:spPr>
          <a:xfrm>
            <a:off x="934063" y="2564905"/>
            <a:ext cx="3452175" cy="213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三位负责人负责组织项目小组每周</a:t>
            </a:r>
            <a:r>
              <a:rPr lang="zh-CN" altLang="en-US" b="1" dirty="0">
                <a:solidFill>
                  <a:srgbClr val="234A65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开例会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，由理事层监督。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每周日晚的</a:t>
            </a:r>
            <a:r>
              <a:rPr lang="zh-CN" altLang="en-US" b="1" dirty="0">
                <a:solidFill>
                  <a:srgbClr val="234A65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部长层例会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项目小组需派负责人到场</a:t>
            </a:r>
            <a:r>
              <a:rPr lang="zh-CN" altLang="en-US" b="1" dirty="0">
                <a:solidFill>
                  <a:srgbClr val="234A65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汇报进度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组内各部门干事需在每周</a:t>
            </a:r>
            <a:r>
              <a:rPr lang="zh-CN" altLang="en-US" b="1" dirty="0">
                <a:solidFill>
                  <a:srgbClr val="234A65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部门例会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中汇报项目小组工作进度。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7975644" y="3719891"/>
            <a:ext cx="1428596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后续工作</a:t>
            </a:r>
          </a:p>
        </p:txBody>
      </p:sp>
      <p:sp>
        <p:nvSpPr>
          <p:cNvPr id="159" name="文本框 158"/>
          <p:cNvSpPr txBox="1"/>
          <p:nvPr/>
        </p:nvSpPr>
        <p:spPr>
          <a:xfrm>
            <a:off x="7504453" y="4290067"/>
            <a:ext cx="3452175" cy="1791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活动结束后需在</a:t>
            </a:r>
            <a:r>
              <a:rPr lang="zh-CN" altLang="en-US" b="1" dirty="0">
                <a:solidFill>
                  <a:srgbClr val="234A65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一周内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上交一份</a:t>
            </a:r>
            <a:r>
              <a:rPr lang="zh-CN" altLang="en-US" b="1" dirty="0">
                <a:solidFill>
                  <a:srgbClr val="234A65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总结报告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每个项目小组的主负责人或者宣策小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干需要记录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每次的</a:t>
            </a:r>
            <a:r>
              <a:rPr lang="zh-CN" altLang="en-US" b="1" dirty="0">
                <a:solidFill>
                  <a:srgbClr val="234A65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传单</a:t>
            </a:r>
            <a:r>
              <a:rPr lang="zh-CN" altLang="en-US" b="1">
                <a:solidFill>
                  <a:srgbClr val="234A65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剩余情况。</a:t>
            </a:r>
            <a:endParaRPr lang="en-US" altLang="zh-CN" b="1" dirty="0">
              <a:solidFill>
                <a:srgbClr val="234A65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grpSp>
        <p:nvGrpSpPr>
          <p:cNvPr id="161" name="组合 160"/>
          <p:cNvGrpSpPr/>
          <p:nvPr/>
        </p:nvGrpSpPr>
        <p:grpSpPr>
          <a:xfrm rot="20236122" flipH="1">
            <a:off x="7478629" y="3827498"/>
            <a:ext cx="488381" cy="308956"/>
            <a:chOff x="1711856" y="2078071"/>
            <a:chExt cx="1196804" cy="757114"/>
          </a:xfrm>
        </p:grpSpPr>
        <p:sp>
          <p:nvSpPr>
            <p:cNvPr id="162" name="任意多边形 46"/>
            <p:cNvSpPr/>
            <p:nvPr/>
          </p:nvSpPr>
          <p:spPr>
            <a:xfrm>
              <a:off x="1920015" y="2078071"/>
              <a:ext cx="713347" cy="757114"/>
            </a:xfrm>
            <a:custGeom>
              <a:avLst/>
              <a:gdLst>
                <a:gd name="connsiteX0" fmla="*/ 63 w 140138"/>
                <a:gd name="connsiteY0" fmla="*/ 65738 h 154344"/>
                <a:gd name="connsiteX1" fmla="*/ 62928 w 140138"/>
                <a:gd name="connsiteY1" fmla="*/ 16 h 154344"/>
                <a:gd name="connsiteX2" fmla="*/ 140080 w 140138"/>
                <a:gd name="connsiteY2" fmla="*/ 71453 h 154344"/>
                <a:gd name="connsiteX3" fmla="*/ 74358 w 140138"/>
                <a:gd name="connsiteY3" fmla="*/ 154321 h 154344"/>
                <a:gd name="connsiteX4" fmla="*/ 63 w 140138"/>
                <a:gd name="connsiteY4" fmla="*/ 65738 h 154344"/>
                <a:gd name="connsiteX0-1" fmla="*/ 63 w 140227"/>
                <a:gd name="connsiteY0-2" fmla="*/ 65738 h 154534"/>
                <a:gd name="connsiteX1-3" fmla="*/ 62928 w 140227"/>
                <a:gd name="connsiteY1-4" fmla="*/ 16 h 154534"/>
                <a:gd name="connsiteX2-5" fmla="*/ 140080 w 140227"/>
                <a:gd name="connsiteY2-6" fmla="*/ 71453 h 154534"/>
                <a:gd name="connsiteX3-7" fmla="*/ 74358 w 140227"/>
                <a:gd name="connsiteY3-8" fmla="*/ 154321 h 154534"/>
                <a:gd name="connsiteX4-9" fmla="*/ 63 w 140227"/>
                <a:gd name="connsiteY4-10" fmla="*/ 65738 h 154534"/>
                <a:gd name="connsiteX0-11" fmla="*/ 63 w 140227"/>
                <a:gd name="connsiteY0-12" fmla="*/ 65738 h 154534"/>
                <a:gd name="connsiteX1-13" fmla="*/ 62928 w 140227"/>
                <a:gd name="connsiteY1-14" fmla="*/ 16 h 154534"/>
                <a:gd name="connsiteX2-15" fmla="*/ 140080 w 140227"/>
                <a:gd name="connsiteY2-16" fmla="*/ 71453 h 154534"/>
                <a:gd name="connsiteX3-17" fmla="*/ 74358 w 140227"/>
                <a:gd name="connsiteY3-18" fmla="*/ 154321 h 154534"/>
                <a:gd name="connsiteX4-19" fmla="*/ 63 w 140227"/>
                <a:gd name="connsiteY4-20" fmla="*/ 65738 h 154534"/>
                <a:gd name="connsiteX0-21" fmla="*/ 178 w 140342"/>
                <a:gd name="connsiteY0-22" fmla="*/ 65738 h 154534"/>
                <a:gd name="connsiteX1-23" fmla="*/ 63043 w 140342"/>
                <a:gd name="connsiteY1-24" fmla="*/ 16 h 154534"/>
                <a:gd name="connsiteX2-25" fmla="*/ 140195 w 140342"/>
                <a:gd name="connsiteY2-26" fmla="*/ 71453 h 154534"/>
                <a:gd name="connsiteX3-27" fmla="*/ 74473 w 140342"/>
                <a:gd name="connsiteY3-28" fmla="*/ 154321 h 154534"/>
                <a:gd name="connsiteX4-29" fmla="*/ 178 w 140342"/>
                <a:gd name="connsiteY4-30" fmla="*/ 65738 h 154534"/>
                <a:gd name="connsiteX0-31" fmla="*/ 178 w 140342"/>
                <a:gd name="connsiteY0-32" fmla="*/ 65740 h 154536"/>
                <a:gd name="connsiteX1-33" fmla="*/ 63043 w 140342"/>
                <a:gd name="connsiteY1-34" fmla="*/ 18 h 154536"/>
                <a:gd name="connsiteX2-35" fmla="*/ 140195 w 140342"/>
                <a:gd name="connsiteY2-36" fmla="*/ 71455 h 154536"/>
                <a:gd name="connsiteX3-37" fmla="*/ 74473 w 140342"/>
                <a:gd name="connsiteY3-38" fmla="*/ 154323 h 154536"/>
                <a:gd name="connsiteX4-39" fmla="*/ 178 w 140342"/>
                <a:gd name="connsiteY4-40" fmla="*/ 65740 h 154536"/>
                <a:gd name="connsiteX0-41" fmla="*/ 9 w 140173"/>
                <a:gd name="connsiteY0-42" fmla="*/ 71451 h 160247"/>
                <a:gd name="connsiteX1-43" fmla="*/ 71446 w 140173"/>
                <a:gd name="connsiteY1-44" fmla="*/ 14 h 160247"/>
                <a:gd name="connsiteX2-45" fmla="*/ 140026 w 140173"/>
                <a:gd name="connsiteY2-46" fmla="*/ 77166 h 160247"/>
                <a:gd name="connsiteX3-47" fmla="*/ 74304 w 140173"/>
                <a:gd name="connsiteY3-48" fmla="*/ 160034 h 160247"/>
                <a:gd name="connsiteX4-49" fmla="*/ 9 w 140173"/>
                <a:gd name="connsiteY4-50" fmla="*/ 71451 h 160247"/>
                <a:gd name="connsiteX0-51" fmla="*/ 9 w 140173"/>
                <a:gd name="connsiteY0-52" fmla="*/ 71451 h 148862"/>
                <a:gd name="connsiteX1-53" fmla="*/ 71446 w 140173"/>
                <a:gd name="connsiteY1-54" fmla="*/ 14 h 148862"/>
                <a:gd name="connsiteX2-55" fmla="*/ 140026 w 140173"/>
                <a:gd name="connsiteY2-56" fmla="*/ 77166 h 148862"/>
                <a:gd name="connsiteX3-57" fmla="*/ 74304 w 140173"/>
                <a:gd name="connsiteY3-58" fmla="*/ 148604 h 148862"/>
                <a:gd name="connsiteX4-59" fmla="*/ 9 w 140173"/>
                <a:gd name="connsiteY4-60" fmla="*/ 71451 h 148862"/>
                <a:gd name="connsiteX0-61" fmla="*/ 9 w 141024"/>
                <a:gd name="connsiteY0-62" fmla="*/ 71451 h 148862"/>
                <a:gd name="connsiteX1-63" fmla="*/ 71446 w 141024"/>
                <a:gd name="connsiteY1-64" fmla="*/ 14 h 148862"/>
                <a:gd name="connsiteX2-65" fmla="*/ 140026 w 141024"/>
                <a:gd name="connsiteY2-66" fmla="*/ 77166 h 148862"/>
                <a:gd name="connsiteX3-67" fmla="*/ 74304 w 141024"/>
                <a:gd name="connsiteY3-68" fmla="*/ 148604 h 148862"/>
                <a:gd name="connsiteX4-69" fmla="*/ 9 w 141024"/>
                <a:gd name="connsiteY4-70" fmla="*/ 71451 h 148862"/>
                <a:gd name="connsiteX0-71" fmla="*/ 9 w 140173"/>
                <a:gd name="connsiteY0-72" fmla="*/ 71451 h 148862"/>
                <a:gd name="connsiteX1-73" fmla="*/ 71446 w 140173"/>
                <a:gd name="connsiteY1-74" fmla="*/ 14 h 148862"/>
                <a:gd name="connsiteX2-75" fmla="*/ 140026 w 140173"/>
                <a:gd name="connsiteY2-76" fmla="*/ 77166 h 148862"/>
                <a:gd name="connsiteX3-77" fmla="*/ 74304 w 140173"/>
                <a:gd name="connsiteY3-78" fmla="*/ 148604 h 148862"/>
                <a:gd name="connsiteX4-79" fmla="*/ 9 w 140173"/>
                <a:gd name="connsiteY4-80" fmla="*/ 71451 h 148862"/>
                <a:gd name="connsiteX0-81" fmla="*/ 9 w 140257"/>
                <a:gd name="connsiteY0-82" fmla="*/ 71451 h 148862"/>
                <a:gd name="connsiteX1-83" fmla="*/ 71446 w 140257"/>
                <a:gd name="connsiteY1-84" fmla="*/ 14 h 148862"/>
                <a:gd name="connsiteX2-85" fmla="*/ 140026 w 140257"/>
                <a:gd name="connsiteY2-86" fmla="*/ 77166 h 148862"/>
                <a:gd name="connsiteX3-87" fmla="*/ 74304 w 140257"/>
                <a:gd name="connsiteY3-88" fmla="*/ 148604 h 148862"/>
                <a:gd name="connsiteX4-89" fmla="*/ 9 w 140257"/>
                <a:gd name="connsiteY4-90" fmla="*/ 71451 h 14886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0257" h="148862">
                  <a:moveTo>
                    <a:pt x="9" y="71451"/>
                  </a:moveTo>
                  <a:cubicBezTo>
                    <a:pt x="-467" y="46686"/>
                    <a:pt x="19535" y="-938"/>
                    <a:pt x="71446" y="14"/>
                  </a:cubicBezTo>
                  <a:cubicBezTo>
                    <a:pt x="123357" y="966"/>
                    <a:pt x="142638" y="44242"/>
                    <a:pt x="140026" y="77166"/>
                  </a:cubicBezTo>
                  <a:cubicBezTo>
                    <a:pt x="141931" y="102883"/>
                    <a:pt x="125739" y="152890"/>
                    <a:pt x="74304" y="148604"/>
                  </a:cubicBezTo>
                  <a:cubicBezTo>
                    <a:pt x="22869" y="144318"/>
                    <a:pt x="485" y="96216"/>
                    <a:pt x="9" y="71451"/>
                  </a:cubicBezTo>
                  <a:close/>
                </a:path>
              </a:pathLst>
            </a:custGeom>
            <a:noFill/>
            <a:ln w="25400" cap="rnd">
              <a:solidFill>
                <a:srgbClr val="234A6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3" name="任意多边形 47"/>
            <p:cNvSpPr/>
            <p:nvPr/>
          </p:nvSpPr>
          <p:spPr>
            <a:xfrm>
              <a:off x="1711856" y="2301388"/>
              <a:ext cx="1196804" cy="338300"/>
            </a:xfrm>
            <a:custGeom>
              <a:avLst/>
              <a:gdLst>
                <a:gd name="connsiteX0" fmla="*/ 202641 w 1204484"/>
                <a:gd name="connsiteY0" fmla="*/ 156229 h 260223"/>
                <a:gd name="connsiteX1" fmla="*/ 18842 w 1204484"/>
                <a:gd name="connsiteY1" fmla="*/ 257318 h 260223"/>
                <a:gd name="connsiteX2" fmla="*/ 606998 w 1204484"/>
                <a:gd name="connsiteY2" fmla="*/ 215963 h 260223"/>
                <a:gd name="connsiteX3" fmla="*/ 1199750 w 1204484"/>
                <a:gd name="connsiteY3" fmla="*/ 45949 h 260223"/>
                <a:gd name="connsiteX4" fmla="*/ 901077 w 1204484"/>
                <a:gd name="connsiteY4" fmla="*/ 0 h 260223"/>
                <a:gd name="connsiteX5" fmla="*/ 901077 w 1204484"/>
                <a:gd name="connsiteY5" fmla="*/ 0 h 260223"/>
                <a:gd name="connsiteX0-1" fmla="*/ 202641 w 1204484"/>
                <a:gd name="connsiteY0-2" fmla="*/ 156229 h 262942"/>
                <a:gd name="connsiteX1-3" fmla="*/ 18842 w 1204484"/>
                <a:gd name="connsiteY1-4" fmla="*/ 257318 h 262942"/>
                <a:gd name="connsiteX2-5" fmla="*/ 606998 w 1204484"/>
                <a:gd name="connsiteY2-6" fmla="*/ 215963 h 262942"/>
                <a:gd name="connsiteX3-7" fmla="*/ 1199750 w 1204484"/>
                <a:gd name="connsiteY3-8" fmla="*/ 45949 h 262942"/>
                <a:gd name="connsiteX4-9" fmla="*/ 901077 w 1204484"/>
                <a:gd name="connsiteY4-10" fmla="*/ 0 h 262942"/>
                <a:gd name="connsiteX5-11" fmla="*/ 901077 w 1204484"/>
                <a:gd name="connsiteY5-12" fmla="*/ 0 h 262942"/>
                <a:gd name="connsiteX0-13" fmla="*/ 203801 w 1205128"/>
                <a:gd name="connsiteY0-14" fmla="*/ 156229 h 299211"/>
                <a:gd name="connsiteX1-15" fmla="*/ 20002 w 1205128"/>
                <a:gd name="connsiteY1-16" fmla="*/ 257318 h 299211"/>
                <a:gd name="connsiteX2-17" fmla="*/ 626538 w 1205128"/>
                <a:gd name="connsiteY2-18" fmla="*/ 275697 h 299211"/>
                <a:gd name="connsiteX3-19" fmla="*/ 1200910 w 1205128"/>
                <a:gd name="connsiteY3-20" fmla="*/ 45949 h 299211"/>
                <a:gd name="connsiteX4-21" fmla="*/ 902237 w 1205128"/>
                <a:gd name="connsiteY4-22" fmla="*/ 0 h 299211"/>
                <a:gd name="connsiteX5-23" fmla="*/ 902237 w 1205128"/>
                <a:gd name="connsiteY5-24" fmla="*/ 0 h 299211"/>
                <a:gd name="connsiteX0-25" fmla="*/ 203801 w 1205128"/>
                <a:gd name="connsiteY0-26" fmla="*/ 156229 h 293093"/>
                <a:gd name="connsiteX1-27" fmla="*/ 20002 w 1205128"/>
                <a:gd name="connsiteY1-28" fmla="*/ 257318 h 293093"/>
                <a:gd name="connsiteX2-29" fmla="*/ 626538 w 1205128"/>
                <a:gd name="connsiteY2-30" fmla="*/ 275697 h 293093"/>
                <a:gd name="connsiteX3-31" fmla="*/ 1200910 w 1205128"/>
                <a:gd name="connsiteY3-32" fmla="*/ 45949 h 293093"/>
                <a:gd name="connsiteX4-33" fmla="*/ 902237 w 1205128"/>
                <a:gd name="connsiteY4-34" fmla="*/ 0 h 293093"/>
                <a:gd name="connsiteX5-35" fmla="*/ 902237 w 1205128"/>
                <a:gd name="connsiteY5-36" fmla="*/ 0 h 293093"/>
                <a:gd name="connsiteX0-37" fmla="*/ 189419 w 1190746"/>
                <a:gd name="connsiteY0-38" fmla="*/ 156229 h 303079"/>
                <a:gd name="connsiteX1-39" fmla="*/ 5620 w 1190746"/>
                <a:gd name="connsiteY1-40" fmla="*/ 257318 h 303079"/>
                <a:gd name="connsiteX2-41" fmla="*/ 612156 w 1190746"/>
                <a:gd name="connsiteY2-42" fmla="*/ 275697 h 303079"/>
                <a:gd name="connsiteX3-43" fmla="*/ 1186528 w 1190746"/>
                <a:gd name="connsiteY3-44" fmla="*/ 45949 h 303079"/>
                <a:gd name="connsiteX4-45" fmla="*/ 887855 w 1190746"/>
                <a:gd name="connsiteY4-46" fmla="*/ 0 h 303079"/>
                <a:gd name="connsiteX5-47" fmla="*/ 887855 w 1190746"/>
                <a:gd name="connsiteY5-48" fmla="*/ 0 h 303079"/>
                <a:gd name="connsiteX0-49" fmla="*/ 189419 w 1186528"/>
                <a:gd name="connsiteY0-50" fmla="*/ 166016 h 312866"/>
                <a:gd name="connsiteX1-51" fmla="*/ 5620 w 1186528"/>
                <a:gd name="connsiteY1-52" fmla="*/ 267105 h 312866"/>
                <a:gd name="connsiteX2-53" fmla="*/ 612156 w 1186528"/>
                <a:gd name="connsiteY2-54" fmla="*/ 285484 h 312866"/>
                <a:gd name="connsiteX3-55" fmla="*/ 1186528 w 1186528"/>
                <a:gd name="connsiteY3-56" fmla="*/ 55736 h 312866"/>
                <a:gd name="connsiteX4-57" fmla="*/ 887855 w 1186528"/>
                <a:gd name="connsiteY4-58" fmla="*/ 9787 h 312866"/>
                <a:gd name="connsiteX5-59" fmla="*/ 887855 w 1186528"/>
                <a:gd name="connsiteY5-60" fmla="*/ 9787 h 312866"/>
                <a:gd name="connsiteX0-61" fmla="*/ 189419 w 1186971"/>
                <a:gd name="connsiteY0-62" fmla="*/ 162790 h 309640"/>
                <a:gd name="connsiteX1-63" fmla="*/ 5620 w 1186971"/>
                <a:gd name="connsiteY1-64" fmla="*/ 263879 h 309640"/>
                <a:gd name="connsiteX2-65" fmla="*/ 612156 w 1186971"/>
                <a:gd name="connsiteY2-66" fmla="*/ 282258 h 309640"/>
                <a:gd name="connsiteX3-67" fmla="*/ 1186528 w 1186971"/>
                <a:gd name="connsiteY3-68" fmla="*/ 52510 h 309640"/>
                <a:gd name="connsiteX4-69" fmla="*/ 887855 w 1186971"/>
                <a:gd name="connsiteY4-70" fmla="*/ 6561 h 309640"/>
                <a:gd name="connsiteX5-71" fmla="*/ 887855 w 1186971"/>
                <a:gd name="connsiteY5-72" fmla="*/ 6561 h 309640"/>
                <a:gd name="connsiteX0-73" fmla="*/ 189419 w 1186971"/>
                <a:gd name="connsiteY0-74" fmla="*/ 162790 h 309640"/>
                <a:gd name="connsiteX1-75" fmla="*/ 5620 w 1186971"/>
                <a:gd name="connsiteY1-76" fmla="*/ 263879 h 309640"/>
                <a:gd name="connsiteX2-77" fmla="*/ 612156 w 1186971"/>
                <a:gd name="connsiteY2-78" fmla="*/ 282258 h 309640"/>
                <a:gd name="connsiteX3-79" fmla="*/ 1186528 w 1186971"/>
                <a:gd name="connsiteY3-80" fmla="*/ 52510 h 309640"/>
                <a:gd name="connsiteX4-81" fmla="*/ 887855 w 1186971"/>
                <a:gd name="connsiteY4-82" fmla="*/ 6561 h 309640"/>
                <a:gd name="connsiteX5-83" fmla="*/ 887855 w 1186971"/>
                <a:gd name="connsiteY5-84" fmla="*/ 6561 h 309640"/>
                <a:gd name="connsiteX0-85" fmla="*/ 203801 w 1201353"/>
                <a:gd name="connsiteY0-86" fmla="*/ 139815 h 300469"/>
                <a:gd name="connsiteX1-87" fmla="*/ 20002 w 1201353"/>
                <a:gd name="connsiteY1-88" fmla="*/ 263879 h 300469"/>
                <a:gd name="connsiteX2-89" fmla="*/ 626538 w 1201353"/>
                <a:gd name="connsiteY2-90" fmla="*/ 282258 h 300469"/>
                <a:gd name="connsiteX3-91" fmla="*/ 1200910 w 1201353"/>
                <a:gd name="connsiteY3-92" fmla="*/ 52510 h 300469"/>
                <a:gd name="connsiteX4-93" fmla="*/ 902237 w 1201353"/>
                <a:gd name="connsiteY4-94" fmla="*/ 6561 h 300469"/>
                <a:gd name="connsiteX5-95" fmla="*/ 902237 w 1201353"/>
                <a:gd name="connsiteY5-96" fmla="*/ 6561 h 300469"/>
                <a:gd name="connsiteX0-97" fmla="*/ 195393 w 1192945"/>
                <a:gd name="connsiteY0-98" fmla="*/ 139815 h 307899"/>
                <a:gd name="connsiteX1-99" fmla="*/ 11594 w 1192945"/>
                <a:gd name="connsiteY1-100" fmla="*/ 263879 h 307899"/>
                <a:gd name="connsiteX2-101" fmla="*/ 618130 w 1192945"/>
                <a:gd name="connsiteY2-102" fmla="*/ 282258 h 307899"/>
                <a:gd name="connsiteX3-103" fmla="*/ 1192502 w 1192945"/>
                <a:gd name="connsiteY3-104" fmla="*/ 52510 h 307899"/>
                <a:gd name="connsiteX4-105" fmla="*/ 893829 w 1192945"/>
                <a:gd name="connsiteY4-106" fmla="*/ 6561 h 307899"/>
                <a:gd name="connsiteX5-107" fmla="*/ 893829 w 1192945"/>
                <a:gd name="connsiteY5-108" fmla="*/ 6561 h 307899"/>
                <a:gd name="connsiteX0-109" fmla="*/ 199654 w 1197206"/>
                <a:gd name="connsiteY0-110" fmla="*/ 139815 h 331631"/>
                <a:gd name="connsiteX1-111" fmla="*/ 11260 w 1197206"/>
                <a:gd name="connsiteY1-112" fmla="*/ 305234 h 331631"/>
                <a:gd name="connsiteX2-113" fmla="*/ 622391 w 1197206"/>
                <a:gd name="connsiteY2-114" fmla="*/ 282258 h 331631"/>
                <a:gd name="connsiteX3-115" fmla="*/ 1196763 w 1197206"/>
                <a:gd name="connsiteY3-116" fmla="*/ 52510 h 331631"/>
                <a:gd name="connsiteX4-117" fmla="*/ 898090 w 1197206"/>
                <a:gd name="connsiteY4-118" fmla="*/ 6561 h 331631"/>
                <a:gd name="connsiteX5-119" fmla="*/ 898090 w 1197206"/>
                <a:gd name="connsiteY5-120" fmla="*/ 6561 h 331631"/>
                <a:gd name="connsiteX0-121" fmla="*/ 199654 w 1196804"/>
                <a:gd name="connsiteY0-122" fmla="*/ 135685 h 327501"/>
                <a:gd name="connsiteX1-123" fmla="*/ 11260 w 1196804"/>
                <a:gd name="connsiteY1-124" fmla="*/ 301104 h 327501"/>
                <a:gd name="connsiteX2-125" fmla="*/ 622391 w 1196804"/>
                <a:gd name="connsiteY2-126" fmla="*/ 278128 h 327501"/>
                <a:gd name="connsiteX3-127" fmla="*/ 1196763 w 1196804"/>
                <a:gd name="connsiteY3-128" fmla="*/ 48380 h 327501"/>
                <a:gd name="connsiteX4-129" fmla="*/ 898090 w 1196804"/>
                <a:gd name="connsiteY4-130" fmla="*/ 2431 h 327501"/>
                <a:gd name="connsiteX5-131" fmla="*/ 898090 w 1196804"/>
                <a:gd name="connsiteY5-132" fmla="*/ 2431 h 327501"/>
                <a:gd name="connsiteX0-133" fmla="*/ 199654 w 1196804"/>
                <a:gd name="connsiteY0-134" fmla="*/ 146484 h 338300"/>
                <a:gd name="connsiteX1-135" fmla="*/ 11260 w 1196804"/>
                <a:gd name="connsiteY1-136" fmla="*/ 311903 h 338300"/>
                <a:gd name="connsiteX2-137" fmla="*/ 622391 w 1196804"/>
                <a:gd name="connsiteY2-138" fmla="*/ 288927 h 338300"/>
                <a:gd name="connsiteX3-139" fmla="*/ 1196763 w 1196804"/>
                <a:gd name="connsiteY3-140" fmla="*/ 59179 h 338300"/>
                <a:gd name="connsiteX4-141" fmla="*/ 898090 w 1196804"/>
                <a:gd name="connsiteY4-142" fmla="*/ 13230 h 338300"/>
                <a:gd name="connsiteX5-143" fmla="*/ 898090 w 1196804"/>
                <a:gd name="connsiteY5-144" fmla="*/ 13230 h 3383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196804" h="338300">
                  <a:moveTo>
                    <a:pt x="199654" y="146484"/>
                  </a:moveTo>
                  <a:cubicBezTo>
                    <a:pt x="74058" y="159885"/>
                    <a:pt x="-36221" y="260592"/>
                    <a:pt x="11260" y="311903"/>
                  </a:cubicBezTo>
                  <a:cubicBezTo>
                    <a:pt x="58741" y="363214"/>
                    <a:pt x="424807" y="331048"/>
                    <a:pt x="622391" y="288927"/>
                  </a:cubicBezTo>
                  <a:cubicBezTo>
                    <a:pt x="819975" y="246806"/>
                    <a:pt x="1201358" y="155673"/>
                    <a:pt x="1196763" y="59179"/>
                  </a:cubicBezTo>
                  <a:cubicBezTo>
                    <a:pt x="1192168" y="-37315"/>
                    <a:pt x="898090" y="13230"/>
                    <a:pt x="898090" y="13230"/>
                  </a:cubicBezTo>
                  <a:lnTo>
                    <a:pt x="898090" y="13230"/>
                  </a:lnTo>
                </a:path>
              </a:pathLst>
            </a:custGeom>
            <a:noFill/>
            <a:ln w="38100" cap="rnd">
              <a:solidFill>
                <a:srgbClr val="234A6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4" name="Rectangle 47"/>
          <p:cNvSpPr/>
          <p:nvPr/>
        </p:nvSpPr>
        <p:spPr>
          <a:xfrm>
            <a:off x="600251" y="236899"/>
            <a:ext cx="4609367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4400" dirty="0">
                <a:solidFill>
                  <a:srgbClr val="234A65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cs typeface="Arial" panose="020B0604020202020204" pitchFamily="34" charset="0"/>
              </a:rPr>
              <a:t>常规工作</a:t>
            </a:r>
            <a:endParaRPr lang="en-US" altLang="zh-CN" sz="4400" dirty="0">
              <a:solidFill>
                <a:srgbClr val="234A65"/>
              </a:solidFill>
              <a:latin typeface="方正静蕾简体" panose="02000000000000000000" pitchFamily="2" charset="-122"/>
              <a:ea typeface="方正静蕾简体" panose="02000000000000000000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911310" y="-22369"/>
            <a:ext cx="1878582" cy="5132743"/>
            <a:chOff x="1444624" y="0"/>
            <a:chExt cx="1589087" cy="434177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5" name="直接连接符 4"/>
            <p:cNvCxnSpPr/>
            <p:nvPr/>
          </p:nvCxnSpPr>
          <p:spPr>
            <a:xfrm>
              <a:off x="2239167" y="0"/>
              <a:ext cx="0" cy="2724068"/>
            </a:xfrm>
            <a:prstGeom prst="line">
              <a:avLst/>
            </a:prstGeom>
            <a:grpFill/>
            <a:ln w="28575">
              <a:solidFill>
                <a:srgbClr val="254E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4"/>
            <p:cNvGrpSpPr>
              <a:grpSpLocks noChangeAspect="1"/>
            </p:cNvGrpSpPr>
            <p:nvPr/>
          </p:nvGrpSpPr>
          <p:grpSpPr bwMode="auto">
            <a:xfrm>
              <a:off x="1444624" y="2701886"/>
              <a:ext cx="1589087" cy="1639888"/>
              <a:chOff x="1308" y="1009"/>
              <a:chExt cx="1001" cy="1033"/>
            </a:xfrm>
            <a:grpFill/>
          </p:grpSpPr>
          <p:sp>
            <p:nvSpPr>
              <p:cNvPr id="7" name="Freeform 5"/>
              <p:cNvSpPr/>
              <p:nvPr/>
            </p:nvSpPr>
            <p:spPr bwMode="auto">
              <a:xfrm>
                <a:off x="1533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5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9780316" y="-151689"/>
            <a:ext cx="1837158" cy="4001146"/>
            <a:chOff x="3116261" y="0"/>
            <a:chExt cx="1589087" cy="346087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grpSp>
          <p:nvGrpSpPr>
            <p:cNvPr id="17" name="Group 4"/>
            <p:cNvGrpSpPr>
              <a:grpSpLocks noChangeAspect="1"/>
            </p:cNvGrpSpPr>
            <p:nvPr/>
          </p:nvGrpSpPr>
          <p:grpSpPr bwMode="auto">
            <a:xfrm>
              <a:off x="3116261" y="1820986"/>
              <a:ext cx="1589087" cy="1639888"/>
              <a:chOff x="1308" y="1009"/>
              <a:chExt cx="1001" cy="1033"/>
            </a:xfrm>
            <a:grpFill/>
          </p:grpSpPr>
          <p:sp>
            <p:nvSpPr>
              <p:cNvPr id="19" name="Freeform 5"/>
              <p:cNvSpPr/>
              <p:nvPr/>
            </p:nvSpPr>
            <p:spPr bwMode="auto">
              <a:xfrm>
                <a:off x="1533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0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1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2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3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4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5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6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7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18" name="直接连接符 17"/>
            <p:cNvCxnSpPr>
              <a:endCxn id="19" idx="4"/>
            </p:cNvCxnSpPr>
            <p:nvPr/>
          </p:nvCxnSpPr>
          <p:spPr>
            <a:xfrm>
              <a:off x="3920019" y="0"/>
              <a:ext cx="9757" cy="1820986"/>
            </a:xfrm>
            <a:prstGeom prst="line">
              <a:avLst/>
            </a:prstGeom>
            <a:grpFill/>
            <a:ln w="28575">
              <a:solidFill>
                <a:srgbClr val="254E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6253060" y="-22369"/>
            <a:ext cx="1764118" cy="3353843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29" name="直接连接符 28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254E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31" name="Freeform 5"/>
              <p:cNvSpPr/>
              <p:nvPr/>
            </p:nvSpPr>
            <p:spPr bwMode="auto">
              <a:xfrm>
                <a:off x="1533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2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3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4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5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6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7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8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9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53" name="任意多边形 130"/>
          <p:cNvSpPr/>
          <p:nvPr/>
        </p:nvSpPr>
        <p:spPr>
          <a:xfrm>
            <a:off x="530283" y="2973716"/>
            <a:ext cx="5662863" cy="32085"/>
          </a:xfrm>
          <a:custGeom>
            <a:avLst/>
            <a:gdLst>
              <a:gd name="connsiteX0" fmla="*/ 0 w 5662863"/>
              <a:gd name="connsiteY0" fmla="*/ 0 h 32085"/>
              <a:gd name="connsiteX1" fmla="*/ 5662863 w 5662863"/>
              <a:gd name="connsiteY1" fmla="*/ 32085 h 3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62863" h="32085">
                <a:moveTo>
                  <a:pt x="0" y="0"/>
                </a:moveTo>
                <a:lnTo>
                  <a:pt x="5662863" y="32085"/>
                </a:lnTo>
              </a:path>
            </a:pathLst>
          </a:custGeom>
          <a:noFill/>
          <a:ln w="25400" cap="rnd">
            <a:solidFill>
              <a:schemeClr val="accent1">
                <a:lumMod val="50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任意多边形 131"/>
          <p:cNvSpPr/>
          <p:nvPr/>
        </p:nvSpPr>
        <p:spPr>
          <a:xfrm>
            <a:off x="530282" y="4448705"/>
            <a:ext cx="5662863" cy="32085"/>
          </a:xfrm>
          <a:custGeom>
            <a:avLst/>
            <a:gdLst>
              <a:gd name="connsiteX0" fmla="*/ 0 w 5662863"/>
              <a:gd name="connsiteY0" fmla="*/ 0 h 32085"/>
              <a:gd name="connsiteX1" fmla="*/ 5662863 w 5662863"/>
              <a:gd name="connsiteY1" fmla="*/ 32085 h 3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62863" h="32085">
                <a:moveTo>
                  <a:pt x="0" y="0"/>
                </a:moveTo>
                <a:lnTo>
                  <a:pt x="5662863" y="32085"/>
                </a:lnTo>
              </a:path>
            </a:pathLst>
          </a:custGeom>
          <a:noFill/>
          <a:ln w="25400" cap="rnd">
            <a:solidFill>
              <a:schemeClr val="accent1">
                <a:lumMod val="50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445099" y="3318535"/>
            <a:ext cx="5748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>
                <a:solidFill>
                  <a:srgbClr val="234A65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感谢你们耐心倾听</a:t>
            </a:r>
            <a:endParaRPr lang="zh-CN" altLang="en-US" sz="5400" b="1" dirty="0">
              <a:solidFill>
                <a:srgbClr val="234A65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56" name="Freeform 30"/>
          <p:cNvSpPr>
            <a:spLocks noEditPoints="1"/>
          </p:cNvSpPr>
          <p:nvPr/>
        </p:nvSpPr>
        <p:spPr bwMode="auto">
          <a:xfrm>
            <a:off x="938400" y="2807249"/>
            <a:ext cx="356162" cy="344819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rgbClr val="234A6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Freeform 6"/>
          <p:cNvSpPr>
            <a:spLocks noEditPoints="1"/>
          </p:cNvSpPr>
          <p:nvPr/>
        </p:nvSpPr>
        <p:spPr bwMode="auto">
          <a:xfrm>
            <a:off x="543247" y="1587795"/>
            <a:ext cx="1349375" cy="887412"/>
          </a:xfrm>
          <a:custGeom>
            <a:avLst/>
            <a:gdLst>
              <a:gd name="T0" fmla="*/ 194 w 200"/>
              <a:gd name="T1" fmla="*/ 121 h 132"/>
              <a:gd name="T2" fmla="*/ 178 w 200"/>
              <a:gd name="T3" fmla="*/ 118 h 132"/>
              <a:gd name="T4" fmla="*/ 189 w 200"/>
              <a:gd name="T5" fmla="*/ 91 h 132"/>
              <a:gd name="T6" fmla="*/ 182 w 200"/>
              <a:gd name="T7" fmla="*/ 86 h 132"/>
              <a:gd name="T8" fmla="*/ 150 w 200"/>
              <a:gd name="T9" fmla="*/ 111 h 132"/>
              <a:gd name="T10" fmla="*/ 148 w 200"/>
              <a:gd name="T11" fmla="*/ 97 h 132"/>
              <a:gd name="T12" fmla="*/ 149 w 200"/>
              <a:gd name="T13" fmla="*/ 93 h 132"/>
              <a:gd name="T14" fmla="*/ 180 w 200"/>
              <a:gd name="T15" fmla="*/ 78 h 132"/>
              <a:gd name="T16" fmla="*/ 188 w 200"/>
              <a:gd name="T17" fmla="*/ 74 h 132"/>
              <a:gd name="T18" fmla="*/ 141 w 200"/>
              <a:gd name="T19" fmla="*/ 90 h 132"/>
              <a:gd name="T20" fmla="*/ 123 w 200"/>
              <a:gd name="T21" fmla="*/ 106 h 132"/>
              <a:gd name="T22" fmla="*/ 138 w 200"/>
              <a:gd name="T23" fmla="*/ 72 h 132"/>
              <a:gd name="T24" fmla="*/ 115 w 200"/>
              <a:gd name="T25" fmla="*/ 62 h 132"/>
              <a:gd name="T26" fmla="*/ 104 w 200"/>
              <a:gd name="T27" fmla="*/ 105 h 132"/>
              <a:gd name="T28" fmla="*/ 94 w 200"/>
              <a:gd name="T29" fmla="*/ 82 h 132"/>
              <a:gd name="T30" fmla="*/ 102 w 200"/>
              <a:gd name="T31" fmla="*/ 0 h 132"/>
              <a:gd name="T32" fmla="*/ 97 w 200"/>
              <a:gd name="T33" fmla="*/ 4 h 132"/>
              <a:gd name="T34" fmla="*/ 86 w 200"/>
              <a:gd name="T35" fmla="*/ 80 h 132"/>
              <a:gd name="T36" fmla="*/ 70 w 200"/>
              <a:gd name="T37" fmla="*/ 108 h 132"/>
              <a:gd name="T38" fmla="*/ 66 w 200"/>
              <a:gd name="T39" fmla="*/ 72 h 132"/>
              <a:gd name="T40" fmla="*/ 81 w 200"/>
              <a:gd name="T41" fmla="*/ 61 h 132"/>
              <a:gd name="T42" fmla="*/ 59 w 200"/>
              <a:gd name="T43" fmla="*/ 66 h 132"/>
              <a:gd name="T44" fmla="*/ 54 w 200"/>
              <a:gd name="T45" fmla="*/ 104 h 132"/>
              <a:gd name="T46" fmla="*/ 44 w 200"/>
              <a:gd name="T47" fmla="*/ 111 h 132"/>
              <a:gd name="T48" fmla="*/ 34 w 200"/>
              <a:gd name="T49" fmla="*/ 87 h 132"/>
              <a:gd name="T50" fmla="*/ 26 w 200"/>
              <a:gd name="T51" fmla="*/ 66 h 132"/>
              <a:gd name="T52" fmla="*/ 25 w 200"/>
              <a:gd name="T53" fmla="*/ 88 h 132"/>
              <a:gd name="T54" fmla="*/ 25 w 200"/>
              <a:gd name="T55" fmla="*/ 92 h 132"/>
              <a:gd name="T56" fmla="*/ 18 w 200"/>
              <a:gd name="T57" fmla="*/ 123 h 132"/>
              <a:gd name="T58" fmla="*/ 2 w 200"/>
              <a:gd name="T59" fmla="*/ 120 h 132"/>
              <a:gd name="T60" fmla="*/ 15 w 200"/>
              <a:gd name="T61" fmla="*/ 132 h 132"/>
              <a:gd name="T62" fmla="*/ 34 w 200"/>
              <a:gd name="T63" fmla="*/ 114 h 132"/>
              <a:gd name="T64" fmla="*/ 48 w 200"/>
              <a:gd name="T65" fmla="*/ 121 h 132"/>
              <a:gd name="T66" fmla="*/ 61 w 200"/>
              <a:gd name="T67" fmla="*/ 113 h 132"/>
              <a:gd name="T68" fmla="*/ 70 w 200"/>
              <a:gd name="T69" fmla="*/ 117 h 132"/>
              <a:gd name="T70" fmla="*/ 92 w 200"/>
              <a:gd name="T71" fmla="*/ 109 h 132"/>
              <a:gd name="T72" fmla="*/ 113 w 200"/>
              <a:gd name="T73" fmla="*/ 111 h 132"/>
              <a:gd name="T74" fmla="*/ 123 w 200"/>
              <a:gd name="T75" fmla="*/ 115 h 132"/>
              <a:gd name="T76" fmla="*/ 140 w 200"/>
              <a:gd name="T77" fmla="*/ 112 h 132"/>
              <a:gd name="T78" fmla="*/ 169 w 200"/>
              <a:gd name="T79" fmla="*/ 115 h 132"/>
              <a:gd name="T80" fmla="*/ 179 w 200"/>
              <a:gd name="T81" fmla="*/ 130 h 132"/>
              <a:gd name="T82" fmla="*/ 197 w 200"/>
              <a:gd name="T83" fmla="*/ 130 h 132"/>
              <a:gd name="T84" fmla="*/ 122 w 200"/>
              <a:gd name="T85" fmla="*/ 68 h 132"/>
              <a:gd name="T86" fmla="*/ 127 w 200"/>
              <a:gd name="T87" fmla="*/ 65 h 132"/>
              <a:gd name="T88" fmla="*/ 117 w 200"/>
              <a:gd name="T89" fmla="*/ 95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0" h="132">
                <a:moveTo>
                  <a:pt x="200" y="124"/>
                </a:moveTo>
                <a:cubicBezTo>
                  <a:pt x="199" y="122"/>
                  <a:pt x="196" y="121"/>
                  <a:pt x="194" y="121"/>
                </a:cubicBezTo>
                <a:cubicBezTo>
                  <a:pt x="189" y="123"/>
                  <a:pt x="185" y="123"/>
                  <a:pt x="183" y="122"/>
                </a:cubicBezTo>
                <a:cubicBezTo>
                  <a:pt x="180" y="121"/>
                  <a:pt x="179" y="119"/>
                  <a:pt x="178" y="118"/>
                </a:cubicBezTo>
                <a:cubicBezTo>
                  <a:pt x="177" y="113"/>
                  <a:pt x="180" y="106"/>
                  <a:pt x="183" y="100"/>
                </a:cubicBezTo>
                <a:cubicBezTo>
                  <a:pt x="187" y="95"/>
                  <a:pt x="189" y="92"/>
                  <a:pt x="189" y="91"/>
                </a:cubicBezTo>
                <a:cubicBezTo>
                  <a:pt x="190" y="89"/>
                  <a:pt x="190" y="87"/>
                  <a:pt x="188" y="85"/>
                </a:cubicBezTo>
                <a:cubicBezTo>
                  <a:pt x="186" y="84"/>
                  <a:pt x="183" y="85"/>
                  <a:pt x="182" y="86"/>
                </a:cubicBezTo>
                <a:cubicBezTo>
                  <a:pt x="181" y="87"/>
                  <a:pt x="179" y="91"/>
                  <a:pt x="176" y="95"/>
                </a:cubicBezTo>
                <a:cubicBezTo>
                  <a:pt x="170" y="104"/>
                  <a:pt x="160" y="114"/>
                  <a:pt x="150" y="111"/>
                </a:cubicBezTo>
                <a:cubicBezTo>
                  <a:pt x="150" y="111"/>
                  <a:pt x="149" y="110"/>
                  <a:pt x="148" y="109"/>
                </a:cubicBezTo>
                <a:cubicBezTo>
                  <a:pt x="147" y="107"/>
                  <a:pt x="146" y="103"/>
                  <a:pt x="148" y="97"/>
                </a:cubicBezTo>
                <a:cubicBezTo>
                  <a:pt x="148" y="96"/>
                  <a:pt x="148" y="96"/>
                  <a:pt x="148" y="95"/>
                </a:cubicBezTo>
                <a:cubicBezTo>
                  <a:pt x="149" y="95"/>
                  <a:pt x="149" y="94"/>
                  <a:pt x="149" y="93"/>
                </a:cubicBezTo>
                <a:cubicBezTo>
                  <a:pt x="156" y="78"/>
                  <a:pt x="167" y="76"/>
                  <a:pt x="171" y="75"/>
                </a:cubicBezTo>
                <a:cubicBezTo>
                  <a:pt x="176" y="75"/>
                  <a:pt x="180" y="77"/>
                  <a:pt x="180" y="78"/>
                </a:cubicBezTo>
                <a:cubicBezTo>
                  <a:pt x="181" y="80"/>
                  <a:pt x="184" y="81"/>
                  <a:pt x="186" y="80"/>
                </a:cubicBezTo>
                <a:cubicBezTo>
                  <a:pt x="188" y="79"/>
                  <a:pt x="189" y="77"/>
                  <a:pt x="188" y="74"/>
                </a:cubicBezTo>
                <a:cubicBezTo>
                  <a:pt x="186" y="70"/>
                  <a:pt x="180" y="67"/>
                  <a:pt x="172" y="67"/>
                </a:cubicBezTo>
                <a:cubicBezTo>
                  <a:pt x="167" y="67"/>
                  <a:pt x="150" y="68"/>
                  <a:pt x="141" y="90"/>
                </a:cubicBezTo>
                <a:cubicBezTo>
                  <a:pt x="141" y="91"/>
                  <a:pt x="140" y="92"/>
                  <a:pt x="140" y="93"/>
                </a:cubicBezTo>
                <a:cubicBezTo>
                  <a:pt x="136" y="100"/>
                  <a:pt x="129" y="107"/>
                  <a:pt x="123" y="106"/>
                </a:cubicBezTo>
                <a:cubicBezTo>
                  <a:pt x="122" y="106"/>
                  <a:pt x="121" y="106"/>
                  <a:pt x="120" y="105"/>
                </a:cubicBezTo>
                <a:cubicBezTo>
                  <a:pt x="129" y="96"/>
                  <a:pt x="137" y="82"/>
                  <a:pt x="138" y="72"/>
                </a:cubicBezTo>
                <a:cubicBezTo>
                  <a:pt x="139" y="64"/>
                  <a:pt x="135" y="58"/>
                  <a:pt x="128" y="57"/>
                </a:cubicBezTo>
                <a:cubicBezTo>
                  <a:pt x="123" y="56"/>
                  <a:pt x="119" y="58"/>
                  <a:pt x="115" y="62"/>
                </a:cubicBezTo>
                <a:cubicBezTo>
                  <a:pt x="107" y="71"/>
                  <a:pt x="106" y="91"/>
                  <a:pt x="109" y="103"/>
                </a:cubicBezTo>
                <a:cubicBezTo>
                  <a:pt x="107" y="104"/>
                  <a:pt x="105" y="106"/>
                  <a:pt x="104" y="105"/>
                </a:cubicBezTo>
                <a:cubicBezTo>
                  <a:pt x="102" y="105"/>
                  <a:pt x="100" y="105"/>
                  <a:pt x="99" y="103"/>
                </a:cubicBezTo>
                <a:cubicBezTo>
                  <a:pt x="95" y="99"/>
                  <a:pt x="94" y="91"/>
                  <a:pt x="94" y="82"/>
                </a:cubicBezTo>
                <a:cubicBezTo>
                  <a:pt x="96" y="73"/>
                  <a:pt x="104" y="18"/>
                  <a:pt x="106" y="5"/>
                </a:cubicBezTo>
                <a:cubicBezTo>
                  <a:pt x="106" y="3"/>
                  <a:pt x="104" y="1"/>
                  <a:pt x="102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99" y="0"/>
                  <a:pt x="97" y="2"/>
                  <a:pt x="97" y="4"/>
                </a:cubicBezTo>
                <a:cubicBezTo>
                  <a:pt x="95" y="17"/>
                  <a:pt x="87" y="70"/>
                  <a:pt x="86" y="80"/>
                </a:cubicBezTo>
                <a:cubicBezTo>
                  <a:pt x="86" y="80"/>
                  <a:pt x="86" y="80"/>
                  <a:pt x="86" y="80"/>
                </a:cubicBezTo>
                <a:cubicBezTo>
                  <a:pt x="86" y="80"/>
                  <a:pt x="86" y="80"/>
                  <a:pt x="86" y="81"/>
                </a:cubicBezTo>
                <a:cubicBezTo>
                  <a:pt x="83" y="98"/>
                  <a:pt x="78" y="107"/>
                  <a:pt x="70" y="108"/>
                </a:cubicBezTo>
                <a:cubicBezTo>
                  <a:pt x="68" y="108"/>
                  <a:pt x="61" y="104"/>
                  <a:pt x="60" y="91"/>
                </a:cubicBezTo>
                <a:cubicBezTo>
                  <a:pt x="60" y="83"/>
                  <a:pt x="62" y="76"/>
                  <a:pt x="66" y="72"/>
                </a:cubicBezTo>
                <a:cubicBezTo>
                  <a:pt x="69" y="68"/>
                  <a:pt x="73" y="66"/>
                  <a:pt x="77" y="66"/>
                </a:cubicBezTo>
                <a:cubicBezTo>
                  <a:pt x="80" y="65"/>
                  <a:pt x="82" y="63"/>
                  <a:pt x="81" y="61"/>
                </a:cubicBezTo>
                <a:cubicBezTo>
                  <a:pt x="81" y="58"/>
                  <a:pt x="79" y="57"/>
                  <a:pt x="77" y="57"/>
                </a:cubicBezTo>
                <a:cubicBezTo>
                  <a:pt x="70" y="57"/>
                  <a:pt x="64" y="61"/>
                  <a:pt x="59" y="66"/>
                </a:cubicBezTo>
                <a:cubicBezTo>
                  <a:pt x="55" y="70"/>
                  <a:pt x="51" y="79"/>
                  <a:pt x="52" y="92"/>
                </a:cubicBezTo>
                <a:cubicBezTo>
                  <a:pt x="52" y="97"/>
                  <a:pt x="53" y="101"/>
                  <a:pt x="54" y="104"/>
                </a:cubicBezTo>
                <a:cubicBezTo>
                  <a:pt x="53" y="109"/>
                  <a:pt x="51" y="111"/>
                  <a:pt x="50" y="112"/>
                </a:cubicBezTo>
                <a:cubicBezTo>
                  <a:pt x="48" y="112"/>
                  <a:pt x="46" y="112"/>
                  <a:pt x="44" y="111"/>
                </a:cubicBezTo>
                <a:cubicBezTo>
                  <a:pt x="40" y="109"/>
                  <a:pt x="37" y="101"/>
                  <a:pt x="34" y="91"/>
                </a:cubicBezTo>
                <a:cubicBezTo>
                  <a:pt x="34" y="90"/>
                  <a:pt x="34" y="88"/>
                  <a:pt x="34" y="87"/>
                </a:cubicBezTo>
                <a:cubicBezTo>
                  <a:pt x="33" y="83"/>
                  <a:pt x="32" y="77"/>
                  <a:pt x="31" y="70"/>
                </a:cubicBezTo>
                <a:cubicBezTo>
                  <a:pt x="30" y="68"/>
                  <a:pt x="28" y="66"/>
                  <a:pt x="26" y="66"/>
                </a:cubicBezTo>
                <a:cubicBezTo>
                  <a:pt x="23" y="67"/>
                  <a:pt x="22" y="69"/>
                  <a:pt x="22" y="71"/>
                </a:cubicBezTo>
                <a:cubicBezTo>
                  <a:pt x="23" y="78"/>
                  <a:pt x="24" y="84"/>
                  <a:pt x="25" y="88"/>
                </a:cubicBezTo>
                <a:cubicBezTo>
                  <a:pt x="25" y="90"/>
                  <a:pt x="25" y="91"/>
                  <a:pt x="25" y="92"/>
                </a:cubicBezTo>
                <a:cubicBezTo>
                  <a:pt x="25" y="92"/>
                  <a:pt x="25" y="92"/>
                  <a:pt x="25" y="92"/>
                </a:cubicBezTo>
                <a:cubicBezTo>
                  <a:pt x="26" y="92"/>
                  <a:pt x="26" y="92"/>
                  <a:pt x="26" y="93"/>
                </a:cubicBezTo>
                <a:cubicBezTo>
                  <a:pt x="28" y="109"/>
                  <a:pt x="26" y="119"/>
                  <a:pt x="18" y="123"/>
                </a:cubicBezTo>
                <a:cubicBezTo>
                  <a:pt x="14" y="125"/>
                  <a:pt x="10" y="122"/>
                  <a:pt x="8" y="120"/>
                </a:cubicBezTo>
                <a:cubicBezTo>
                  <a:pt x="7" y="119"/>
                  <a:pt x="4" y="119"/>
                  <a:pt x="2" y="120"/>
                </a:cubicBezTo>
                <a:cubicBezTo>
                  <a:pt x="0" y="122"/>
                  <a:pt x="0" y="125"/>
                  <a:pt x="2" y="127"/>
                </a:cubicBezTo>
                <a:cubicBezTo>
                  <a:pt x="6" y="130"/>
                  <a:pt x="10" y="132"/>
                  <a:pt x="15" y="132"/>
                </a:cubicBezTo>
                <a:cubicBezTo>
                  <a:pt x="17" y="132"/>
                  <a:pt x="19" y="132"/>
                  <a:pt x="22" y="131"/>
                </a:cubicBezTo>
                <a:cubicBezTo>
                  <a:pt x="28" y="128"/>
                  <a:pt x="33" y="122"/>
                  <a:pt x="34" y="114"/>
                </a:cubicBezTo>
                <a:cubicBezTo>
                  <a:pt x="36" y="116"/>
                  <a:pt x="38" y="117"/>
                  <a:pt x="40" y="119"/>
                </a:cubicBezTo>
                <a:cubicBezTo>
                  <a:pt x="42" y="120"/>
                  <a:pt x="45" y="121"/>
                  <a:pt x="48" y="121"/>
                </a:cubicBezTo>
                <a:cubicBezTo>
                  <a:pt x="49" y="121"/>
                  <a:pt x="50" y="121"/>
                  <a:pt x="52" y="120"/>
                </a:cubicBezTo>
                <a:cubicBezTo>
                  <a:pt x="55" y="120"/>
                  <a:pt x="58" y="117"/>
                  <a:pt x="61" y="113"/>
                </a:cubicBezTo>
                <a:cubicBezTo>
                  <a:pt x="64" y="115"/>
                  <a:pt x="67" y="117"/>
                  <a:pt x="70" y="117"/>
                </a:cubicBezTo>
                <a:cubicBezTo>
                  <a:pt x="70" y="117"/>
                  <a:pt x="70" y="117"/>
                  <a:pt x="70" y="117"/>
                </a:cubicBezTo>
                <a:cubicBezTo>
                  <a:pt x="78" y="116"/>
                  <a:pt x="84" y="111"/>
                  <a:pt x="88" y="103"/>
                </a:cubicBezTo>
                <a:cubicBezTo>
                  <a:pt x="89" y="105"/>
                  <a:pt x="90" y="107"/>
                  <a:pt x="92" y="109"/>
                </a:cubicBezTo>
                <a:cubicBezTo>
                  <a:pt x="95" y="112"/>
                  <a:pt x="99" y="114"/>
                  <a:pt x="104" y="114"/>
                </a:cubicBezTo>
                <a:cubicBezTo>
                  <a:pt x="107" y="114"/>
                  <a:pt x="110" y="113"/>
                  <a:pt x="113" y="111"/>
                </a:cubicBezTo>
                <a:cubicBezTo>
                  <a:pt x="116" y="114"/>
                  <a:pt x="119" y="115"/>
                  <a:pt x="122" y="115"/>
                </a:cubicBezTo>
                <a:cubicBezTo>
                  <a:pt x="122" y="115"/>
                  <a:pt x="123" y="115"/>
                  <a:pt x="123" y="115"/>
                </a:cubicBezTo>
                <a:cubicBezTo>
                  <a:pt x="129" y="115"/>
                  <a:pt x="134" y="113"/>
                  <a:pt x="138" y="109"/>
                </a:cubicBezTo>
                <a:cubicBezTo>
                  <a:pt x="139" y="110"/>
                  <a:pt x="139" y="111"/>
                  <a:pt x="140" y="112"/>
                </a:cubicBezTo>
                <a:cubicBezTo>
                  <a:pt x="141" y="116"/>
                  <a:pt x="144" y="119"/>
                  <a:pt x="147" y="120"/>
                </a:cubicBezTo>
                <a:cubicBezTo>
                  <a:pt x="155" y="122"/>
                  <a:pt x="163" y="119"/>
                  <a:pt x="169" y="115"/>
                </a:cubicBezTo>
                <a:cubicBezTo>
                  <a:pt x="169" y="116"/>
                  <a:pt x="169" y="118"/>
                  <a:pt x="170" y="120"/>
                </a:cubicBezTo>
                <a:cubicBezTo>
                  <a:pt x="171" y="125"/>
                  <a:pt x="174" y="128"/>
                  <a:pt x="179" y="130"/>
                </a:cubicBezTo>
                <a:cubicBezTo>
                  <a:pt x="181" y="131"/>
                  <a:pt x="184" y="132"/>
                  <a:pt x="186" y="132"/>
                </a:cubicBezTo>
                <a:cubicBezTo>
                  <a:pt x="189" y="132"/>
                  <a:pt x="193" y="131"/>
                  <a:pt x="197" y="130"/>
                </a:cubicBezTo>
                <a:cubicBezTo>
                  <a:pt x="199" y="129"/>
                  <a:pt x="200" y="126"/>
                  <a:pt x="200" y="124"/>
                </a:cubicBezTo>
                <a:close/>
                <a:moveTo>
                  <a:pt x="122" y="68"/>
                </a:moveTo>
                <a:cubicBezTo>
                  <a:pt x="123" y="66"/>
                  <a:pt x="125" y="65"/>
                  <a:pt x="126" y="65"/>
                </a:cubicBezTo>
                <a:cubicBezTo>
                  <a:pt x="126" y="65"/>
                  <a:pt x="126" y="65"/>
                  <a:pt x="127" y="65"/>
                </a:cubicBezTo>
                <a:cubicBezTo>
                  <a:pt x="128" y="66"/>
                  <a:pt x="130" y="66"/>
                  <a:pt x="129" y="71"/>
                </a:cubicBezTo>
                <a:cubicBezTo>
                  <a:pt x="129" y="78"/>
                  <a:pt x="123" y="88"/>
                  <a:pt x="117" y="95"/>
                </a:cubicBezTo>
                <a:cubicBezTo>
                  <a:pt x="115" y="85"/>
                  <a:pt x="117" y="73"/>
                  <a:pt x="122" y="68"/>
                </a:cubicBezTo>
                <a:close/>
              </a:path>
            </a:pathLst>
          </a:custGeom>
          <a:solidFill>
            <a:srgbClr val="234A6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197"/>
          <p:cNvSpPr>
            <a:spLocks noEditPoints="1"/>
          </p:cNvSpPr>
          <p:nvPr/>
        </p:nvSpPr>
        <p:spPr bwMode="auto">
          <a:xfrm>
            <a:off x="1167356" y="2475759"/>
            <a:ext cx="4400694" cy="2169900"/>
          </a:xfrm>
          <a:custGeom>
            <a:avLst/>
            <a:gdLst>
              <a:gd name="T0" fmla="*/ 238 w 1347"/>
              <a:gd name="T1" fmla="*/ 94 h 671"/>
              <a:gd name="T2" fmla="*/ 264 w 1347"/>
              <a:gd name="T3" fmla="*/ 254 h 671"/>
              <a:gd name="T4" fmla="*/ 296 w 1347"/>
              <a:gd name="T5" fmla="*/ 275 h 671"/>
              <a:gd name="T6" fmla="*/ 85 w 1347"/>
              <a:gd name="T7" fmla="*/ 295 h 671"/>
              <a:gd name="T8" fmla="*/ 89 w 1347"/>
              <a:gd name="T9" fmla="*/ 658 h 671"/>
              <a:gd name="T10" fmla="*/ 599 w 1347"/>
              <a:gd name="T11" fmla="*/ 658 h 671"/>
              <a:gd name="T12" fmla="*/ 1159 w 1347"/>
              <a:gd name="T13" fmla="*/ 608 h 671"/>
              <a:gd name="T14" fmla="*/ 1287 w 1347"/>
              <a:gd name="T15" fmla="*/ 397 h 671"/>
              <a:gd name="T16" fmla="*/ 948 w 1347"/>
              <a:gd name="T17" fmla="*/ 248 h 671"/>
              <a:gd name="T18" fmla="*/ 940 w 1347"/>
              <a:gd name="T19" fmla="*/ 85 h 671"/>
              <a:gd name="T20" fmla="*/ 1148 w 1347"/>
              <a:gd name="T21" fmla="*/ 64 h 671"/>
              <a:gd name="T22" fmla="*/ 1115 w 1347"/>
              <a:gd name="T23" fmla="*/ 14 h 671"/>
              <a:gd name="T24" fmla="*/ 755 w 1347"/>
              <a:gd name="T25" fmla="*/ 23 h 671"/>
              <a:gd name="T26" fmla="*/ 268 w 1347"/>
              <a:gd name="T27" fmla="*/ 8 h 671"/>
              <a:gd name="T28" fmla="*/ 19 w 1347"/>
              <a:gd name="T29" fmla="*/ 29 h 671"/>
              <a:gd name="T30" fmla="*/ 1201 w 1347"/>
              <a:gd name="T31" fmla="*/ 47 h 671"/>
              <a:gd name="T32" fmla="*/ 1190 w 1347"/>
              <a:gd name="T33" fmla="*/ 21 h 671"/>
              <a:gd name="T34" fmla="*/ 1140 w 1347"/>
              <a:gd name="T35" fmla="*/ 42 h 671"/>
              <a:gd name="T36" fmla="*/ 1110 w 1347"/>
              <a:gd name="T37" fmla="*/ 31 h 671"/>
              <a:gd name="T38" fmla="*/ 270 w 1347"/>
              <a:gd name="T39" fmla="*/ 190 h 671"/>
              <a:gd name="T40" fmla="*/ 77 w 1347"/>
              <a:gd name="T41" fmla="*/ 339 h 671"/>
              <a:gd name="T42" fmla="*/ 95 w 1347"/>
              <a:gd name="T43" fmla="*/ 651 h 671"/>
              <a:gd name="T44" fmla="*/ 100 w 1347"/>
              <a:gd name="T45" fmla="*/ 578 h 671"/>
              <a:gd name="T46" fmla="*/ 146 w 1347"/>
              <a:gd name="T47" fmla="*/ 643 h 671"/>
              <a:gd name="T48" fmla="*/ 243 w 1347"/>
              <a:gd name="T49" fmla="*/ 636 h 671"/>
              <a:gd name="T50" fmla="*/ 416 w 1347"/>
              <a:gd name="T51" fmla="*/ 654 h 671"/>
              <a:gd name="T52" fmla="*/ 590 w 1347"/>
              <a:gd name="T53" fmla="*/ 639 h 671"/>
              <a:gd name="T54" fmla="*/ 693 w 1347"/>
              <a:gd name="T55" fmla="*/ 644 h 671"/>
              <a:gd name="T56" fmla="*/ 764 w 1347"/>
              <a:gd name="T57" fmla="*/ 644 h 671"/>
              <a:gd name="T58" fmla="*/ 1069 w 1347"/>
              <a:gd name="T59" fmla="*/ 636 h 671"/>
              <a:gd name="T60" fmla="*/ 1202 w 1347"/>
              <a:gd name="T61" fmla="*/ 548 h 671"/>
              <a:gd name="T62" fmla="*/ 1317 w 1347"/>
              <a:gd name="T63" fmla="*/ 474 h 671"/>
              <a:gd name="T64" fmla="*/ 1318 w 1347"/>
              <a:gd name="T65" fmla="*/ 460 h 671"/>
              <a:gd name="T66" fmla="*/ 879 w 1347"/>
              <a:gd name="T67" fmla="*/ 615 h 671"/>
              <a:gd name="T68" fmla="*/ 219 w 1347"/>
              <a:gd name="T69" fmla="*/ 628 h 671"/>
              <a:gd name="T70" fmla="*/ 87 w 1347"/>
              <a:gd name="T71" fmla="*/ 347 h 671"/>
              <a:gd name="T72" fmla="*/ 278 w 1347"/>
              <a:gd name="T73" fmla="*/ 301 h 671"/>
              <a:gd name="T74" fmla="*/ 313 w 1347"/>
              <a:gd name="T75" fmla="*/ 320 h 671"/>
              <a:gd name="T76" fmla="*/ 899 w 1347"/>
              <a:gd name="T77" fmla="*/ 298 h 671"/>
              <a:gd name="T78" fmla="*/ 826 w 1347"/>
              <a:gd name="T79" fmla="*/ 330 h 671"/>
              <a:gd name="T80" fmla="*/ 889 w 1347"/>
              <a:gd name="T81" fmla="*/ 296 h 671"/>
              <a:gd name="T82" fmla="*/ 791 w 1347"/>
              <a:gd name="T83" fmla="*/ 343 h 671"/>
              <a:gd name="T84" fmla="*/ 1030 w 1347"/>
              <a:gd name="T85" fmla="*/ 327 h 671"/>
              <a:gd name="T86" fmla="*/ 1000 w 1347"/>
              <a:gd name="T87" fmla="*/ 307 h 671"/>
              <a:gd name="T88" fmla="*/ 951 w 1347"/>
              <a:gd name="T89" fmla="*/ 280 h 671"/>
              <a:gd name="T90" fmla="*/ 288 w 1347"/>
              <a:gd name="T91" fmla="*/ 342 h 671"/>
              <a:gd name="T92" fmla="*/ 905 w 1347"/>
              <a:gd name="T93" fmla="*/ 318 h 671"/>
              <a:gd name="T94" fmla="*/ 908 w 1347"/>
              <a:gd name="T95" fmla="*/ 243 h 671"/>
              <a:gd name="T96" fmla="*/ 927 w 1347"/>
              <a:gd name="T97" fmla="*/ 178 h 671"/>
              <a:gd name="T98" fmla="*/ 914 w 1347"/>
              <a:gd name="T99" fmla="*/ 184 h 671"/>
              <a:gd name="T100" fmla="*/ 905 w 1347"/>
              <a:gd name="T101" fmla="*/ 24 h 671"/>
              <a:gd name="T102" fmla="*/ 923 w 1347"/>
              <a:gd name="T103" fmla="*/ 71 h 671"/>
              <a:gd name="T104" fmla="*/ 900 w 1347"/>
              <a:gd name="T105" fmla="*/ 115 h 671"/>
              <a:gd name="T106" fmla="*/ 791 w 1347"/>
              <a:gd name="T107" fmla="*/ 35 h 671"/>
              <a:gd name="T108" fmla="*/ 881 w 1347"/>
              <a:gd name="T109" fmla="*/ 71 h 671"/>
              <a:gd name="T110" fmla="*/ 903 w 1347"/>
              <a:gd name="T111" fmla="*/ 232 h 671"/>
              <a:gd name="T112" fmla="*/ 295 w 1347"/>
              <a:gd name="T113" fmla="*/ 189 h 671"/>
              <a:gd name="T114" fmla="*/ 272 w 1347"/>
              <a:gd name="T115" fmla="*/ 24 h 671"/>
              <a:gd name="T116" fmla="*/ 271 w 1347"/>
              <a:gd name="T117" fmla="*/ 68 h 671"/>
              <a:gd name="T118" fmla="*/ 265 w 1347"/>
              <a:gd name="T119" fmla="*/ 133 h 671"/>
              <a:gd name="T120" fmla="*/ 266 w 1347"/>
              <a:gd name="T121" fmla="*/ 85 h 671"/>
              <a:gd name="T122" fmla="*/ 18 w 1347"/>
              <a:gd name="T123" fmla="*/ 43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347" h="671">
                <a:moveTo>
                  <a:pt x="4" y="49"/>
                </a:moveTo>
                <a:lnTo>
                  <a:pt x="4" y="49"/>
                </a:lnTo>
                <a:lnTo>
                  <a:pt x="11" y="51"/>
                </a:lnTo>
                <a:lnTo>
                  <a:pt x="18" y="53"/>
                </a:lnTo>
                <a:lnTo>
                  <a:pt x="32" y="54"/>
                </a:lnTo>
                <a:lnTo>
                  <a:pt x="48" y="54"/>
                </a:lnTo>
                <a:lnTo>
                  <a:pt x="63" y="51"/>
                </a:lnTo>
                <a:lnTo>
                  <a:pt x="63" y="51"/>
                </a:lnTo>
                <a:lnTo>
                  <a:pt x="75" y="54"/>
                </a:lnTo>
                <a:lnTo>
                  <a:pt x="85" y="54"/>
                </a:lnTo>
                <a:lnTo>
                  <a:pt x="108" y="53"/>
                </a:lnTo>
                <a:lnTo>
                  <a:pt x="108" y="53"/>
                </a:lnTo>
                <a:lnTo>
                  <a:pt x="111" y="54"/>
                </a:lnTo>
                <a:lnTo>
                  <a:pt x="114" y="55"/>
                </a:lnTo>
                <a:lnTo>
                  <a:pt x="130" y="58"/>
                </a:lnTo>
                <a:lnTo>
                  <a:pt x="153" y="58"/>
                </a:lnTo>
                <a:lnTo>
                  <a:pt x="178" y="58"/>
                </a:lnTo>
                <a:lnTo>
                  <a:pt x="229" y="55"/>
                </a:lnTo>
                <a:lnTo>
                  <a:pt x="259" y="54"/>
                </a:lnTo>
                <a:lnTo>
                  <a:pt x="259" y="54"/>
                </a:lnTo>
                <a:lnTo>
                  <a:pt x="252" y="58"/>
                </a:lnTo>
                <a:lnTo>
                  <a:pt x="245" y="62"/>
                </a:lnTo>
                <a:lnTo>
                  <a:pt x="242" y="70"/>
                </a:lnTo>
                <a:lnTo>
                  <a:pt x="239" y="77"/>
                </a:lnTo>
                <a:lnTo>
                  <a:pt x="238" y="85"/>
                </a:lnTo>
                <a:lnTo>
                  <a:pt x="238" y="94"/>
                </a:lnTo>
                <a:lnTo>
                  <a:pt x="239" y="101"/>
                </a:lnTo>
                <a:lnTo>
                  <a:pt x="242" y="108"/>
                </a:lnTo>
                <a:lnTo>
                  <a:pt x="242" y="108"/>
                </a:lnTo>
                <a:lnTo>
                  <a:pt x="244" y="120"/>
                </a:lnTo>
                <a:lnTo>
                  <a:pt x="249" y="132"/>
                </a:lnTo>
                <a:lnTo>
                  <a:pt x="252" y="137"/>
                </a:lnTo>
                <a:lnTo>
                  <a:pt x="256" y="142"/>
                </a:lnTo>
                <a:lnTo>
                  <a:pt x="260" y="144"/>
                </a:lnTo>
                <a:lnTo>
                  <a:pt x="266" y="147"/>
                </a:lnTo>
                <a:lnTo>
                  <a:pt x="266" y="147"/>
                </a:lnTo>
                <a:lnTo>
                  <a:pt x="266" y="159"/>
                </a:lnTo>
                <a:lnTo>
                  <a:pt x="266" y="159"/>
                </a:lnTo>
                <a:lnTo>
                  <a:pt x="262" y="162"/>
                </a:lnTo>
                <a:lnTo>
                  <a:pt x="259" y="166"/>
                </a:lnTo>
                <a:lnTo>
                  <a:pt x="258" y="171"/>
                </a:lnTo>
                <a:lnTo>
                  <a:pt x="255" y="176"/>
                </a:lnTo>
                <a:lnTo>
                  <a:pt x="254" y="188"/>
                </a:lnTo>
                <a:lnTo>
                  <a:pt x="255" y="200"/>
                </a:lnTo>
                <a:lnTo>
                  <a:pt x="258" y="212"/>
                </a:lnTo>
                <a:lnTo>
                  <a:pt x="261" y="224"/>
                </a:lnTo>
                <a:lnTo>
                  <a:pt x="266" y="235"/>
                </a:lnTo>
                <a:lnTo>
                  <a:pt x="270" y="242"/>
                </a:lnTo>
                <a:lnTo>
                  <a:pt x="270" y="242"/>
                </a:lnTo>
                <a:lnTo>
                  <a:pt x="267" y="245"/>
                </a:lnTo>
                <a:lnTo>
                  <a:pt x="265" y="249"/>
                </a:lnTo>
                <a:lnTo>
                  <a:pt x="264" y="254"/>
                </a:lnTo>
                <a:lnTo>
                  <a:pt x="262" y="259"/>
                </a:lnTo>
                <a:lnTo>
                  <a:pt x="262" y="263"/>
                </a:lnTo>
                <a:lnTo>
                  <a:pt x="264" y="268"/>
                </a:lnTo>
                <a:lnTo>
                  <a:pt x="265" y="272"/>
                </a:lnTo>
                <a:lnTo>
                  <a:pt x="268" y="274"/>
                </a:lnTo>
                <a:lnTo>
                  <a:pt x="268" y="274"/>
                </a:lnTo>
                <a:lnTo>
                  <a:pt x="272" y="274"/>
                </a:lnTo>
                <a:lnTo>
                  <a:pt x="273" y="273"/>
                </a:lnTo>
                <a:lnTo>
                  <a:pt x="274" y="269"/>
                </a:lnTo>
                <a:lnTo>
                  <a:pt x="274" y="265"/>
                </a:lnTo>
                <a:lnTo>
                  <a:pt x="274" y="256"/>
                </a:lnTo>
                <a:lnTo>
                  <a:pt x="274" y="253"/>
                </a:lnTo>
                <a:lnTo>
                  <a:pt x="276" y="250"/>
                </a:lnTo>
                <a:lnTo>
                  <a:pt x="276" y="250"/>
                </a:lnTo>
                <a:lnTo>
                  <a:pt x="278" y="251"/>
                </a:lnTo>
                <a:lnTo>
                  <a:pt x="278" y="251"/>
                </a:lnTo>
                <a:lnTo>
                  <a:pt x="282" y="254"/>
                </a:lnTo>
                <a:lnTo>
                  <a:pt x="285" y="255"/>
                </a:lnTo>
                <a:lnTo>
                  <a:pt x="289" y="256"/>
                </a:lnTo>
                <a:lnTo>
                  <a:pt x="294" y="255"/>
                </a:lnTo>
                <a:lnTo>
                  <a:pt x="294" y="255"/>
                </a:lnTo>
                <a:lnTo>
                  <a:pt x="295" y="260"/>
                </a:lnTo>
                <a:lnTo>
                  <a:pt x="296" y="265"/>
                </a:lnTo>
                <a:lnTo>
                  <a:pt x="296" y="271"/>
                </a:lnTo>
                <a:lnTo>
                  <a:pt x="296" y="275"/>
                </a:lnTo>
                <a:lnTo>
                  <a:pt x="296" y="275"/>
                </a:lnTo>
                <a:lnTo>
                  <a:pt x="268" y="275"/>
                </a:lnTo>
                <a:lnTo>
                  <a:pt x="242" y="275"/>
                </a:lnTo>
                <a:lnTo>
                  <a:pt x="189" y="277"/>
                </a:lnTo>
                <a:lnTo>
                  <a:pt x="189" y="277"/>
                </a:lnTo>
                <a:lnTo>
                  <a:pt x="165" y="275"/>
                </a:lnTo>
                <a:lnTo>
                  <a:pt x="153" y="274"/>
                </a:lnTo>
                <a:lnTo>
                  <a:pt x="141" y="272"/>
                </a:lnTo>
                <a:lnTo>
                  <a:pt x="141" y="272"/>
                </a:lnTo>
                <a:lnTo>
                  <a:pt x="136" y="271"/>
                </a:lnTo>
                <a:lnTo>
                  <a:pt x="130" y="272"/>
                </a:lnTo>
                <a:lnTo>
                  <a:pt x="128" y="273"/>
                </a:lnTo>
                <a:lnTo>
                  <a:pt x="126" y="274"/>
                </a:lnTo>
                <a:lnTo>
                  <a:pt x="128" y="275"/>
                </a:lnTo>
                <a:lnTo>
                  <a:pt x="130" y="278"/>
                </a:lnTo>
                <a:lnTo>
                  <a:pt x="130" y="278"/>
                </a:lnTo>
                <a:lnTo>
                  <a:pt x="124" y="280"/>
                </a:lnTo>
                <a:lnTo>
                  <a:pt x="118" y="282"/>
                </a:lnTo>
                <a:lnTo>
                  <a:pt x="111" y="284"/>
                </a:lnTo>
                <a:lnTo>
                  <a:pt x="105" y="286"/>
                </a:lnTo>
                <a:lnTo>
                  <a:pt x="105" y="286"/>
                </a:lnTo>
                <a:lnTo>
                  <a:pt x="102" y="285"/>
                </a:lnTo>
                <a:lnTo>
                  <a:pt x="100" y="284"/>
                </a:lnTo>
                <a:lnTo>
                  <a:pt x="99" y="284"/>
                </a:lnTo>
                <a:lnTo>
                  <a:pt x="96" y="285"/>
                </a:lnTo>
                <a:lnTo>
                  <a:pt x="90" y="289"/>
                </a:lnTo>
                <a:lnTo>
                  <a:pt x="85" y="295"/>
                </a:lnTo>
                <a:lnTo>
                  <a:pt x="76" y="308"/>
                </a:lnTo>
                <a:lnTo>
                  <a:pt x="71" y="316"/>
                </a:lnTo>
                <a:lnTo>
                  <a:pt x="71" y="316"/>
                </a:lnTo>
                <a:lnTo>
                  <a:pt x="69" y="318"/>
                </a:lnTo>
                <a:lnTo>
                  <a:pt x="66" y="320"/>
                </a:lnTo>
                <a:lnTo>
                  <a:pt x="63" y="327"/>
                </a:lnTo>
                <a:lnTo>
                  <a:pt x="61" y="337"/>
                </a:lnTo>
                <a:lnTo>
                  <a:pt x="61" y="349"/>
                </a:lnTo>
                <a:lnTo>
                  <a:pt x="61" y="372"/>
                </a:lnTo>
                <a:lnTo>
                  <a:pt x="64" y="387"/>
                </a:lnTo>
                <a:lnTo>
                  <a:pt x="64" y="387"/>
                </a:lnTo>
                <a:lnTo>
                  <a:pt x="66" y="409"/>
                </a:lnTo>
                <a:lnTo>
                  <a:pt x="70" y="431"/>
                </a:lnTo>
                <a:lnTo>
                  <a:pt x="70" y="431"/>
                </a:lnTo>
                <a:lnTo>
                  <a:pt x="75" y="471"/>
                </a:lnTo>
                <a:lnTo>
                  <a:pt x="77" y="510"/>
                </a:lnTo>
                <a:lnTo>
                  <a:pt x="77" y="550"/>
                </a:lnTo>
                <a:lnTo>
                  <a:pt x="76" y="589"/>
                </a:lnTo>
                <a:lnTo>
                  <a:pt x="76" y="589"/>
                </a:lnTo>
                <a:lnTo>
                  <a:pt x="75" y="607"/>
                </a:lnTo>
                <a:lnTo>
                  <a:pt x="75" y="616"/>
                </a:lnTo>
                <a:lnTo>
                  <a:pt x="75" y="626"/>
                </a:lnTo>
                <a:lnTo>
                  <a:pt x="77" y="636"/>
                </a:lnTo>
                <a:lnTo>
                  <a:pt x="79" y="644"/>
                </a:lnTo>
                <a:lnTo>
                  <a:pt x="83" y="652"/>
                </a:lnTo>
                <a:lnTo>
                  <a:pt x="89" y="658"/>
                </a:lnTo>
                <a:lnTo>
                  <a:pt x="89" y="658"/>
                </a:lnTo>
                <a:lnTo>
                  <a:pt x="90" y="661"/>
                </a:lnTo>
                <a:lnTo>
                  <a:pt x="91" y="662"/>
                </a:lnTo>
                <a:lnTo>
                  <a:pt x="93" y="663"/>
                </a:lnTo>
                <a:lnTo>
                  <a:pt x="95" y="663"/>
                </a:lnTo>
                <a:lnTo>
                  <a:pt x="95" y="663"/>
                </a:lnTo>
                <a:lnTo>
                  <a:pt x="101" y="666"/>
                </a:lnTo>
                <a:lnTo>
                  <a:pt x="108" y="668"/>
                </a:lnTo>
                <a:lnTo>
                  <a:pt x="124" y="671"/>
                </a:lnTo>
                <a:lnTo>
                  <a:pt x="141" y="671"/>
                </a:lnTo>
                <a:lnTo>
                  <a:pt x="158" y="671"/>
                </a:lnTo>
                <a:lnTo>
                  <a:pt x="193" y="667"/>
                </a:lnTo>
                <a:lnTo>
                  <a:pt x="223" y="663"/>
                </a:lnTo>
                <a:lnTo>
                  <a:pt x="223" y="663"/>
                </a:lnTo>
                <a:lnTo>
                  <a:pt x="260" y="662"/>
                </a:lnTo>
                <a:lnTo>
                  <a:pt x="297" y="663"/>
                </a:lnTo>
                <a:lnTo>
                  <a:pt x="335" y="664"/>
                </a:lnTo>
                <a:lnTo>
                  <a:pt x="373" y="666"/>
                </a:lnTo>
                <a:lnTo>
                  <a:pt x="373" y="666"/>
                </a:lnTo>
                <a:lnTo>
                  <a:pt x="410" y="663"/>
                </a:lnTo>
                <a:lnTo>
                  <a:pt x="448" y="661"/>
                </a:lnTo>
                <a:lnTo>
                  <a:pt x="485" y="657"/>
                </a:lnTo>
                <a:lnTo>
                  <a:pt x="504" y="657"/>
                </a:lnTo>
                <a:lnTo>
                  <a:pt x="524" y="657"/>
                </a:lnTo>
                <a:lnTo>
                  <a:pt x="524" y="657"/>
                </a:lnTo>
                <a:lnTo>
                  <a:pt x="599" y="658"/>
                </a:lnTo>
                <a:lnTo>
                  <a:pt x="675" y="657"/>
                </a:lnTo>
                <a:lnTo>
                  <a:pt x="675" y="657"/>
                </a:lnTo>
                <a:lnTo>
                  <a:pt x="693" y="658"/>
                </a:lnTo>
                <a:lnTo>
                  <a:pt x="711" y="660"/>
                </a:lnTo>
                <a:lnTo>
                  <a:pt x="729" y="662"/>
                </a:lnTo>
                <a:lnTo>
                  <a:pt x="747" y="662"/>
                </a:lnTo>
                <a:lnTo>
                  <a:pt x="747" y="662"/>
                </a:lnTo>
                <a:lnTo>
                  <a:pt x="764" y="661"/>
                </a:lnTo>
                <a:lnTo>
                  <a:pt x="782" y="660"/>
                </a:lnTo>
                <a:lnTo>
                  <a:pt x="799" y="658"/>
                </a:lnTo>
                <a:lnTo>
                  <a:pt x="816" y="657"/>
                </a:lnTo>
                <a:lnTo>
                  <a:pt x="816" y="657"/>
                </a:lnTo>
                <a:lnTo>
                  <a:pt x="891" y="657"/>
                </a:lnTo>
                <a:lnTo>
                  <a:pt x="927" y="656"/>
                </a:lnTo>
                <a:lnTo>
                  <a:pt x="964" y="654"/>
                </a:lnTo>
                <a:lnTo>
                  <a:pt x="964" y="654"/>
                </a:lnTo>
                <a:lnTo>
                  <a:pt x="998" y="652"/>
                </a:lnTo>
                <a:lnTo>
                  <a:pt x="1033" y="650"/>
                </a:lnTo>
                <a:lnTo>
                  <a:pt x="1051" y="649"/>
                </a:lnTo>
                <a:lnTo>
                  <a:pt x="1068" y="646"/>
                </a:lnTo>
                <a:lnTo>
                  <a:pt x="1085" y="643"/>
                </a:lnTo>
                <a:lnTo>
                  <a:pt x="1100" y="637"/>
                </a:lnTo>
                <a:lnTo>
                  <a:pt x="1100" y="637"/>
                </a:lnTo>
                <a:lnTo>
                  <a:pt x="1116" y="631"/>
                </a:lnTo>
                <a:lnTo>
                  <a:pt x="1130" y="624"/>
                </a:lnTo>
                <a:lnTo>
                  <a:pt x="1159" y="608"/>
                </a:lnTo>
                <a:lnTo>
                  <a:pt x="1215" y="573"/>
                </a:lnTo>
                <a:lnTo>
                  <a:pt x="1215" y="573"/>
                </a:lnTo>
                <a:lnTo>
                  <a:pt x="1224" y="571"/>
                </a:lnTo>
                <a:lnTo>
                  <a:pt x="1234" y="566"/>
                </a:lnTo>
                <a:lnTo>
                  <a:pt x="1243" y="561"/>
                </a:lnTo>
                <a:lnTo>
                  <a:pt x="1253" y="555"/>
                </a:lnTo>
                <a:lnTo>
                  <a:pt x="1271" y="540"/>
                </a:lnTo>
                <a:lnTo>
                  <a:pt x="1286" y="527"/>
                </a:lnTo>
                <a:lnTo>
                  <a:pt x="1286" y="527"/>
                </a:lnTo>
                <a:lnTo>
                  <a:pt x="1306" y="510"/>
                </a:lnTo>
                <a:lnTo>
                  <a:pt x="1323" y="495"/>
                </a:lnTo>
                <a:lnTo>
                  <a:pt x="1330" y="487"/>
                </a:lnTo>
                <a:lnTo>
                  <a:pt x="1336" y="480"/>
                </a:lnTo>
                <a:lnTo>
                  <a:pt x="1340" y="472"/>
                </a:lnTo>
                <a:lnTo>
                  <a:pt x="1343" y="466"/>
                </a:lnTo>
                <a:lnTo>
                  <a:pt x="1343" y="466"/>
                </a:lnTo>
                <a:lnTo>
                  <a:pt x="1346" y="460"/>
                </a:lnTo>
                <a:lnTo>
                  <a:pt x="1347" y="455"/>
                </a:lnTo>
                <a:lnTo>
                  <a:pt x="1347" y="449"/>
                </a:lnTo>
                <a:lnTo>
                  <a:pt x="1345" y="444"/>
                </a:lnTo>
                <a:lnTo>
                  <a:pt x="1342" y="438"/>
                </a:lnTo>
                <a:lnTo>
                  <a:pt x="1338" y="433"/>
                </a:lnTo>
                <a:lnTo>
                  <a:pt x="1329" y="425"/>
                </a:lnTo>
                <a:lnTo>
                  <a:pt x="1318" y="416"/>
                </a:lnTo>
                <a:lnTo>
                  <a:pt x="1306" y="408"/>
                </a:lnTo>
                <a:lnTo>
                  <a:pt x="1287" y="397"/>
                </a:lnTo>
                <a:lnTo>
                  <a:pt x="1287" y="397"/>
                </a:lnTo>
                <a:lnTo>
                  <a:pt x="1275" y="389"/>
                </a:lnTo>
                <a:lnTo>
                  <a:pt x="1264" y="379"/>
                </a:lnTo>
                <a:lnTo>
                  <a:pt x="1243" y="360"/>
                </a:lnTo>
                <a:lnTo>
                  <a:pt x="1223" y="339"/>
                </a:lnTo>
                <a:lnTo>
                  <a:pt x="1212" y="330"/>
                </a:lnTo>
                <a:lnTo>
                  <a:pt x="1201" y="320"/>
                </a:lnTo>
                <a:lnTo>
                  <a:pt x="1201" y="320"/>
                </a:lnTo>
                <a:lnTo>
                  <a:pt x="1181" y="306"/>
                </a:lnTo>
                <a:lnTo>
                  <a:pt x="1159" y="291"/>
                </a:lnTo>
                <a:lnTo>
                  <a:pt x="1137" y="277"/>
                </a:lnTo>
                <a:lnTo>
                  <a:pt x="1115" y="266"/>
                </a:lnTo>
                <a:lnTo>
                  <a:pt x="1115" y="266"/>
                </a:lnTo>
                <a:lnTo>
                  <a:pt x="1105" y="262"/>
                </a:lnTo>
                <a:lnTo>
                  <a:pt x="1088" y="257"/>
                </a:lnTo>
                <a:lnTo>
                  <a:pt x="1080" y="256"/>
                </a:lnTo>
                <a:lnTo>
                  <a:pt x="1072" y="256"/>
                </a:lnTo>
                <a:lnTo>
                  <a:pt x="1070" y="256"/>
                </a:lnTo>
                <a:lnTo>
                  <a:pt x="1069" y="257"/>
                </a:lnTo>
                <a:lnTo>
                  <a:pt x="1068" y="260"/>
                </a:lnTo>
                <a:lnTo>
                  <a:pt x="1069" y="262"/>
                </a:lnTo>
                <a:lnTo>
                  <a:pt x="1069" y="262"/>
                </a:lnTo>
                <a:lnTo>
                  <a:pt x="952" y="263"/>
                </a:lnTo>
                <a:lnTo>
                  <a:pt x="952" y="263"/>
                </a:lnTo>
                <a:lnTo>
                  <a:pt x="951" y="256"/>
                </a:lnTo>
                <a:lnTo>
                  <a:pt x="948" y="248"/>
                </a:lnTo>
                <a:lnTo>
                  <a:pt x="944" y="241"/>
                </a:lnTo>
                <a:lnTo>
                  <a:pt x="939" y="235"/>
                </a:lnTo>
                <a:lnTo>
                  <a:pt x="939" y="235"/>
                </a:lnTo>
                <a:lnTo>
                  <a:pt x="944" y="226"/>
                </a:lnTo>
                <a:lnTo>
                  <a:pt x="948" y="214"/>
                </a:lnTo>
                <a:lnTo>
                  <a:pt x="951" y="202"/>
                </a:lnTo>
                <a:lnTo>
                  <a:pt x="952" y="190"/>
                </a:lnTo>
                <a:lnTo>
                  <a:pt x="951" y="178"/>
                </a:lnTo>
                <a:lnTo>
                  <a:pt x="948" y="172"/>
                </a:lnTo>
                <a:lnTo>
                  <a:pt x="946" y="167"/>
                </a:lnTo>
                <a:lnTo>
                  <a:pt x="942" y="163"/>
                </a:lnTo>
                <a:lnTo>
                  <a:pt x="939" y="160"/>
                </a:lnTo>
                <a:lnTo>
                  <a:pt x="933" y="157"/>
                </a:lnTo>
                <a:lnTo>
                  <a:pt x="927" y="155"/>
                </a:lnTo>
                <a:lnTo>
                  <a:pt x="927" y="155"/>
                </a:lnTo>
                <a:lnTo>
                  <a:pt x="926" y="141"/>
                </a:lnTo>
                <a:lnTo>
                  <a:pt x="924" y="133"/>
                </a:lnTo>
                <a:lnTo>
                  <a:pt x="922" y="126"/>
                </a:lnTo>
                <a:lnTo>
                  <a:pt x="922" y="126"/>
                </a:lnTo>
                <a:lnTo>
                  <a:pt x="927" y="123"/>
                </a:lnTo>
                <a:lnTo>
                  <a:pt x="930" y="118"/>
                </a:lnTo>
                <a:lnTo>
                  <a:pt x="934" y="114"/>
                </a:lnTo>
                <a:lnTo>
                  <a:pt x="936" y="108"/>
                </a:lnTo>
                <a:lnTo>
                  <a:pt x="939" y="103"/>
                </a:lnTo>
                <a:lnTo>
                  <a:pt x="940" y="97"/>
                </a:lnTo>
                <a:lnTo>
                  <a:pt x="940" y="85"/>
                </a:lnTo>
                <a:lnTo>
                  <a:pt x="939" y="80"/>
                </a:lnTo>
                <a:lnTo>
                  <a:pt x="938" y="74"/>
                </a:lnTo>
                <a:lnTo>
                  <a:pt x="935" y="70"/>
                </a:lnTo>
                <a:lnTo>
                  <a:pt x="932" y="65"/>
                </a:lnTo>
                <a:lnTo>
                  <a:pt x="928" y="61"/>
                </a:lnTo>
                <a:lnTo>
                  <a:pt x="924" y="58"/>
                </a:lnTo>
                <a:lnTo>
                  <a:pt x="918" y="54"/>
                </a:lnTo>
                <a:lnTo>
                  <a:pt x="914" y="53"/>
                </a:lnTo>
                <a:lnTo>
                  <a:pt x="914" y="53"/>
                </a:lnTo>
                <a:lnTo>
                  <a:pt x="914" y="43"/>
                </a:lnTo>
                <a:lnTo>
                  <a:pt x="914" y="43"/>
                </a:lnTo>
                <a:lnTo>
                  <a:pt x="965" y="41"/>
                </a:lnTo>
                <a:lnTo>
                  <a:pt x="1018" y="38"/>
                </a:lnTo>
                <a:lnTo>
                  <a:pt x="1018" y="38"/>
                </a:lnTo>
                <a:lnTo>
                  <a:pt x="1044" y="38"/>
                </a:lnTo>
                <a:lnTo>
                  <a:pt x="1070" y="41"/>
                </a:lnTo>
                <a:lnTo>
                  <a:pt x="1095" y="42"/>
                </a:lnTo>
                <a:lnTo>
                  <a:pt x="1109" y="41"/>
                </a:lnTo>
                <a:lnTo>
                  <a:pt x="1121" y="39"/>
                </a:lnTo>
                <a:lnTo>
                  <a:pt x="1121" y="39"/>
                </a:lnTo>
                <a:lnTo>
                  <a:pt x="1123" y="44"/>
                </a:lnTo>
                <a:lnTo>
                  <a:pt x="1125" y="49"/>
                </a:lnTo>
                <a:lnTo>
                  <a:pt x="1128" y="53"/>
                </a:lnTo>
                <a:lnTo>
                  <a:pt x="1131" y="56"/>
                </a:lnTo>
                <a:lnTo>
                  <a:pt x="1140" y="61"/>
                </a:lnTo>
                <a:lnTo>
                  <a:pt x="1148" y="64"/>
                </a:lnTo>
                <a:lnTo>
                  <a:pt x="1159" y="65"/>
                </a:lnTo>
                <a:lnTo>
                  <a:pt x="1169" y="65"/>
                </a:lnTo>
                <a:lnTo>
                  <a:pt x="1178" y="64"/>
                </a:lnTo>
                <a:lnTo>
                  <a:pt x="1188" y="61"/>
                </a:lnTo>
                <a:lnTo>
                  <a:pt x="1188" y="61"/>
                </a:lnTo>
                <a:lnTo>
                  <a:pt x="1202" y="55"/>
                </a:lnTo>
                <a:lnTo>
                  <a:pt x="1224" y="45"/>
                </a:lnTo>
                <a:lnTo>
                  <a:pt x="1234" y="39"/>
                </a:lnTo>
                <a:lnTo>
                  <a:pt x="1241" y="33"/>
                </a:lnTo>
                <a:lnTo>
                  <a:pt x="1242" y="31"/>
                </a:lnTo>
                <a:lnTo>
                  <a:pt x="1242" y="29"/>
                </a:lnTo>
                <a:lnTo>
                  <a:pt x="1241" y="26"/>
                </a:lnTo>
                <a:lnTo>
                  <a:pt x="1239" y="24"/>
                </a:lnTo>
                <a:lnTo>
                  <a:pt x="1239" y="24"/>
                </a:lnTo>
                <a:lnTo>
                  <a:pt x="1213" y="14"/>
                </a:lnTo>
                <a:lnTo>
                  <a:pt x="1196" y="8"/>
                </a:lnTo>
                <a:lnTo>
                  <a:pt x="1177" y="3"/>
                </a:lnTo>
                <a:lnTo>
                  <a:pt x="1160" y="0"/>
                </a:lnTo>
                <a:lnTo>
                  <a:pt x="1152" y="0"/>
                </a:lnTo>
                <a:lnTo>
                  <a:pt x="1143" y="0"/>
                </a:lnTo>
                <a:lnTo>
                  <a:pt x="1137" y="2"/>
                </a:lnTo>
                <a:lnTo>
                  <a:pt x="1131" y="5"/>
                </a:lnTo>
                <a:lnTo>
                  <a:pt x="1128" y="9"/>
                </a:lnTo>
                <a:lnTo>
                  <a:pt x="1124" y="15"/>
                </a:lnTo>
                <a:lnTo>
                  <a:pt x="1124" y="15"/>
                </a:lnTo>
                <a:lnTo>
                  <a:pt x="1115" y="14"/>
                </a:lnTo>
                <a:lnTo>
                  <a:pt x="1115" y="14"/>
                </a:lnTo>
                <a:lnTo>
                  <a:pt x="1089" y="11"/>
                </a:lnTo>
                <a:lnTo>
                  <a:pt x="1065" y="11"/>
                </a:lnTo>
                <a:lnTo>
                  <a:pt x="1040" y="12"/>
                </a:lnTo>
                <a:lnTo>
                  <a:pt x="1015" y="14"/>
                </a:lnTo>
                <a:lnTo>
                  <a:pt x="965" y="20"/>
                </a:lnTo>
                <a:lnTo>
                  <a:pt x="940" y="23"/>
                </a:lnTo>
                <a:lnTo>
                  <a:pt x="915" y="24"/>
                </a:lnTo>
                <a:lnTo>
                  <a:pt x="915" y="24"/>
                </a:lnTo>
                <a:lnTo>
                  <a:pt x="916" y="20"/>
                </a:lnTo>
                <a:lnTo>
                  <a:pt x="917" y="12"/>
                </a:lnTo>
                <a:lnTo>
                  <a:pt x="916" y="8"/>
                </a:lnTo>
                <a:lnTo>
                  <a:pt x="915" y="6"/>
                </a:lnTo>
                <a:lnTo>
                  <a:pt x="914" y="5"/>
                </a:lnTo>
                <a:lnTo>
                  <a:pt x="910" y="6"/>
                </a:lnTo>
                <a:lnTo>
                  <a:pt x="910" y="6"/>
                </a:lnTo>
                <a:lnTo>
                  <a:pt x="906" y="1"/>
                </a:lnTo>
                <a:lnTo>
                  <a:pt x="904" y="1"/>
                </a:lnTo>
                <a:lnTo>
                  <a:pt x="903" y="1"/>
                </a:lnTo>
                <a:lnTo>
                  <a:pt x="900" y="2"/>
                </a:lnTo>
                <a:lnTo>
                  <a:pt x="898" y="7"/>
                </a:lnTo>
                <a:lnTo>
                  <a:pt x="896" y="17"/>
                </a:lnTo>
                <a:lnTo>
                  <a:pt x="894" y="24"/>
                </a:lnTo>
                <a:lnTo>
                  <a:pt x="894" y="24"/>
                </a:lnTo>
                <a:lnTo>
                  <a:pt x="824" y="24"/>
                </a:lnTo>
                <a:lnTo>
                  <a:pt x="755" y="23"/>
                </a:lnTo>
                <a:lnTo>
                  <a:pt x="616" y="18"/>
                </a:lnTo>
                <a:lnTo>
                  <a:pt x="616" y="18"/>
                </a:lnTo>
                <a:lnTo>
                  <a:pt x="583" y="17"/>
                </a:lnTo>
                <a:lnTo>
                  <a:pt x="549" y="17"/>
                </a:lnTo>
                <a:lnTo>
                  <a:pt x="481" y="18"/>
                </a:lnTo>
                <a:lnTo>
                  <a:pt x="345" y="24"/>
                </a:lnTo>
                <a:lnTo>
                  <a:pt x="345" y="24"/>
                </a:lnTo>
                <a:lnTo>
                  <a:pt x="343" y="21"/>
                </a:lnTo>
                <a:lnTo>
                  <a:pt x="341" y="21"/>
                </a:lnTo>
                <a:lnTo>
                  <a:pt x="333" y="21"/>
                </a:lnTo>
                <a:lnTo>
                  <a:pt x="320" y="25"/>
                </a:lnTo>
                <a:lnTo>
                  <a:pt x="320" y="25"/>
                </a:lnTo>
                <a:lnTo>
                  <a:pt x="284" y="26"/>
                </a:lnTo>
                <a:lnTo>
                  <a:pt x="284" y="26"/>
                </a:lnTo>
                <a:lnTo>
                  <a:pt x="280" y="19"/>
                </a:lnTo>
                <a:lnTo>
                  <a:pt x="277" y="13"/>
                </a:lnTo>
                <a:lnTo>
                  <a:pt x="277" y="13"/>
                </a:lnTo>
                <a:lnTo>
                  <a:pt x="278" y="11"/>
                </a:lnTo>
                <a:lnTo>
                  <a:pt x="278" y="9"/>
                </a:lnTo>
                <a:lnTo>
                  <a:pt x="278" y="7"/>
                </a:lnTo>
                <a:lnTo>
                  <a:pt x="277" y="6"/>
                </a:lnTo>
                <a:lnTo>
                  <a:pt x="274" y="6"/>
                </a:lnTo>
                <a:lnTo>
                  <a:pt x="272" y="6"/>
                </a:lnTo>
                <a:lnTo>
                  <a:pt x="271" y="7"/>
                </a:lnTo>
                <a:lnTo>
                  <a:pt x="268" y="8"/>
                </a:lnTo>
                <a:lnTo>
                  <a:pt x="268" y="8"/>
                </a:lnTo>
                <a:lnTo>
                  <a:pt x="267" y="9"/>
                </a:lnTo>
                <a:lnTo>
                  <a:pt x="266" y="12"/>
                </a:lnTo>
                <a:lnTo>
                  <a:pt x="264" y="17"/>
                </a:lnTo>
                <a:lnTo>
                  <a:pt x="261" y="27"/>
                </a:lnTo>
                <a:lnTo>
                  <a:pt x="261" y="27"/>
                </a:lnTo>
                <a:lnTo>
                  <a:pt x="235" y="27"/>
                </a:lnTo>
                <a:lnTo>
                  <a:pt x="208" y="29"/>
                </a:lnTo>
                <a:lnTo>
                  <a:pt x="182" y="30"/>
                </a:lnTo>
                <a:lnTo>
                  <a:pt x="155" y="30"/>
                </a:lnTo>
                <a:lnTo>
                  <a:pt x="155" y="30"/>
                </a:lnTo>
                <a:lnTo>
                  <a:pt x="153" y="27"/>
                </a:lnTo>
                <a:lnTo>
                  <a:pt x="149" y="26"/>
                </a:lnTo>
                <a:lnTo>
                  <a:pt x="140" y="25"/>
                </a:lnTo>
                <a:lnTo>
                  <a:pt x="129" y="25"/>
                </a:lnTo>
                <a:lnTo>
                  <a:pt x="122" y="26"/>
                </a:lnTo>
                <a:lnTo>
                  <a:pt x="122" y="26"/>
                </a:lnTo>
                <a:lnTo>
                  <a:pt x="115" y="23"/>
                </a:lnTo>
                <a:lnTo>
                  <a:pt x="108" y="21"/>
                </a:lnTo>
                <a:lnTo>
                  <a:pt x="99" y="20"/>
                </a:lnTo>
                <a:lnTo>
                  <a:pt x="88" y="20"/>
                </a:lnTo>
                <a:lnTo>
                  <a:pt x="67" y="20"/>
                </a:lnTo>
                <a:lnTo>
                  <a:pt x="53" y="21"/>
                </a:lnTo>
                <a:lnTo>
                  <a:pt x="53" y="21"/>
                </a:lnTo>
                <a:lnTo>
                  <a:pt x="35" y="24"/>
                </a:lnTo>
                <a:lnTo>
                  <a:pt x="26" y="25"/>
                </a:lnTo>
                <a:lnTo>
                  <a:pt x="19" y="29"/>
                </a:lnTo>
                <a:lnTo>
                  <a:pt x="19" y="29"/>
                </a:lnTo>
                <a:lnTo>
                  <a:pt x="13" y="32"/>
                </a:lnTo>
                <a:lnTo>
                  <a:pt x="5" y="38"/>
                </a:lnTo>
                <a:lnTo>
                  <a:pt x="2" y="41"/>
                </a:lnTo>
                <a:lnTo>
                  <a:pt x="0" y="44"/>
                </a:lnTo>
                <a:lnTo>
                  <a:pt x="0" y="48"/>
                </a:lnTo>
                <a:lnTo>
                  <a:pt x="4" y="49"/>
                </a:lnTo>
                <a:lnTo>
                  <a:pt x="4" y="49"/>
                </a:lnTo>
                <a:close/>
                <a:moveTo>
                  <a:pt x="1196" y="37"/>
                </a:moveTo>
                <a:lnTo>
                  <a:pt x="1196" y="37"/>
                </a:lnTo>
                <a:lnTo>
                  <a:pt x="1193" y="37"/>
                </a:lnTo>
                <a:lnTo>
                  <a:pt x="1193" y="37"/>
                </a:lnTo>
                <a:lnTo>
                  <a:pt x="1192" y="35"/>
                </a:lnTo>
                <a:lnTo>
                  <a:pt x="1192" y="35"/>
                </a:lnTo>
                <a:lnTo>
                  <a:pt x="1192" y="35"/>
                </a:lnTo>
                <a:lnTo>
                  <a:pt x="1192" y="35"/>
                </a:lnTo>
                <a:lnTo>
                  <a:pt x="1195" y="35"/>
                </a:lnTo>
                <a:lnTo>
                  <a:pt x="1198" y="36"/>
                </a:lnTo>
                <a:lnTo>
                  <a:pt x="1198" y="36"/>
                </a:lnTo>
                <a:lnTo>
                  <a:pt x="1196" y="37"/>
                </a:lnTo>
                <a:lnTo>
                  <a:pt x="1196" y="37"/>
                </a:lnTo>
                <a:close/>
                <a:moveTo>
                  <a:pt x="1199" y="48"/>
                </a:moveTo>
                <a:lnTo>
                  <a:pt x="1199" y="48"/>
                </a:lnTo>
                <a:lnTo>
                  <a:pt x="1200" y="47"/>
                </a:lnTo>
                <a:lnTo>
                  <a:pt x="1200" y="47"/>
                </a:lnTo>
                <a:lnTo>
                  <a:pt x="1201" y="47"/>
                </a:lnTo>
                <a:lnTo>
                  <a:pt x="1201" y="47"/>
                </a:lnTo>
                <a:lnTo>
                  <a:pt x="1199" y="48"/>
                </a:lnTo>
                <a:lnTo>
                  <a:pt x="1199" y="48"/>
                </a:lnTo>
                <a:close/>
                <a:moveTo>
                  <a:pt x="1210" y="35"/>
                </a:moveTo>
                <a:lnTo>
                  <a:pt x="1210" y="35"/>
                </a:lnTo>
                <a:lnTo>
                  <a:pt x="1210" y="33"/>
                </a:lnTo>
                <a:lnTo>
                  <a:pt x="1210" y="33"/>
                </a:lnTo>
                <a:lnTo>
                  <a:pt x="1212" y="35"/>
                </a:lnTo>
                <a:lnTo>
                  <a:pt x="1212" y="35"/>
                </a:lnTo>
                <a:lnTo>
                  <a:pt x="1210" y="35"/>
                </a:lnTo>
                <a:lnTo>
                  <a:pt x="1210" y="35"/>
                </a:lnTo>
                <a:close/>
                <a:moveTo>
                  <a:pt x="1227" y="33"/>
                </a:moveTo>
                <a:lnTo>
                  <a:pt x="1227" y="33"/>
                </a:lnTo>
                <a:lnTo>
                  <a:pt x="1225" y="31"/>
                </a:lnTo>
                <a:lnTo>
                  <a:pt x="1223" y="29"/>
                </a:lnTo>
                <a:lnTo>
                  <a:pt x="1217" y="26"/>
                </a:lnTo>
                <a:lnTo>
                  <a:pt x="1217" y="26"/>
                </a:lnTo>
                <a:lnTo>
                  <a:pt x="1230" y="31"/>
                </a:lnTo>
                <a:lnTo>
                  <a:pt x="1230" y="31"/>
                </a:lnTo>
                <a:lnTo>
                  <a:pt x="1227" y="33"/>
                </a:lnTo>
                <a:lnTo>
                  <a:pt x="1227" y="33"/>
                </a:lnTo>
                <a:close/>
                <a:moveTo>
                  <a:pt x="1210" y="24"/>
                </a:moveTo>
                <a:lnTo>
                  <a:pt x="1210" y="24"/>
                </a:lnTo>
                <a:lnTo>
                  <a:pt x="1200" y="21"/>
                </a:lnTo>
                <a:lnTo>
                  <a:pt x="1190" y="21"/>
                </a:lnTo>
                <a:lnTo>
                  <a:pt x="1190" y="21"/>
                </a:lnTo>
                <a:lnTo>
                  <a:pt x="1183" y="15"/>
                </a:lnTo>
                <a:lnTo>
                  <a:pt x="1183" y="15"/>
                </a:lnTo>
                <a:lnTo>
                  <a:pt x="1210" y="24"/>
                </a:lnTo>
                <a:lnTo>
                  <a:pt x="1210" y="24"/>
                </a:lnTo>
                <a:close/>
                <a:moveTo>
                  <a:pt x="1180" y="54"/>
                </a:moveTo>
                <a:lnTo>
                  <a:pt x="1180" y="54"/>
                </a:lnTo>
                <a:lnTo>
                  <a:pt x="1176" y="54"/>
                </a:lnTo>
                <a:lnTo>
                  <a:pt x="1176" y="54"/>
                </a:lnTo>
                <a:lnTo>
                  <a:pt x="1177" y="54"/>
                </a:lnTo>
                <a:lnTo>
                  <a:pt x="1177" y="54"/>
                </a:lnTo>
                <a:lnTo>
                  <a:pt x="1180" y="54"/>
                </a:lnTo>
                <a:lnTo>
                  <a:pt x="1180" y="54"/>
                </a:lnTo>
                <a:close/>
                <a:moveTo>
                  <a:pt x="1176" y="43"/>
                </a:moveTo>
                <a:lnTo>
                  <a:pt x="1176" y="43"/>
                </a:lnTo>
                <a:lnTo>
                  <a:pt x="1177" y="43"/>
                </a:lnTo>
                <a:lnTo>
                  <a:pt x="1177" y="43"/>
                </a:lnTo>
                <a:lnTo>
                  <a:pt x="1177" y="43"/>
                </a:lnTo>
                <a:lnTo>
                  <a:pt x="1177" y="43"/>
                </a:lnTo>
                <a:lnTo>
                  <a:pt x="1176" y="44"/>
                </a:lnTo>
                <a:lnTo>
                  <a:pt x="1176" y="44"/>
                </a:lnTo>
                <a:lnTo>
                  <a:pt x="1172" y="44"/>
                </a:lnTo>
                <a:lnTo>
                  <a:pt x="1172" y="44"/>
                </a:lnTo>
                <a:lnTo>
                  <a:pt x="1176" y="43"/>
                </a:lnTo>
                <a:lnTo>
                  <a:pt x="1176" y="43"/>
                </a:lnTo>
                <a:close/>
                <a:moveTo>
                  <a:pt x="1140" y="42"/>
                </a:moveTo>
                <a:lnTo>
                  <a:pt x="1140" y="42"/>
                </a:lnTo>
                <a:lnTo>
                  <a:pt x="1145" y="45"/>
                </a:lnTo>
                <a:lnTo>
                  <a:pt x="1150" y="47"/>
                </a:lnTo>
                <a:lnTo>
                  <a:pt x="1150" y="47"/>
                </a:lnTo>
                <a:lnTo>
                  <a:pt x="1145" y="45"/>
                </a:lnTo>
                <a:lnTo>
                  <a:pt x="1140" y="42"/>
                </a:lnTo>
                <a:lnTo>
                  <a:pt x="1140" y="42"/>
                </a:lnTo>
                <a:close/>
                <a:moveTo>
                  <a:pt x="1157" y="11"/>
                </a:moveTo>
                <a:lnTo>
                  <a:pt x="1157" y="11"/>
                </a:lnTo>
                <a:lnTo>
                  <a:pt x="1156" y="12"/>
                </a:lnTo>
                <a:lnTo>
                  <a:pt x="1156" y="12"/>
                </a:lnTo>
                <a:lnTo>
                  <a:pt x="1145" y="13"/>
                </a:lnTo>
                <a:lnTo>
                  <a:pt x="1140" y="14"/>
                </a:lnTo>
                <a:lnTo>
                  <a:pt x="1136" y="18"/>
                </a:lnTo>
                <a:lnTo>
                  <a:pt x="1136" y="18"/>
                </a:lnTo>
                <a:lnTo>
                  <a:pt x="1134" y="18"/>
                </a:lnTo>
                <a:lnTo>
                  <a:pt x="1134" y="18"/>
                </a:lnTo>
                <a:lnTo>
                  <a:pt x="1135" y="14"/>
                </a:lnTo>
                <a:lnTo>
                  <a:pt x="1137" y="13"/>
                </a:lnTo>
                <a:lnTo>
                  <a:pt x="1145" y="11"/>
                </a:lnTo>
                <a:lnTo>
                  <a:pt x="1151" y="11"/>
                </a:lnTo>
                <a:lnTo>
                  <a:pt x="1157" y="11"/>
                </a:lnTo>
                <a:lnTo>
                  <a:pt x="1157" y="11"/>
                </a:lnTo>
                <a:close/>
                <a:moveTo>
                  <a:pt x="1106" y="31"/>
                </a:moveTo>
                <a:lnTo>
                  <a:pt x="1106" y="31"/>
                </a:lnTo>
                <a:lnTo>
                  <a:pt x="1110" y="31"/>
                </a:lnTo>
                <a:lnTo>
                  <a:pt x="1110" y="31"/>
                </a:lnTo>
                <a:lnTo>
                  <a:pt x="1104" y="31"/>
                </a:lnTo>
                <a:lnTo>
                  <a:pt x="1104" y="31"/>
                </a:lnTo>
                <a:lnTo>
                  <a:pt x="1106" y="31"/>
                </a:lnTo>
                <a:lnTo>
                  <a:pt x="1106" y="31"/>
                </a:lnTo>
                <a:close/>
                <a:moveTo>
                  <a:pt x="915" y="33"/>
                </a:moveTo>
                <a:lnTo>
                  <a:pt x="915" y="33"/>
                </a:lnTo>
                <a:lnTo>
                  <a:pt x="927" y="32"/>
                </a:lnTo>
                <a:lnTo>
                  <a:pt x="940" y="32"/>
                </a:lnTo>
                <a:lnTo>
                  <a:pt x="940" y="32"/>
                </a:lnTo>
                <a:lnTo>
                  <a:pt x="915" y="33"/>
                </a:lnTo>
                <a:lnTo>
                  <a:pt x="915" y="33"/>
                </a:lnTo>
                <a:lnTo>
                  <a:pt x="915" y="33"/>
                </a:lnTo>
                <a:lnTo>
                  <a:pt x="915" y="33"/>
                </a:lnTo>
                <a:close/>
                <a:moveTo>
                  <a:pt x="282" y="238"/>
                </a:moveTo>
                <a:lnTo>
                  <a:pt x="282" y="238"/>
                </a:lnTo>
                <a:lnTo>
                  <a:pt x="279" y="238"/>
                </a:lnTo>
                <a:lnTo>
                  <a:pt x="279" y="238"/>
                </a:lnTo>
                <a:lnTo>
                  <a:pt x="279" y="238"/>
                </a:lnTo>
                <a:lnTo>
                  <a:pt x="279" y="238"/>
                </a:lnTo>
                <a:lnTo>
                  <a:pt x="273" y="227"/>
                </a:lnTo>
                <a:lnTo>
                  <a:pt x="270" y="215"/>
                </a:lnTo>
                <a:lnTo>
                  <a:pt x="267" y="203"/>
                </a:lnTo>
                <a:lnTo>
                  <a:pt x="265" y="191"/>
                </a:lnTo>
                <a:lnTo>
                  <a:pt x="265" y="191"/>
                </a:lnTo>
                <a:lnTo>
                  <a:pt x="267" y="191"/>
                </a:lnTo>
                <a:lnTo>
                  <a:pt x="270" y="190"/>
                </a:lnTo>
                <a:lnTo>
                  <a:pt x="272" y="188"/>
                </a:lnTo>
                <a:lnTo>
                  <a:pt x="272" y="188"/>
                </a:lnTo>
                <a:lnTo>
                  <a:pt x="272" y="191"/>
                </a:lnTo>
                <a:lnTo>
                  <a:pt x="273" y="194"/>
                </a:lnTo>
                <a:lnTo>
                  <a:pt x="274" y="194"/>
                </a:lnTo>
                <a:lnTo>
                  <a:pt x="277" y="192"/>
                </a:lnTo>
                <a:lnTo>
                  <a:pt x="280" y="188"/>
                </a:lnTo>
                <a:lnTo>
                  <a:pt x="282" y="180"/>
                </a:lnTo>
                <a:lnTo>
                  <a:pt x="282" y="180"/>
                </a:lnTo>
                <a:lnTo>
                  <a:pt x="285" y="195"/>
                </a:lnTo>
                <a:lnTo>
                  <a:pt x="286" y="209"/>
                </a:lnTo>
                <a:lnTo>
                  <a:pt x="285" y="224"/>
                </a:lnTo>
                <a:lnTo>
                  <a:pt x="284" y="231"/>
                </a:lnTo>
                <a:lnTo>
                  <a:pt x="282" y="238"/>
                </a:lnTo>
                <a:lnTo>
                  <a:pt x="282" y="238"/>
                </a:lnTo>
                <a:close/>
                <a:moveTo>
                  <a:pt x="72" y="386"/>
                </a:moveTo>
                <a:lnTo>
                  <a:pt x="72" y="386"/>
                </a:lnTo>
                <a:lnTo>
                  <a:pt x="71" y="363"/>
                </a:lnTo>
                <a:lnTo>
                  <a:pt x="71" y="363"/>
                </a:lnTo>
                <a:lnTo>
                  <a:pt x="73" y="385"/>
                </a:lnTo>
                <a:lnTo>
                  <a:pt x="76" y="398"/>
                </a:lnTo>
                <a:lnTo>
                  <a:pt x="76" y="398"/>
                </a:lnTo>
                <a:lnTo>
                  <a:pt x="72" y="386"/>
                </a:lnTo>
                <a:lnTo>
                  <a:pt x="72" y="386"/>
                </a:lnTo>
                <a:close/>
                <a:moveTo>
                  <a:pt x="77" y="339"/>
                </a:moveTo>
                <a:lnTo>
                  <a:pt x="77" y="339"/>
                </a:lnTo>
                <a:lnTo>
                  <a:pt x="76" y="339"/>
                </a:lnTo>
                <a:lnTo>
                  <a:pt x="75" y="341"/>
                </a:lnTo>
                <a:lnTo>
                  <a:pt x="72" y="345"/>
                </a:lnTo>
                <a:lnTo>
                  <a:pt x="72" y="345"/>
                </a:lnTo>
                <a:lnTo>
                  <a:pt x="76" y="331"/>
                </a:lnTo>
                <a:lnTo>
                  <a:pt x="78" y="324"/>
                </a:lnTo>
                <a:lnTo>
                  <a:pt x="81" y="316"/>
                </a:lnTo>
                <a:lnTo>
                  <a:pt x="81" y="316"/>
                </a:lnTo>
                <a:lnTo>
                  <a:pt x="78" y="327"/>
                </a:lnTo>
                <a:lnTo>
                  <a:pt x="77" y="339"/>
                </a:lnTo>
                <a:lnTo>
                  <a:pt x="77" y="339"/>
                </a:lnTo>
                <a:close/>
                <a:moveTo>
                  <a:pt x="87" y="503"/>
                </a:moveTo>
                <a:lnTo>
                  <a:pt x="87" y="503"/>
                </a:lnTo>
                <a:lnTo>
                  <a:pt x="84" y="471"/>
                </a:lnTo>
                <a:lnTo>
                  <a:pt x="81" y="440"/>
                </a:lnTo>
                <a:lnTo>
                  <a:pt x="81" y="440"/>
                </a:lnTo>
                <a:lnTo>
                  <a:pt x="82" y="443"/>
                </a:lnTo>
                <a:lnTo>
                  <a:pt x="82" y="443"/>
                </a:lnTo>
                <a:lnTo>
                  <a:pt x="85" y="473"/>
                </a:lnTo>
                <a:lnTo>
                  <a:pt x="87" y="487"/>
                </a:lnTo>
                <a:lnTo>
                  <a:pt x="87" y="503"/>
                </a:lnTo>
                <a:lnTo>
                  <a:pt x="87" y="503"/>
                </a:lnTo>
                <a:close/>
                <a:moveTo>
                  <a:pt x="95" y="651"/>
                </a:moveTo>
                <a:lnTo>
                  <a:pt x="95" y="651"/>
                </a:lnTo>
                <a:lnTo>
                  <a:pt x="95" y="651"/>
                </a:lnTo>
                <a:lnTo>
                  <a:pt x="95" y="651"/>
                </a:lnTo>
                <a:lnTo>
                  <a:pt x="91" y="646"/>
                </a:lnTo>
                <a:lnTo>
                  <a:pt x="91" y="646"/>
                </a:lnTo>
                <a:lnTo>
                  <a:pt x="93" y="646"/>
                </a:lnTo>
                <a:lnTo>
                  <a:pt x="93" y="646"/>
                </a:lnTo>
                <a:lnTo>
                  <a:pt x="96" y="649"/>
                </a:lnTo>
                <a:lnTo>
                  <a:pt x="96" y="649"/>
                </a:lnTo>
                <a:lnTo>
                  <a:pt x="95" y="651"/>
                </a:lnTo>
                <a:lnTo>
                  <a:pt x="95" y="651"/>
                </a:lnTo>
                <a:close/>
                <a:moveTo>
                  <a:pt x="96" y="493"/>
                </a:moveTo>
                <a:lnTo>
                  <a:pt x="96" y="493"/>
                </a:lnTo>
                <a:lnTo>
                  <a:pt x="95" y="480"/>
                </a:lnTo>
                <a:lnTo>
                  <a:pt x="95" y="480"/>
                </a:lnTo>
                <a:lnTo>
                  <a:pt x="97" y="495"/>
                </a:lnTo>
                <a:lnTo>
                  <a:pt x="97" y="495"/>
                </a:lnTo>
                <a:lnTo>
                  <a:pt x="96" y="493"/>
                </a:lnTo>
                <a:lnTo>
                  <a:pt x="96" y="493"/>
                </a:lnTo>
                <a:close/>
                <a:moveTo>
                  <a:pt x="100" y="578"/>
                </a:moveTo>
                <a:lnTo>
                  <a:pt x="100" y="578"/>
                </a:lnTo>
                <a:lnTo>
                  <a:pt x="99" y="540"/>
                </a:lnTo>
                <a:lnTo>
                  <a:pt x="99" y="522"/>
                </a:lnTo>
                <a:lnTo>
                  <a:pt x="99" y="503"/>
                </a:lnTo>
                <a:lnTo>
                  <a:pt x="99" y="503"/>
                </a:lnTo>
                <a:lnTo>
                  <a:pt x="101" y="534"/>
                </a:lnTo>
                <a:lnTo>
                  <a:pt x="102" y="567"/>
                </a:lnTo>
                <a:lnTo>
                  <a:pt x="102" y="567"/>
                </a:lnTo>
                <a:lnTo>
                  <a:pt x="100" y="578"/>
                </a:lnTo>
                <a:lnTo>
                  <a:pt x="100" y="578"/>
                </a:lnTo>
                <a:close/>
                <a:moveTo>
                  <a:pt x="103" y="656"/>
                </a:moveTo>
                <a:lnTo>
                  <a:pt x="103" y="656"/>
                </a:lnTo>
                <a:lnTo>
                  <a:pt x="105" y="654"/>
                </a:lnTo>
                <a:lnTo>
                  <a:pt x="105" y="654"/>
                </a:lnTo>
                <a:lnTo>
                  <a:pt x="117" y="657"/>
                </a:lnTo>
                <a:lnTo>
                  <a:pt x="129" y="660"/>
                </a:lnTo>
                <a:lnTo>
                  <a:pt x="129" y="660"/>
                </a:lnTo>
                <a:lnTo>
                  <a:pt x="115" y="658"/>
                </a:lnTo>
                <a:lnTo>
                  <a:pt x="108" y="657"/>
                </a:lnTo>
                <a:lnTo>
                  <a:pt x="103" y="656"/>
                </a:lnTo>
                <a:lnTo>
                  <a:pt x="103" y="656"/>
                </a:lnTo>
                <a:close/>
                <a:moveTo>
                  <a:pt x="102" y="619"/>
                </a:moveTo>
                <a:lnTo>
                  <a:pt x="102" y="619"/>
                </a:lnTo>
                <a:lnTo>
                  <a:pt x="102" y="616"/>
                </a:lnTo>
                <a:lnTo>
                  <a:pt x="102" y="616"/>
                </a:lnTo>
                <a:lnTo>
                  <a:pt x="103" y="620"/>
                </a:lnTo>
                <a:lnTo>
                  <a:pt x="103" y="620"/>
                </a:lnTo>
                <a:lnTo>
                  <a:pt x="102" y="619"/>
                </a:lnTo>
                <a:lnTo>
                  <a:pt x="102" y="619"/>
                </a:lnTo>
                <a:close/>
                <a:moveTo>
                  <a:pt x="142" y="644"/>
                </a:moveTo>
                <a:lnTo>
                  <a:pt x="142" y="644"/>
                </a:lnTo>
                <a:lnTo>
                  <a:pt x="140" y="642"/>
                </a:lnTo>
                <a:lnTo>
                  <a:pt x="140" y="642"/>
                </a:lnTo>
                <a:lnTo>
                  <a:pt x="146" y="643"/>
                </a:lnTo>
                <a:lnTo>
                  <a:pt x="146" y="643"/>
                </a:lnTo>
                <a:lnTo>
                  <a:pt x="142" y="644"/>
                </a:lnTo>
                <a:lnTo>
                  <a:pt x="142" y="644"/>
                </a:lnTo>
                <a:close/>
                <a:moveTo>
                  <a:pt x="209" y="655"/>
                </a:moveTo>
                <a:lnTo>
                  <a:pt x="209" y="655"/>
                </a:lnTo>
                <a:lnTo>
                  <a:pt x="182" y="656"/>
                </a:lnTo>
                <a:lnTo>
                  <a:pt x="182" y="656"/>
                </a:lnTo>
                <a:lnTo>
                  <a:pt x="214" y="654"/>
                </a:lnTo>
                <a:lnTo>
                  <a:pt x="245" y="651"/>
                </a:lnTo>
                <a:lnTo>
                  <a:pt x="309" y="651"/>
                </a:lnTo>
                <a:lnTo>
                  <a:pt x="309" y="651"/>
                </a:lnTo>
                <a:lnTo>
                  <a:pt x="313" y="652"/>
                </a:lnTo>
                <a:lnTo>
                  <a:pt x="313" y="652"/>
                </a:lnTo>
                <a:lnTo>
                  <a:pt x="286" y="651"/>
                </a:lnTo>
                <a:lnTo>
                  <a:pt x="261" y="651"/>
                </a:lnTo>
                <a:lnTo>
                  <a:pt x="209" y="655"/>
                </a:lnTo>
                <a:lnTo>
                  <a:pt x="209" y="655"/>
                </a:lnTo>
                <a:close/>
                <a:moveTo>
                  <a:pt x="220" y="637"/>
                </a:moveTo>
                <a:lnTo>
                  <a:pt x="220" y="637"/>
                </a:lnTo>
                <a:lnTo>
                  <a:pt x="238" y="634"/>
                </a:lnTo>
                <a:lnTo>
                  <a:pt x="254" y="633"/>
                </a:lnTo>
                <a:lnTo>
                  <a:pt x="271" y="632"/>
                </a:lnTo>
                <a:lnTo>
                  <a:pt x="289" y="632"/>
                </a:lnTo>
                <a:lnTo>
                  <a:pt x="289" y="632"/>
                </a:lnTo>
                <a:lnTo>
                  <a:pt x="266" y="634"/>
                </a:lnTo>
                <a:lnTo>
                  <a:pt x="266" y="634"/>
                </a:lnTo>
                <a:lnTo>
                  <a:pt x="243" y="636"/>
                </a:lnTo>
                <a:lnTo>
                  <a:pt x="220" y="637"/>
                </a:lnTo>
                <a:lnTo>
                  <a:pt x="220" y="637"/>
                </a:lnTo>
                <a:close/>
                <a:moveTo>
                  <a:pt x="318" y="654"/>
                </a:moveTo>
                <a:lnTo>
                  <a:pt x="318" y="654"/>
                </a:lnTo>
                <a:lnTo>
                  <a:pt x="320" y="651"/>
                </a:lnTo>
                <a:lnTo>
                  <a:pt x="320" y="651"/>
                </a:lnTo>
                <a:lnTo>
                  <a:pt x="337" y="651"/>
                </a:lnTo>
                <a:lnTo>
                  <a:pt x="337" y="651"/>
                </a:lnTo>
                <a:lnTo>
                  <a:pt x="338" y="655"/>
                </a:lnTo>
                <a:lnTo>
                  <a:pt x="338" y="655"/>
                </a:lnTo>
                <a:lnTo>
                  <a:pt x="318" y="654"/>
                </a:lnTo>
                <a:lnTo>
                  <a:pt x="318" y="654"/>
                </a:lnTo>
                <a:close/>
                <a:moveTo>
                  <a:pt x="363" y="640"/>
                </a:moveTo>
                <a:lnTo>
                  <a:pt x="363" y="640"/>
                </a:lnTo>
                <a:lnTo>
                  <a:pt x="341" y="640"/>
                </a:lnTo>
                <a:lnTo>
                  <a:pt x="341" y="640"/>
                </a:lnTo>
                <a:lnTo>
                  <a:pt x="354" y="639"/>
                </a:lnTo>
                <a:lnTo>
                  <a:pt x="368" y="638"/>
                </a:lnTo>
                <a:lnTo>
                  <a:pt x="368" y="638"/>
                </a:lnTo>
                <a:lnTo>
                  <a:pt x="363" y="640"/>
                </a:lnTo>
                <a:lnTo>
                  <a:pt x="363" y="640"/>
                </a:lnTo>
                <a:close/>
                <a:moveTo>
                  <a:pt x="382" y="656"/>
                </a:moveTo>
                <a:lnTo>
                  <a:pt x="382" y="656"/>
                </a:lnTo>
                <a:lnTo>
                  <a:pt x="398" y="654"/>
                </a:lnTo>
                <a:lnTo>
                  <a:pt x="398" y="654"/>
                </a:lnTo>
                <a:lnTo>
                  <a:pt x="416" y="654"/>
                </a:lnTo>
                <a:lnTo>
                  <a:pt x="416" y="654"/>
                </a:lnTo>
                <a:lnTo>
                  <a:pt x="382" y="656"/>
                </a:lnTo>
                <a:lnTo>
                  <a:pt x="382" y="656"/>
                </a:lnTo>
                <a:close/>
                <a:moveTo>
                  <a:pt x="507" y="628"/>
                </a:moveTo>
                <a:lnTo>
                  <a:pt x="507" y="628"/>
                </a:lnTo>
                <a:lnTo>
                  <a:pt x="473" y="630"/>
                </a:lnTo>
                <a:lnTo>
                  <a:pt x="438" y="632"/>
                </a:lnTo>
                <a:lnTo>
                  <a:pt x="438" y="632"/>
                </a:lnTo>
                <a:lnTo>
                  <a:pt x="438" y="631"/>
                </a:lnTo>
                <a:lnTo>
                  <a:pt x="438" y="631"/>
                </a:lnTo>
                <a:lnTo>
                  <a:pt x="512" y="628"/>
                </a:lnTo>
                <a:lnTo>
                  <a:pt x="512" y="628"/>
                </a:lnTo>
                <a:lnTo>
                  <a:pt x="507" y="628"/>
                </a:lnTo>
                <a:lnTo>
                  <a:pt x="507" y="628"/>
                </a:lnTo>
                <a:close/>
                <a:moveTo>
                  <a:pt x="534" y="642"/>
                </a:moveTo>
                <a:lnTo>
                  <a:pt x="534" y="642"/>
                </a:lnTo>
                <a:lnTo>
                  <a:pt x="557" y="640"/>
                </a:lnTo>
                <a:lnTo>
                  <a:pt x="557" y="640"/>
                </a:lnTo>
                <a:lnTo>
                  <a:pt x="534" y="642"/>
                </a:lnTo>
                <a:lnTo>
                  <a:pt x="534" y="642"/>
                </a:lnTo>
                <a:close/>
                <a:moveTo>
                  <a:pt x="615" y="640"/>
                </a:moveTo>
                <a:lnTo>
                  <a:pt x="615" y="640"/>
                </a:lnTo>
                <a:lnTo>
                  <a:pt x="587" y="640"/>
                </a:lnTo>
                <a:lnTo>
                  <a:pt x="587" y="640"/>
                </a:lnTo>
                <a:lnTo>
                  <a:pt x="590" y="639"/>
                </a:lnTo>
                <a:lnTo>
                  <a:pt x="590" y="639"/>
                </a:lnTo>
                <a:lnTo>
                  <a:pt x="591" y="638"/>
                </a:lnTo>
                <a:lnTo>
                  <a:pt x="591" y="638"/>
                </a:lnTo>
                <a:lnTo>
                  <a:pt x="616" y="638"/>
                </a:lnTo>
                <a:lnTo>
                  <a:pt x="616" y="638"/>
                </a:lnTo>
                <a:lnTo>
                  <a:pt x="615" y="640"/>
                </a:lnTo>
                <a:lnTo>
                  <a:pt x="615" y="640"/>
                </a:lnTo>
                <a:close/>
                <a:moveTo>
                  <a:pt x="674" y="643"/>
                </a:moveTo>
                <a:lnTo>
                  <a:pt x="674" y="643"/>
                </a:lnTo>
                <a:lnTo>
                  <a:pt x="631" y="640"/>
                </a:lnTo>
                <a:lnTo>
                  <a:pt x="631" y="640"/>
                </a:lnTo>
                <a:lnTo>
                  <a:pt x="626" y="638"/>
                </a:lnTo>
                <a:lnTo>
                  <a:pt x="626" y="638"/>
                </a:lnTo>
                <a:lnTo>
                  <a:pt x="675" y="638"/>
                </a:lnTo>
                <a:lnTo>
                  <a:pt x="675" y="638"/>
                </a:lnTo>
                <a:lnTo>
                  <a:pt x="674" y="640"/>
                </a:lnTo>
                <a:lnTo>
                  <a:pt x="674" y="643"/>
                </a:lnTo>
                <a:lnTo>
                  <a:pt x="674" y="643"/>
                </a:lnTo>
                <a:close/>
                <a:moveTo>
                  <a:pt x="693" y="644"/>
                </a:moveTo>
                <a:lnTo>
                  <a:pt x="693" y="644"/>
                </a:lnTo>
                <a:lnTo>
                  <a:pt x="688" y="642"/>
                </a:lnTo>
                <a:lnTo>
                  <a:pt x="688" y="642"/>
                </a:lnTo>
                <a:lnTo>
                  <a:pt x="694" y="639"/>
                </a:lnTo>
                <a:lnTo>
                  <a:pt x="694" y="639"/>
                </a:lnTo>
                <a:lnTo>
                  <a:pt x="709" y="645"/>
                </a:lnTo>
                <a:lnTo>
                  <a:pt x="709" y="645"/>
                </a:lnTo>
                <a:lnTo>
                  <a:pt x="693" y="644"/>
                </a:lnTo>
                <a:lnTo>
                  <a:pt x="693" y="644"/>
                </a:lnTo>
                <a:close/>
                <a:moveTo>
                  <a:pt x="723" y="628"/>
                </a:moveTo>
                <a:lnTo>
                  <a:pt x="723" y="628"/>
                </a:lnTo>
                <a:lnTo>
                  <a:pt x="817" y="626"/>
                </a:lnTo>
                <a:lnTo>
                  <a:pt x="817" y="626"/>
                </a:lnTo>
                <a:lnTo>
                  <a:pt x="815" y="626"/>
                </a:lnTo>
                <a:lnTo>
                  <a:pt x="815" y="626"/>
                </a:lnTo>
                <a:lnTo>
                  <a:pt x="800" y="627"/>
                </a:lnTo>
                <a:lnTo>
                  <a:pt x="786" y="630"/>
                </a:lnTo>
                <a:lnTo>
                  <a:pt x="786" y="630"/>
                </a:lnTo>
                <a:lnTo>
                  <a:pt x="755" y="630"/>
                </a:lnTo>
                <a:lnTo>
                  <a:pt x="723" y="628"/>
                </a:lnTo>
                <a:lnTo>
                  <a:pt x="723" y="628"/>
                </a:lnTo>
                <a:close/>
                <a:moveTo>
                  <a:pt x="764" y="644"/>
                </a:moveTo>
                <a:lnTo>
                  <a:pt x="764" y="644"/>
                </a:lnTo>
                <a:lnTo>
                  <a:pt x="775" y="642"/>
                </a:lnTo>
                <a:lnTo>
                  <a:pt x="775" y="642"/>
                </a:lnTo>
                <a:lnTo>
                  <a:pt x="784" y="640"/>
                </a:lnTo>
                <a:lnTo>
                  <a:pt x="784" y="640"/>
                </a:lnTo>
                <a:lnTo>
                  <a:pt x="815" y="637"/>
                </a:lnTo>
                <a:lnTo>
                  <a:pt x="831" y="637"/>
                </a:lnTo>
                <a:lnTo>
                  <a:pt x="845" y="638"/>
                </a:lnTo>
                <a:lnTo>
                  <a:pt x="845" y="638"/>
                </a:lnTo>
                <a:lnTo>
                  <a:pt x="805" y="643"/>
                </a:lnTo>
                <a:lnTo>
                  <a:pt x="785" y="644"/>
                </a:lnTo>
                <a:lnTo>
                  <a:pt x="764" y="644"/>
                </a:lnTo>
                <a:lnTo>
                  <a:pt x="764" y="644"/>
                </a:lnTo>
                <a:close/>
                <a:moveTo>
                  <a:pt x="880" y="628"/>
                </a:moveTo>
                <a:lnTo>
                  <a:pt x="880" y="628"/>
                </a:lnTo>
                <a:lnTo>
                  <a:pt x="881" y="626"/>
                </a:lnTo>
                <a:lnTo>
                  <a:pt x="881" y="625"/>
                </a:lnTo>
                <a:lnTo>
                  <a:pt x="881" y="625"/>
                </a:lnTo>
                <a:lnTo>
                  <a:pt x="920" y="625"/>
                </a:lnTo>
                <a:lnTo>
                  <a:pt x="959" y="627"/>
                </a:lnTo>
                <a:lnTo>
                  <a:pt x="959" y="627"/>
                </a:lnTo>
                <a:lnTo>
                  <a:pt x="920" y="628"/>
                </a:lnTo>
                <a:lnTo>
                  <a:pt x="880" y="628"/>
                </a:lnTo>
                <a:lnTo>
                  <a:pt x="880" y="628"/>
                </a:lnTo>
                <a:close/>
                <a:moveTo>
                  <a:pt x="1029" y="633"/>
                </a:moveTo>
                <a:lnTo>
                  <a:pt x="1029" y="633"/>
                </a:lnTo>
                <a:lnTo>
                  <a:pt x="1027" y="632"/>
                </a:lnTo>
                <a:lnTo>
                  <a:pt x="1024" y="631"/>
                </a:lnTo>
                <a:lnTo>
                  <a:pt x="1024" y="631"/>
                </a:lnTo>
                <a:lnTo>
                  <a:pt x="1038" y="630"/>
                </a:lnTo>
                <a:lnTo>
                  <a:pt x="1052" y="630"/>
                </a:lnTo>
                <a:lnTo>
                  <a:pt x="1052" y="630"/>
                </a:lnTo>
                <a:lnTo>
                  <a:pt x="1029" y="633"/>
                </a:lnTo>
                <a:lnTo>
                  <a:pt x="1029" y="633"/>
                </a:lnTo>
                <a:close/>
                <a:moveTo>
                  <a:pt x="1097" y="628"/>
                </a:moveTo>
                <a:lnTo>
                  <a:pt x="1097" y="628"/>
                </a:lnTo>
                <a:lnTo>
                  <a:pt x="1083" y="633"/>
                </a:lnTo>
                <a:lnTo>
                  <a:pt x="1069" y="636"/>
                </a:lnTo>
                <a:lnTo>
                  <a:pt x="1069" y="636"/>
                </a:lnTo>
                <a:lnTo>
                  <a:pt x="1087" y="630"/>
                </a:lnTo>
                <a:lnTo>
                  <a:pt x="1104" y="624"/>
                </a:lnTo>
                <a:lnTo>
                  <a:pt x="1137" y="608"/>
                </a:lnTo>
                <a:lnTo>
                  <a:pt x="1137" y="608"/>
                </a:lnTo>
                <a:lnTo>
                  <a:pt x="1117" y="619"/>
                </a:lnTo>
                <a:lnTo>
                  <a:pt x="1097" y="628"/>
                </a:lnTo>
                <a:lnTo>
                  <a:pt x="1097" y="628"/>
                </a:lnTo>
                <a:close/>
                <a:moveTo>
                  <a:pt x="1064" y="621"/>
                </a:moveTo>
                <a:lnTo>
                  <a:pt x="1064" y="621"/>
                </a:lnTo>
                <a:lnTo>
                  <a:pt x="1071" y="619"/>
                </a:lnTo>
                <a:lnTo>
                  <a:pt x="1071" y="619"/>
                </a:lnTo>
                <a:lnTo>
                  <a:pt x="1071" y="621"/>
                </a:lnTo>
                <a:lnTo>
                  <a:pt x="1071" y="621"/>
                </a:lnTo>
                <a:lnTo>
                  <a:pt x="1064" y="621"/>
                </a:lnTo>
                <a:lnTo>
                  <a:pt x="1064" y="621"/>
                </a:lnTo>
                <a:close/>
                <a:moveTo>
                  <a:pt x="1202" y="548"/>
                </a:moveTo>
                <a:lnTo>
                  <a:pt x="1202" y="548"/>
                </a:lnTo>
                <a:lnTo>
                  <a:pt x="1231" y="528"/>
                </a:lnTo>
                <a:lnTo>
                  <a:pt x="1246" y="519"/>
                </a:lnTo>
                <a:lnTo>
                  <a:pt x="1260" y="510"/>
                </a:lnTo>
                <a:lnTo>
                  <a:pt x="1260" y="510"/>
                </a:lnTo>
                <a:lnTo>
                  <a:pt x="1224" y="533"/>
                </a:lnTo>
                <a:lnTo>
                  <a:pt x="1224" y="533"/>
                </a:lnTo>
                <a:lnTo>
                  <a:pt x="1202" y="548"/>
                </a:lnTo>
                <a:lnTo>
                  <a:pt x="1202" y="548"/>
                </a:lnTo>
                <a:close/>
                <a:moveTo>
                  <a:pt x="1254" y="527"/>
                </a:moveTo>
                <a:lnTo>
                  <a:pt x="1254" y="527"/>
                </a:lnTo>
                <a:lnTo>
                  <a:pt x="1233" y="539"/>
                </a:lnTo>
                <a:lnTo>
                  <a:pt x="1233" y="539"/>
                </a:lnTo>
                <a:lnTo>
                  <a:pt x="1264" y="519"/>
                </a:lnTo>
                <a:lnTo>
                  <a:pt x="1264" y="519"/>
                </a:lnTo>
                <a:lnTo>
                  <a:pt x="1254" y="527"/>
                </a:lnTo>
                <a:lnTo>
                  <a:pt x="1254" y="527"/>
                </a:lnTo>
                <a:close/>
                <a:moveTo>
                  <a:pt x="1290" y="504"/>
                </a:moveTo>
                <a:lnTo>
                  <a:pt x="1290" y="504"/>
                </a:lnTo>
                <a:lnTo>
                  <a:pt x="1278" y="510"/>
                </a:lnTo>
                <a:lnTo>
                  <a:pt x="1278" y="510"/>
                </a:lnTo>
                <a:lnTo>
                  <a:pt x="1294" y="500"/>
                </a:lnTo>
                <a:lnTo>
                  <a:pt x="1294" y="500"/>
                </a:lnTo>
                <a:lnTo>
                  <a:pt x="1290" y="504"/>
                </a:lnTo>
                <a:lnTo>
                  <a:pt x="1290" y="504"/>
                </a:lnTo>
                <a:close/>
                <a:moveTo>
                  <a:pt x="1310" y="495"/>
                </a:moveTo>
                <a:lnTo>
                  <a:pt x="1310" y="495"/>
                </a:lnTo>
                <a:lnTo>
                  <a:pt x="1314" y="487"/>
                </a:lnTo>
                <a:lnTo>
                  <a:pt x="1314" y="487"/>
                </a:lnTo>
                <a:lnTo>
                  <a:pt x="1320" y="484"/>
                </a:lnTo>
                <a:lnTo>
                  <a:pt x="1320" y="484"/>
                </a:lnTo>
                <a:lnTo>
                  <a:pt x="1310" y="495"/>
                </a:lnTo>
                <a:lnTo>
                  <a:pt x="1310" y="495"/>
                </a:lnTo>
                <a:close/>
                <a:moveTo>
                  <a:pt x="1317" y="474"/>
                </a:moveTo>
                <a:lnTo>
                  <a:pt x="1317" y="474"/>
                </a:lnTo>
                <a:lnTo>
                  <a:pt x="1319" y="473"/>
                </a:lnTo>
                <a:lnTo>
                  <a:pt x="1319" y="473"/>
                </a:lnTo>
                <a:lnTo>
                  <a:pt x="1319" y="473"/>
                </a:lnTo>
                <a:lnTo>
                  <a:pt x="1319" y="473"/>
                </a:lnTo>
                <a:lnTo>
                  <a:pt x="1317" y="474"/>
                </a:lnTo>
                <a:lnTo>
                  <a:pt x="1317" y="474"/>
                </a:lnTo>
                <a:close/>
                <a:moveTo>
                  <a:pt x="1094" y="267"/>
                </a:moveTo>
                <a:lnTo>
                  <a:pt x="1094" y="267"/>
                </a:lnTo>
                <a:lnTo>
                  <a:pt x="1112" y="274"/>
                </a:lnTo>
                <a:lnTo>
                  <a:pt x="1131" y="283"/>
                </a:lnTo>
                <a:lnTo>
                  <a:pt x="1150" y="294"/>
                </a:lnTo>
                <a:lnTo>
                  <a:pt x="1168" y="306"/>
                </a:lnTo>
                <a:lnTo>
                  <a:pt x="1184" y="319"/>
                </a:lnTo>
                <a:lnTo>
                  <a:pt x="1200" y="332"/>
                </a:lnTo>
                <a:lnTo>
                  <a:pt x="1216" y="347"/>
                </a:lnTo>
                <a:lnTo>
                  <a:pt x="1230" y="361"/>
                </a:lnTo>
                <a:lnTo>
                  <a:pt x="1230" y="361"/>
                </a:lnTo>
                <a:lnTo>
                  <a:pt x="1241" y="372"/>
                </a:lnTo>
                <a:lnTo>
                  <a:pt x="1253" y="381"/>
                </a:lnTo>
                <a:lnTo>
                  <a:pt x="1280" y="400"/>
                </a:lnTo>
                <a:lnTo>
                  <a:pt x="1305" y="418"/>
                </a:lnTo>
                <a:lnTo>
                  <a:pt x="1317" y="427"/>
                </a:lnTo>
                <a:lnTo>
                  <a:pt x="1329" y="438"/>
                </a:lnTo>
                <a:lnTo>
                  <a:pt x="1329" y="438"/>
                </a:lnTo>
                <a:lnTo>
                  <a:pt x="1322" y="454"/>
                </a:lnTo>
                <a:lnTo>
                  <a:pt x="1318" y="460"/>
                </a:lnTo>
                <a:lnTo>
                  <a:pt x="1311" y="467"/>
                </a:lnTo>
                <a:lnTo>
                  <a:pt x="1311" y="467"/>
                </a:lnTo>
                <a:lnTo>
                  <a:pt x="1292" y="478"/>
                </a:lnTo>
                <a:lnTo>
                  <a:pt x="1281" y="485"/>
                </a:lnTo>
                <a:lnTo>
                  <a:pt x="1278" y="489"/>
                </a:lnTo>
                <a:lnTo>
                  <a:pt x="1277" y="491"/>
                </a:lnTo>
                <a:lnTo>
                  <a:pt x="1277" y="491"/>
                </a:lnTo>
                <a:lnTo>
                  <a:pt x="1260" y="500"/>
                </a:lnTo>
                <a:lnTo>
                  <a:pt x="1243" y="508"/>
                </a:lnTo>
                <a:lnTo>
                  <a:pt x="1228" y="518"/>
                </a:lnTo>
                <a:lnTo>
                  <a:pt x="1213" y="528"/>
                </a:lnTo>
                <a:lnTo>
                  <a:pt x="1183" y="550"/>
                </a:lnTo>
                <a:lnTo>
                  <a:pt x="1153" y="571"/>
                </a:lnTo>
                <a:lnTo>
                  <a:pt x="1153" y="571"/>
                </a:lnTo>
                <a:lnTo>
                  <a:pt x="1135" y="581"/>
                </a:lnTo>
                <a:lnTo>
                  <a:pt x="1117" y="591"/>
                </a:lnTo>
                <a:lnTo>
                  <a:pt x="1098" y="599"/>
                </a:lnTo>
                <a:lnTo>
                  <a:pt x="1080" y="605"/>
                </a:lnTo>
                <a:lnTo>
                  <a:pt x="1060" y="610"/>
                </a:lnTo>
                <a:lnTo>
                  <a:pt x="1040" y="614"/>
                </a:lnTo>
                <a:lnTo>
                  <a:pt x="1020" y="616"/>
                </a:lnTo>
                <a:lnTo>
                  <a:pt x="999" y="618"/>
                </a:lnTo>
                <a:lnTo>
                  <a:pt x="999" y="618"/>
                </a:lnTo>
                <a:lnTo>
                  <a:pt x="959" y="618"/>
                </a:lnTo>
                <a:lnTo>
                  <a:pt x="920" y="616"/>
                </a:lnTo>
                <a:lnTo>
                  <a:pt x="879" y="615"/>
                </a:lnTo>
                <a:lnTo>
                  <a:pt x="839" y="615"/>
                </a:lnTo>
                <a:lnTo>
                  <a:pt x="839" y="615"/>
                </a:lnTo>
                <a:lnTo>
                  <a:pt x="753" y="619"/>
                </a:lnTo>
                <a:lnTo>
                  <a:pt x="711" y="620"/>
                </a:lnTo>
                <a:lnTo>
                  <a:pt x="668" y="620"/>
                </a:lnTo>
                <a:lnTo>
                  <a:pt x="668" y="620"/>
                </a:lnTo>
                <a:lnTo>
                  <a:pt x="655" y="618"/>
                </a:lnTo>
                <a:lnTo>
                  <a:pt x="642" y="616"/>
                </a:lnTo>
                <a:lnTo>
                  <a:pt x="613" y="616"/>
                </a:lnTo>
                <a:lnTo>
                  <a:pt x="583" y="618"/>
                </a:lnTo>
                <a:lnTo>
                  <a:pt x="555" y="618"/>
                </a:lnTo>
                <a:lnTo>
                  <a:pt x="555" y="618"/>
                </a:lnTo>
                <a:lnTo>
                  <a:pt x="487" y="619"/>
                </a:lnTo>
                <a:lnTo>
                  <a:pt x="420" y="621"/>
                </a:lnTo>
                <a:lnTo>
                  <a:pt x="420" y="621"/>
                </a:lnTo>
                <a:lnTo>
                  <a:pt x="406" y="620"/>
                </a:lnTo>
                <a:lnTo>
                  <a:pt x="391" y="620"/>
                </a:lnTo>
                <a:lnTo>
                  <a:pt x="377" y="621"/>
                </a:lnTo>
                <a:lnTo>
                  <a:pt x="362" y="622"/>
                </a:lnTo>
                <a:lnTo>
                  <a:pt x="362" y="622"/>
                </a:lnTo>
                <a:lnTo>
                  <a:pt x="324" y="624"/>
                </a:lnTo>
                <a:lnTo>
                  <a:pt x="284" y="622"/>
                </a:lnTo>
                <a:lnTo>
                  <a:pt x="284" y="622"/>
                </a:lnTo>
                <a:lnTo>
                  <a:pt x="268" y="622"/>
                </a:lnTo>
                <a:lnTo>
                  <a:pt x="252" y="624"/>
                </a:lnTo>
                <a:lnTo>
                  <a:pt x="219" y="628"/>
                </a:lnTo>
                <a:lnTo>
                  <a:pt x="188" y="632"/>
                </a:lnTo>
                <a:lnTo>
                  <a:pt x="171" y="633"/>
                </a:lnTo>
                <a:lnTo>
                  <a:pt x="155" y="634"/>
                </a:lnTo>
                <a:lnTo>
                  <a:pt x="155" y="634"/>
                </a:lnTo>
                <a:lnTo>
                  <a:pt x="141" y="633"/>
                </a:lnTo>
                <a:lnTo>
                  <a:pt x="131" y="630"/>
                </a:lnTo>
                <a:lnTo>
                  <a:pt x="123" y="626"/>
                </a:lnTo>
                <a:lnTo>
                  <a:pt x="118" y="620"/>
                </a:lnTo>
                <a:lnTo>
                  <a:pt x="114" y="613"/>
                </a:lnTo>
                <a:lnTo>
                  <a:pt x="112" y="603"/>
                </a:lnTo>
                <a:lnTo>
                  <a:pt x="111" y="592"/>
                </a:lnTo>
                <a:lnTo>
                  <a:pt x="112" y="580"/>
                </a:lnTo>
                <a:lnTo>
                  <a:pt x="112" y="580"/>
                </a:lnTo>
                <a:lnTo>
                  <a:pt x="113" y="554"/>
                </a:lnTo>
                <a:lnTo>
                  <a:pt x="114" y="527"/>
                </a:lnTo>
                <a:lnTo>
                  <a:pt x="114" y="514"/>
                </a:lnTo>
                <a:lnTo>
                  <a:pt x="113" y="500"/>
                </a:lnTo>
                <a:lnTo>
                  <a:pt x="111" y="486"/>
                </a:lnTo>
                <a:lnTo>
                  <a:pt x="107" y="474"/>
                </a:lnTo>
                <a:lnTo>
                  <a:pt x="107" y="474"/>
                </a:lnTo>
                <a:lnTo>
                  <a:pt x="102" y="460"/>
                </a:lnTo>
                <a:lnTo>
                  <a:pt x="99" y="444"/>
                </a:lnTo>
                <a:lnTo>
                  <a:pt x="91" y="412"/>
                </a:lnTo>
                <a:lnTo>
                  <a:pt x="88" y="378"/>
                </a:lnTo>
                <a:lnTo>
                  <a:pt x="87" y="347"/>
                </a:lnTo>
                <a:lnTo>
                  <a:pt x="87" y="347"/>
                </a:lnTo>
                <a:lnTo>
                  <a:pt x="88" y="333"/>
                </a:lnTo>
                <a:lnTo>
                  <a:pt x="90" y="320"/>
                </a:lnTo>
                <a:lnTo>
                  <a:pt x="93" y="313"/>
                </a:lnTo>
                <a:lnTo>
                  <a:pt x="95" y="307"/>
                </a:lnTo>
                <a:lnTo>
                  <a:pt x="99" y="302"/>
                </a:lnTo>
                <a:lnTo>
                  <a:pt x="105" y="297"/>
                </a:lnTo>
                <a:lnTo>
                  <a:pt x="105" y="297"/>
                </a:lnTo>
                <a:lnTo>
                  <a:pt x="108" y="295"/>
                </a:lnTo>
                <a:lnTo>
                  <a:pt x="114" y="294"/>
                </a:lnTo>
                <a:lnTo>
                  <a:pt x="126" y="290"/>
                </a:lnTo>
                <a:lnTo>
                  <a:pt x="137" y="288"/>
                </a:lnTo>
                <a:lnTo>
                  <a:pt x="142" y="285"/>
                </a:lnTo>
                <a:lnTo>
                  <a:pt x="146" y="283"/>
                </a:lnTo>
                <a:lnTo>
                  <a:pt x="146" y="283"/>
                </a:lnTo>
                <a:lnTo>
                  <a:pt x="164" y="285"/>
                </a:lnTo>
                <a:lnTo>
                  <a:pt x="182" y="288"/>
                </a:lnTo>
                <a:lnTo>
                  <a:pt x="201" y="288"/>
                </a:lnTo>
                <a:lnTo>
                  <a:pt x="219" y="288"/>
                </a:lnTo>
                <a:lnTo>
                  <a:pt x="256" y="285"/>
                </a:lnTo>
                <a:lnTo>
                  <a:pt x="276" y="285"/>
                </a:lnTo>
                <a:lnTo>
                  <a:pt x="294" y="285"/>
                </a:lnTo>
                <a:lnTo>
                  <a:pt x="294" y="285"/>
                </a:lnTo>
                <a:lnTo>
                  <a:pt x="290" y="292"/>
                </a:lnTo>
                <a:lnTo>
                  <a:pt x="286" y="301"/>
                </a:lnTo>
                <a:lnTo>
                  <a:pt x="286" y="301"/>
                </a:lnTo>
                <a:lnTo>
                  <a:pt x="278" y="301"/>
                </a:lnTo>
                <a:lnTo>
                  <a:pt x="266" y="304"/>
                </a:lnTo>
                <a:lnTo>
                  <a:pt x="261" y="307"/>
                </a:lnTo>
                <a:lnTo>
                  <a:pt x="256" y="309"/>
                </a:lnTo>
                <a:lnTo>
                  <a:pt x="253" y="313"/>
                </a:lnTo>
                <a:lnTo>
                  <a:pt x="253" y="314"/>
                </a:lnTo>
                <a:lnTo>
                  <a:pt x="253" y="316"/>
                </a:lnTo>
                <a:lnTo>
                  <a:pt x="253" y="316"/>
                </a:lnTo>
                <a:lnTo>
                  <a:pt x="252" y="321"/>
                </a:lnTo>
                <a:lnTo>
                  <a:pt x="250" y="325"/>
                </a:lnTo>
                <a:lnTo>
                  <a:pt x="250" y="328"/>
                </a:lnTo>
                <a:lnTo>
                  <a:pt x="252" y="332"/>
                </a:lnTo>
                <a:lnTo>
                  <a:pt x="253" y="336"/>
                </a:lnTo>
                <a:lnTo>
                  <a:pt x="255" y="339"/>
                </a:lnTo>
                <a:lnTo>
                  <a:pt x="261" y="344"/>
                </a:lnTo>
                <a:lnTo>
                  <a:pt x="270" y="348"/>
                </a:lnTo>
                <a:lnTo>
                  <a:pt x="278" y="350"/>
                </a:lnTo>
                <a:lnTo>
                  <a:pt x="286" y="351"/>
                </a:lnTo>
                <a:lnTo>
                  <a:pt x="294" y="350"/>
                </a:lnTo>
                <a:lnTo>
                  <a:pt x="294" y="350"/>
                </a:lnTo>
                <a:lnTo>
                  <a:pt x="298" y="349"/>
                </a:lnTo>
                <a:lnTo>
                  <a:pt x="302" y="348"/>
                </a:lnTo>
                <a:lnTo>
                  <a:pt x="306" y="345"/>
                </a:lnTo>
                <a:lnTo>
                  <a:pt x="308" y="342"/>
                </a:lnTo>
                <a:lnTo>
                  <a:pt x="312" y="336"/>
                </a:lnTo>
                <a:lnTo>
                  <a:pt x="314" y="327"/>
                </a:lnTo>
                <a:lnTo>
                  <a:pt x="313" y="320"/>
                </a:lnTo>
                <a:lnTo>
                  <a:pt x="309" y="313"/>
                </a:lnTo>
                <a:lnTo>
                  <a:pt x="304" y="307"/>
                </a:lnTo>
                <a:lnTo>
                  <a:pt x="301" y="304"/>
                </a:lnTo>
                <a:lnTo>
                  <a:pt x="296" y="302"/>
                </a:lnTo>
                <a:lnTo>
                  <a:pt x="296" y="302"/>
                </a:lnTo>
                <a:lnTo>
                  <a:pt x="300" y="294"/>
                </a:lnTo>
                <a:lnTo>
                  <a:pt x="303" y="285"/>
                </a:lnTo>
                <a:lnTo>
                  <a:pt x="303" y="285"/>
                </a:lnTo>
                <a:lnTo>
                  <a:pt x="383" y="286"/>
                </a:lnTo>
                <a:lnTo>
                  <a:pt x="463" y="285"/>
                </a:lnTo>
                <a:lnTo>
                  <a:pt x="622" y="282"/>
                </a:lnTo>
                <a:lnTo>
                  <a:pt x="782" y="278"/>
                </a:lnTo>
                <a:lnTo>
                  <a:pt x="942" y="274"/>
                </a:lnTo>
                <a:lnTo>
                  <a:pt x="942" y="274"/>
                </a:lnTo>
                <a:lnTo>
                  <a:pt x="939" y="284"/>
                </a:lnTo>
                <a:lnTo>
                  <a:pt x="934" y="294"/>
                </a:lnTo>
                <a:lnTo>
                  <a:pt x="934" y="294"/>
                </a:lnTo>
                <a:lnTo>
                  <a:pt x="926" y="291"/>
                </a:lnTo>
                <a:lnTo>
                  <a:pt x="912" y="291"/>
                </a:lnTo>
                <a:lnTo>
                  <a:pt x="905" y="291"/>
                </a:lnTo>
                <a:lnTo>
                  <a:pt x="900" y="292"/>
                </a:lnTo>
                <a:lnTo>
                  <a:pt x="898" y="294"/>
                </a:lnTo>
                <a:lnTo>
                  <a:pt x="898" y="295"/>
                </a:lnTo>
                <a:lnTo>
                  <a:pt x="898" y="296"/>
                </a:lnTo>
                <a:lnTo>
                  <a:pt x="899" y="298"/>
                </a:lnTo>
                <a:lnTo>
                  <a:pt x="899" y="298"/>
                </a:lnTo>
                <a:lnTo>
                  <a:pt x="896" y="303"/>
                </a:lnTo>
                <a:lnTo>
                  <a:pt x="896" y="303"/>
                </a:lnTo>
                <a:lnTo>
                  <a:pt x="894" y="304"/>
                </a:lnTo>
                <a:lnTo>
                  <a:pt x="892" y="306"/>
                </a:lnTo>
                <a:lnTo>
                  <a:pt x="892" y="309"/>
                </a:lnTo>
                <a:lnTo>
                  <a:pt x="892" y="314"/>
                </a:lnTo>
                <a:lnTo>
                  <a:pt x="893" y="318"/>
                </a:lnTo>
                <a:lnTo>
                  <a:pt x="893" y="318"/>
                </a:lnTo>
                <a:lnTo>
                  <a:pt x="896" y="321"/>
                </a:lnTo>
                <a:lnTo>
                  <a:pt x="898" y="325"/>
                </a:lnTo>
                <a:lnTo>
                  <a:pt x="902" y="328"/>
                </a:lnTo>
                <a:lnTo>
                  <a:pt x="906" y="331"/>
                </a:lnTo>
                <a:lnTo>
                  <a:pt x="915" y="335"/>
                </a:lnTo>
                <a:lnTo>
                  <a:pt x="924" y="336"/>
                </a:lnTo>
                <a:lnTo>
                  <a:pt x="924" y="336"/>
                </a:lnTo>
                <a:lnTo>
                  <a:pt x="909" y="339"/>
                </a:lnTo>
                <a:lnTo>
                  <a:pt x="893" y="343"/>
                </a:lnTo>
                <a:lnTo>
                  <a:pt x="877" y="344"/>
                </a:lnTo>
                <a:lnTo>
                  <a:pt x="870" y="344"/>
                </a:lnTo>
                <a:lnTo>
                  <a:pt x="862" y="343"/>
                </a:lnTo>
                <a:lnTo>
                  <a:pt x="862" y="343"/>
                </a:lnTo>
                <a:lnTo>
                  <a:pt x="852" y="339"/>
                </a:lnTo>
                <a:lnTo>
                  <a:pt x="844" y="336"/>
                </a:lnTo>
                <a:lnTo>
                  <a:pt x="835" y="332"/>
                </a:lnTo>
                <a:lnTo>
                  <a:pt x="826" y="330"/>
                </a:lnTo>
                <a:lnTo>
                  <a:pt x="826" y="330"/>
                </a:lnTo>
                <a:lnTo>
                  <a:pt x="821" y="330"/>
                </a:lnTo>
                <a:lnTo>
                  <a:pt x="817" y="331"/>
                </a:lnTo>
                <a:lnTo>
                  <a:pt x="808" y="333"/>
                </a:lnTo>
                <a:lnTo>
                  <a:pt x="799" y="335"/>
                </a:lnTo>
                <a:lnTo>
                  <a:pt x="796" y="335"/>
                </a:lnTo>
                <a:lnTo>
                  <a:pt x="792" y="332"/>
                </a:lnTo>
                <a:lnTo>
                  <a:pt x="792" y="332"/>
                </a:lnTo>
                <a:lnTo>
                  <a:pt x="787" y="328"/>
                </a:lnTo>
                <a:lnTo>
                  <a:pt x="786" y="325"/>
                </a:lnTo>
                <a:lnTo>
                  <a:pt x="787" y="322"/>
                </a:lnTo>
                <a:lnTo>
                  <a:pt x="790" y="320"/>
                </a:lnTo>
                <a:lnTo>
                  <a:pt x="793" y="318"/>
                </a:lnTo>
                <a:lnTo>
                  <a:pt x="797" y="315"/>
                </a:lnTo>
                <a:lnTo>
                  <a:pt x="804" y="314"/>
                </a:lnTo>
                <a:lnTo>
                  <a:pt x="804" y="314"/>
                </a:lnTo>
                <a:lnTo>
                  <a:pt x="812" y="314"/>
                </a:lnTo>
                <a:lnTo>
                  <a:pt x="821" y="315"/>
                </a:lnTo>
                <a:lnTo>
                  <a:pt x="838" y="319"/>
                </a:lnTo>
                <a:lnTo>
                  <a:pt x="846" y="319"/>
                </a:lnTo>
                <a:lnTo>
                  <a:pt x="853" y="319"/>
                </a:lnTo>
                <a:lnTo>
                  <a:pt x="861" y="316"/>
                </a:lnTo>
                <a:lnTo>
                  <a:pt x="867" y="313"/>
                </a:lnTo>
                <a:lnTo>
                  <a:pt x="867" y="313"/>
                </a:lnTo>
                <a:lnTo>
                  <a:pt x="873" y="308"/>
                </a:lnTo>
                <a:lnTo>
                  <a:pt x="881" y="302"/>
                </a:lnTo>
                <a:lnTo>
                  <a:pt x="889" y="296"/>
                </a:lnTo>
                <a:lnTo>
                  <a:pt x="891" y="294"/>
                </a:lnTo>
                <a:lnTo>
                  <a:pt x="891" y="290"/>
                </a:lnTo>
                <a:lnTo>
                  <a:pt x="891" y="290"/>
                </a:lnTo>
                <a:lnTo>
                  <a:pt x="889" y="289"/>
                </a:lnTo>
                <a:lnTo>
                  <a:pt x="888" y="288"/>
                </a:lnTo>
                <a:lnTo>
                  <a:pt x="883" y="288"/>
                </a:lnTo>
                <a:lnTo>
                  <a:pt x="879" y="290"/>
                </a:lnTo>
                <a:lnTo>
                  <a:pt x="873" y="295"/>
                </a:lnTo>
                <a:lnTo>
                  <a:pt x="862" y="304"/>
                </a:lnTo>
                <a:lnTo>
                  <a:pt x="856" y="310"/>
                </a:lnTo>
                <a:lnTo>
                  <a:pt x="856" y="310"/>
                </a:lnTo>
                <a:lnTo>
                  <a:pt x="840" y="307"/>
                </a:lnTo>
                <a:lnTo>
                  <a:pt x="826" y="304"/>
                </a:lnTo>
                <a:lnTo>
                  <a:pt x="809" y="303"/>
                </a:lnTo>
                <a:lnTo>
                  <a:pt x="802" y="304"/>
                </a:lnTo>
                <a:lnTo>
                  <a:pt x="794" y="306"/>
                </a:lnTo>
                <a:lnTo>
                  <a:pt x="794" y="306"/>
                </a:lnTo>
                <a:lnTo>
                  <a:pt x="791" y="307"/>
                </a:lnTo>
                <a:lnTo>
                  <a:pt x="787" y="309"/>
                </a:lnTo>
                <a:lnTo>
                  <a:pt x="782" y="314"/>
                </a:lnTo>
                <a:lnTo>
                  <a:pt x="779" y="320"/>
                </a:lnTo>
                <a:lnTo>
                  <a:pt x="779" y="327"/>
                </a:lnTo>
                <a:lnTo>
                  <a:pt x="781" y="333"/>
                </a:lnTo>
                <a:lnTo>
                  <a:pt x="785" y="339"/>
                </a:lnTo>
                <a:lnTo>
                  <a:pt x="787" y="341"/>
                </a:lnTo>
                <a:lnTo>
                  <a:pt x="791" y="343"/>
                </a:lnTo>
                <a:lnTo>
                  <a:pt x="794" y="343"/>
                </a:lnTo>
                <a:lnTo>
                  <a:pt x="799" y="344"/>
                </a:lnTo>
                <a:lnTo>
                  <a:pt x="799" y="344"/>
                </a:lnTo>
                <a:lnTo>
                  <a:pt x="808" y="343"/>
                </a:lnTo>
                <a:lnTo>
                  <a:pt x="816" y="341"/>
                </a:lnTo>
                <a:lnTo>
                  <a:pt x="824" y="341"/>
                </a:lnTo>
                <a:lnTo>
                  <a:pt x="833" y="341"/>
                </a:lnTo>
                <a:lnTo>
                  <a:pt x="833" y="341"/>
                </a:lnTo>
                <a:lnTo>
                  <a:pt x="840" y="343"/>
                </a:lnTo>
                <a:lnTo>
                  <a:pt x="846" y="347"/>
                </a:lnTo>
                <a:lnTo>
                  <a:pt x="853" y="350"/>
                </a:lnTo>
                <a:lnTo>
                  <a:pt x="859" y="353"/>
                </a:lnTo>
                <a:lnTo>
                  <a:pt x="859" y="353"/>
                </a:lnTo>
                <a:lnTo>
                  <a:pt x="871" y="354"/>
                </a:lnTo>
                <a:lnTo>
                  <a:pt x="882" y="354"/>
                </a:lnTo>
                <a:lnTo>
                  <a:pt x="894" y="353"/>
                </a:lnTo>
                <a:lnTo>
                  <a:pt x="905" y="351"/>
                </a:lnTo>
                <a:lnTo>
                  <a:pt x="927" y="344"/>
                </a:lnTo>
                <a:lnTo>
                  <a:pt x="948" y="338"/>
                </a:lnTo>
                <a:lnTo>
                  <a:pt x="948" y="338"/>
                </a:lnTo>
                <a:lnTo>
                  <a:pt x="959" y="336"/>
                </a:lnTo>
                <a:lnTo>
                  <a:pt x="969" y="335"/>
                </a:lnTo>
                <a:lnTo>
                  <a:pt x="989" y="333"/>
                </a:lnTo>
                <a:lnTo>
                  <a:pt x="1010" y="332"/>
                </a:lnTo>
                <a:lnTo>
                  <a:pt x="1021" y="330"/>
                </a:lnTo>
                <a:lnTo>
                  <a:pt x="1030" y="327"/>
                </a:lnTo>
                <a:lnTo>
                  <a:pt x="1030" y="327"/>
                </a:lnTo>
                <a:lnTo>
                  <a:pt x="1036" y="325"/>
                </a:lnTo>
                <a:lnTo>
                  <a:pt x="1041" y="322"/>
                </a:lnTo>
                <a:lnTo>
                  <a:pt x="1045" y="320"/>
                </a:lnTo>
                <a:lnTo>
                  <a:pt x="1047" y="316"/>
                </a:lnTo>
                <a:lnTo>
                  <a:pt x="1048" y="314"/>
                </a:lnTo>
                <a:lnTo>
                  <a:pt x="1048" y="312"/>
                </a:lnTo>
                <a:lnTo>
                  <a:pt x="1047" y="308"/>
                </a:lnTo>
                <a:lnTo>
                  <a:pt x="1046" y="306"/>
                </a:lnTo>
                <a:lnTo>
                  <a:pt x="1040" y="301"/>
                </a:lnTo>
                <a:lnTo>
                  <a:pt x="1033" y="297"/>
                </a:lnTo>
                <a:lnTo>
                  <a:pt x="1024" y="294"/>
                </a:lnTo>
                <a:lnTo>
                  <a:pt x="1015" y="294"/>
                </a:lnTo>
                <a:lnTo>
                  <a:pt x="1015" y="294"/>
                </a:lnTo>
                <a:lnTo>
                  <a:pt x="1004" y="295"/>
                </a:lnTo>
                <a:lnTo>
                  <a:pt x="988" y="297"/>
                </a:lnTo>
                <a:lnTo>
                  <a:pt x="980" y="300"/>
                </a:lnTo>
                <a:lnTo>
                  <a:pt x="974" y="303"/>
                </a:lnTo>
                <a:lnTo>
                  <a:pt x="969" y="306"/>
                </a:lnTo>
                <a:lnTo>
                  <a:pt x="969" y="308"/>
                </a:lnTo>
                <a:lnTo>
                  <a:pt x="969" y="310"/>
                </a:lnTo>
                <a:lnTo>
                  <a:pt x="969" y="310"/>
                </a:lnTo>
                <a:lnTo>
                  <a:pt x="970" y="310"/>
                </a:lnTo>
                <a:lnTo>
                  <a:pt x="971" y="312"/>
                </a:lnTo>
                <a:lnTo>
                  <a:pt x="979" y="310"/>
                </a:lnTo>
                <a:lnTo>
                  <a:pt x="1000" y="307"/>
                </a:lnTo>
                <a:lnTo>
                  <a:pt x="1011" y="306"/>
                </a:lnTo>
                <a:lnTo>
                  <a:pt x="1023" y="306"/>
                </a:lnTo>
                <a:lnTo>
                  <a:pt x="1033" y="307"/>
                </a:lnTo>
                <a:lnTo>
                  <a:pt x="1036" y="309"/>
                </a:lnTo>
                <a:lnTo>
                  <a:pt x="1040" y="312"/>
                </a:lnTo>
                <a:lnTo>
                  <a:pt x="1040" y="312"/>
                </a:lnTo>
                <a:lnTo>
                  <a:pt x="1035" y="315"/>
                </a:lnTo>
                <a:lnTo>
                  <a:pt x="1030" y="318"/>
                </a:lnTo>
                <a:lnTo>
                  <a:pt x="1020" y="322"/>
                </a:lnTo>
                <a:lnTo>
                  <a:pt x="1007" y="324"/>
                </a:lnTo>
                <a:lnTo>
                  <a:pt x="994" y="325"/>
                </a:lnTo>
                <a:lnTo>
                  <a:pt x="969" y="326"/>
                </a:lnTo>
                <a:lnTo>
                  <a:pt x="957" y="326"/>
                </a:lnTo>
                <a:lnTo>
                  <a:pt x="946" y="328"/>
                </a:lnTo>
                <a:lnTo>
                  <a:pt x="946" y="328"/>
                </a:lnTo>
                <a:lnTo>
                  <a:pt x="948" y="325"/>
                </a:lnTo>
                <a:lnTo>
                  <a:pt x="951" y="321"/>
                </a:lnTo>
                <a:lnTo>
                  <a:pt x="952" y="316"/>
                </a:lnTo>
                <a:lnTo>
                  <a:pt x="952" y="313"/>
                </a:lnTo>
                <a:lnTo>
                  <a:pt x="951" y="308"/>
                </a:lnTo>
                <a:lnTo>
                  <a:pt x="948" y="304"/>
                </a:lnTo>
                <a:lnTo>
                  <a:pt x="946" y="301"/>
                </a:lnTo>
                <a:lnTo>
                  <a:pt x="942" y="297"/>
                </a:lnTo>
                <a:lnTo>
                  <a:pt x="942" y="297"/>
                </a:lnTo>
                <a:lnTo>
                  <a:pt x="948" y="286"/>
                </a:lnTo>
                <a:lnTo>
                  <a:pt x="951" y="280"/>
                </a:lnTo>
                <a:lnTo>
                  <a:pt x="952" y="273"/>
                </a:lnTo>
                <a:lnTo>
                  <a:pt x="952" y="273"/>
                </a:lnTo>
                <a:lnTo>
                  <a:pt x="980" y="274"/>
                </a:lnTo>
                <a:lnTo>
                  <a:pt x="1028" y="274"/>
                </a:lnTo>
                <a:lnTo>
                  <a:pt x="1052" y="274"/>
                </a:lnTo>
                <a:lnTo>
                  <a:pt x="1072" y="273"/>
                </a:lnTo>
                <a:lnTo>
                  <a:pt x="1088" y="271"/>
                </a:lnTo>
                <a:lnTo>
                  <a:pt x="1092" y="269"/>
                </a:lnTo>
                <a:lnTo>
                  <a:pt x="1094" y="267"/>
                </a:lnTo>
                <a:lnTo>
                  <a:pt x="1094" y="267"/>
                </a:lnTo>
                <a:close/>
                <a:moveTo>
                  <a:pt x="265" y="332"/>
                </a:moveTo>
                <a:lnTo>
                  <a:pt x="265" y="332"/>
                </a:lnTo>
                <a:lnTo>
                  <a:pt x="264" y="327"/>
                </a:lnTo>
                <a:lnTo>
                  <a:pt x="262" y="322"/>
                </a:lnTo>
                <a:lnTo>
                  <a:pt x="262" y="322"/>
                </a:lnTo>
                <a:lnTo>
                  <a:pt x="268" y="325"/>
                </a:lnTo>
                <a:lnTo>
                  <a:pt x="277" y="330"/>
                </a:lnTo>
                <a:lnTo>
                  <a:pt x="285" y="335"/>
                </a:lnTo>
                <a:lnTo>
                  <a:pt x="288" y="335"/>
                </a:lnTo>
                <a:lnTo>
                  <a:pt x="290" y="335"/>
                </a:lnTo>
                <a:lnTo>
                  <a:pt x="290" y="335"/>
                </a:lnTo>
                <a:lnTo>
                  <a:pt x="291" y="336"/>
                </a:lnTo>
                <a:lnTo>
                  <a:pt x="291" y="336"/>
                </a:lnTo>
                <a:lnTo>
                  <a:pt x="289" y="338"/>
                </a:lnTo>
                <a:lnTo>
                  <a:pt x="288" y="342"/>
                </a:lnTo>
                <a:lnTo>
                  <a:pt x="288" y="342"/>
                </a:lnTo>
                <a:lnTo>
                  <a:pt x="282" y="342"/>
                </a:lnTo>
                <a:lnTo>
                  <a:pt x="276" y="341"/>
                </a:lnTo>
                <a:lnTo>
                  <a:pt x="271" y="338"/>
                </a:lnTo>
                <a:lnTo>
                  <a:pt x="266" y="336"/>
                </a:lnTo>
                <a:lnTo>
                  <a:pt x="266" y="336"/>
                </a:lnTo>
                <a:lnTo>
                  <a:pt x="265" y="332"/>
                </a:lnTo>
                <a:lnTo>
                  <a:pt x="265" y="332"/>
                </a:lnTo>
                <a:close/>
                <a:moveTo>
                  <a:pt x="284" y="321"/>
                </a:moveTo>
                <a:lnTo>
                  <a:pt x="284" y="321"/>
                </a:lnTo>
                <a:lnTo>
                  <a:pt x="285" y="320"/>
                </a:lnTo>
                <a:lnTo>
                  <a:pt x="285" y="320"/>
                </a:lnTo>
                <a:lnTo>
                  <a:pt x="286" y="322"/>
                </a:lnTo>
                <a:lnTo>
                  <a:pt x="288" y="325"/>
                </a:lnTo>
                <a:lnTo>
                  <a:pt x="288" y="325"/>
                </a:lnTo>
                <a:lnTo>
                  <a:pt x="284" y="321"/>
                </a:lnTo>
                <a:lnTo>
                  <a:pt x="284" y="321"/>
                </a:lnTo>
                <a:close/>
                <a:moveTo>
                  <a:pt x="924" y="316"/>
                </a:moveTo>
                <a:lnTo>
                  <a:pt x="924" y="316"/>
                </a:lnTo>
                <a:lnTo>
                  <a:pt x="932" y="324"/>
                </a:lnTo>
                <a:lnTo>
                  <a:pt x="932" y="324"/>
                </a:lnTo>
                <a:lnTo>
                  <a:pt x="930" y="325"/>
                </a:lnTo>
                <a:lnTo>
                  <a:pt x="930" y="325"/>
                </a:lnTo>
                <a:lnTo>
                  <a:pt x="923" y="326"/>
                </a:lnTo>
                <a:lnTo>
                  <a:pt x="915" y="324"/>
                </a:lnTo>
                <a:lnTo>
                  <a:pt x="908" y="321"/>
                </a:lnTo>
                <a:lnTo>
                  <a:pt x="905" y="318"/>
                </a:lnTo>
                <a:lnTo>
                  <a:pt x="903" y="315"/>
                </a:lnTo>
                <a:lnTo>
                  <a:pt x="903" y="315"/>
                </a:lnTo>
                <a:lnTo>
                  <a:pt x="906" y="313"/>
                </a:lnTo>
                <a:lnTo>
                  <a:pt x="906" y="313"/>
                </a:lnTo>
                <a:lnTo>
                  <a:pt x="911" y="316"/>
                </a:lnTo>
                <a:lnTo>
                  <a:pt x="916" y="319"/>
                </a:lnTo>
                <a:lnTo>
                  <a:pt x="920" y="319"/>
                </a:lnTo>
                <a:lnTo>
                  <a:pt x="924" y="316"/>
                </a:lnTo>
                <a:lnTo>
                  <a:pt x="924" y="316"/>
                </a:lnTo>
                <a:close/>
                <a:moveTo>
                  <a:pt x="910" y="302"/>
                </a:moveTo>
                <a:lnTo>
                  <a:pt x="910" y="302"/>
                </a:lnTo>
                <a:lnTo>
                  <a:pt x="914" y="301"/>
                </a:lnTo>
                <a:lnTo>
                  <a:pt x="914" y="301"/>
                </a:lnTo>
                <a:lnTo>
                  <a:pt x="920" y="303"/>
                </a:lnTo>
                <a:lnTo>
                  <a:pt x="920" y="303"/>
                </a:lnTo>
                <a:lnTo>
                  <a:pt x="915" y="302"/>
                </a:lnTo>
                <a:lnTo>
                  <a:pt x="910" y="302"/>
                </a:lnTo>
                <a:lnTo>
                  <a:pt x="910" y="302"/>
                </a:lnTo>
                <a:close/>
                <a:moveTo>
                  <a:pt x="942" y="265"/>
                </a:moveTo>
                <a:lnTo>
                  <a:pt x="942" y="265"/>
                </a:lnTo>
                <a:lnTo>
                  <a:pt x="909" y="265"/>
                </a:lnTo>
                <a:lnTo>
                  <a:pt x="909" y="265"/>
                </a:lnTo>
                <a:lnTo>
                  <a:pt x="906" y="259"/>
                </a:lnTo>
                <a:lnTo>
                  <a:pt x="905" y="253"/>
                </a:lnTo>
                <a:lnTo>
                  <a:pt x="905" y="247"/>
                </a:lnTo>
                <a:lnTo>
                  <a:pt x="908" y="243"/>
                </a:lnTo>
                <a:lnTo>
                  <a:pt x="908" y="243"/>
                </a:lnTo>
                <a:lnTo>
                  <a:pt x="910" y="247"/>
                </a:lnTo>
                <a:lnTo>
                  <a:pt x="912" y="249"/>
                </a:lnTo>
                <a:lnTo>
                  <a:pt x="916" y="250"/>
                </a:lnTo>
                <a:lnTo>
                  <a:pt x="918" y="251"/>
                </a:lnTo>
                <a:lnTo>
                  <a:pt x="922" y="250"/>
                </a:lnTo>
                <a:lnTo>
                  <a:pt x="926" y="248"/>
                </a:lnTo>
                <a:lnTo>
                  <a:pt x="933" y="242"/>
                </a:lnTo>
                <a:lnTo>
                  <a:pt x="933" y="242"/>
                </a:lnTo>
                <a:lnTo>
                  <a:pt x="936" y="247"/>
                </a:lnTo>
                <a:lnTo>
                  <a:pt x="936" y="247"/>
                </a:lnTo>
                <a:lnTo>
                  <a:pt x="939" y="251"/>
                </a:lnTo>
                <a:lnTo>
                  <a:pt x="941" y="255"/>
                </a:lnTo>
                <a:lnTo>
                  <a:pt x="942" y="265"/>
                </a:lnTo>
                <a:lnTo>
                  <a:pt x="942" y="265"/>
                </a:lnTo>
                <a:close/>
                <a:moveTo>
                  <a:pt x="915" y="236"/>
                </a:moveTo>
                <a:lnTo>
                  <a:pt x="915" y="236"/>
                </a:lnTo>
                <a:lnTo>
                  <a:pt x="920" y="235"/>
                </a:lnTo>
                <a:lnTo>
                  <a:pt x="924" y="236"/>
                </a:lnTo>
                <a:lnTo>
                  <a:pt x="924" y="236"/>
                </a:lnTo>
                <a:lnTo>
                  <a:pt x="917" y="241"/>
                </a:lnTo>
                <a:lnTo>
                  <a:pt x="917" y="241"/>
                </a:lnTo>
                <a:lnTo>
                  <a:pt x="915" y="236"/>
                </a:lnTo>
                <a:lnTo>
                  <a:pt x="915" y="236"/>
                </a:lnTo>
                <a:close/>
                <a:moveTo>
                  <a:pt x="927" y="178"/>
                </a:moveTo>
                <a:lnTo>
                  <a:pt x="927" y="178"/>
                </a:lnTo>
                <a:lnTo>
                  <a:pt x="928" y="177"/>
                </a:lnTo>
                <a:lnTo>
                  <a:pt x="929" y="176"/>
                </a:lnTo>
                <a:lnTo>
                  <a:pt x="929" y="172"/>
                </a:lnTo>
                <a:lnTo>
                  <a:pt x="927" y="166"/>
                </a:lnTo>
                <a:lnTo>
                  <a:pt x="927" y="166"/>
                </a:lnTo>
                <a:lnTo>
                  <a:pt x="927" y="165"/>
                </a:lnTo>
                <a:lnTo>
                  <a:pt x="927" y="165"/>
                </a:lnTo>
                <a:lnTo>
                  <a:pt x="932" y="168"/>
                </a:lnTo>
                <a:lnTo>
                  <a:pt x="938" y="176"/>
                </a:lnTo>
                <a:lnTo>
                  <a:pt x="938" y="176"/>
                </a:lnTo>
                <a:lnTo>
                  <a:pt x="941" y="182"/>
                </a:lnTo>
                <a:lnTo>
                  <a:pt x="944" y="189"/>
                </a:lnTo>
                <a:lnTo>
                  <a:pt x="944" y="196"/>
                </a:lnTo>
                <a:lnTo>
                  <a:pt x="942" y="203"/>
                </a:lnTo>
                <a:lnTo>
                  <a:pt x="940" y="210"/>
                </a:lnTo>
                <a:lnTo>
                  <a:pt x="938" y="216"/>
                </a:lnTo>
                <a:lnTo>
                  <a:pt x="932" y="229"/>
                </a:lnTo>
                <a:lnTo>
                  <a:pt x="932" y="229"/>
                </a:lnTo>
                <a:lnTo>
                  <a:pt x="927" y="226"/>
                </a:lnTo>
                <a:lnTo>
                  <a:pt x="922" y="225"/>
                </a:lnTo>
                <a:lnTo>
                  <a:pt x="917" y="225"/>
                </a:lnTo>
                <a:lnTo>
                  <a:pt x="914" y="226"/>
                </a:lnTo>
                <a:lnTo>
                  <a:pt x="914" y="226"/>
                </a:lnTo>
                <a:lnTo>
                  <a:pt x="912" y="213"/>
                </a:lnTo>
                <a:lnTo>
                  <a:pt x="912" y="198"/>
                </a:lnTo>
                <a:lnTo>
                  <a:pt x="914" y="184"/>
                </a:lnTo>
                <a:lnTo>
                  <a:pt x="917" y="173"/>
                </a:lnTo>
                <a:lnTo>
                  <a:pt x="917" y="173"/>
                </a:lnTo>
                <a:lnTo>
                  <a:pt x="917" y="176"/>
                </a:lnTo>
                <a:lnTo>
                  <a:pt x="918" y="179"/>
                </a:lnTo>
                <a:lnTo>
                  <a:pt x="922" y="184"/>
                </a:lnTo>
                <a:lnTo>
                  <a:pt x="923" y="184"/>
                </a:lnTo>
                <a:lnTo>
                  <a:pt x="926" y="184"/>
                </a:lnTo>
                <a:lnTo>
                  <a:pt x="927" y="182"/>
                </a:lnTo>
                <a:lnTo>
                  <a:pt x="927" y="178"/>
                </a:lnTo>
                <a:lnTo>
                  <a:pt x="927" y="178"/>
                </a:lnTo>
                <a:close/>
                <a:moveTo>
                  <a:pt x="915" y="115"/>
                </a:moveTo>
                <a:lnTo>
                  <a:pt x="915" y="115"/>
                </a:lnTo>
                <a:lnTo>
                  <a:pt x="920" y="117"/>
                </a:lnTo>
                <a:lnTo>
                  <a:pt x="920" y="117"/>
                </a:lnTo>
                <a:lnTo>
                  <a:pt x="917" y="118"/>
                </a:lnTo>
                <a:lnTo>
                  <a:pt x="917" y="118"/>
                </a:lnTo>
                <a:lnTo>
                  <a:pt x="915" y="118"/>
                </a:lnTo>
                <a:lnTo>
                  <a:pt x="915" y="118"/>
                </a:lnTo>
                <a:lnTo>
                  <a:pt x="915" y="115"/>
                </a:lnTo>
                <a:lnTo>
                  <a:pt x="915" y="115"/>
                </a:lnTo>
                <a:close/>
                <a:moveTo>
                  <a:pt x="904" y="20"/>
                </a:moveTo>
                <a:lnTo>
                  <a:pt x="904" y="20"/>
                </a:lnTo>
                <a:lnTo>
                  <a:pt x="906" y="21"/>
                </a:lnTo>
                <a:lnTo>
                  <a:pt x="906" y="21"/>
                </a:lnTo>
                <a:lnTo>
                  <a:pt x="905" y="24"/>
                </a:lnTo>
                <a:lnTo>
                  <a:pt x="905" y="24"/>
                </a:lnTo>
                <a:lnTo>
                  <a:pt x="904" y="24"/>
                </a:lnTo>
                <a:lnTo>
                  <a:pt x="904" y="24"/>
                </a:lnTo>
                <a:lnTo>
                  <a:pt x="904" y="20"/>
                </a:lnTo>
                <a:lnTo>
                  <a:pt x="904" y="20"/>
                </a:lnTo>
                <a:close/>
                <a:moveTo>
                  <a:pt x="904" y="44"/>
                </a:moveTo>
                <a:lnTo>
                  <a:pt x="904" y="44"/>
                </a:lnTo>
                <a:lnTo>
                  <a:pt x="904" y="50"/>
                </a:lnTo>
                <a:lnTo>
                  <a:pt x="904" y="50"/>
                </a:lnTo>
                <a:lnTo>
                  <a:pt x="903" y="44"/>
                </a:lnTo>
                <a:lnTo>
                  <a:pt x="903" y="44"/>
                </a:lnTo>
                <a:lnTo>
                  <a:pt x="904" y="44"/>
                </a:lnTo>
                <a:lnTo>
                  <a:pt x="904" y="44"/>
                </a:lnTo>
                <a:close/>
                <a:moveTo>
                  <a:pt x="902" y="79"/>
                </a:moveTo>
                <a:lnTo>
                  <a:pt x="902" y="79"/>
                </a:lnTo>
                <a:lnTo>
                  <a:pt x="902" y="85"/>
                </a:lnTo>
                <a:lnTo>
                  <a:pt x="903" y="88"/>
                </a:lnTo>
                <a:lnTo>
                  <a:pt x="906" y="89"/>
                </a:lnTo>
                <a:lnTo>
                  <a:pt x="906" y="89"/>
                </a:lnTo>
                <a:lnTo>
                  <a:pt x="909" y="88"/>
                </a:lnTo>
                <a:lnTo>
                  <a:pt x="911" y="85"/>
                </a:lnTo>
                <a:lnTo>
                  <a:pt x="911" y="82"/>
                </a:lnTo>
                <a:lnTo>
                  <a:pt x="912" y="77"/>
                </a:lnTo>
                <a:lnTo>
                  <a:pt x="912" y="62"/>
                </a:lnTo>
                <a:lnTo>
                  <a:pt x="912" y="62"/>
                </a:lnTo>
                <a:lnTo>
                  <a:pt x="918" y="66"/>
                </a:lnTo>
                <a:lnTo>
                  <a:pt x="923" y="71"/>
                </a:lnTo>
                <a:lnTo>
                  <a:pt x="928" y="77"/>
                </a:lnTo>
                <a:lnTo>
                  <a:pt x="930" y="84"/>
                </a:lnTo>
                <a:lnTo>
                  <a:pt x="930" y="84"/>
                </a:lnTo>
                <a:lnTo>
                  <a:pt x="930" y="91"/>
                </a:lnTo>
                <a:lnTo>
                  <a:pt x="930" y="98"/>
                </a:lnTo>
                <a:lnTo>
                  <a:pt x="929" y="103"/>
                </a:lnTo>
                <a:lnTo>
                  <a:pt x="927" y="108"/>
                </a:lnTo>
                <a:lnTo>
                  <a:pt x="927" y="108"/>
                </a:lnTo>
                <a:lnTo>
                  <a:pt x="923" y="106"/>
                </a:lnTo>
                <a:lnTo>
                  <a:pt x="923" y="106"/>
                </a:lnTo>
                <a:lnTo>
                  <a:pt x="922" y="102"/>
                </a:lnTo>
                <a:lnTo>
                  <a:pt x="920" y="101"/>
                </a:lnTo>
                <a:lnTo>
                  <a:pt x="917" y="102"/>
                </a:lnTo>
                <a:lnTo>
                  <a:pt x="915" y="103"/>
                </a:lnTo>
                <a:lnTo>
                  <a:pt x="915" y="103"/>
                </a:lnTo>
                <a:lnTo>
                  <a:pt x="911" y="100"/>
                </a:lnTo>
                <a:lnTo>
                  <a:pt x="909" y="98"/>
                </a:lnTo>
                <a:lnTo>
                  <a:pt x="908" y="101"/>
                </a:lnTo>
                <a:lnTo>
                  <a:pt x="906" y="104"/>
                </a:lnTo>
                <a:lnTo>
                  <a:pt x="906" y="114"/>
                </a:lnTo>
                <a:lnTo>
                  <a:pt x="906" y="120"/>
                </a:lnTo>
                <a:lnTo>
                  <a:pt x="906" y="120"/>
                </a:lnTo>
                <a:lnTo>
                  <a:pt x="904" y="120"/>
                </a:lnTo>
                <a:lnTo>
                  <a:pt x="902" y="118"/>
                </a:lnTo>
                <a:lnTo>
                  <a:pt x="902" y="118"/>
                </a:lnTo>
                <a:lnTo>
                  <a:pt x="900" y="115"/>
                </a:lnTo>
                <a:lnTo>
                  <a:pt x="898" y="110"/>
                </a:lnTo>
                <a:lnTo>
                  <a:pt x="894" y="103"/>
                </a:lnTo>
                <a:lnTo>
                  <a:pt x="894" y="103"/>
                </a:lnTo>
                <a:lnTo>
                  <a:pt x="894" y="97"/>
                </a:lnTo>
                <a:lnTo>
                  <a:pt x="893" y="94"/>
                </a:lnTo>
                <a:lnTo>
                  <a:pt x="892" y="92"/>
                </a:lnTo>
                <a:lnTo>
                  <a:pt x="891" y="91"/>
                </a:lnTo>
                <a:lnTo>
                  <a:pt x="891" y="91"/>
                </a:lnTo>
                <a:lnTo>
                  <a:pt x="889" y="84"/>
                </a:lnTo>
                <a:lnTo>
                  <a:pt x="889" y="77"/>
                </a:lnTo>
                <a:lnTo>
                  <a:pt x="889" y="73"/>
                </a:lnTo>
                <a:lnTo>
                  <a:pt x="891" y="70"/>
                </a:lnTo>
                <a:lnTo>
                  <a:pt x="893" y="67"/>
                </a:lnTo>
                <a:lnTo>
                  <a:pt x="897" y="65"/>
                </a:lnTo>
                <a:lnTo>
                  <a:pt x="897" y="65"/>
                </a:lnTo>
                <a:lnTo>
                  <a:pt x="898" y="72"/>
                </a:lnTo>
                <a:lnTo>
                  <a:pt x="902" y="79"/>
                </a:lnTo>
                <a:lnTo>
                  <a:pt x="902" y="79"/>
                </a:lnTo>
                <a:close/>
                <a:moveTo>
                  <a:pt x="791" y="35"/>
                </a:moveTo>
                <a:lnTo>
                  <a:pt x="791" y="35"/>
                </a:lnTo>
                <a:lnTo>
                  <a:pt x="787" y="35"/>
                </a:lnTo>
                <a:lnTo>
                  <a:pt x="787" y="35"/>
                </a:lnTo>
                <a:lnTo>
                  <a:pt x="787" y="35"/>
                </a:lnTo>
                <a:lnTo>
                  <a:pt x="787" y="35"/>
                </a:lnTo>
                <a:lnTo>
                  <a:pt x="791" y="35"/>
                </a:lnTo>
                <a:lnTo>
                  <a:pt x="791" y="35"/>
                </a:lnTo>
                <a:close/>
                <a:moveTo>
                  <a:pt x="691" y="32"/>
                </a:moveTo>
                <a:lnTo>
                  <a:pt x="691" y="32"/>
                </a:lnTo>
                <a:lnTo>
                  <a:pt x="713" y="33"/>
                </a:lnTo>
                <a:lnTo>
                  <a:pt x="713" y="33"/>
                </a:lnTo>
                <a:lnTo>
                  <a:pt x="691" y="32"/>
                </a:lnTo>
                <a:lnTo>
                  <a:pt x="691" y="32"/>
                </a:lnTo>
                <a:lnTo>
                  <a:pt x="691" y="32"/>
                </a:lnTo>
                <a:lnTo>
                  <a:pt x="691" y="32"/>
                </a:lnTo>
                <a:close/>
                <a:moveTo>
                  <a:pt x="285" y="53"/>
                </a:moveTo>
                <a:lnTo>
                  <a:pt x="285" y="53"/>
                </a:lnTo>
                <a:lnTo>
                  <a:pt x="360" y="49"/>
                </a:lnTo>
                <a:lnTo>
                  <a:pt x="434" y="45"/>
                </a:lnTo>
                <a:lnTo>
                  <a:pt x="509" y="43"/>
                </a:lnTo>
                <a:lnTo>
                  <a:pt x="584" y="41"/>
                </a:lnTo>
                <a:lnTo>
                  <a:pt x="584" y="41"/>
                </a:lnTo>
                <a:lnTo>
                  <a:pt x="661" y="42"/>
                </a:lnTo>
                <a:lnTo>
                  <a:pt x="738" y="44"/>
                </a:lnTo>
                <a:lnTo>
                  <a:pt x="816" y="45"/>
                </a:lnTo>
                <a:lnTo>
                  <a:pt x="855" y="45"/>
                </a:lnTo>
                <a:lnTo>
                  <a:pt x="893" y="44"/>
                </a:lnTo>
                <a:lnTo>
                  <a:pt x="893" y="44"/>
                </a:lnTo>
                <a:lnTo>
                  <a:pt x="894" y="55"/>
                </a:lnTo>
                <a:lnTo>
                  <a:pt x="894" y="55"/>
                </a:lnTo>
                <a:lnTo>
                  <a:pt x="887" y="59"/>
                </a:lnTo>
                <a:lnTo>
                  <a:pt x="883" y="65"/>
                </a:lnTo>
                <a:lnTo>
                  <a:pt x="881" y="71"/>
                </a:lnTo>
                <a:lnTo>
                  <a:pt x="880" y="78"/>
                </a:lnTo>
                <a:lnTo>
                  <a:pt x="880" y="85"/>
                </a:lnTo>
                <a:lnTo>
                  <a:pt x="881" y="92"/>
                </a:lnTo>
                <a:lnTo>
                  <a:pt x="886" y="107"/>
                </a:lnTo>
                <a:lnTo>
                  <a:pt x="886" y="107"/>
                </a:lnTo>
                <a:lnTo>
                  <a:pt x="888" y="115"/>
                </a:lnTo>
                <a:lnTo>
                  <a:pt x="892" y="123"/>
                </a:lnTo>
                <a:lnTo>
                  <a:pt x="896" y="126"/>
                </a:lnTo>
                <a:lnTo>
                  <a:pt x="899" y="129"/>
                </a:lnTo>
                <a:lnTo>
                  <a:pt x="903" y="130"/>
                </a:lnTo>
                <a:lnTo>
                  <a:pt x="908" y="130"/>
                </a:lnTo>
                <a:lnTo>
                  <a:pt x="908" y="130"/>
                </a:lnTo>
                <a:lnTo>
                  <a:pt x="911" y="145"/>
                </a:lnTo>
                <a:lnTo>
                  <a:pt x="915" y="159"/>
                </a:lnTo>
                <a:lnTo>
                  <a:pt x="915" y="159"/>
                </a:lnTo>
                <a:lnTo>
                  <a:pt x="912" y="162"/>
                </a:lnTo>
                <a:lnTo>
                  <a:pt x="910" y="166"/>
                </a:lnTo>
                <a:lnTo>
                  <a:pt x="906" y="176"/>
                </a:lnTo>
                <a:lnTo>
                  <a:pt x="904" y="188"/>
                </a:lnTo>
                <a:lnTo>
                  <a:pt x="903" y="198"/>
                </a:lnTo>
                <a:lnTo>
                  <a:pt x="903" y="198"/>
                </a:lnTo>
                <a:lnTo>
                  <a:pt x="900" y="202"/>
                </a:lnTo>
                <a:lnTo>
                  <a:pt x="900" y="206"/>
                </a:lnTo>
                <a:lnTo>
                  <a:pt x="899" y="215"/>
                </a:lnTo>
                <a:lnTo>
                  <a:pt x="902" y="225"/>
                </a:lnTo>
                <a:lnTo>
                  <a:pt x="903" y="232"/>
                </a:lnTo>
                <a:lnTo>
                  <a:pt x="903" y="232"/>
                </a:lnTo>
                <a:lnTo>
                  <a:pt x="898" y="238"/>
                </a:lnTo>
                <a:lnTo>
                  <a:pt x="897" y="245"/>
                </a:lnTo>
                <a:lnTo>
                  <a:pt x="896" y="255"/>
                </a:lnTo>
                <a:lnTo>
                  <a:pt x="898" y="265"/>
                </a:lnTo>
                <a:lnTo>
                  <a:pt x="898" y="265"/>
                </a:lnTo>
                <a:lnTo>
                  <a:pt x="750" y="268"/>
                </a:lnTo>
                <a:lnTo>
                  <a:pt x="602" y="272"/>
                </a:lnTo>
                <a:lnTo>
                  <a:pt x="454" y="275"/>
                </a:lnTo>
                <a:lnTo>
                  <a:pt x="379" y="277"/>
                </a:lnTo>
                <a:lnTo>
                  <a:pt x="306" y="275"/>
                </a:lnTo>
                <a:lnTo>
                  <a:pt x="306" y="275"/>
                </a:lnTo>
                <a:lnTo>
                  <a:pt x="306" y="265"/>
                </a:lnTo>
                <a:lnTo>
                  <a:pt x="306" y="260"/>
                </a:lnTo>
                <a:lnTo>
                  <a:pt x="303" y="255"/>
                </a:lnTo>
                <a:lnTo>
                  <a:pt x="303" y="255"/>
                </a:lnTo>
                <a:lnTo>
                  <a:pt x="301" y="250"/>
                </a:lnTo>
                <a:lnTo>
                  <a:pt x="298" y="245"/>
                </a:lnTo>
                <a:lnTo>
                  <a:pt x="295" y="242"/>
                </a:lnTo>
                <a:lnTo>
                  <a:pt x="290" y="239"/>
                </a:lnTo>
                <a:lnTo>
                  <a:pt x="290" y="239"/>
                </a:lnTo>
                <a:lnTo>
                  <a:pt x="294" y="231"/>
                </a:lnTo>
                <a:lnTo>
                  <a:pt x="295" y="221"/>
                </a:lnTo>
                <a:lnTo>
                  <a:pt x="296" y="210"/>
                </a:lnTo>
                <a:lnTo>
                  <a:pt x="296" y="200"/>
                </a:lnTo>
                <a:lnTo>
                  <a:pt x="295" y="189"/>
                </a:lnTo>
                <a:lnTo>
                  <a:pt x="292" y="179"/>
                </a:lnTo>
                <a:lnTo>
                  <a:pt x="289" y="170"/>
                </a:lnTo>
                <a:lnTo>
                  <a:pt x="283" y="162"/>
                </a:lnTo>
                <a:lnTo>
                  <a:pt x="283" y="162"/>
                </a:lnTo>
                <a:lnTo>
                  <a:pt x="284" y="151"/>
                </a:lnTo>
                <a:lnTo>
                  <a:pt x="284" y="142"/>
                </a:lnTo>
                <a:lnTo>
                  <a:pt x="284" y="142"/>
                </a:lnTo>
                <a:lnTo>
                  <a:pt x="288" y="138"/>
                </a:lnTo>
                <a:lnTo>
                  <a:pt x="290" y="135"/>
                </a:lnTo>
                <a:lnTo>
                  <a:pt x="295" y="125"/>
                </a:lnTo>
                <a:lnTo>
                  <a:pt x="296" y="114"/>
                </a:lnTo>
                <a:lnTo>
                  <a:pt x="296" y="103"/>
                </a:lnTo>
                <a:lnTo>
                  <a:pt x="295" y="92"/>
                </a:lnTo>
                <a:lnTo>
                  <a:pt x="292" y="82"/>
                </a:lnTo>
                <a:lnTo>
                  <a:pt x="288" y="72"/>
                </a:lnTo>
                <a:lnTo>
                  <a:pt x="283" y="64"/>
                </a:lnTo>
                <a:lnTo>
                  <a:pt x="283" y="64"/>
                </a:lnTo>
                <a:lnTo>
                  <a:pt x="285" y="53"/>
                </a:lnTo>
                <a:lnTo>
                  <a:pt x="285" y="53"/>
                </a:lnTo>
                <a:close/>
                <a:moveTo>
                  <a:pt x="272" y="24"/>
                </a:moveTo>
                <a:lnTo>
                  <a:pt x="272" y="24"/>
                </a:lnTo>
                <a:lnTo>
                  <a:pt x="273" y="27"/>
                </a:lnTo>
                <a:lnTo>
                  <a:pt x="273" y="27"/>
                </a:lnTo>
                <a:lnTo>
                  <a:pt x="271" y="27"/>
                </a:lnTo>
                <a:lnTo>
                  <a:pt x="271" y="27"/>
                </a:lnTo>
                <a:lnTo>
                  <a:pt x="272" y="24"/>
                </a:lnTo>
                <a:lnTo>
                  <a:pt x="272" y="24"/>
                </a:lnTo>
                <a:close/>
                <a:moveTo>
                  <a:pt x="270" y="43"/>
                </a:moveTo>
                <a:lnTo>
                  <a:pt x="270" y="43"/>
                </a:lnTo>
                <a:lnTo>
                  <a:pt x="273" y="42"/>
                </a:lnTo>
                <a:lnTo>
                  <a:pt x="273" y="42"/>
                </a:lnTo>
                <a:lnTo>
                  <a:pt x="277" y="43"/>
                </a:lnTo>
                <a:lnTo>
                  <a:pt x="277" y="43"/>
                </a:lnTo>
                <a:lnTo>
                  <a:pt x="277" y="44"/>
                </a:lnTo>
                <a:lnTo>
                  <a:pt x="277" y="44"/>
                </a:lnTo>
                <a:lnTo>
                  <a:pt x="270" y="44"/>
                </a:lnTo>
                <a:lnTo>
                  <a:pt x="270" y="44"/>
                </a:lnTo>
                <a:lnTo>
                  <a:pt x="270" y="43"/>
                </a:lnTo>
                <a:lnTo>
                  <a:pt x="270" y="43"/>
                </a:lnTo>
                <a:close/>
                <a:moveTo>
                  <a:pt x="271" y="54"/>
                </a:moveTo>
                <a:lnTo>
                  <a:pt x="271" y="54"/>
                </a:lnTo>
                <a:lnTo>
                  <a:pt x="271" y="54"/>
                </a:lnTo>
                <a:lnTo>
                  <a:pt x="271" y="54"/>
                </a:lnTo>
                <a:lnTo>
                  <a:pt x="276" y="54"/>
                </a:lnTo>
                <a:lnTo>
                  <a:pt x="276" y="54"/>
                </a:lnTo>
                <a:lnTo>
                  <a:pt x="274" y="56"/>
                </a:lnTo>
                <a:lnTo>
                  <a:pt x="274" y="56"/>
                </a:lnTo>
                <a:lnTo>
                  <a:pt x="271" y="54"/>
                </a:lnTo>
                <a:lnTo>
                  <a:pt x="271" y="54"/>
                </a:lnTo>
                <a:close/>
                <a:moveTo>
                  <a:pt x="272" y="66"/>
                </a:moveTo>
                <a:lnTo>
                  <a:pt x="272" y="66"/>
                </a:lnTo>
                <a:lnTo>
                  <a:pt x="271" y="68"/>
                </a:lnTo>
                <a:lnTo>
                  <a:pt x="271" y="68"/>
                </a:lnTo>
                <a:lnTo>
                  <a:pt x="271" y="66"/>
                </a:lnTo>
                <a:lnTo>
                  <a:pt x="271" y="66"/>
                </a:lnTo>
                <a:lnTo>
                  <a:pt x="272" y="66"/>
                </a:lnTo>
                <a:lnTo>
                  <a:pt x="272" y="66"/>
                </a:lnTo>
                <a:close/>
                <a:moveTo>
                  <a:pt x="279" y="76"/>
                </a:moveTo>
                <a:lnTo>
                  <a:pt x="279" y="76"/>
                </a:lnTo>
                <a:lnTo>
                  <a:pt x="284" y="88"/>
                </a:lnTo>
                <a:lnTo>
                  <a:pt x="286" y="102"/>
                </a:lnTo>
                <a:lnTo>
                  <a:pt x="286" y="109"/>
                </a:lnTo>
                <a:lnTo>
                  <a:pt x="286" y="117"/>
                </a:lnTo>
                <a:lnTo>
                  <a:pt x="284" y="123"/>
                </a:lnTo>
                <a:lnTo>
                  <a:pt x="282" y="129"/>
                </a:lnTo>
                <a:lnTo>
                  <a:pt x="282" y="129"/>
                </a:lnTo>
                <a:lnTo>
                  <a:pt x="279" y="124"/>
                </a:lnTo>
                <a:lnTo>
                  <a:pt x="276" y="120"/>
                </a:lnTo>
                <a:lnTo>
                  <a:pt x="273" y="119"/>
                </a:lnTo>
                <a:lnTo>
                  <a:pt x="270" y="119"/>
                </a:lnTo>
                <a:lnTo>
                  <a:pt x="267" y="120"/>
                </a:lnTo>
                <a:lnTo>
                  <a:pt x="266" y="121"/>
                </a:lnTo>
                <a:lnTo>
                  <a:pt x="267" y="124"/>
                </a:lnTo>
                <a:lnTo>
                  <a:pt x="270" y="127"/>
                </a:lnTo>
                <a:lnTo>
                  <a:pt x="270" y="127"/>
                </a:lnTo>
                <a:lnTo>
                  <a:pt x="267" y="129"/>
                </a:lnTo>
                <a:lnTo>
                  <a:pt x="266" y="131"/>
                </a:lnTo>
                <a:lnTo>
                  <a:pt x="265" y="133"/>
                </a:lnTo>
                <a:lnTo>
                  <a:pt x="266" y="136"/>
                </a:lnTo>
                <a:lnTo>
                  <a:pt x="266" y="136"/>
                </a:lnTo>
                <a:lnTo>
                  <a:pt x="262" y="133"/>
                </a:lnTo>
                <a:lnTo>
                  <a:pt x="259" y="130"/>
                </a:lnTo>
                <a:lnTo>
                  <a:pt x="256" y="125"/>
                </a:lnTo>
                <a:lnTo>
                  <a:pt x="254" y="119"/>
                </a:lnTo>
                <a:lnTo>
                  <a:pt x="254" y="119"/>
                </a:lnTo>
                <a:lnTo>
                  <a:pt x="255" y="115"/>
                </a:lnTo>
                <a:lnTo>
                  <a:pt x="255" y="112"/>
                </a:lnTo>
                <a:lnTo>
                  <a:pt x="254" y="109"/>
                </a:lnTo>
                <a:lnTo>
                  <a:pt x="252" y="106"/>
                </a:lnTo>
                <a:lnTo>
                  <a:pt x="252" y="106"/>
                </a:lnTo>
                <a:lnTo>
                  <a:pt x="250" y="97"/>
                </a:lnTo>
                <a:lnTo>
                  <a:pt x="250" y="92"/>
                </a:lnTo>
                <a:lnTo>
                  <a:pt x="248" y="90"/>
                </a:lnTo>
                <a:lnTo>
                  <a:pt x="248" y="90"/>
                </a:lnTo>
                <a:lnTo>
                  <a:pt x="248" y="82"/>
                </a:lnTo>
                <a:lnTo>
                  <a:pt x="250" y="74"/>
                </a:lnTo>
                <a:lnTo>
                  <a:pt x="253" y="71"/>
                </a:lnTo>
                <a:lnTo>
                  <a:pt x="255" y="67"/>
                </a:lnTo>
                <a:lnTo>
                  <a:pt x="258" y="65"/>
                </a:lnTo>
                <a:lnTo>
                  <a:pt x="261" y="64"/>
                </a:lnTo>
                <a:lnTo>
                  <a:pt x="261" y="64"/>
                </a:lnTo>
                <a:lnTo>
                  <a:pt x="262" y="76"/>
                </a:lnTo>
                <a:lnTo>
                  <a:pt x="264" y="80"/>
                </a:lnTo>
                <a:lnTo>
                  <a:pt x="266" y="85"/>
                </a:lnTo>
                <a:lnTo>
                  <a:pt x="268" y="86"/>
                </a:lnTo>
                <a:lnTo>
                  <a:pt x="271" y="86"/>
                </a:lnTo>
                <a:lnTo>
                  <a:pt x="274" y="83"/>
                </a:lnTo>
                <a:lnTo>
                  <a:pt x="279" y="76"/>
                </a:lnTo>
                <a:lnTo>
                  <a:pt x="279" y="76"/>
                </a:lnTo>
                <a:close/>
                <a:moveTo>
                  <a:pt x="254" y="37"/>
                </a:moveTo>
                <a:lnTo>
                  <a:pt x="254" y="37"/>
                </a:lnTo>
                <a:lnTo>
                  <a:pt x="241" y="38"/>
                </a:lnTo>
                <a:lnTo>
                  <a:pt x="226" y="38"/>
                </a:lnTo>
                <a:lnTo>
                  <a:pt x="226" y="38"/>
                </a:lnTo>
                <a:lnTo>
                  <a:pt x="254" y="37"/>
                </a:lnTo>
                <a:lnTo>
                  <a:pt x="254" y="37"/>
                </a:lnTo>
                <a:close/>
                <a:moveTo>
                  <a:pt x="67" y="31"/>
                </a:moveTo>
                <a:lnTo>
                  <a:pt x="67" y="31"/>
                </a:lnTo>
                <a:lnTo>
                  <a:pt x="49" y="33"/>
                </a:lnTo>
                <a:lnTo>
                  <a:pt x="41" y="33"/>
                </a:lnTo>
                <a:lnTo>
                  <a:pt x="32" y="35"/>
                </a:lnTo>
                <a:lnTo>
                  <a:pt x="32" y="35"/>
                </a:lnTo>
                <a:lnTo>
                  <a:pt x="41" y="32"/>
                </a:lnTo>
                <a:lnTo>
                  <a:pt x="49" y="31"/>
                </a:lnTo>
                <a:lnTo>
                  <a:pt x="67" y="31"/>
                </a:lnTo>
                <a:lnTo>
                  <a:pt x="67" y="31"/>
                </a:lnTo>
                <a:close/>
                <a:moveTo>
                  <a:pt x="16" y="41"/>
                </a:moveTo>
                <a:lnTo>
                  <a:pt x="16" y="41"/>
                </a:lnTo>
                <a:lnTo>
                  <a:pt x="18" y="43"/>
                </a:lnTo>
                <a:lnTo>
                  <a:pt x="18" y="43"/>
                </a:lnTo>
                <a:lnTo>
                  <a:pt x="14" y="43"/>
                </a:lnTo>
                <a:lnTo>
                  <a:pt x="14" y="43"/>
                </a:lnTo>
                <a:lnTo>
                  <a:pt x="16" y="41"/>
                </a:lnTo>
                <a:lnTo>
                  <a:pt x="16" y="41"/>
                </a:ln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669491" y="3508515"/>
            <a:ext cx="36122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rgbClr val="254E6B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目 录</a:t>
            </a:r>
            <a:r>
              <a:rPr lang="en-US" altLang="zh-CN" sz="2400" b="1" dirty="0">
                <a:solidFill>
                  <a:srgbClr val="254E6B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/contents</a:t>
            </a:r>
            <a:endParaRPr lang="zh-CN" altLang="en-US" sz="13800" b="1" dirty="0">
              <a:solidFill>
                <a:srgbClr val="254E6B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46" name="任意多边形 113"/>
          <p:cNvSpPr/>
          <p:nvPr/>
        </p:nvSpPr>
        <p:spPr>
          <a:xfrm>
            <a:off x="6894771" y="2229856"/>
            <a:ext cx="3240000" cy="18000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22225" cap="rnd">
            <a:solidFill>
              <a:schemeClr val="tx1">
                <a:lumMod val="75000"/>
                <a:lumOff val="25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34A65"/>
              </a:solidFill>
            </a:endParaRPr>
          </a:p>
        </p:txBody>
      </p:sp>
      <p:sp>
        <p:nvSpPr>
          <p:cNvPr id="47" name="任意多边形 114"/>
          <p:cNvSpPr/>
          <p:nvPr/>
        </p:nvSpPr>
        <p:spPr>
          <a:xfrm>
            <a:off x="6894771" y="3279032"/>
            <a:ext cx="3240000" cy="18000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22225" cap="rnd">
            <a:solidFill>
              <a:schemeClr val="tx1">
                <a:lumMod val="75000"/>
                <a:lumOff val="25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34A65"/>
              </a:solidFill>
            </a:endParaRPr>
          </a:p>
        </p:txBody>
      </p:sp>
      <p:sp>
        <p:nvSpPr>
          <p:cNvPr id="48" name="任意多边形 115"/>
          <p:cNvSpPr/>
          <p:nvPr/>
        </p:nvSpPr>
        <p:spPr>
          <a:xfrm>
            <a:off x="6894771" y="4327993"/>
            <a:ext cx="3240000" cy="18000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22225" cap="rnd">
            <a:solidFill>
              <a:schemeClr val="tx1">
                <a:lumMod val="75000"/>
                <a:lumOff val="25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34A65"/>
              </a:solidFill>
            </a:endParaRPr>
          </a:p>
        </p:txBody>
      </p:sp>
      <p:sp>
        <p:nvSpPr>
          <p:cNvPr id="49" name="任意多边形 116"/>
          <p:cNvSpPr/>
          <p:nvPr/>
        </p:nvSpPr>
        <p:spPr>
          <a:xfrm>
            <a:off x="6894771" y="5341941"/>
            <a:ext cx="3240000" cy="18000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22225" cap="rnd">
            <a:solidFill>
              <a:schemeClr val="tx1">
                <a:lumMod val="75000"/>
                <a:lumOff val="25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34A65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816725" y="1635537"/>
            <a:ext cx="3201035" cy="58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5000"/>
              </a:lnSpc>
            </a:pPr>
            <a:r>
              <a:rPr lang="en-US" altLang="zh-CN" sz="2800" dirty="0">
                <a:solidFill>
                  <a:srgbClr val="234A65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1.</a:t>
            </a:r>
            <a:r>
              <a:rPr lang="zh-CN" altLang="en-US" sz="2800" dirty="0">
                <a:solidFill>
                  <a:srgbClr val="234A65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项目小组简述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6816724" y="2662939"/>
            <a:ext cx="3201035" cy="58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5000"/>
              </a:lnSpc>
            </a:pPr>
            <a:r>
              <a:rPr lang="en-US" altLang="zh-CN" sz="2800" dirty="0">
                <a:solidFill>
                  <a:srgbClr val="234A65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2.</a:t>
            </a:r>
            <a:r>
              <a:rPr lang="zh-CN" altLang="en-US" sz="2800" dirty="0">
                <a:solidFill>
                  <a:srgbClr val="234A65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+mn-ea"/>
              </a:rPr>
              <a:t> 人员构成</a:t>
            </a:r>
            <a:endParaRPr lang="zh-CN" altLang="en-US" sz="2800" dirty="0">
              <a:solidFill>
                <a:srgbClr val="234A65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816724" y="3686969"/>
            <a:ext cx="3201035" cy="58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5000"/>
              </a:lnSpc>
            </a:pPr>
            <a:r>
              <a:rPr lang="en-US" altLang="zh-CN" sz="2800" dirty="0">
                <a:solidFill>
                  <a:srgbClr val="234A65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3.</a:t>
            </a:r>
            <a:r>
              <a:rPr lang="zh-CN" altLang="en-US" sz="2800" dirty="0">
                <a:solidFill>
                  <a:srgbClr val="234A65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+mn-ea"/>
              </a:rPr>
              <a:t>职能划分</a:t>
            </a:r>
            <a:endParaRPr lang="zh-CN" altLang="en-US" sz="2800" dirty="0">
              <a:solidFill>
                <a:srgbClr val="234A65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816724" y="4746012"/>
            <a:ext cx="3201035" cy="58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5000"/>
              </a:lnSpc>
            </a:pPr>
            <a:r>
              <a:rPr lang="en-US" altLang="zh-CN" sz="2800" dirty="0">
                <a:solidFill>
                  <a:srgbClr val="234A65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4.</a:t>
            </a:r>
            <a:r>
              <a:rPr lang="zh-CN" altLang="en-US" sz="2800" dirty="0">
                <a:solidFill>
                  <a:srgbClr val="234A65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+mn-ea"/>
              </a:rPr>
              <a:t>常规工作</a:t>
            </a:r>
            <a:endParaRPr lang="zh-CN" altLang="en-US" sz="2800" dirty="0">
              <a:solidFill>
                <a:srgbClr val="234A65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660844" y="-1544320"/>
            <a:ext cx="2267772" cy="6196103"/>
            <a:chOff x="1444624" y="0"/>
            <a:chExt cx="1589087" cy="434177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15" name="直接连接符 14"/>
            <p:cNvCxnSpPr/>
            <p:nvPr/>
          </p:nvCxnSpPr>
          <p:spPr>
            <a:xfrm>
              <a:off x="2239167" y="0"/>
              <a:ext cx="0" cy="2724068"/>
            </a:xfrm>
            <a:prstGeom prst="line">
              <a:avLst/>
            </a:prstGeom>
            <a:grpFill/>
            <a:ln w="28575">
              <a:solidFill>
                <a:srgbClr val="254E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4"/>
            <p:cNvGrpSpPr>
              <a:grpSpLocks noChangeAspect="1"/>
            </p:cNvGrpSpPr>
            <p:nvPr/>
          </p:nvGrpSpPr>
          <p:grpSpPr bwMode="auto">
            <a:xfrm>
              <a:off x="1444624" y="2701886"/>
              <a:ext cx="1589087" cy="1639888"/>
              <a:chOff x="1308" y="1009"/>
              <a:chExt cx="1001" cy="1033"/>
            </a:xfrm>
            <a:grpFill/>
          </p:grpSpPr>
          <p:sp>
            <p:nvSpPr>
              <p:cNvPr id="17" name="Freeform 5"/>
              <p:cNvSpPr/>
              <p:nvPr/>
            </p:nvSpPr>
            <p:spPr bwMode="auto">
              <a:xfrm>
                <a:off x="1533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8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9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0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1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2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3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4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5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26" name="任意多边形 130"/>
          <p:cNvSpPr/>
          <p:nvPr/>
        </p:nvSpPr>
        <p:spPr>
          <a:xfrm>
            <a:off x="4858443" y="2805585"/>
            <a:ext cx="5662863" cy="32085"/>
          </a:xfrm>
          <a:custGeom>
            <a:avLst/>
            <a:gdLst>
              <a:gd name="connsiteX0" fmla="*/ 0 w 5662863"/>
              <a:gd name="connsiteY0" fmla="*/ 0 h 32085"/>
              <a:gd name="connsiteX1" fmla="*/ 5662863 w 5662863"/>
              <a:gd name="connsiteY1" fmla="*/ 32085 h 3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62863" h="32085">
                <a:moveTo>
                  <a:pt x="0" y="0"/>
                </a:moveTo>
                <a:lnTo>
                  <a:pt x="5662863" y="32085"/>
                </a:lnTo>
              </a:path>
            </a:pathLst>
          </a:custGeom>
          <a:noFill/>
          <a:ln w="25400" cap="rnd">
            <a:solidFill>
              <a:schemeClr val="accent1">
                <a:lumMod val="50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131"/>
          <p:cNvSpPr/>
          <p:nvPr/>
        </p:nvSpPr>
        <p:spPr>
          <a:xfrm>
            <a:off x="4858442" y="4280574"/>
            <a:ext cx="5662863" cy="32085"/>
          </a:xfrm>
          <a:custGeom>
            <a:avLst/>
            <a:gdLst>
              <a:gd name="connsiteX0" fmla="*/ 0 w 5662863"/>
              <a:gd name="connsiteY0" fmla="*/ 0 h 32085"/>
              <a:gd name="connsiteX1" fmla="*/ 5662863 w 5662863"/>
              <a:gd name="connsiteY1" fmla="*/ 32085 h 3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62863" h="32085">
                <a:moveTo>
                  <a:pt x="0" y="0"/>
                </a:moveTo>
                <a:lnTo>
                  <a:pt x="5662863" y="32085"/>
                </a:lnTo>
              </a:path>
            </a:pathLst>
          </a:custGeom>
          <a:noFill/>
          <a:ln w="25400" cap="rnd">
            <a:solidFill>
              <a:schemeClr val="accent1">
                <a:lumMod val="50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773259" y="3150404"/>
            <a:ext cx="5748046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rgbClr val="234A65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项目小组简述</a:t>
            </a:r>
          </a:p>
        </p:txBody>
      </p:sp>
      <p:sp>
        <p:nvSpPr>
          <p:cNvPr id="29" name="Freeform 30"/>
          <p:cNvSpPr>
            <a:spLocks noEditPoints="1"/>
          </p:cNvSpPr>
          <p:nvPr/>
        </p:nvSpPr>
        <p:spPr bwMode="auto">
          <a:xfrm>
            <a:off x="5266560" y="2639118"/>
            <a:ext cx="356162" cy="344819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rgbClr val="234A6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6"/>
          <p:cNvSpPr>
            <a:spLocks noEditPoints="1"/>
          </p:cNvSpPr>
          <p:nvPr/>
        </p:nvSpPr>
        <p:spPr bwMode="auto">
          <a:xfrm>
            <a:off x="9171930" y="1579686"/>
            <a:ext cx="1349375" cy="887412"/>
          </a:xfrm>
          <a:custGeom>
            <a:avLst/>
            <a:gdLst>
              <a:gd name="T0" fmla="*/ 194 w 200"/>
              <a:gd name="T1" fmla="*/ 121 h 132"/>
              <a:gd name="T2" fmla="*/ 178 w 200"/>
              <a:gd name="T3" fmla="*/ 118 h 132"/>
              <a:gd name="T4" fmla="*/ 189 w 200"/>
              <a:gd name="T5" fmla="*/ 91 h 132"/>
              <a:gd name="T6" fmla="*/ 182 w 200"/>
              <a:gd name="T7" fmla="*/ 86 h 132"/>
              <a:gd name="T8" fmla="*/ 150 w 200"/>
              <a:gd name="T9" fmla="*/ 111 h 132"/>
              <a:gd name="T10" fmla="*/ 148 w 200"/>
              <a:gd name="T11" fmla="*/ 97 h 132"/>
              <a:gd name="T12" fmla="*/ 149 w 200"/>
              <a:gd name="T13" fmla="*/ 93 h 132"/>
              <a:gd name="T14" fmla="*/ 180 w 200"/>
              <a:gd name="T15" fmla="*/ 78 h 132"/>
              <a:gd name="T16" fmla="*/ 188 w 200"/>
              <a:gd name="T17" fmla="*/ 74 h 132"/>
              <a:gd name="T18" fmla="*/ 141 w 200"/>
              <a:gd name="T19" fmla="*/ 90 h 132"/>
              <a:gd name="T20" fmla="*/ 123 w 200"/>
              <a:gd name="T21" fmla="*/ 106 h 132"/>
              <a:gd name="T22" fmla="*/ 138 w 200"/>
              <a:gd name="T23" fmla="*/ 72 h 132"/>
              <a:gd name="T24" fmla="*/ 115 w 200"/>
              <a:gd name="T25" fmla="*/ 62 h 132"/>
              <a:gd name="T26" fmla="*/ 104 w 200"/>
              <a:gd name="T27" fmla="*/ 105 h 132"/>
              <a:gd name="T28" fmla="*/ 94 w 200"/>
              <a:gd name="T29" fmla="*/ 82 h 132"/>
              <a:gd name="T30" fmla="*/ 102 w 200"/>
              <a:gd name="T31" fmla="*/ 0 h 132"/>
              <a:gd name="T32" fmla="*/ 97 w 200"/>
              <a:gd name="T33" fmla="*/ 4 h 132"/>
              <a:gd name="T34" fmla="*/ 86 w 200"/>
              <a:gd name="T35" fmla="*/ 80 h 132"/>
              <a:gd name="T36" fmla="*/ 70 w 200"/>
              <a:gd name="T37" fmla="*/ 108 h 132"/>
              <a:gd name="T38" fmla="*/ 66 w 200"/>
              <a:gd name="T39" fmla="*/ 72 h 132"/>
              <a:gd name="T40" fmla="*/ 81 w 200"/>
              <a:gd name="T41" fmla="*/ 61 h 132"/>
              <a:gd name="T42" fmla="*/ 59 w 200"/>
              <a:gd name="T43" fmla="*/ 66 h 132"/>
              <a:gd name="T44" fmla="*/ 54 w 200"/>
              <a:gd name="T45" fmla="*/ 104 h 132"/>
              <a:gd name="T46" fmla="*/ 44 w 200"/>
              <a:gd name="T47" fmla="*/ 111 h 132"/>
              <a:gd name="T48" fmla="*/ 34 w 200"/>
              <a:gd name="T49" fmla="*/ 87 h 132"/>
              <a:gd name="T50" fmla="*/ 26 w 200"/>
              <a:gd name="T51" fmla="*/ 66 h 132"/>
              <a:gd name="T52" fmla="*/ 25 w 200"/>
              <a:gd name="T53" fmla="*/ 88 h 132"/>
              <a:gd name="T54" fmla="*/ 25 w 200"/>
              <a:gd name="T55" fmla="*/ 92 h 132"/>
              <a:gd name="T56" fmla="*/ 18 w 200"/>
              <a:gd name="T57" fmla="*/ 123 h 132"/>
              <a:gd name="T58" fmla="*/ 2 w 200"/>
              <a:gd name="T59" fmla="*/ 120 h 132"/>
              <a:gd name="T60" fmla="*/ 15 w 200"/>
              <a:gd name="T61" fmla="*/ 132 h 132"/>
              <a:gd name="T62" fmla="*/ 34 w 200"/>
              <a:gd name="T63" fmla="*/ 114 h 132"/>
              <a:gd name="T64" fmla="*/ 48 w 200"/>
              <a:gd name="T65" fmla="*/ 121 h 132"/>
              <a:gd name="T66" fmla="*/ 61 w 200"/>
              <a:gd name="T67" fmla="*/ 113 h 132"/>
              <a:gd name="T68" fmla="*/ 70 w 200"/>
              <a:gd name="T69" fmla="*/ 117 h 132"/>
              <a:gd name="T70" fmla="*/ 92 w 200"/>
              <a:gd name="T71" fmla="*/ 109 h 132"/>
              <a:gd name="T72" fmla="*/ 113 w 200"/>
              <a:gd name="T73" fmla="*/ 111 h 132"/>
              <a:gd name="T74" fmla="*/ 123 w 200"/>
              <a:gd name="T75" fmla="*/ 115 h 132"/>
              <a:gd name="T76" fmla="*/ 140 w 200"/>
              <a:gd name="T77" fmla="*/ 112 h 132"/>
              <a:gd name="T78" fmla="*/ 169 w 200"/>
              <a:gd name="T79" fmla="*/ 115 h 132"/>
              <a:gd name="T80" fmla="*/ 179 w 200"/>
              <a:gd name="T81" fmla="*/ 130 h 132"/>
              <a:gd name="T82" fmla="*/ 197 w 200"/>
              <a:gd name="T83" fmla="*/ 130 h 132"/>
              <a:gd name="T84" fmla="*/ 122 w 200"/>
              <a:gd name="T85" fmla="*/ 68 h 132"/>
              <a:gd name="T86" fmla="*/ 127 w 200"/>
              <a:gd name="T87" fmla="*/ 65 h 132"/>
              <a:gd name="T88" fmla="*/ 117 w 200"/>
              <a:gd name="T89" fmla="*/ 95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0" h="132">
                <a:moveTo>
                  <a:pt x="200" y="124"/>
                </a:moveTo>
                <a:cubicBezTo>
                  <a:pt x="199" y="122"/>
                  <a:pt x="196" y="121"/>
                  <a:pt x="194" y="121"/>
                </a:cubicBezTo>
                <a:cubicBezTo>
                  <a:pt x="189" y="123"/>
                  <a:pt x="185" y="123"/>
                  <a:pt x="183" y="122"/>
                </a:cubicBezTo>
                <a:cubicBezTo>
                  <a:pt x="180" y="121"/>
                  <a:pt x="179" y="119"/>
                  <a:pt x="178" y="118"/>
                </a:cubicBezTo>
                <a:cubicBezTo>
                  <a:pt x="177" y="113"/>
                  <a:pt x="180" y="106"/>
                  <a:pt x="183" y="100"/>
                </a:cubicBezTo>
                <a:cubicBezTo>
                  <a:pt x="187" y="95"/>
                  <a:pt x="189" y="92"/>
                  <a:pt x="189" y="91"/>
                </a:cubicBezTo>
                <a:cubicBezTo>
                  <a:pt x="190" y="89"/>
                  <a:pt x="190" y="87"/>
                  <a:pt x="188" y="85"/>
                </a:cubicBezTo>
                <a:cubicBezTo>
                  <a:pt x="186" y="84"/>
                  <a:pt x="183" y="85"/>
                  <a:pt x="182" y="86"/>
                </a:cubicBezTo>
                <a:cubicBezTo>
                  <a:pt x="181" y="87"/>
                  <a:pt x="179" y="91"/>
                  <a:pt x="176" y="95"/>
                </a:cubicBezTo>
                <a:cubicBezTo>
                  <a:pt x="170" y="104"/>
                  <a:pt x="160" y="114"/>
                  <a:pt x="150" y="111"/>
                </a:cubicBezTo>
                <a:cubicBezTo>
                  <a:pt x="150" y="111"/>
                  <a:pt x="149" y="110"/>
                  <a:pt x="148" y="109"/>
                </a:cubicBezTo>
                <a:cubicBezTo>
                  <a:pt x="147" y="107"/>
                  <a:pt x="146" y="103"/>
                  <a:pt x="148" y="97"/>
                </a:cubicBezTo>
                <a:cubicBezTo>
                  <a:pt x="148" y="96"/>
                  <a:pt x="148" y="96"/>
                  <a:pt x="148" y="95"/>
                </a:cubicBezTo>
                <a:cubicBezTo>
                  <a:pt x="149" y="95"/>
                  <a:pt x="149" y="94"/>
                  <a:pt x="149" y="93"/>
                </a:cubicBezTo>
                <a:cubicBezTo>
                  <a:pt x="156" y="78"/>
                  <a:pt x="167" y="76"/>
                  <a:pt x="171" y="75"/>
                </a:cubicBezTo>
                <a:cubicBezTo>
                  <a:pt x="176" y="75"/>
                  <a:pt x="180" y="77"/>
                  <a:pt x="180" y="78"/>
                </a:cubicBezTo>
                <a:cubicBezTo>
                  <a:pt x="181" y="80"/>
                  <a:pt x="184" y="81"/>
                  <a:pt x="186" y="80"/>
                </a:cubicBezTo>
                <a:cubicBezTo>
                  <a:pt x="188" y="79"/>
                  <a:pt x="189" y="77"/>
                  <a:pt x="188" y="74"/>
                </a:cubicBezTo>
                <a:cubicBezTo>
                  <a:pt x="186" y="70"/>
                  <a:pt x="180" y="67"/>
                  <a:pt x="172" y="67"/>
                </a:cubicBezTo>
                <a:cubicBezTo>
                  <a:pt x="167" y="67"/>
                  <a:pt x="150" y="68"/>
                  <a:pt x="141" y="90"/>
                </a:cubicBezTo>
                <a:cubicBezTo>
                  <a:pt x="141" y="91"/>
                  <a:pt x="140" y="92"/>
                  <a:pt x="140" y="93"/>
                </a:cubicBezTo>
                <a:cubicBezTo>
                  <a:pt x="136" y="100"/>
                  <a:pt x="129" y="107"/>
                  <a:pt x="123" y="106"/>
                </a:cubicBezTo>
                <a:cubicBezTo>
                  <a:pt x="122" y="106"/>
                  <a:pt x="121" y="106"/>
                  <a:pt x="120" y="105"/>
                </a:cubicBezTo>
                <a:cubicBezTo>
                  <a:pt x="129" y="96"/>
                  <a:pt x="137" y="82"/>
                  <a:pt x="138" y="72"/>
                </a:cubicBezTo>
                <a:cubicBezTo>
                  <a:pt x="139" y="64"/>
                  <a:pt x="135" y="58"/>
                  <a:pt x="128" y="57"/>
                </a:cubicBezTo>
                <a:cubicBezTo>
                  <a:pt x="123" y="56"/>
                  <a:pt x="119" y="58"/>
                  <a:pt x="115" y="62"/>
                </a:cubicBezTo>
                <a:cubicBezTo>
                  <a:pt x="107" y="71"/>
                  <a:pt x="106" y="91"/>
                  <a:pt x="109" y="103"/>
                </a:cubicBezTo>
                <a:cubicBezTo>
                  <a:pt x="107" y="104"/>
                  <a:pt x="105" y="106"/>
                  <a:pt x="104" y="105"/>
                </a:cubicBezTo>
                <a:cubicBezTo>
                  <a:pt x="102" y="105"/>
                  <a:pt x="100" y="105"/>
                  <a:pt x="99" y="103"/>
                </a:cubicBezTo>
                <a:cubicBezTo>
                  <a:pt x="95" y="99"/>
                  <a:pt x="94" y="91"/>
                  <a:pt x="94" y="82"/>
                </a:cubicBezTo>
                <a:cubicBezTo>
                  <a:pt x="96" y="73"/>
                  <a:pt x="104" y="18"/>
                  <a:pt x="106" y="5"/>
                </a:cubicBezTo>
                <a:cubicBezTo>
                  <a:pt x="106" y="3"/>
                  <a:pt x="104" y="1"/>
                  <a:pt x="102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99" y="0"/>
                  <a:pt x="97" y="2"/>
                  <a:pt x="97" y="4"/>
                </a:cubicBezTo>
                <a:cubicBezTo>
                  <a:pt x="95" y="17"/>
                  <a:pt x="87" y="70"/>
                  <a:pt x="86" y="80"/>
                </a:cubicBezTo>
                <a:cubicBezTo>
                  <a:pt x="86" y="80"/>
                  <a:pt x="86" y="80"/>
                  <a:pt x="86" y="80"/>
                </a:cubicBezTo>
                <a:cubicBezTo>
                  <a:pt x="86" y="80"/>
                  <a:pt x="86" y="80"/>
                  <a:pt x="86" y="81"/>
                </a:cubicBezTo>
                <a:cubicBezTo>
                  <a:pt x="83" y="98"/>
                  <a:pt x="78" y="107"/>
                  <a:pt x="70" y="108"/>
                </a:cubicBezTo>
                <a:cubicBezTo>
                  <a:pt x="68" y="108"/>
                  <a:pt x="61" y="104"/>
                  <a:pt x="60" y="91"/>
                </a:cubicBezTo>
                <a:cubicBezTo>
                  <a:pt x="60" y="83"/>
                  <a:pt x="62" y="76"/>
                  <a:pt x="66" y="72"/>
                </a:cubicBezTo>
                <a:cubicBezTo>
                  <a:pt x="69" y="68"/>
                  <a:pt x="73" y="66"/>
                  <a:pt x="77" y="66"/>
                </a:cubicBezTo>
                <a:cubicBezTo>
                  <a:pt x="80" y="65"/>
                  <a:pt x="82" y="63"/>
                  <a:pt x="81" y="61"/>
                </a:cubicBezTo>
                <a:cubicBezTo>
                  <a:pt x="81" y="58"/>
                  <a:pt x="79" y="57"/>
                  <a:pt x="77" y="57"/>
                </a:cubicBezTo>
                <a:cubicBezTo>
                  <a:pt x="70" y="57"/>
                  <a:pt x="64" y="61"/>
                  <a:pt x="59" y="66"/>
                </a:cubicBezTo>
                <a:cubicBezTo>
                  <a:pt x="55" y="70"/>
                  <a:pt x="51" y="79"/>
                  <a:pt x="52" y="92"/>
                </a:cubicBezTo>
                <a:cubicBezTo>
                  <a:pt x="52" y="97"/>
                  <a:pt x="53" y="101"/>
                  <a:pt x="54" y="104"/>
                </a:cubicBezTo>
                <a:cubicBezTo>
                  <a:pt x="53" y="109"/>
                  <a:pt x="51" y="111"/>
                  <a:pt x="50" y="112"/>
                </a:cubicBezTo>
                <a:cubicBezTo>
                  <a:pt x="48" y="112"/>
                  <a:pt x="46" y="112"/>
                  <a:pt x="44" y="111"/>
                </a:cubicBezTo>
                <a:cubicBezTo>
                  <a:pt x="40" y="109"/>
                  <a:pt x="37" y="101"/>
                  <a:pt x="34" y="91"/>
                </a:cubicBezTo>
                <a:cubicBezTo>
                  <a:pt x="34" y="90"/>
                  <a:pt x="34" y="88"/>
                  <a:pt x="34" y="87"/>
                </a:cubicBezTo>
                <a:cubicBezTo>
                  <a:pt x="33" y="83"/>
                  <a:pt x="32" y="77"/>
                  <a:pt x="31" y="70"/>
                </a:cubicBezTo>
                <a:cubicBezTo>
                  <a:pt x="30" y="68"/>
                  <a:pt x="28" y="66"/>
                  <a:pt x="26" y="66"/>
                </a:cubicBezTo>
                <a:cubicBezTo>
                  <a:pt x="23" y="67"/>
                  <a:pt x="22" y="69"/>
                  <a:pt x="22" y="71"/>
                </a:cubicBezTo>
                <a:cubicBezTo>
                  <a:pt x="23" y="78"/>
                  <a:pt x="24" y="84"/>
                  <a:pt x="25" y="88"/>
                </a:cubicBezTo>
                <a:cubicBezTo>
                  <a:pt x="25" y="90"/>
                  <a:pt x="25" y="91"/>
                  <a:pt x="25" y="92"/>
                </a:cubicBezTo>
                <a:cubicBezTo>
                  <a:pt x="25" y="92"/>
                  <a:pt x="25" y="92"/>
                  <a:pt x="25" y="92"/>
                </a:cubicBezTo>
                <a:cubicBezTo>
                  <a:pt x="26" y="92"/>
                  <a:pt x="26" y="92"/>
                  <a:pt x="26" y="93"/>
                </a:cubicBezTo>
                <a:cubicBezTo>
                  <a:pt x="28" y="109"/>
                  <a:pt x="26" y="119"/>
                  <a:pt x="18" y="123"/>
                </a:cubicBezTo>
                <a:cubicBezTo>
                  <a:pt x="14" y="125"/>
                  <a:pt x="10" y="122"/>
                  <a:pt x="8" y="120"/>
                </a:cubicBezTo>
                <a:cubicBezTo>
                  <a:pt x="7" y="119"/>
                  <a:pt x="4" y="119"/>
                  <a:pt x="2" y="120"/>
                </a:cubicBezTo>
                <a:cubicBezTo>
                  <a:pt x="0" y="122"/>
                  <a:pt x="0" y="125"/>
                  <a:pt x="2" y="127"/>
                </a:cubicBezTo>
                <a:cubicBezTo>
                  <a:pt x="6" y="130"/>
                  <a:pt x="10" y="132"/>
                  <a:pt x="15" y="132"/>
                </a:cubicBezTo>
                <a:cubicBezTo>
                  <a:pt x="17" y="132"/>
                  <a:pt x="19" y="132"/>
                  <a:pt x="22" y="131"/>
                </a:cubicBezTo>
                <a:cubicBezTo>
                  <a:pt x="28" y="128"/>
                  <a:pt x="33" y="122"/>
                  <a:pt x="34" y="114"/>
                </a:cubicBezTo>
                <a:cubicBezTo>
                  <a:pt x="36" y="116"/>
                  <a:pt x="38" y="117"/>
                  <a:pt x="40" y="119"/>
                </a:cubicBezTo>
                <a:cubicBezTo>
                  <a:pt x="42" y="120"/>
                  <a:pt x="45" y="121"/>
                  <a:pt x="48" y="121"/>
                </a:cubicBezTo>
                <a:cubicBezTo>
                  <a:pt x="49" y="121"/>
                  <a:pt x="50" y="121"/>
                  <a:pt x="52" y="120"/>
                </a:cubicBezTo>
                <a:cubicBezTo>
                  <a:pt x="55" y="120"/>
                  <a:pt x="58" y="117"/>
                  <a:pt x="61" y="113"/>
                </a:cubicBezTo>
                <a:cubicBezTo>
                  <a:pt x="64" y="115"/>
                  <a:pt x="67" y="117"/>
                  <a:pt x="70" y="117"/>
                </a:cubicBezTo>
                <a:cubicBezTo>
                  <a:pt x="70" y="117"/>
                  <a:pt x="70" y="117"/>
                  <a:pt x="70" y="117"/>
                </a:cubicBezTo>
                <a:cubicBezTo>
                  <a:pt x="78" y="116"/>
                  <a:pt x="84" y="111"/>
                  <a:pt x="88" y="103"/>
                </a:cubicBezTo>
                <a:cubicBezTo>
                  <a:pt x="89" y="105"/>
                  <a:pt x="90" y="107"/>
                  <a:pt x="92" y="109"/>
                </a:cubicBezTo>
                <a:cubicBezTo>
                  <a:pt x="95" y="112"/>
                  <a:pt x="99" y="114"/>
                  <a:pt x="104" y="114"/>
                </a:cubicBezTo>
                <a:cubicBezTo>
                  <a:pt x="107" y="114"/>
                  <a:pt x="110" y="113"/>
                  <a:pt x="113" y="111"/>
                </a:cubicBezTo>
                <a:cubicBezTo>
                  <a:pt x="116" y="114"/>
                  <a:pt x="119" y="115"/>
                  <a:pt x="122" y="115"/>
                </a:cubicBezTo>
                <a:cubicBezTo>
                  <a:pt x="122" y="115"/>
                  <a:pt x="123" y="115"/>
                  <a:pt x="123" y="115"/>
                </a:cubicBezTo>
                <a:cubicBezTo>
                  <a:pt x="129" y="115"/>
                  <a:pt x="134" y="113"/>
                  <a:pt x="138" y="109"/>
                </a:cubicBezTo>
                <a:cubicBezTo>
                  <a:pt x="139" y="110"/>
                  <a:pt x="139" y="111"/>
                  <a:pt x="140" y="112"/>
                </a:cubicBezTo>
                <a:cubicBezTo>
                  <a:pt x="141" y="116"/>
                  <a:pt x="144" y="119"/>
                  <a:pt x="147" y="120"/>
                </a:cubicBezTo>
                <a:cubicBezTo>
                  <a:pt x="155" y="122"/>
                  <a:pt x="163" y="119"/>
                  <a:pt x="169" y="115"/>
                </a:cubicBezTo>
                <a:cubicBezTo>
                  <a:pt x="169" y="116"/>
                  <a:pt x="169" y="118"/>
                  <a:pt x="170" y="120"/>
                </a:cubicBezTo>
                <a:cubicBezTo>
                  <a:pt x="171" y="125"/>
                  <a:pt x="174" y="128"/>
                  <a:pt x="179" y="130"/>
                </a:cubicBezTo>
                <a:cubicBezTo>
                  <a:pt x="181" y="131"/>
                  <a:pt x="184" y="132"/>
                  <a:pt x="186" y="132"/>
                </a:cubicBezTo>
                <a:cubicBezTo>
                  <a:pt x="189" y="132"/>
                  <a:pt x="193" y="131"/>
                  <a:pt x="197" y="130"/>
                </a:cubicBezTo>
                <a:cubicBezTo>
                  <a:pt x="199" y="129"/>
                  <a:pt x="200" y="126"/>
                  <a:pt x="200" y="124"/>
                </a:cubicBezTo>
                <a:close/>
                <a:moveTo>
                  <a:pt x="122" y="68"/>
                </a:moveTo>
                <a:cubicBezTo>
                  <a:pt x="123" y="66"/>
                  <a:pt x="125" y="65"/>
                  <a:pt x="126" y="65"/>
                </a:cubicBezTo>
                <a:cubicBezTo>
                  <a:pt x="126" y="65"/>
                  <a:pt x="126" y="65"/>
                  <a:pt x="127" y="65"/>
                </a:cubicBezTo>
                <a:cubicBezTo>
                  <a:pt x="128" y="66"/>
                  <a:pt x="130" y="66"/>
                  <a:pt x="129" y="71"/>
                </a:cubicBezTo>
                <a:cubicBezTo>
                  <a:pt x="129" y="78"/>
                  <a:pt x="123" y="88"/>
                  <a:pt x="117" y="95"/>
                </a:cubicBezTo>
                <a:cubicBezTo>
                  <a:pt x="115" y="85"/>
                  <a:pt x="117" y="73"/>
                  <a:pt x="122" y="68"/>
                </a:cubicBezTo>
                <a:close/>
              </a:path>
            </a:pathLst>
          </a:custGeom>
          <a:solidFill>
            <a:srgbClr val="234A6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31"/>
          <p:cNvSpPr/>
          <p:nvPr/>
        </p:nvSpPr>
        <p:spPr>
          <a:xfrm rot="5400000">
            <a:off x="4105466" y="74685"/>
            <a:ext cx="3764440" cy="8365276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  <a:gd name="connsiteX0-601" fmla="*/ 51067 w 648099"/>
              <a:gd name="connsiteY0-602" fmla="*/ 18182 h 565791"/>
              <a:gd name="connsiteX1-603" fmla="*/ 617005 w 648099"/>
              <a:gd name="connsiteY1-604" fmla="*/ 31700 h 565791"/>
              <a:gd name="connsiteX2-605" fmla="*/ 621713 w 648099"/>
              <a:gd name="connsiteY2-606" fmla="*/ 535349 h 565791"/>
              <a:gd name="connsiteX3-607" fmla="*/ 12537 w 648099"/>
              <a:gd name="connsiteY3-608" fmla="*/ 497972 h 565791"/>
              <a:gd name="connsiteX4-609" fmla="*/ 4334 w 648099"/>
              <a:gd name="connsiteY4-610" fmla="*/ 81348 h 565791"/>
              <a:gd name="connsiteX5-611" fmla="*/ 51067 w 648099"/>
              <a:gd name="connsiteY5-612" fmla="*/ 18182 h 565791"/>
              <a:gd name="connsiteX0-613" fmla="*/ 95107 w 692139"/>
              <a:gd name="connsiteY0-614" fmla="*/ 44563 h 592172"/>
              <a:gd name="connsiteX1-615" fmla="*/ 661045 w 692139"/>
              <a:gd name="connsiteY1-616" fmla="*/ 58081 h 592172"/>
              <a:gd name="connsiteX2-617" fmla="*/ 665753 w 692139"/>
              <a:gd name="connsiteY2-618" fmla="*/ 561730 h 592172"/>
              <a:gd name="connsiteX3-619" fmla="*/ 56577 w 692139"/>
              <a:gd name="connsiteY3-620" fmla="*/ 524353 h 592172"/>
              <a:gd name="connsiteX4-621" fmla="*/ 95107 w 692139"/>
              <a:gd name="connsiteY4-622" fmla="*/ 44563 h 592172"/>
              <a:gd name="connsiteX0-623" fmla="*/ 84274 w 726505"/>
              <a:gd name="connsiteY0-624" fmla="*/ 51300 h 608352"/>
              <a:gd name="connsiteX1-625" fmla="*/ 668271 w 726505"/>
              <a:gd name="connsiteY1-626" fmla="*/ 74261 h 608352"/>
              <a:gd name="connsiteX2-627" fmla="*/ 672979 w 726505"/>
              <a:gd name="connsiteY2-628" fmla="*/ 577910 h 608352"/>
              <a:gd name="connsiteX3-629" fmla="*/ 63803 w 726505"/>
              <a:gd name="connsiteY3-630" fmla="*/ 540533 h 608352"/>
              <a:gd name="connsiteX4-631" fmla="*/ 84274 w 726505"/>
              <a:gd name="connsiteY4-632" fmla="*/ 51300 h 608352"/>
              <a:gd name="connsiteX0-633" fmla="*/ 84274 w 726505"/>
              <a:gd name="connsiteY0-634" fmla="*/ 51300 h 608352"/>
              <a:gd name="connsiteX1-635" fmla="*/ 668271 w 726505"/>
              <a:gd name="connsiteY1-636" fmla="*/ 74261 h 608352"/>
              <a:gd name="connsiteX2-637" fmla="*/ 672979 w 726505"/>
              <a:gd name="connsiteY2-638" fmla="*/ 577910 h 608352"/>
              <a:gd name="connsiteX3-639" fmla="*/ 63803 w 726505"/>
              <a:gd name="connsiteY3-640" fmla="*/ 540533 h 608352"/>
              <a:gd name="connsiteX4-641" fmla="*/ 84274 w 726505"/>
              <a:gd name="connsiteY4-642" fmla="*/ 51300 h 608352"/>
              <a:gd name="connsiteX0-643" fmla="*/ 84274 w 726505"/>
              <a:gd name="connsiteY0-644" fmla="*/ 25592 h 582644"/>
              <a:gd name="connsiteX1-645" fmla="*/ 668271 w 726505"/>
              <a:gd name="connsiteY1-646" fmla="*/ 48553 h 582644"/>
              <a:gd name="connsiteX2-647" fmla="*/ 672979 w 726505"/>
              <a:gd name="connsiteY2-648" fmla="*/ 552202 h 582644"/>
              <a:gd name="connsiteX3-649" fmla="*/ 63803 w 726505"/>
              <a:gd name="connsiteY3-650" fmla="*/ 514825 h 582644"/>
              <a:gd name="connsiteX4-651" fmla="*/ 84274 w 726505"/>
              <a:gd name="connsiteY4-652" fmla="*/ 25592 h 582644"/>
              <a:gd name="connsiteX0-653" fmla="*/ 84274 w 726505"/>
              <a:gd name="connsiteY0-654" fmla="*/ 25592 h 582644"/>
              <a:gd name="connsiteX1-655" fmla="*/ 668271 w 726505"/>
              <a:gd name="connsiteY1-656" fmla="*/ 48553 h 582644"/>
              <a:gd name="connsiteX2-657" fmla="*/ 672979 w 726505"/>
              <a:gd name="connsiteY2-658" fmla="*/ 552202 h 582644"/>
              <a:gd name="connsiteX3-659" fmla="*/ 63803 w 726505"/>
              <a:gd name="connsiteY3-660" fmla="*/ 514825 h 582644"/>
              <a:gd name="connsiteX4-661" fmla="*/ 84274 w 726505"/>
              <a:gd name="connsiteY4-662" fmla="*/ 25592 h 582644"/>
              <a:gd name="connsiteX0-663" fmla="*/ 84274 w 726505"/>
              <a:gd name="connsiteY0-664" fmla="*/ 10474 h 567526"/>
              <a:gd name="connsiteX1-665" fmla="*/ 668271 w 726505"/>
              <a:gd name="connsiteY1-666" fmla="*/ 33435 h 567526"/>
              <a:gd name="connsiteX2-667" fmla="*/ 672979 w 726505"/>
              <a:gd name="connsiteY2-668" fmla="*/ 537084 h 567526"/>
              <a:gd name="connsiteX3-669" fmla="*/ 63803 w 726505"/>
              <a:gd name="connsiteY3-670" fmla="*/ 499707 h 567526"/>
              <a:gd name="connsiteX4-671" fmla="*/ 84274 w 726505"/>
              <a:gd name="connsiteY4-672" fmla="*/ 10474 h 567526"/>
              <a:gd name="connsiteX0-673" fmla="*/ 84274 w 747243"/>
              <a:gd name="connsiteY0-674" fmla="*/ 23576 h 595793"/>
              <a:gd name="connsiteX1-675" fmla="*/ 671883 w 747243"/>
              <a:gd name="connsiteY1-676" fmla="*/ 24503 h 595793"/>
              <a:gd name="connsiteX2-677" fmla="*/ 672979 w 747243"/>
              <a:gd name="connsiteY2-678" fmla="*/ 550186 h 595793"/>
              <a:gd name="connsiteX3-679" fmla="*/ 63803 w 747243"/>
              <a:gd name="connsiteY3-680" fmla="*/ 512809 h 595793"/>
              <a:gd name="connsiteX4-681" fmla="*/ 84274 w 747243"/>
              <a:gd name="connsiteY4-682" fmla="*/ 23576 h 595793"/>
              <a:gd name="connsiteX0-683" fmla="*/ 84274 w 710287"/>
              <a:gd name="connsiteY0-684" fmla="*/ 23576 h 595793"/>
              <a:gd name="connsiteX1-685" fmla="*/ 671883 w 710287"/>
              <a:gd name="connsiteY1-686" fmla="*/ 24503 h 595793"/>
              <a:gd name="connsiteX2-687" fmla="*/ 672979 w 710287"/>
              <a:gd name="connsiteY2-688" fmla="*/ 550186 h 595793"/>
              <a:gd name="connsiteX3-689" fmla="*/ 63803 w 710287"/>
              <a:gd name="connsiteY3-690" fmla="*/ 512809 h 595793"/>
              <a:gd name="connsiteX4-691" fmla="*/ 84274 w 710287"/>
              <a:gd name="connsiteY4-692" fmla="*/ 23576 h 595793"/>
              <a:gd name="connsiteX0-693" fmla="*/ 84274 w 710287"/>
              <a:gd name="connsiteY0-694" fmla="*/ 23576 h 595793"/>
              <a:gd name="connsiteX1-695" fmla="*/ 671883 w 710287"/>
              <a:gd name="connsiteY1-696" fmla="*/ 24503 h 595793"/>
              <a:gd name="connsiteX2-697" fmla="*/ 672979 w 710287"/>
              <a:gd name="connsiteY2-698" fmla="*/ 550186 h 595793"/>
              <a:gd name="connsiteX3-699" fmla="*/ 63803 w 710287"/>
              <a:gd name="connsiteY3-700" fmla="*/ 512809 h 595793"/>
              <a:gd name="connsiteX4-701" fmla="*/ 84274 w 710287"/>
              <a:gd name="connsiteY4-702" fmla="*/ 23576 h 595793"/>
              <a:gd name="connsiteX0-703" fmla="*/ 84274 w 710287"/>
              <a:gd name="connsiteY0-704" fmla="*/ 23576 h 595793"/>
              <a:gd name="connsiteX1-705" fmla="*/ 671883 w 710287"/>
              <a:gd name="connsiteY1-706" fmla="*/ 24503 h 595793"/>
              <a:gd name="connsiteX2-707" fmla="*/ 672979 w 710287"/>
              <a:gd name="connsiteY2-708" fmla="*/ 550186 h 595793"/>
              <a:gd name="connsiteX3-709" fmla="*/ 63803 w 710287"/>
              <a:gd name="connsiteY3-710" fmla="*/ 512809 h 595793"/>
              <a:gd name="connsiteX4-711" fmla="*/ 84274 w 710287"/>
              <a:gd name="connsiteY4-712" fmla="*/ 23576 h 595793"/>
              <a:gd name="connsiteX0-713" fmla="*/ 84274 w 672979"/>
              <a:gd name="connsiteY0-714" fmla="*/ 23576 h 595793"/>
              <a:gd name="connsiteX1-715" fmla="*/ 671883 w 672979"/>
              <a:gd name="connsiteY1-716" fmla="*/ 24503 h 595793"/>
              <a:gd name="connsiteX2-717" fmla="*/ 672979 w 672979"/>
              <a:gd name="connsiteY2-718" fmla="*/ 550186 h 595793"/>
              <a:gd name="connsiteX3-719" fmla="*/ 63803 w 672979"/>
              <a:gd name="connsiteY3-720" fmla="*/ 512809 h 595793"/>
              <a:gd name="connsiteX4-721" fmla="*/ 84274 w 672979"/>
              <a:gd name="connsiteY4-722" fmla="*/ 23576 h 595793"/>
              <a:gd name="connsiteX0-723" fmla="*/ 84274 w 672979"/>
              <a:gd name="connsiteY0-724" fmla="*/ 23576 h 570495"/>
              <a:gd name="connsiteX1-725" fmla="*/ 671883 w 672979"/>
              <a:gd name="connsiteY1-726" fmla="*/ 24503 h 570495"/>
              <a:gd name="connsiteX2-727" fmla="*/ 672979 w 672979"/>
              <a:gd name="connsiteY2-728" fmla="*/ 550186 h 570495"/>
              <a:gd name="connsiteX3-729" fmla="*/ 63803 w 672979"/>
              <a:gd name="connsiteY3-730" fmla="*/ 512809 h 570495"/>
              <a:gd name="connsiteX4-731" fmla="*/ 84274 w 672979"/>
              <a:gd name="connsiteY4-732" fmla="*/ 23576 h 570495"/>
              <a:gd name="connsiteX0-733" fmla="*/ 84274 w 672979"/>
              <a:gd name="connsiteY0-734" fmla="*/ 23576 h 570495"/>
              <a:gd name="connsiteX1-735" fmla="*/ 671883 w 672979"/>
              <a:gd name="connsiteY1-736" fmla="*/ 24503 h 570495"/>
              <a:gd name="connsiteX2-737" fmla="*/ 672979 w 672979"/>
              <a:gd name="connsiteY2-738" fmla="*/ 550186 h 570495"/>
              <a:gd name="connsiteX3-739" fmla="*/ 63803 w 672979"/>
              <a:gd name="connsiteY3-740" fmla="*/ 512809 h 570495"/>
              <a:gd name="connsiteX4-741" fmla="*/ 84274 w 672979"/>
              <a:gd name="connsiteY4-742" fmla="*/ 23576 h 570495"/>
              <a:gd name="connsiteX0-743" fmla="*/ 84274 w 672979"/>
              <a:gd name="connsiteY0-744" fmla="*/ 23576 h 560608"/>
              <a:gd name="connsiteX1-745" fmla="*/ 671883 w 672979"/>
              <a:gd name="connsiteY1-746" fmla="*/ 24503 h 560608"/>
              <a:gd name="connsiteX2-747" fmla="*/ 672979 w 672979"/>
              <a:gd name="connsiteY2-748" fmla="*/ 550186 h 560608"/>
              <a:gd name="connsiteX3-749" fmla="*/ 63803 w 672979"/>
              <a:gd name="connsiteY3-750" fmla="*/ 512809 h 560608"/>
              <a:gd name="connsiteX4-751" fmla="*/ 84274 w 672979"/>
              <a:gd name="connsiteY4-752" fmla="*/ 23576 h 560608"/>
              <a:gd name="connsiteX0-753" fmla="*/ 84274 w 672979"/>
              <a:gd name="connsiteY0-754" fmla="*/ 23576 h 567351"/>
              <a:gd name="connsiteX1-755" fmla="*/ 671883 w 672979"/>
              <a:gd name="connsiteY1-756" fmla="*/ 24503 h 567351"/>
              <a:gd name="connsiteX2-757" fmla="*/ 672979 w 672979"/>
              <a:gd name="connsiteY2-758" fmla="*/ 550186 h 567351"/>
              <a:gd name="connsiteX3-759" fmla="*/ 63803 w 672979"/>
              <a:gd name="connsiteY3-760" fmla="*/ 512809 h 567351"/>
              <a:gd name="connsiteX4-761" fmla="*/ 84274 w 672979"/>
              <a:gd name="connsiteY4-762" fmla="*/ 23576 h 567351"/>
              <a:gd name="connsiteX0-763" fmla="*/ 72869 w 661574"/>
              <a:gd name="connsiteY0-764" fmla="*/ 23576 h 567351"/>
              <a:gd name="connsiteX1-765" fmla="*/ 660478 w 661574"/>
              <a:gd name="connsiteY1-766" fmla="*/ 24503 h 567351"/>
              <a:gd name="connsiteX2-767" fmla="*/ 661574 w 661574"/>
              <a:gd name="connsiteY2-768" fmla="*/ 550186 h 567351"/>
              <a:gd name="connsiteX3-769" fmla="*/ 52398 w 661574"/>
              <a:gd name="connsiteY3-770" fmla="*/ 512809 h 567351"/>
              <a:gd name="connsiteX4-771" fmla="*/ 72869 w 661574"/>
              <a:gd name="connsiteY4-772" fmla="*/ 23576 h 567351"/>
              <a:gd name="connsiteX0-773" fmla="*/ 72869 w 661574"/>
              <a:gd name="connsiteY0-774" fmla="*/ 13918 h 557693"/>
              <a:gd name="connsiteX1-775" fmla="*/ 660478 w 661574"/>
              <a:gd name="connsiteY1-776" fmla="*/ 14845 h 557693"/>
              <a:gd name="connsiteX2-777" fmla="*/ 661574 w 661574"/>
              <a:gd name="connsiteY2-778" fmla="*/ 540528 h 557693"/>
              <a:gd name="connsiteX3-779" fmla="*/ 52398 w 661574"/>
              <a:gd name="connsiteY3-780" fmla="*/ 503151 h 557693"/>
              <a:gd name="connsiteX4-781" fmla="*/ 72869 w 661574"/>
              <a:gd name="connsiteY4-782" fmla="*/ 13918 h 557693"/>
              <a:gd name="connsiteX0-783" fmla="*/ 84755 w 673460"/>
              <a:gd name="connsiteY0-784" fmla="*/ 13918 h 568883"/>
              <a:gd name="connsiteX1-785" fmla="*/ 672364 w 673460"/>
              <a:gd name="connsiteY1-786" fmla="*/ 14845 h 568883"/>
              <a:gd name="connsiteX2-787" fmla="*/ 673460 w 673460"/>
              <a:gd name="connsiteY2-788" fmla="*/ 540528 h 568883"/>
              <a:gd name="connsiteX3-789" fmla="*/ 43142 w 673460"/>
              <a:gd name="connsiteY3-790" fmla="*/ 525832 h 568883"/>
              <a:gd name="connsiteX4-791" fmla="*/ 84755 w 673460"/>
              <a:gd name="connsiteY4-792" fmla="*/ 13918 h 568883"/>
              <a:gd name="connsiteX0-793" fmla="*/ 84755 w 673460"/>
              <a:gd name="connsiteY0-794" fmla="*/ 13918 h 559604"/>
              <a:gd name="connsiteX1-795" fmla="*/ 672364 w 673460"/>
              <a:gd name="connsiteY1-796" fmla="*/ 14845 h 559604"/>
              <a:gd name="connsiteX2-797" fmla="*/ 673460 w 673460"/>
              <a:gd name="connsiteY2-798" fmla="*/ 540528 h 559604"/>
              <a:gd name="connsiteX3-799" fmla="*/ 43142 w 673460"/>
              <a:gd name="connsiteY3-800" fmla="*/ 525832 h 559604"/>
              <a:gd name="connsiteX4-801" fmla="*/ 84755 w 673460"/>
              <a:gd name="connsiteY4-802" fmla="*/ 13918 h 559604"/>
              <a:gd name="connsiteX0-803" fmla="*/ 84755 w 675575"/>
              <a:gd name="connsiteY0-804" fmla="*/ 13918 h 562548"/>
              <a:gd name="connsiteX1-805" fmla="*/ 672364 w 675575"/>
              <a:gd name="connsiteY1-806" fmla="*/ 14845 h 562548"/>
              <a:gd name="connsiteX2-807" fmla="*/ 675575 w 675575"/>
              <a:gd name="connsiteY2-808" fmla="*/ 545971 h 562548"/>
              <a:gd name="connsiteX3-809" fmla="*/ 43142 w 675575"/>
              <a:gd name="connsiteY3-810" fmla="*/ 525832 h 562548"/>
              <a:gd name="connsiteX4-811" fmla="*/ 84755 w 675575"/>
              <a:gd name="connsiteY4-812" fmla="*/ 13918 h 562548"/>
              <a:gd name="connsiteX0-813" fmla="*/ 84755 w 680821"/>
              <a:gd name="connsiteY0-814" fmla="*/ 13918 h 562548"/>
              <a:gd name="connsiteX1-815" fmla="*/ 680821 w 680821"/>
              <a:gd name="connsiteY1-816" fmla="*/ 14845 h 562548"/>
              <a:gd name="connsiteX2-817" fmla="*/ 675575 w 680821"/>
              <a:gd name="connsiteY2-818" fmla="*/ 545971 h 562548"/>
              <a:gd name="connsiteX3-819" fmla="*/ 43142 w 680821"/>
              <a:gd name="connsiteY3-820" fmla="*/ 525832 h 562548"/>
              <a:gd name="connsiteX4-821" fmla="*/ 84755 w 680821"/>
              <a:gd name="connsiteY4-822" fmla="*/ 13918 h 562548"/>
              <a:gd name="connsiteX0-823" fmla="*/ 72868 w 690076"/>
              <a:gd name="connsiteY0-824" fmla="*/ 20358 h 559916"/>
              <a:gd name="connsiteX1-825" fmla="*/ 690076 w 690076"/>
              <a:gd name="connsiteY1-826" fmla="*/ 12213 h 559916"/>
              <a:gd name="connsiteX2-827" fmla="*/ 684830 w 690076"/>
              <a:gd name="connsiteY2-828" fmla="*/ 543339 h 559916"/>
              <a:gd name="connsiteX3-829" fmla="*/ 52397 w 690076"/>
              <a:gd name="connsiteY3-830" fmla="*/ 523200 h 559916"/>
              <a:gd name="connsiteX4-831" fmla="*/ 72868 w 690076"/>
              <a:gd name="connsiteY4-832" fmla="*/ 20358 h 559916"/>
              <a:gd name="connsiteX0-833" fmla="*/ 72868 w 690076"/>
              <a:gd name="connsiteY0-834" fmla="*/ 22718 h 562276"/>
              <a:gd name="connsiteX1-835" fmla="*/ 690076 w 690076"/>
              <a:gd name="connsiteY1-836" fmla="*/ 14573 h 562276"/>
              <a:gd name="connsiteX2-837" fmla="*/ 684830 w 690076"/>
              <a:gd name="connsiteY2-838" fmla="*/ 545699 h 562276"/>
              <a:gd name="connsiteX3-839" fmla="*/ 52397 w 690076"/>
              <a:gd name="connsiteY3-840" fmla="*/ 525560 h 562276"/>
              <a:gd name="connsiteX4-841" fmla="*/ 72868 w 690076"/>
              <a:gd name="connsiteY4-842" fmla="*/ 22718 h 562276"/>
              <a:gd name="connsiteX0-843" fmla="*/ 59152 w 676360"/>
              <a:gd name="connsiteY0-844" fmla="*/ 22718 h 562276"/>
              <a:gd name="connsiteX1-845" fmla="*/ 676360 w 676360"/>
              <a:gd name="connsiteY1-846" fmla="*/ 14573 h 562276"/>
              <a:gd name="connsiteX2-847" fmla="*/ 671114 w 676360"/>
              <a:gd name="connsiteY2-848" fmla="*/ 545699 h 562276"/>
              <a:gd name="connsiteX3-849" fmla="*/ 38681 w 676360"/>
              <a:gd name="connsiteY3-850" fmla="*/ 525560 h 562276"/>
              <a:gd name="connsiteX4-851" fmla="*/ 103808 w 676360"/>
              <a:gd name="connsiteY4-852" fmla="*/ 279153 h 562276"/>
              <a:gd name="connsiteX5-853" fmla="*/ 59152 w 676360"/>
              <a:gd name="connsiteY5-854" fmla="*/ 22718 h 562276"/>
              <a:gd name="connsiteX0-855" fmla="*/ 41341 w 658549"/>
              <a:gd name="connsiteY0-856" fmla="*/ 22718 h 562276"/>
              <a:gd name="connsiteX1-857" fmla="*/ 658549 w 658549"/>
              <a:gd name="connsiteY1-858" fmla="*/ 14573 h 562276"/>
              <a:gd name="connsiteX2-859" fmla="*/ 653303 w 658549"/>
              <a:gd name="connsiteY2-860" fmla="*/ 545699 h 562276"/>
              <a:gd name="connsiteX3-861" fmla="*/ 20870 w 658549"/>
              <a:gd name="connsiteY3-862" fmla="*/ 525560 h 562276"/>
              <a:gd name="connsiteX4-863" fmla="*/ 85997 w 658549"/>
              <a:gd name="connsiteY4-864" fmla="*/ 279153 h 562276"/>
              <a:gd name="connsiteX5-865" fmla="*/ 41341 w 658549"/>
              <a:gd name="connsiteY5-866" fmla="*/ 22718 h 562276"/>
              <a:gd name="connsiteX0-867" fmla="*/ 23542 w 640750"/>
              <a:gd name="connsiteY0-868" fmla="*/ 22718 h 562276"/>
              <a:gd name="connsiteX1-869" fmla="*/ 640750 w 640750"/>
              <a:gd name="connsiteY1-870" fmla="*/ 14573 h 562276"/>
              <a:gd name="connsiteX2-871" fmla="*/ 635504 w 640750"/>
              <a:gd name="connsiteY2-872" fmla="*/ 545699 h 562276"/>
              <a:gd name="connsiteX3-873" fmla="*/ 3071 w 640750"/>
              <a:gd name="connsiteY3-874" fmla="*/ 525560 h 562276"/>
              <a:gd name="connsiteX4-875" fmla="*/ 68198 w 640750"/>
              <a:gd name="connsiteY4-876" fmla="*/ 279153 h 562276"/>
              <a:gd name="connsiteX5-877" fmla="*/ 23542 w 640750"/>
              <a:gd name="connsiteY5-878" fmla="*/ 22718 h 562276"/>
              <a:gd name="connsiteX0-879" fmla="*/ 24044 w 641252"/>
              <a:gd name="connsiteY0-880" fmla="*/ 22718 h 562276"/>
              <a:gd name="connsiteX1-881" fmla="*/ 641252 w 641252"/>
              <a:gd name="connsiteY1-882" fmla="*/ 14573 h 562276"/>
              <a:gd name="connsiteX2-883" fmla="*/ 636006 w 641252"/>
              <a:gd name="connsiteY2-884" fmla="*/ 545699 h 562276"/>
              <a:gd name="connsiteX3-885" fmla="*/ 3573 w 641252"/>
              <a:gd name="connsiteY3-886" fmla="*/ 525560 h 562276"/>
              <a:gd name="connsiteX4-887" fmla="*/ 68700 w 641252"/>
              <a:gd name="connsiteY4-888" fmla="*/ 279153 h 562276"/>
              <a:gd name="connsiteX5-889" fmla="*/ 24044 w 641252"/>
              <a:gd name="connsiteY5-890" fmla="*/ 22718 h 562276"/>
              <a:gd name="connsiteX0-891" fmla="*/ 31476 w 648684"/>
              <a:gd name="connsiteY0-892" fmla="*/ 22718 h 562276"/>
              <a:gd name="connsiteX1-893" fmla="*/ 648684 w 648684"/>
              <a:gd name="connsiteY1-894" fmla="*/ 14573 h 562276"/>
              <a:gd name="connsiteX2-895" fmla="*/ 643438 w 648684"/>
              <a:gd name="connsiteY2-896" fmla="*/ 545699 h 562276"/>
              <a:gd name="connsiteX3-897" fmla="*/ 11005 w 648684"/>
              <a:gd name="connsiteY3-898" fmla="*/ 525560 h 562276"/>
              <a:gd name="connsiteX4-899" fmla="*/ 76132 w 648684"/>
              <a:gd name="connsiteY4-900" fmla="*/ 279153 h 562276"/>
              <a:gd name="connsiteX5-901" fmla="*/ 31476 w 648684"/>
              <a:gd name="connsiteY5-902" fmla="*/ 22718 h 5622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648684" h="562276">
                <a:moveTo>
                  <a:pt x="31476" y="22718"/>
                </a:moveTo>
                <a:cubicBezTo>
                  <a:pt x="149400" y="4275"/>
                  <a:pt x="424155" y="-13389"/>
                  <a:pt x="648684" y="14573"/>
                </a:cubicBezTo>
                <a:cubicBezTo>
                  <a:pt x="609553" y="92898"/>
                  <a:pt x="618372" y="432838"/>
                  <a:pt x="643438" y="545699"/>
                </a:cubicBezTo>
                <a:cubicBezTo>
                  <a:pt x="542091" y="567277"/>
                  <a:pt x="109269" y="574431"/>
                  <a:pt x="11005" y="525560"/>
                </a:cubicBezTo>
                <a:cubicBezTo>
                  <a:pt x="-33861" y="453465"/>
                  <a:pt x="72720" y="362960"/>
                  <a:pt x="76132" y="279153"/>
                </a:cubicBezTo>
                <a:cubicBezTo>
                  <a:pt x="79544" y="195346"/>
                  <a:pt x="-41749" y="78155"/>
                  <a:pt x="31476" y="22718"/>
                </a:cubicBezTo>
                <a:close/>
              </a:path>
            </a:pathLst>
          </a:custGeom>
          <a:pattFill prst="pct25">
            <a:fgClr>
              <a:schemeClr val="accent1">
                <a:lumMod val="50000"/>
              </a:schemeClr>
            </a:fgClr>
            <a:bgClr>
              <a:schemeClr val="bg1"/>
            </a:bgClr>
          </a:pattFill>
          <a:ln w="25400" cap="rnd">
            <a:solidFill>
              <a:srgbClr val="234A65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椭圆 31"/>
          <p:cNvSpPr/>
          <p:nvPr/>
        </p:nvSpPr>
        <p:spPr>
          <a:xfrm rot="16200000" flipH="1">
            <a:off x="5949559" y="1431269"/>
            <a:ext cx="4155744" cy="4285785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  <a:gd name="connsiteX0-601" fmla="*/ 51067 w 648099"/>
              <a:gd name="connsiteY0-602" fmla="*/ 18182 h 565791"/>
              <a:gd name="connsiteX1-603" fmla="*/ 617005 w 648099"/>
              <a:gd name="connsiteY1-604" fmla="*/ 31700 h 565791"/>
              <a:gd name="connsiteX2-605" fmla="*/ 621713 w 648099"/>
              <a:gd name="connsiteY2-606" fmla="*/ 535349 h 565791"/>
              <a:gd name="connsiteX3-607" fmla="*/ 12537 w 648099"/>
              <a:gd name="connsiteY3-608" fmla="*/ 497972 h 565791"/>
              <a:gd name="connsiteX4-609" fmla="*/ 4334 w 648099"/>
              <a:gd name="connsiteY4-610" fmla="*/ 81348 h 565791"/>
              <a:gd name="connsiteX5-611" fmla="*/ 51067 w 648099"/>
              <a:gd name="connsiteY5-612" fmla="*/ 18182 h 565791"/>
              <a:gd name="connsiteX0-613" fmla="*/ 95107 w 692139"/>
              <a:gd name="connsiteY0-614" fmla="*/ 44563 h 592172"/>
              <a:gd name="connsiteX1-615" fmla="*/ 661045 w 692139"/>
              <a:gd name="connsiteY1-616" fmla="*/ 58081 h 592172"/>
              <a:gd name="connsiteX2-617" fmla="*/ 665753 w 692139"/>
              <a:gd name="connsiteY2-618" fmla="*/ 561730 h 592172"/>
              <a:gd name="connsiteX3-619" fmla="*/ 56577 w 692139"/>
              <a:gd name="connsiteY3-620" fmla="*/ 524353 h 592172"/>
              <a:gd name="connsiteX4-621" fmla="*/ 95107 w 692139"/>
              <a:gd name="connsiteY4-622" fmla="*/ 44563 h 592172"/>
              <a:gd name="connsiteX0-623" fmla="*/ 84274 w 726505"/>
              <a:gd name="connsiteY0-624" fmla="*/ 51300 h 608352"/>
              <a:gd name="connsiteX1-625" fmla="*/ 668271 w 726505"/>
              <a:gd name="connsiteY1-626" fmla="*/ 74261 h 608352"/>
              <a:gd name="connsiteX2-627" fmla="*/ 672979 w 726505"/>
              <a:gd name="connsiteY2-628" fmla="*/ 577910 h 608352"/>
              <a:gd name="connsiteX3-629" fmla="*/ 63803 w 726505"/>
              <a:gd name="connsiteY3-630" fmla="*/ 540533 h 608352"/>
              <a:gd name="connsiteX4-631" fmla="*/ 84274 w 726505"/>
              <a:gd name="connsiteY4-632" fmla="*/ 51300 h 608352"/>
              <a:gd name="connsiteX0-633" fmla="*/ 84274 w 726505"/>
              <a:gd name="connsiteY0-634" fmla="*/ 51300 h 608352"/>
              <a:gd name="connsiteX1-635" fmla="*/ 668271 w 726505"/>
              <a:gd name="connsiteY1-636" fmla="*/ 74261 h 608352"/>
              <a:gd name="connsiteX2-637" fmla="*/ 672979 w 726505"/>
              <a:gd name="connsiteY2-638" fmla="*/ 577910 h 608352"/>
              <a:gd name="connsiteX3-639" fmla="*/ 63803 w 726505"/>
              <a:gd name="connsiteY3-640" fmla="*/ 540533 h 608352"/>
              <a:gd name="connsiteX4-641" fmla="*/ 84274 w 726505"/>
              <a:gd name="connsiteY4-642" fmla="*/ 51300 h 608352"/>
              <a:gd name="connsiteX0-643" fmla="*/ 84274 w 726505"/>
              <a:gd name="connsiteY0-644" fmla="*/ 25592 h 582644"/>
              <a:gd name="connsiteX1-645" fmla="*/ 668271 w 726505"/>
              <a:gd name="connsiteY1-646" fmla="*/ 48553 h 582644"/>
              <a:gd name="connsiteX2-647" fmla="*/ 672979 w 726505"/>
              <a:gd name="connsiteY2-648" fmla="*/ 552202 h 582644"/>
              <a:gd name="connsiteX3-649" fmla="*/ 63803 w 726505"/>
              <a:gd name="connsiteY3-650" fmla="*/ 514825 h 582644"/>
              <a:gd name="connsiteX4-651" fmla="*/ 84274 w 726505"/>
              <a:gd name="connsiteY4-652" fmla="*/ 25592 h 582644"/>
              <a:gd name="connsiteX0-653" fmla="*/ 84274 w 726505"/>
              <a:gd name="connsiteY0-654" fmla="*/ 25592 h 582644"/>
              <a:gd name="connsiteX1-655" fmla="*/ 668271 w 726505"/>
              <a:gd name="connsiteY1-656" fmla="*/ 48553 h 582644"/>
              <a:gd name="connsiteX2-657" fmla="*/ 672979 w 726505"/>
              <a:gd name="connsiteY2-658" fmla="*/ 552202 h 582644"/>
              <a:gd name="connsiteX3-659" fmla="*/ 63803 w 726505"/>
              <a:gd name="connsiteY3-660" fmla="*/ 514825 h 582644"/>
              <a:gd name="connsiteX4-661" fmla="*/ 84274 w 726505"/>
              <a:gd name="connsiteY4-662" fmla="*/ 25592 h 582644"/>
              <a:gd name="connsiteX0-663" fmla="*/ 84274 w 726505"/>
              <a:gd name="connsiteY0-664" fmla="*/ 10474 h 567526"/>
              <a:gd name="connsiteX1-665" fmla="*/ 668271 w 726505"/>
              <a:gd name="connsiteY1-666" fmla="*/ 33435 h 567526"/>
              <a:gd name="connsiteX2-667" fmla="*/ 672979 w 726505"/>
              <a:gd name="connsiteY2-668" fmla="*/ 537084 h 567526"/>
              <a:gd name="connsiteX3-669" fmla="*/ 63803 w 726505"/>
              <a:gd name="connsiteY3-670" fmla="*/ 499707 h 567526"/>
              <a:gd name="connsiteX4-671" fmla="*/ 84274 w 726505"/>
              <a:gd name="connsiteY4-672" fmla="*/ 10474 h 567526"/>
              <a:gd name="connsiteX0-673" fmla="*/ 84274 w 747243"/>
              <a:gd name="connsiteY0-674" fmla="*/ 23576 h 595793"/>
              <a:gd name="connsiteX1-675" fmla="*/ 671883 w 747243"/>
              <a:gd name="connsiteY1-676" fmla="*/ 24503 h 595793"/>
              <a:gd name="connsiteX2-677" fmla="*/ 672979 w 747243"/>
              <a:gd name="connsiteY2-678" fmla="*/ 550186 h 595793"/>
              <a:gd name="connsiteX3-679" fmla="*/ 63803 w 747243"/>
              <a:gd name="connsiteY3-680" fmla="*/ 512809 h 595793"/>
              <a:gd name="connsiteX4-681" fmla="*/ 84274 w 747243"/>
              <a:gd name="connsiteY4-682" fmla="*/ 23576 h 595793"/>
              <a:gd name="connsiteX0-683" fmla="*/ 84274 w 710287"/>
              <a:gd name="connsiteY0-684" fmla="*/ 23576 h 595793"/>
              <a:gd name="connsiteX1-685" fmla="*/ 671883 w 710287"/>
              <a:gd name="connsiteY1-686" fmla="*/ 24503 h 595793"/>
              <a:gd name="connsiteX2-687" fmla="*/ 672979 w 710287"/>
              <a:gd name="connsiteY2-688" fmla="*/ 550186 h 595793"/>
              <a:gd name="connsiteX3-689" fmla="*/ 63803 w 710287"/>
              <a:gd name="connsiteY3-690" fmla="*/ 512809 h 595793"/>
              <a:gd name="connsiteX4-691" fmla="*/ 84274 w 710287"/>
              <a:gd name="connsiteY4-692" fmla="*/ 23576 h 595793"/>
              <a:gd name="connsiteX0-693" fmla="*/ 84274 w 710287"/>
              <a:gd name="connsiteY0-694" fmla="*/ 23576 h 595793"/>
              <a:gd name="connsiteX1-695" fmla="*/ 671883 w 710287"/>
              <a:gd name="connsiteY1-696" fmla="*/ 24503 h 595793"/>
              <a:gd name="connsiteX2-697" fmla="*/ 672979 w 710287"/>
              <a:gd name="connsiteY2-698" fmla="*/ 550186 h 595793"/>
              <a:gd name="connsiteX3-699" fmla="*/ 63803 w 710287"/>
              <a:gd name="connsiteY3-700" fmla="*/ 512809 h 595793"/>
              <a:gd name="connsiteX4-701" fmla="*/ 84274 w 710287"/>
              <a:gd name="connsiteY4-702" fmla="*/ 23576 h 595793"/>
              <a:gd name="connsiteX0-703" fmla="*/ 84274 w 710287"/>
              <a:gd name="connsiteY0-704" fmla="*/ 23576 h 595793"/>
              <a:gd name="connsiteX1-705" fmla="*/ 671883 w 710287"/>
              <a:gd name="connsiteY1-706" fmla="*/ 24503 h 595793"/>
              <a:gd name="connsiteX2-707" fmla="*/ 672979 w 710287"/>
              <a:gd name="connsiteY2-708" fmla="*/ 550186 h 595793"/>
              <a:gd name="connsiteX3-709" fmla="*/ 63803 w 710287"/>
              <a:gd name="connsiteY3-710" fmla="*/ 512809 h 595793"/>
              <a:gd name="connsiteX4-711" fmla="*/ 84274 w 710287"/>
              <a:gd name="connsiteY4-712" fmla="*/ 23576 h 595793"/>
              <a:gd name="connsiteX0-713" fmla="*/ 84274 w 672979"/>
              <a:gd name="connsiteY0-714" fmla="*/ 23576 h 595793"/>
              <a:gd name="connsiteX1-715" fmla="*/ 671883 w 672979"/>
              <a:gd name="connsiteY1-716" fmla="*/ 24503 h 595793"/>
              <a:gd name="connsiteX2-717" fmla="*/ 672979 w 672979"/>
              <a:gd name="connsiteY2-718" fmla="*/ 550186 h 595793"/>
              <a:gd name="connsiteX3-719" fmla="*/ 63803 w 672979"/>
              <a:gd name="connsiteY3-720" fmla="*/ 512809 h 595793"/>
              <a:gd name="connsiteX4-721" fmla="*/ 84274 w 672979"/>
              <a:gd name="connsiteY4-722" fmla="*/ 23576 h 595793"/>
              <a:gd name="connsiteX0-723" fmla="*/ 84274 w 672979"/>
              <a:gd name="connsiteY0-724" fmla="*/ 23576 h 570495"/>
              <a:gd name="connsiteX1-725" fmla="*/ 671883 w 672979"/>
              <a:gd name="connsiteY1-726" fmla="*/ 24503 h 570495"/>
              <a:gd name="connsiteX2-727" fmla="*/ 672979 w 672979"/>
              <a:gd name="connsiteY2-728" fmla="*/ 550186 h 570495"/>
              <a:gd name="connsiteX3-729" fmla="*/ 63803 w 672979"/>
              <a:gd name="connsiteY3-730" fmla="*/ 512809 h 570495"/>
              <a:gd name="connsiteX4-731" fmla="*/ 84274 w 672979"/>
              <a:gd name="connsiteY4-732" fmla="*/ 23576 h 570495"/>
              <a:gd name="connsiteX0-733" fmla="*/ 84274 w 672979"/>
              <a:gd name="connsiteY0-734" fmla="*/ 23576 h 570495"/>
              <a:gd name="connsiteX1-735" fmla="*/ 671883 w 672979"/>
              <a:gd name="connsiteY1-736" fmla="*/ 24503 h 570495"/>
              <a:gd name="connsiteX2-737" fmla="*/ 672979 w 672979"/>
              <a:gd name="connsiteY2-738" fmla="*/ 550186 h 570495"/>
              <a:gd name="connsiteX3-739" fmla="*/ 63803 w 672979"/>
              <a:gd name="connsiteY3-740" fmla="*/ 512809 h 570495"/>
              <a:gd name="connsiteX4-741" fmla="*/ 84274 w 672979"/>
              <a:gd name="connsiteY4-742" fmla="*/ 23576 h 570495"/>
              <a:gd name="connsiteX0-743" fmla="*/ 84274 w 672979"/>
              <a:gd name="connsiteY0-744" fmla="*/ 23576 h 560608"/>
              <a:gd name="connsiteX1-745" fmla="*/ 671883 w 672979"/>
              <a:gd name="connsiteY1-746" fmla="*/ 24503 h 560608"/>
              <a:gd name="connsiteX2-747" fmla="*/ 672979 w 672979"/>
              <a:gd name="connsiteY2-748" fmla="*/ 550186 h 560608"/>
              <a:gd name="connsiteX3-749" fmla="*/ 63803 w 672979"/>
              <a:gd name="connsiteY3-750" fmla="*/ 512809 h 560608"/>
              <a:gd name="connsiteX4-751" fmla="*/ 84274 w 672979"/>
              <a:gd name="connsiteY4-752" fmla="*/ 23576 h 560608"/>
              <a:gd name="connsiteX0-753" fmla="*/ 84274 w 672979"/>
              <a:gd name="connsiteY0-754" fmla="*/ 23576 h 567351"/>
              <a:gd name="connsiteX1-755" fmla="*/ 671883 w 672979"/>
              <a:gd name="connsiteY1-756" fmla="*/ 24503 h 567351"/>
              <a:gd name="connsiteX2-757" fmla="*/ 672979 w 672979"/>
              <a:gd name="connsiteY2-758" fmla="*/ 550186 h 567351"/>
              <a:gd name="connsiteX3-759" fmla="*/ 63803 w 672979"/>
              <a:gd name="connsiteY3-760" fmla="*/ 512809 h 567351"/>
              <a:gd name="connsiteX4-761" fmla="*/ 84274 w 672979"/>
              <a:gd name="connsiteY4-762" fmla="*/ 23576 h 567351"/>
              <a:gd name="connsiteX0-763" fmla="*/ 72869 w 661574"/>
              <a:gd name="connsiteY0-764" fmla="*/ 23576 h 567351"/>
              <a:gd name="connsiteX1-765" fmla="*/ 660478 w 661574"/>
              <a:gd name="connsiteY1-766" fmla="*/ 24503 h 567351"/>
              <a:gd name="connsiteX2-767" fmla="*/ 661574 w 661574"/>
              <a:gd name="connsiteY2-768" fmla="*/ 550186 h 567351"/>
              <a:gd name="connsiteX3-769" fmla="*/ 52398 w 661574"/>
              <a:gd name="connsiteY3-770" fmla="*/ 512809 h 567351"/>
              <a:gd name="connsiteX4-771" fmla="*/ 72869 w 661574"/>
              <a:gd name="connsiteY4-772" fmla="*/ 23576 h 5673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61574" h="567351">
                <a:moveTo>
                  <a:pt x="72869" y="23576"/>
                </a:moveTo>
                <a:cubicBezTo>
                  <a:pt x="184450" y="15112"/>
                  <a:pt x="500961" y="-25493"/>
                  <a:pt x="660478" y="24503"/>
                </a:cubicBezTo>
                <a:cubicBezTo>
                  <a:pt x="621347" y="102828"/>
                  <a:pt x="636508" y="437325"/>
                  <a:pt x="661574" y="550186"/>
                </a:cubicBezTo>
                <a:cubicBezTo>
                  <a:pt x="560227" y="571764"/>
                  <a:pt x="148547" y="585268"/>
                  <a:pt x="52398" y="512809"/>
                </a:cubicBezTo>
                <a:cubicBezTo>
                  <a:pt x="-13816" y="401434"/>
                  <a:pt x="-27876" y="101288"/>
                  <a:pt x="72869" y="23576"/>
                </a:cubicBezTo>
                <a:close/>
              </a:path>
            </a:pathLst>
          </a:custGeom>
          <a:solidFill>
            <a:schemeClr val="bg1"/>
          </a:solidFill>
          <a:ln w="25400" cap="rnd">
            <a:solidFill>
              <a:srgbClr val="234A65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椭圆 31"/>
          <p:cNvSpPr/>
          <p:nvPr/>
        </p:nvSpPr>
        <p:spPr>
          <a:xfrm rot="5400000">
            <a:off x="1870069" y="1431270"/>
            <a:ext cx="4155743" cy="4285785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  <a:gd name="connsiteX0-601" fmla="*/ 51067 w 648099"/>
              <a:gd name="connsiteY0-602" fmla="*/ 18182 h 565791"/>
              <a:gd name="connsiteX1-603" fmla="*/ 617005 w 648099"/>
              <a:gd name="connsiteY1-604" fmla="*/ 31700 h 565791"/>
              <a:gd name="connsiteX2-605" fmla="*/ 621713 w 648099"/>
              <a:gd name="connsiteY2-606" fmla="*/ 535349 h 565791"/>
              <a:gd name="connsiteX3-607" fmla="*/ 12537 w 648099"/>
              <a:gd name="connsiteY3-608" fmla="*/ 497972 h 565791"/>
              <a:gd name="connsiteX4-609" fmla="*/ 4334 w 648099"/>
              <a:gd name="connsiteY4-610" fmla="*/ 81348 h 565791"/>
              <a:gd name="connsiteX5-611" fmla="*/ 51067 w 648099"/>
              <a:gd name="connsiteY5-612" fmla="*/ 18182 h 565791"/>
              <a:gd name="connsiteX0-613" fmla="*/ 95107 w 692139"/>
              <a:gd name="connsiteY0-614" fmla="*/ 44563 h 592172"/>
              <a:gd name="connsiteX1-615" fmla="*/ 661045 w 692139"/>
              <a:gd name="connsiteY1-616" fmla="*/ 58081 h 592172"/>
              <a:gd name="connsiteX2-617" fmla="*/ 665753 w 692139"/>
              <a:gd name="connsiteY2-618" fmla="*/ 561730 h 592172"/>
              <a:gd name="connsiteX3-619" fmla="*/ 56577 w 692139"/>
              <a:gd name="connsiteY3-620" fmla="*/ 524353 h 592172"/>
              <a:gd name="connsiteX4-621" fmla="*/ 95107 w 692139"/>
              <a:gd name="connsiteY4-622" fmla="*/ 44563 h 592172"/>
              <a:gd name="connsiteX0-623" fmla="*/ 84274 w 726505"/>
              <a:gd name="connsiteY0-624" fmla="*/ 51300 h 608352"/>
              <a:gd name="connsiteX1-625" fmla="*/ 668271 w 726505"/>
              <a:gd name="connsiteY1-626" fmla="*/ 74261 h 608352"/>
              <a:gd name="connsiteX2-627" fmla="*/ 672979 w 726505"/>
              <a:gd name="connsiteY2-628" fmla="*/ 577910 h 608352"/>
              <a:gd name="connsiteX3-629" fmla="*/ 63803 w 726505"/>
              <a:gd name="connsiteY3-630" fmla="*/ 540533 h 608352"/>
              <a:gd name="connsiteX4-631" fmla="*/ 84274 w 726505"/>
              <a:gd name="connsiteY4-632" fmla="*/ 51300 h 608352"/>
              <a:gd name="connsiteX0-633" fmla="*/ 84274 w 726505"/>
              <a:gd name="connsiteY0-634" fmla="*/ 51300 h 608352"/>
              <a:gd name="connsiteX1-635" fmla="*/ 668271 w 726505"/>
              <a:gd name="connsiteY1-636" fmla="*/ 74261 h 608352"/>
              <a:gd name="connsiteX2-637" fmla="*/ 672979 w 726505"/>
              <a:gd name="connsiteY2-638" fmla="*/ 577910 h 608352"/>
              <a:gd name="connsiteX3-639" fmla="*/ 63803 w 726505"/>
              <a:gd name="connsiteY3-640" fmla="*/ 540533 h 608352"/>
              <a:gd name="connsiteX4-641" fmla="*/ 84274 w 726505"/>
              <a:gd name="connsiteY4-642" fmla="*/ 51300 h 608352"/>
              <a:gd name="connsiteX0-643" fmla="*/ 84274 w 726505"/>
              <a:gd name="connsiteY0-644" fmla="*/ 25592 h 582644"/>
              <a:gd name="connsiteX1-645" fmla="*/ 668271 w 726505"/>
              <a:gd name="connsiteY1-646" fmla="*/ 48553 h 582644"/>
              <a:gd name="connsiteX2-647" fmla="*/ 672979 w 726505"/>
              <a:gd name="connsiteY2-648" fmla="*/ 552202 h 582644"/>
              <a:gd name="connsiteX3-649" fmla="*/ 63803 w 726505"/>
              <a:gd name="connsiteY3-650" fmla="*/ 514825 h 582644"/>
              <a:gd name="connsiteX4-651" fmla="*/ 84274 w 726505"/>
              <a:gd name="connsiteY4-652" fmla="*/ 25592 h 582644"/>
              <a:gd name="connsiteX0-653" fmla="*/ 84274 w 726505"/>
              <a:gd name="connsiteY0-654" fmla="*/ 25592 h 582644"/>
              <a:gd name="connsiteX1-655" fmla="*/ 668271 w 726505"/>
              <a:gd name="connsiteY1-656" fmla="*/ 48553 h 582644"/>
              <a:gd name="connsiteX2-657" fmla="*/ 672979 w 726505"/>
              <a:gd name="connsiteY2-658" fmla="*/ 552202 h 582644"/>
              <a:gd name="connsiteX3-659" fmla="*/ 63803 w 726505"/>
              <a:gd name="connsiteY3-660" fmla="*/ 514825 h 582644"/>
              <a:gd name="connsiteX4-661" fmla="*/ 84274 w 726505"/>
              <a:gd name="connsiteY4-662" fmla="*/ 25592 h 582644"/>
              <a:gd name="connsiteX0-663" fmla="*/ 84274 w 726505"/>
              <a:gd name="connsiteY0-664" fmla="*/ 10474 h 567526"/>
              <a:gd name="connsiteX1-665" fmla="*/ 668271 w 726505"/>
              <a:gd name="connsiteY1-666" fmla="*/ 33435 h 567526"/>
              <a:gd name="connsiteX2-667" fmla="*/ 672979 w 726505"/>
              <a:gd name="connsiteY2-668" fmla="*/ 537084 h 567526"/>
              <a:gd name="connsiteX3-669" fmla="*/ 63803 w 726505"/>
              <a:gd name="connsiteY3-670" fmla="*/ 499707 h 567526"/>
              <a:gd name="connsiteX4-671" fmla="*/ 84274 w 726505"/>
              <a:gd name="connsiteY4-672" fmla="*/ 10474 h 567526"/>
              <a:gd name="connsiteX0-673" fmla="*/ 84274 w 747243"/>
              <a:gd name="connsiteY0-674" fmla="*/ 23576 h 595793"/>
              <a:gd name="connsiteX1-675" fmla="*/ 671883 w 747243"/>
              <a:gd name="connsiteY1-676" fmla="*/ 24503 h 595793"/>
              <a:gd name="connsiteX2-677" fmla="*/ 672979 w 747243"/>
              <a:gd name="connsiteY2-678" fmla="*/ 550186 h 595793"/>
              <a:gd name="connsiteX3-679" fmla="*/ 63803 w 747243"/>
              <a:gd name="connsiteY3-680" fmla="*/ 512809 h 595793"/>
              <a:gd name="connsiteX4-681" fmla="*/ 84274 w 747243"/>
              <a:gd name="connsiteY4-682" fmla="*/ 23576 h 595793"/>
              <a:gd name="connsiteX0-683" fmla="*/ 84274 w 710287"/>
              <a:gd name="connsiteY0-684" fmla="*/ 23576 h 595793"/>
              <a:gd name="connsiteX1-685" fmla="*/ 671883 w 710287"/>
              <a:gd name="connsiteY1-686" fmla="*/ 24503 h 595793"/>
              <a:gd name="connsiteX2-687" fmla="*/ 672979 w 710287"/>
              <a:gd name="connsiteY2-688" fmla="*/ 550186 h 595793"/>
              <a:gd name="connsiteX3-689" fmla="*/ 63803 w 710287"/>
              <a:gd name="connsiteY3-690" fmla="*/ 512809 h 595793"/>
              <a:gd name="connsiteX4-691" fmla="*/ 84274 w 710287"/>
              <a:gd name="connsiteY4-692" fmla="*/ 23576 h 595793"/>
              <a:gd name="connsiteX0-693" fmla="*/ 84274 w 710287"/>
              <a:gd name="connsiteY0-694" fmla="*/ 23576 h 595793"/>
              <a:gd name="connsiteX1-695" fmla="*/ 671883 w 710287"/>
              <a:gd name="connsiteY1-696" fmla="*/ 24503 h 595793"/>
              <a:gd name="connsiteX2-697" fmla="*/ 672979 w 710287"/>
              <a:gd name="connsiteY2-698" fmla="*/ 550186 h 595793"/>
              <a:gd name="connsiteX3-699" fmla="*/ 63803 w 710287"/>
              <a:gd name="connsiteY3-700" fmla="*/ 512809 h 595793"/>
              <a:gd name="connsiteX4-701" fmla="*/ 84274 w 710287"/>
              <a:gd name="connsiteY4-702" fmla="*/ 23576 h 595793"/>
              <a:gd name="connsiteX0-703" fmla="*/ 84274 w 710287"/>
              <a:gd name="connsiteY0-704" fmla="*/ 23576 h 595793"/>
              <a:gd name="connsiteX1-705" fmla="*/ 671883 w 710287"/>
              <a:gd name="connsiteY1-706" fmla="*/ 24503 h 595793"/>
              <a:gd name="connsiteX2-707" fmla="*/ 672979 w 710287"/>
              <a:gd name="connsiteY2-708" fmla="*/ 550186 h 595793"/>
              <a:gd name="connsiteX3-709" fmla="*/ 63803 w 710287"/>
              <a:gd name="connsiteY3-710" fmla="*/ 512809 h 595793"/>
              <a:gd name="connsiteX4-711" fmla="*/ 84274 w 710287"/>
              <a:gd name="connsiteY4-712" fmla="*/ 23576 h 595793"/>
              <a:gd name="connsiteX0-713" fmla="*/ 84274 w 672979"/>
              <a:gd name="connsiteY0-714" fmla="*/ 23576 h 595793"/>
              <a:gd name="connsiteX1-715" fmla="*/ 671883 w 672979"/>
              <a:gd name="connsiteY1-716" fmla="*/ 24503 h 595793"/>
              <a:gd name="connsiteX2-717" fmla="*/ 672979 w 672979"/>
              <a:gd name="connsiteY2-718" fmla="*/ 550186 h 595793"/>
              <a:gd name="connsiteX3-719" fmla="*/ 63803 w 672979"/>
              <a:gd name="connsiteY3-720" fmla="*/ 512809 h 595793"/>
              <a:gd name="connsiteX4-721" fmla="*/ 84274 w 672979"/>
              <a:gd name="connsiteY4-722" fmla="*/ 23576 h 595793"/>
              <a:gd name="connsiteX0-723" fmla="*/ 84274 w 672979"/>
              <a:gd name="connsiteY0-724" fmla="*/ 23576 h 570495"/>
              <a:gd name="connsiteX1-725" fmla="*/ 671883 w 672979"/>
              <a:gd name="connsiteY1-726" fmla="*/ 24503 h 570495"/>
              <a:gd name="connsiteX2-727" fmla="*/ 672979 w 672979"/>
              <a:gd name="connsiteY2-728" fmla="*/ 550186 h 570495"/>
              <a:gd name="connsiteX3-729" fmla="*/ 63803 w 672979"/>
              <a:gd name="connsiteY3-730" fmla="*/ 512809 h 570495"/>
              <a:gd name="connsiteX4-731" fmla="*/ 84274 w 672979"/>
              <a:gd name="connsiteY4-732" fmla="*/ 23576 h 570495"/>
              <a:gd name="connsiteX0-733" fmla="*/ 84274 w 672979"/>
              <a:gd name="connsiteY0-734" fmla="*/ 23576 h 570495"/>
              <a:gd name="connsiteX1-735" fmla="*/ 671883 w 672979"/>
              <a:gd name="connsiteY1-736" fmla="*/ 24503 h 570495"/>
              <a:gd name="connsiteX2-737" fmla="*/ 672979 w 672979"/>
              <a:gd name="connsiteY2-738" fmla="*/ 550186 h 570495"/>
              <a:gd name="connsiteX3-739" fmla="*/ 63803 w 672979"/>
              <a:gd name="connsiteY3-740" fmla="*/ 512809 h 570495"/>
              <a:gd name="connsiteX4-741" fmla="*/ 84274 w 672979"/>
              <a:gd name="connsiteY4-742" fmla="*/ 23576 h 570495"/>
              <a:gd name="connsiteX0-743" fmla="*/ 84274 w 672979"/>
              <a:gd name="connsiteY0-744" fmla="*/ 23576 h 560608"/>
              <a:gd name="connsiteX1-745" fmla="*/ 671883 w 672979"/>
              <a:gd name="connsiteY1-746" fmla="*/ 24503 h 560608"/>
              <a:gd name="connsiteX2-747" fmla="*/ 672979 w 672979"/>
              <a:gd name="connsiteY2-748" fmla="*/ 550186 h 560608"/>
              <a:gd name="connsiteX3-749" fmla="*/ 63803 w 672979"/>
              <a:gd name="connsiteY3-750" fmla="*/ 512809 h 560608"/>
              <a:gd name="connsiteX4-751" fmla="*/ 84274 w 672979"/>
              <a:gd name="connsiteY4-752" fmla="*/ 23576 h 560608"/>
              <a:gd name="connsiteX0-753" fmla="*/ 84274 w 672979"/>
              <a:gd name="connsiteY0-754" fmla="*/ 23576 h 567351"/>
              <a:gd name="connsiteX1-755" fmla="*/ 671883 w 672979"/>
              <a:gd name="connsiteY1-756" fmla="*/ 24503 h 567351"/>
              <a:gd name="connsiteX2-757" fmla="*/ 672979 w 672979"/>
              <a:gd name="connsiteY2-758" fmla="*/ 550186 h 567351"/>
              <a:gd name="connsiteX3-759" fmla="*/ 63803 w 672979"/>
              <a:gd name="connsiteY3-760" fmla="*/ 512809 h 567351"/>
              <a:gd name="connsiteX4-761" fmla="*/ 84274 w 672979"/>
              <a:gd name="connsiteY4-762" fmla="*/ 23576 h 567351"/>
              <a:gd name="connsiteX0-763" fmla="*/ 72869 w 661574"/>
              <a:gd name="connsiteY0-764" fmla="*/ 23576 h 567351"/>
              <a:gd name="connsiteX1-765" fmla="*/ 660478 w 661574"/>
              <a:gd name="connsiteY1-766" fmla="*/ 24503 h 567351"/>
              <a:gd name="connsiteX2-767" fmla="*/ 661574 w 661574"/>
              <a:gd name="connsiteY2-768" fmla="*/ 550186 h 567351"/>
              <a:gd name="connsiteX3-769" fmla="*/ 52398 w 661574"/>
              <a:gd name="connsiteY3-770" fmla="*/ 512809 h 567351"/>
              <a:gd name="connsiteX4-771" fmla="*/ 72869 w 661574"/>
              <a:gd name="connsiteY4-772" fmla="*/ 23576 h 567351"/>
              <a:gd name="connsiteX0-773" fmla="*/ 72869 w 661574"/>
              <a:gd name="connsiteY0-774" fmla="*/ 13918 h 557693"/>
              <a:gd name="connsiteX1-775" fmla="*/ 660478 w 661574"/>
              <a:gd name="connsiteY1-776" fmla="*/ 14845 h 557693"/>
              <a:gd name="connsiteX2-777" fmla="*/ 661574 w 661574"/>
              <a:gd name="connsiteY2-778" fmla="*/ 540528 h 557693"/>
              <a:gd name="connsiteX3-779" fmla="*/ 52398 w 661574"/>
              <a:gd name="connsiteY3-780" fmla="*/ 503151 h 557693"/>
              <a:gd name="connsiteX4-781" fmla="*/ 72869 w 661574"/>
              <a:gd name="connsiteY4-782" fmla="*/ 13918 h 5576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61574" h="557693">
                <a:moveTo>
                  <a:pt x="72869" y="13918"/>
                </a:moveTo>
                <a:cubicBezTo>
                  <a:pt x="184450" y="5454"/>
                  <a:pt x="435949" y="-13117"/>
                  <a:pt x="660478" y="14845"/>
                </a:cubicBezTo>
                <a:cubicBezTo>
                  <a:pt x="621347" y="93170"/>
                  <a:pt x="636508" y="427667"/>
                  <a:pt x="661574" y="540528"/>
                </a:cubicBezTo>
                <a:cubicBezTo>
                  <a:pt x="560227" y="562106"/>
                  <a:pt x="148547" y="575610"/>
                  <a:pt x="52398" y="503151"/>
                </a:cubicBezTo>
                <a:cubicBezTo>
                  <a:pt x="-13816" y="391776"/>
                  <a:pt x="-27876" y="91630"/>
                  <a:pt x="72869" y="13918"/>
                </a:cubicBezTo>
                <a:close/>
              </a:path>
            </a:pathLst>
          </a:custGeom>
          <a:solidFill>
            <a:schemeClr val="bg1"/>
          </a:solidFill>
          <a:ln w="25400" cap="rnd">
            <a:solidFill>
              <a:srgbClr val="234A65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486671" y="1862385"/>
            <a:ext cx="7208323" cy="351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l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项目小组是源自企业的一种小组形式。它是为实现项目目标而建设的，是项目人力资源的聚集体。由于很多项目需要</a:t>
            </a:r>
            <a:r>
              <a:rPr lang="zh-CN" altLang="en-US" sz="2000" b="1" dirty="0">
                <a:solidFill>
                  <a:srgbClr val="234A65"/>
                </a:solidFill>
                <a:ea typeface="方正静蕾简体" panose="02000000000000000000" pitchFamily="2" charset="-122"/>
              </a:rPr>
              <a:t>跨部门合作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，整合各部门资源，成立项目小组可以较好地对各部门的资源进行协调出现的原因，从而可以在</a:t>
            </a:r>
            <a:r>
              <a:rPr lang="zh-CN" altLang="en-US" sz="2000" b="1" dirty="0">
                <a:solidFill>
                  <a:srgbClr val="234A65"/>
                </a:solidFill>
                <a:ea typeface="方正静蕾简体" panose="02000000000000000000" pitchFamily="2" charset="-122"/>
              </a:rPr>
              <a:t>预算、时间限制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zh-CN" altLang="en-US" sz="2000" b="1" dirty="0">
                <a:solidFill>
                  <a:srgbClr val="234A65"/>
                </a:solidFill>
                <a:ea typeface="方正静蕾简体" panose="02000000000000000000" pitchFamily="2" charset="-122"/>
              </a:rPr>
              <a:t>质量标准范围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内完成被指派的工作。经协项目小组制度于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年上半年开始试行，于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年下半年正式成立，通过协会内各种大大小小的活动的成功举行，可以说项目小组制度是成功的，所以至今一直沿用，逐步走向正式化，并且在不断完善中。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项目小组的</a:t>
            </a:r>
            <a:r>
              <a:rPr lang="zh-CN" altLang="en-US" sz="2000" b="1" dirty="0">
                <a:solidFill>
                  <a:srgbClr val="234A65"/>
                </a:solidFill>
                <a:ea typeface="方正静蕾简体" panose="02000000000000000000" pitchFamily="2" charset="-122"/>
              </a:rPr>
              <a:t>组成时间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zh-CN" altLang="en-US" sz="2000" b="1" dirty="0">
                <a:solidFill>
                  <a:srgbClr val="234A65"/>
                </a:solidFill>
                <a:ea typeface="方正静蕾简体" panose="02000000000000000000" pitchFamily="2" charset="-122"/>
              </a:rPr>
              <a:t>活动开始前的一至一个半月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</a:p>
        </p:txBody>
      </p:sp>
      <p:sp>
        <p:nvSpPr>
          <p:cNvPr id="43" name="Rectangle 47"/>
          <p:cNvSpPr/>
          <p:nvPr/>
        </p:nvSpPr>
        <p:spPr>
          <a:xfrm>
            <a:off x="600252" y="236899"/>
            <a:ext cx="3092072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3200" dirty="0">
                <a:solidFill>
                  <a:srgbClr val="234A65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cs typeface="Arial" panose="020B0604020202020204" pitchFamily="34" charset="0"/>
              </a:rPr>
              <a:t>项目小组简述</a:t>
            </a:r>
            <a:endParaRPr lang="en-US" altLang="zh-CN" sz="3200" dirty="0">
              <a:solidFill>
                <a:srgbClr val="234A65"/>
              </a:solidFill>
              <a:latin typeface="方正静蕾简体" panose="02000000000000000000" pitchFamily="2" charset="-122"/>
              <a:ea typeface="方正静蕾简体" panose="02000000000000000000" pitchFamily="2" charset="-122"/>
              <a:cs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660844" y="-1544320"/>
            <a:ext cx="2267772" cy="6196103"/>
            <a:chOff x="1444624" y="0"/>
            <a:chExt cx="1589087" cy="434177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15" name="直接连接符 14"/>
            <p:cNvCxnSpPr/>
            <p:nvPr/>
          </p:nvCxnSpPr>
          <p:spPr>
            <a:xfrm>
              <a:off x="2239167" y="0"/>
              <a:ext cx="0" cy="2724068"/>
            </a:xfrm>
            <a:prstGeom prst="line">
              <a:avLst/>
            </a:prstGeom>
            <a:grpFill/>
            <a:ln w="28575">
              <a:solidFill>
                <a:srgbClr val="254E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4"/>
            <p:cNvGrpSpPr>
              <a:grpSpLocks noChangeAspect="1"/>
            </p:cNvGrpSpPr>
            <p:nvPr/>
          </p:nvGrpSpPr>
          <p:grpSpPr bwMode="auto">
            <a:xfrm>
              <a:off x="1444624" y="2701886"/>
              <a:ext cx="1589087" cy="1639888"/>
              <a:chOff x="1308" y="1009"/>
              <a:chExt cx="1001" cy="1033"/>
            </a:xfrm>
            <a:grpFill/>
          </p:grpSpPr>
          <p:sp>
            <p:nvSpPr>
              <p:cNvPr id="17" name="Freeform 5"/>
              <p:cNvSpPr/>
              <p:nvPr/>
            </p:nvSpPr>
            <p:spPr bwMode="auto">
              <a:xfrm>
                <a:off x="1533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8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9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0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1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2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3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4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5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26" name="任意多边形 130"/>
          <p:cNvSpPr/>
          <p:nvPr/>
        </p:nvSpPr>
        <p:spPr>
          <a:xfrm>
            <a:off x="4858443" y="2805585"/>
            <a:ext cx="5662863" cy="32085"/>
          </a:xfrm>
          <a:custGeom>
            <a:avLst/>
            <a:gdLst>
              <a:gd name="connsiteX0" fmla="*/ 0 w 5662863"/>
              <a:gd name="connsiteY0" fmla="*/ 0 h 32085"/>
              <a:gd name="connsiteX1" fmla="*/ 5662863 w 5662863"/>
              <a:gd name="connsiteY1" fmla="*/ 32085 h 3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62863" h="32085">
                <a:moveTo>
                  <a:pt x="0" y="0"/>
                </a:moveTo>
                <a:lnTo>
                  <a:pt x="5662863" y="32085"/>
                </a:lnTo>
              </a:path>
            </a:pathLst>
          </a:custGeom>
          <a:noFill/>
          <a:ln w="25400" cap="rnd">
            <a:solidFill>
              <a:schemeClr val="accent1">
                <a:lumMod val="50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131"/>
          <p:cNvSpPr/>
          <p:nvPr/>
        </p:nvSpPr>
        <p:spPr>
          <a:xfrm>
            <a:off x="4858442" y="4280574"/>
            <a:ext cx="5662863" cy="32085"/>
          </a:xfrm>
          <a:custGeom>
            <a:avLst/>
            <a:gdLst>
              <a:gd name="connsiteX0" fmla="*/ 0 w 5662863"/>
              <a:gd name="connsiteY0" fmla="*/ 0 h 32085"/>
              <a:gd name="connsiteX1" fmla="*/ 5662863 w 5662863"/>
              <a:gd name="connsiteY1" fmla="*/ 32085 h 3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62863" h="32085">
                <a:moveTo>
                  <a:pt x="0" y="0"/>
                </a:moveTo>
                <a:lnTo>
                  <a:pt x="5662863" y="32085"/>
                </a:lnTo>
              </a:path>
            </a:pathLst>
          </a:custGeom>
          <a:noFill/>
          <a:ln w="25400" cap="rnd">
            <a:solidFill>
              <a:schemeClr val="accent1">
                <a:lumMod val="50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809505" y="3150404"/>
            <a:ext cx="571179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rgbClr val="234A65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人员构成</a:t>
            </a:r>
          </a:p>
        </p:txBody>
      </p:sp>
      <p:sp>
        <p:nvSpPr>
          <p:cNvPr id="29" name="Freeform 30"/>
          <p:cNvSpPr>
            <a:spLocks noEditPoints="1"/>
          </p:cNvSpPr>
          <p:nvPr/>
        </p:nvSpPr>
        <p:spPr bwMode="auto">
          <a:xfrm>
            <a:off x="5266560" y="2639118"/>
            <a:ext cx="356162" cy="344819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rgbClr val="234A6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6"/>
          <p:cNvSpPr>
            <a:spLocks noEditPoints="1"/>
          </p:cNvSpPr>
          <p:nvPr/>
        </p:nvSpPr>
        <p:spPr bwMode="auto">
          <a:xfrm>
            <a:off x="9171930" y="1579686"/>
            <a:ext cx="1349375" cy="887412"/>
          </a:xfrm>
          <a:custGeom>
            <a:avLst/>
            <a:gdLst>
              <a:gd name="T0" fmla="*/ 194 w 200"/>
              <a:gd name="T1" fmla="*/ 121 h 132"/>
              <a:gd name="T2" fmla="*/ 178 w 200"/>
              <a:gd name="T3" fmla="*/ 118 h 132"/>
              <a:gd name="T4" fmla="*/ 189 w 200"/>
              <a:gd name="T5" fmla="*/ 91 h 132"/>
              <a:gd name="T6" fmla="*/ 182 w 200"/>
              <a:gd name="T7" fmla="*/ 86 h 132"/>
              <a:gd name="T8" fmla="*/ 150 w 200"/>
              <a:gd name="T9" fmla="*/ 111 h 132"/>
              <a:gd name="T10" fmla="*/ 148 w 200"/>
              <a:gd name="T11" fmla="*/ 97 h 132"/>
              <a:gd name="T12" fmla="*/ 149 w 200"/>
              <a:gd name="T13" fmla="*/ 93 h 132"/>
              <a:gd name="T14" fmla="*/ 180 w 200"/>
              <a:gd name="T15" fmla="*/ 78 h 132"/>
              <a:gd name="T16" fmla="*/ 188 w 200"/>
              <a:gd name="T17" fmla="*/ 74 h 132"/>
              <a:gd name="T18" fmla="*/ 141 w 200"/>
              <a:gd name="T19" fmla="*/ 90 h 132"/>
              <a:gd name="T20" fmla="*/ 123 w 200"/>
              <a:gd name="T21" fmla="*/ 106 h 132"/>
              <a:gd name="T22" fmla="*/ 138 w 200"/>
              <a:gd name="T23" fmla="*/ 72 h 132"/>
              <a:gd name="T24" fmla="*/ 115 w 200"/>
              <a:gd name="T25" fmla="*/ 62 h 132"/>
              <a:gd name="T26" fmla="*/ 104 w 200"/>
              <a:gd name="T27" fmla="*/ 105 h 132"/>
              <a:gd name="T28" fmla="*/ 94 w 200"/>
              <a:gd name="T29" fmla="*/ 82 h 132"/>
              <a:gd name="T30" fmla="*/ 102 w 200"/>
              <a:gd name="T31" fmla="*/ 0 h 132"/>
              <a:gd name="T32" fmla="*/ 97 w 200"/>
              <a:gd name="T33" fmla="*/ 4 h 132"/>
              <a:gd name="T34" fmla="*/ 86 w 200"/>
              <a:gd name="T35" fmla="*/ 80 h 132"/>
              <a:gd name="T36" fmla="*/ 70 w 200"/>
              <a:gd name="T37" fmla="*/ 108 h 132"/>
              <a:gd name="T38" fmla="*/ 66 w 200"/>
              <a:gd name="T39" fmla="*/ 72 h 132"/>
              <a:gd name="T40" fmla="*/ 81 w 200"/>
              <a:gd name="T41" fmla="*/ 61 h 132"/>
              <a:gd name="T42" fmla="*/ 59 w 200"/>
              <a:gd name="T43" fmla="*/ 66 h 132"/>
              <a:gd name="T44" fmla="*/ 54 w 200"/>
              <a:gd name="T45" fmla="*/ 104 h 132"/>
              <a:gd name="T46" fmla="*/ 44 w 200"/>
              <a:gd name="T47" fmla="*/ 111 h 132"/>
              <a:gd name="T48" fmla="*/ 34 w 200"/>
              <a:gd name="T49" fmla="*/ 87 h 132"/>
              <a:gd name="T50" fmla="*/ 26 w 200"/>
              <a:gd name="T51" fmla="*/ 66 h 132"/>
              <a:gd name="T52" fmla="*/ 25 w 200"/>
              <a:gd name="T53" fmla="*/ 88 h 132"/>
              <a:gd name="T54" fmla="*/ 25 w 200"/>
              <a:gd name="T55" fmla="*/ 92 h 132"/>
              <a:gd name="T56" fmla="*/ 18 w 200"/>
              <a:gd name="T57" fmla="*/ 123 h 132"/>
              <a:gd name="T58" fmla="*/ 2 w 200"/>
              <a:gd name="T59" fmla="*/ 120 h 132"/>
              <a:gd name="T60" fmla="*/ 15 w 200"/>
              <a:gd name="T61" fmla="*/ 132 h 132"/>
              <a:gd name="T62" fmla="*/ 34 w 200"/>
              <a:gd name="T63" fmla="*/ 114 h 132"/>
              <a:gd name="T64" fmla="*/ 48 w 200"/>
              <a:gd name="T65" fmla="*/ 121 h 132"/>
              <a:gd name="T66" fmla="*/ 61 w 200"/>
              <a:gd name="T67" fmla="*/ 113 h 132"/>
              <a:gd name="T68" fmla="*/ 70 w 200"/>
              <a:gd name="T69" fmla="*/ 117 h 132"/>
              <a:gd name="T70" fmla="*/ 92 w 200"/>
              <a:gd name="T71" fmla="*/ 109 h 132"/>
              <a:gd name="T72" fmla="*/ 113 w 200"/>
              <a:gd name="T73" fmla="*/ 111 h 132"/>
              <a:gd name="T74" fmla="*/ 123 w 200"/>
              <a:gd name="T75" fmla="*/ 115 h 132"/>
              <a:gd name="T76" fmla="*/ 140 w 200"/>
              <a:gd name="T77" fmla="*/ 112 h 132"/>
              <a:gd name="T78" fmla="*/ 169 w 200"/>
              <a:gd name="T79" fmla="*/ 115 h 132"/>
              <a:gd name="T80" fmla="*/ 179 w 200"/>
              <a:gd name="T81" fmla="*/ 130 h 132"/>
              <a:gd name="T82" fmla="*/ 197 w 200"/>
              <a:gd name="T83" fmla="*/ 130 h 132"/>
              <a:gd name="T84" fmla="*/ 122 w 200"/>
              <a:gd name="T85" fmla="*/ 68 h 132"/>
              <a:gd name="T86" fmla="*/ 127 w 200"/>
              <a:gd name="T87" fmla="*/ 65 h 132"/>
              <a:gd name="T88" fmla="*/ 117 w 200"/>
              <a:gd name="T89" fmla="*/ 95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0" h="132">
                <a:moveTo>
                  <a:pt x="200" y="124"/>
                </a:moveTo>
                <a:cubicBezTo>
                  <a:pt x="199" y="122"/>
                  <a:pt x="196" y="121"/>
                  <a:pt x="194" y="121"/>
                </a:cubicBezTo>
                <a:cubicBezTo>
                  <a:pt x="189" y="123"/>
                  <a:pt x="185" y="123"/>
                  <a:pt x="183" y="122"/>
                </a:cubicBezTo>
                <a:cubicBezTo>
                  <a:pt x="180" y="121"/>
                  <a:pt x="179" y="119"/>
                  <a:pt x="178" y="118"/>
                </a:cubicBezTo>
                <a:cubicBezTo>
                  <a:pt x="177" y="113"/>
                  <a:pt x="180" y="106"/>
                  <a:pt x="183" y="100"/>
                </a:cubicBezTo>
                <a:cubicBezTo>
                  <a:pt x="187" y="95"/>
                  <a:pt x="189" y="92"/>
                  <a:pt x="189" y="91"/>
                </a:cubicBezTo>
                <a:cubicBezTo>
                  <a:pt x="190" y="89"/>
                  <a:pt x="190" y="87"/>
                  <a:pt x="188" y="85"/>
                </a:cubicBezTo>
                <a:cubicBezTo>
                  <a:pt x="186" y="84"/>
                  <a:pt x="183" y="85"/>
                  <a:pt x="182" y="86"/>
                </a:cubicBezTo>
                <a:cubicBezTo>
                  <a:pt x="181" y="87"/>
                  <a:pt x="179" y="91"/>
                  <a:pt x="176" y="95"/>
                </a:cubicBezTo>
                <a:cubicBezTo>
                  <a:pt x="170" y="104"/>
                  <a:pt x="160" y="114"/>
                  <a:pt x="150" y="111"/>
                </a:cubicBezTo>
                <a:cubicBezTo>
                  <a:pt x="150" y="111"/>
                  <a:pt x="149" y="110"/>
                  <a:pt x="148" y="109"/>
                </a:cubicBezTo>
                <a:cubicBezTo>
                  <a:pt x="147" y="107"/>
                  <a:pt x="146" y="103"/>
                  <a:pt x="148" y="97"/>
                </a:cubicBezTo>
                <a:cubicBezTo>
                  <a:pt x="148" y="96"/>
                  <a:pt x="148" y="96"/>
                  <a:pt x="148" y="95"/>
                </a:cubicBezTo>
                <a:cubicBezTo>
                  <a:pt x="149" y="95"/>
                  <a:pt x="149" y="94"/>
                  <a:pt x="149" y="93"/>
                </a:cubicBezTo>
                <a:cubicBezTo>
                  <a:pt x="156" y="78"/>
                  <a:pt x="167" y="76"/>
                  <a:pt x="171" y="75"/>
                </a:cubicBezTo>
                <a:cubicBezTo>
                  <a:pt x="176" y="75"/>
                  <a:pt x="180" y="77"/>
                  <a:pt x="180" y="78"/>
                </a:cubicBezTo>
                <a:cubicBezTo>
                  <a:pt x="181" y="80"/>
                  <a:pt x="184" y="81"/>
                  <a:pt x="186" y="80"/>
                </a:cubicBezTo>
                <a:cubicBezTo>
                  <a:pt x="188" y="79"/>
                  <a:pt x="189" y="77"/>
                  <a:pt x="188" y="74"/>
                </a:cubicBezTo>
                <a:cubicBezTo>
                  <a:pt x="186" y="70"/>
                  <a:pt x="180" y="67"/>
                  <a:pt x="172" y="67"/>
                </a:cubicBezTo>
                <a:cubicBezTo>
                  <a:pt x="167" y="67"/>
                  <a:pt x="150" y="68"/>
                  <a:pt x="141" y="90"/>
                </a:cubicBezTo>
                <a:cubicBezTo>
                  <a:pt x="141" y="91"/>
                  <a:pt x="140" y="92"/>
                  <a:pt x="140" y="93"/>
                </a:cubicBezTo>
                <a:cubicBezTo>
                  <a:pt x="136" y="100"/>
                  <a:pt x="129" y="107"/>
                  <a:pt x="123" y="106"/>
                </a:cubicBezTo>
                <a:cubicBezTo>
                  <a:pt x="122" y="106"/>
                  <a:pt x="121" y="106"/>
                  <a:pt x="120" y="105"/>
                </a:cubicBezTo>
                <a:cubicBezTo>
                  <a:pt x="129" y="96"/>
                  <a:pt x="137" y="82"/>
                  <a:pt x="138" y="72"/>
                </a:cubicBezTo>
                <a:cubicBezTo>
                  <a:pt x="139" y="64"/>
                  <a:pt x="135" y="58"/>
                  <a:pt x="128" y="57"/>
                </a:cubicBezTo>
                <a:cubicBezTo>
                  <a:pt x="123" y="56"/>
                  <a:pt x="119" y="58"/>
                  <a:pt x="115" y="62"/>
                </a:cubicBezTo>
                <a:cubicBezTo>
                  <a:pt x="107" y="71"/>
                  <a:pt x="106" y="91"/>
                  <a:pt x="109" y="103"/>
                </a:cubicBezTo>
                <a:cubicBezTo>
                  <a:pt x="107" y="104"/>
                  <a:pt x="105" y="106"/>
                  <a:pt x="104" y="105"/>
                </a:cubicBezTo>
                <a:cubicBezTo>
                  <a:pt x="102" y="105"/>
                  <a:pt x="100" y="105"/>
                  <a:pt x="99" y="103"/>
                </a:cubicBezTo>
                <a:cubicBezTo>
                  <a:pt x="95" y="99"/>
                  <a:pt x="94" y="91"/>
                  <a:pt x="94" y="82"/>
                </a:cubicBezTo>
                <a:cubicBezTo>
                  <a:pt x="96" y="73"/>
                  <a:pt x="104" y="18"/>
                  <a:pt x="106" y="5"/>
                </a:cubicBezTo>
                <a:cubicBezTo>
                  <a:pt x="106" y="3"/>
                  <a:pt x="104" y="1"/>
                  <a:pt x="102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99" y="0"/>
                  <a:pt x="97" y="2"/>
                  <a:pt x="97" y="4"/>
                </a:cubicBezTo>
                <a:cubicBezTo>
                  <a:pt x="95" y="17"/>
                  <a:pt x="87" y="70"/>
                  <a:pt x="86" y="80"/>
                </a:cubicBezTo>
                <a:cubicBezTo>
                  <a:pt x="86" y="80"/>
                  <a:pt x="86" y="80"/>
                  <a:pt x="86" y="80"/>
                </a:cubicBezTo>
                <a:cubicBezTo>
                  <a:pt x="86" y="80"/>
                  <a:pt x="86" y="80"/>
                  <a:pt x="86" y="81"/>
                </a:cubicBezTo>
                <a:cubicBezTo>
                  <a:pt x="83" y="98"/>
                  <a:pt x="78" y="107"/>
                  <a:pt x="70" y="108"/>
                </a:cubicBezTo>
                <a:cubicBezTo>
                  <a:pt x="68" y="108"/>
                  <a:pt x="61" y="104"/>
                  <a:pt x="60" y="91"/>
                </a:cubicBezTo>
                <a:cubicBezTo>
                  <a:pt x="60" y="83"/>
                  <a:pt x="62" y="76"/>
                  <a:pt x="66" y="72"/>
                </a:cubicBezTo>
                <a:cubicBezTo>
                  <a:pt x="69" y="68"/>
                  <a:pt x="73" y="66"/>
                  <a:pt x="77" y="66"/>
                </a:cubicBezTo>
                <a:cubicBezTo>
                  <a:pt x="80" y="65"/>
                  <a:pt x="82" y="63"/>
                  <a:pt x="81" y="61"/>
                </a:cubicBezTo>
                <a:cubicBezTo>
                  <a:pt x="81" y="58"/>
                  <a:pt x="79" y="57"/>
                  <a:pt x="77" y="57"/>
                </a:cubicBezTo>
                <a:cubicBezTo>
                  <a:pt x="70" y="57"/>
                  <a:pt x="64" y="61"/>
                  <a:pt x="59" y="66"/>
                </a:cubicBezTo>
                <a:cubicBezTo>
                  <a:pt x="55" y="70"/>
                  <a:pt x="51" y="79"/>
                  <a:pt x="52" y="92"/>
                </a:cubicBezTo>
                <a:cubicBezTo>
                  <a:pt x="52" y="97"/>
                  <a:pt x="53" y="101"/>
                  <a:pt x="54" y="104"/>
                </a:cubicBezTo>
                <a:cubicBezTo>
                  <a:pt x="53" y="109"/>
                  <a:pt x="51" y="111"/>
                  <a:pt x="50" y="112"/>
                </a:cubicBezTo>
                <a:cubicBezTo>
                  <a:pt x="48" y="112"/>
                  <a:pt x="46" y="112"/>
                  <a:pt x="44" y="111"/>
                </a:cubicBezTo>
                <a:cubicBezTo>
                  <a:pt x="40" y="109"/>
                  <a:pt x="37" y="101"/>
                  <a:pt x="34" y="91"/>
                </a:cubicBezTo>
                <a:cubicBezTo>
                  <a:pt x="34" y="90"/>
                  <a:pt x="34" y="88"/>
                  <a:pt x="34" y="87"/>
                </a:cubicBezTo>
                <a:cubicBezTo>
                  <a:pt x="33" y="83"/>
                  <a:pt x="32" y="77"/>
                  <a:pt x="31" y="70"/>
                </a:cubicBezTo>
                <a:cubicBezTo>
                  <a:pt x="30" y="68"/>
                  <a:pt x="28" y="66"/>
                  <a:pt x="26" y="66"/>
                </a:cubicBezTo>
                <a:cubicBezTo>
                  <a:pt x="23" y="67"/>
                  <a:pt x="22" y="69"/>
                  <a:pt x="22" y="71"/>
                </a:cubicBezTo>
                <a:cubicBezTo>
                  <a:pt x="23" y="78"/>
                  <a:pt x="24" y="84"/>
                  <a:pt x="25" y="88"/>
                </a:cubicBezTo>
                <a:cubicBezTo>
                  <a:pt x="25" y="90"/>
                  <a:pt x="25" y="91"/>
                  <a:pt x="25" y="92"/>
                </a:cubicBezTo>
                <a:cubicBezTo>
                  <a:pt x="25" y="92"/>
                  <a:pt x="25" y="92"/>
                  <a:pt x="25" y="92"/>
                </a:cubicBezTo>
                <a:cubicBezTo>
                  <a:pt x="26" y="92"/>
                  <a:pt x="26" y="92"/>
                  <a:pt x="26" y="93"/>
                </a:cubicBezTo>
                <a:cubicBezTo>
                  <a:pt x="28" y="109"/>
                  <a:pt x="26" y="119"/>
                  <a:pt x="18" y="123"/>
                </a:cubicBezTo>
                <a:cubicBezTo>
                  <a:pt x="14" y="125"/>
                  <a:pt x="10" y="122"/>
                  <a:pt x="8" y="120"/>
                </a:cubicBezTo>
                <a:cubicBezTo>
                  <a:pt x="7" y="119"/>
                  <a:pt x="4" y="119"/>
                  <a:pt x="2" y="120"/>
                </a:cubicBezTo>
                <a:cubicBezTo>
                  <a:pt x="0" y="122"/>
                  <a:pt x="0" y="125"/>
                  <a:pt x="2" y="127"/>
                </a:cubicBezTo>
                <a:cubicBezTo>
                  <a:pt x="6" y="130"/>
                  <a:pt x="10" y="132"/>
                  <a:pt x="15" y="132"/>
                </a:cubicBezTo>
                <a:cubicBezTo>
                  <a:pt x="17" y="132"/>
                  <a:pt x="19" y="132"/>
                  <a:pt x="22" y="131"/>
                </a:cubicBezTo>
                <a:cubicBezTo>
                  <a:pt x="28" y="128"/>
                  <a:pt x="33" y="122"/>
                  <a:pt x="34" y="114"/>
                </a:cubicBezTo>
                <a:cubicBezTo>
                  <a:pt x="36" y="116"/>
                  <a:pt x="38" y="117"/>
                  <a:pt x="40" y="119"/>
                </a:cubicBezTo>
                <a:cubicBezTo>
                  <a:pt x="42" y="120"/>
                  <a:pt x="45" y="121"/>
                  <a:pt x="48" y="121"/>
                </a:cubicBezTo>
                <a:cubicBezTo>
                  <a:pt x="49" y="121"/>
                  <a:pt x="50" y="121"/>
                  <a:pt x="52" y="120"/>
                </a:cubicBezTo>
                <a:cubicBezTo>
                  <a:pt x="55" y="120"/>
                  <a:pt x="58" y="117"/>
                  <a:pt x="61" y="113"/>
                </a:cubicBezTo>
                <a:cubicBezTo>
                  <a:pt x="64" y="115"/>
                  <a:pt x="67" y="117"/>
                  <a:pt x="70" y="117"/>
                </a:cubicBezTo>
                <a:cubicBezTo>
                  <a:pt x="70" y="117"/>
                  <a:pt x="70" y="117"/>
                  <a:pt x="70" y="117"/>
                </a:cubicBezTo>
                <a:cubicBezTo>
                  <a:pt x="78" y="116"/>
                  <a:pt x="84" y="111"/>
                  <a:pt x="88" y="103"/>
                </a:cubicBezTo>
                <a:cubicBezTo>
                  <a:pt x="89" y="105"/>
                  <a:pt x="90" y="107"/>
                  <a:pt x="92" y="109"/>
                </a:cubicBezTo>
                <a:cubicBezTo>
                  <a:pt x="95" y="112"/>
                  <a:pt x="99" y="114"/>
                  <a:pt x="104" y="114"/>
                </a:cubicBezTo>
                <a:cubicBezTo>
                  <a:pt x="107" y="114"/>
                  <a:pt x="110" y="113"/>
                  <a:pt x="113" y="111"/>
                </a:cubicBezTo>
                <a:cubicBezTo>
                  <a:pt x="116" y="114"/>
                  <a:pt x="119" y="115"/>
                  <a:pt x="122" y="115"/>
                </a:cubicBezTo>
                <a:cubicBezTo>
                  <a:pt x="122" y="115"/>
                  <a:pt x="123" y="115"/>
                  <a:pt x="123" y="115"/>
                </a:cubicBezTo>
                <a:cubicBezTo>
                  <a:pt x="129" y="115"/>
                  <a:pt x="134" y="113"/>
                  <a:pt x="138" y="109"/>
                </a:cubicBezTo>
                <a:cubicBezTo>
                  <a:pt x="139" y="110"/>
                  <a:pt x="139" y="111"/>
                  <a:pt x="140" y="112"/>
                </a:cubicBezTo>
                <a:cubicBezTo>
                  <a:pt x="141" y="116"/>
                  <a:pt x="144" y="119"/>
                  <a:pt x="147" y="120"/>
                </a:cubicBezTo>
                <a:cubicBezTo>
                  <a:pt x="155" y="122"/>
                  <a:pt x="163" y="119"/>
                  <a:pt x="169" y="115"/>
                </a:cubicBezTo>
                <a:cubicBezTo>
                  <a:pt x="169" y="116"/>
                  <a:pt x="169" y="118"/>
                  <a:pt x="170" y="120"/>
                </a:cubicBezTo>
                <a:cubicBezTo>
                  <a:pt x="171" y="125"/>
                  <a:pt x="174" y="128"/>
                  <a:pt x="179" y="130"/>
                </a:cubicBezTo>
                <a:cubicBezTo>
                  <a:pt x="181" y="131"/>
                  <a:pt x="184" y="132"/>
                  <a:pt x="186" y="132"/>
                </a:cubicBezTo>
                <a:cubicBezTo>
                  <a:pt x="189" y="132"/>
                  <a:pt x="193" y="131"/>
                  <a:pt x="197" y="130"/>
                </a:cubicBezTo>
                <a:cubicBezTo>
                  <a:pt x="199" y="129"/>
                  <a:pt x="200" y="126"/>
                  <a:pt x="200" y="124"/>
                </a:cubicBezTo>
                <a:close/>
                <a:moveTo>
                  <a:pt x="122" y="68"/>
                </a:moveTo>
                <a:cubicBezTo>
                  <a:pt x="123" y="66"/>
                  <a:pt x="125" y="65"/>
                  <a:pt x="126" y="65"/>
                </a:cubicBezTo>
                <a:cubicBezTo>
                  <a:pt x="126" y="65"/>
                  <a:pt x="126" y="65"/>
                  <a:pt x="127" y="65"/>
                </a:cubicBezTo>
                <a:cubicBezTo>
                  <a:pt x="128" y="66"/>
                  <a:pt x="130" y="66"/>
                  <a:pt x="129" y="71"/>
                </a:cubicBezTo>
                <a:cubicBezTo>
                  <a:pt x="129" y="78"/>
                  <a:pt x="123" y="88"/>
                  <a:pt x="117" y="95"/>
                </a:cubicBezTo>
                <a:cubicBezTo>
                  <a:pt x="115" y="85"/>
                  <a:pt x="117" y="73"/>
                  <a:pt x="122" y="68"/>
                </a:cubicBezTo>
                <a:close/>
              </a:path>
            </a:pathLst>
          </a:custGeom>
          <a:solidFill>
            <a:srgbClr val="234A6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66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椭圆 31"/>
          <p:cNvSpPr/>
          <p:nvPr/>
        </p:nvSpPr>
        <p:spPr>
          <a:xfrm rot="15654318">
            <a:off x="5050962" y="2002446"/>
            <a:ext cx="1862174" cy="1843604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660438" h="653852">
                <a:moveTo>
                  <a:pt x="128078" y="64927"/>
                </a:moveTo>
                <a:cubicBezTo>
                  <a:pt x="200406" y="22404"/>
                  <a:pt x="266694" y="-24807"/>
                  <a:pt x="410712" y="15051"/>
                </a:cubicBezTo>
                <a:cubicBezTo>
                  <a:pt x="554730" y="54909"/>
                  <a:pt x="671038" y="190221"/>
                  <a:pt x="659670" y="337329"/>
                </a:cubicBezTo>
                <a:cubicBezTo>
                  <a:pt x="648302" y="484437"/>
                  <a:pt x="512709" y="653852"/>
                  <a:pt x="331423" y="653852"/>
                </a:cubicBezTo>
                <a:cubicBezTo>
                  <a:pt x="150137" y="653852"/>
                  <a:pt x="14721" y="457153"/>
                  <a:pt x="3176" y="337329"/>
                </a:cubicBezTo>
                <a:cubicBezTo>
                  <a:pt x="-8369" y="217505"/>
                  <a:pt x="11590" y="209227"/>
                  <a:pt x="62645" y="134413"/>
                </a:cubicBezTo>
              </a:path>
            </a:pathLst>
          </a:custGeom>
          <a:noFill/>
          <a:ln w="25400" cap="rnd">
            <a:solidFill>
              <a:srgbClr val="234A65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椭圆 31"/>
          <p:cNvSpPr/>
          <p:nvPr/>
        </p:nvSpPr>
        <p:spPr>
          <a:xfrm rot="15654318">
            <a:off x="4467318" y="3206365"/>
            <a:ext cx="1862174" cy="1843604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660438" h="653852">
                <a:moveTo>
                  <a:pt x="128078" y="64927"/>
                </a:moveTo>
                <a:cubicBezTo>
                  <a:pt x="200406" y="22404"/>
                  <a:pt x="266694" y="-24807"/>
                  <a:pt x="410712" y="15051"/>
                </a:cubicBezTo>
                <a:cubicBezTo>
                  <a:pt x="554730" y="54909"/>
                  <a:pt x="671038" y="190221"/>
                  <a:pt x="659670" y="337329"/>
                </a:cubicBezTo>
                <a:cubicBezTo>
                  <a:pt x="648302" y="484437"/>
                  <a:pt x="512709" y="653852"/>
                  <a:pt x="331423" y="653852"/>
                </a:cubicBezTo>
                <a:cubicBezTo>
                  <a:pt x="150137" y="653852"/>
                  <a:pt x="14721" y="457153"/>
                  <a:pt x="3176" y="337329"/>
                </a:cubicBezTo>
                <a:cubicBezTo>
                  <a:pt x="-8369" y="217505"/>
                  <a:pt x="11590" y="209227"/>
                  <a:pt x="62645" y="134413"/>
                </a:cubicBezTo>
              </a:path>
            </a:pathLst>
          </a:custGeom>
          <a:noFill/>
          <a:ln w="25400" cap="rnd">
            <a:solidFill>
              <a:srgbClr val="234A65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椭圆 31"/>
          <p:cNvSpPr/>
          <p:nvPr/>
        </p:nvSpPr>
        <p:spPr>
          <a:xfrm rot="15654318">
            <a:off x="5828614" y="3257630"/>
            <a:ext cx="1862174" cy="1843604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660438" h="653852">
                <a:moveTo>
                  <a:pt x="128078" y="64927"/>
                </a:moveTo>
                <a:cubicBezTo>
                  <a:pt x="200406" y="22404"/>
                  <a:pt x="266694" y="-24807"/>
                  <a:pt x="410712" y="15051"/>
                </a:cubicBezTo>
                <a:cubicBezTo>
                  <a:pt x="554730" y="54909"/>
                  <a:pt x="671038" y="190221"/>
                  <a:pt x="659670" y="337329"/>
                </a:cubicBezTo>
                <a:cubicBezTo>
                  <a:pt x="648302" y="484437"/>
                  <a:pt x="512709" y="653852"/>
                  <a:pt x="331423" y="653852"/>
                </a:cubicBezTo>
                <a:cubicBezTo>
                  <a:pt x="150137" y="653852"/>
                  <a:pt x="14721" y="457153"/>
                  <a:pt x="3176" y="337329"/>
                </a:cubicBezTo>
                <a:cubicBezTo>
                  <a:pt x="-8369" y="217505"/>
                  <a:pt x="11590" y="209227"/>
                  <a:pt x="62645" y="134413"/>
                </a:cubicBezTo>
              </a:path>
            </a:pathLst>
          </a:custGeom>
          <a:noFill/>
          <a:ln w="25400" cap="rnd">
            <a:solidFill>
              <a:srgbClr val="234A65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Freeform 5"/>
          <p:cNvSpPr/>
          <p:nvPr/>
        </p:nvSpPr>
        <p:spPr bwMode="auto">
          <a:xfrm>
            <a:off x="3757373" y="4011476"/>
            <a:ext cx="765165" cy="49084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rgbClr val="005790"/>
          </a:solidFill>
          <a:ln>
            <a:solidFill>
              <a:srgbClr val="234A65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5"/>
          <p:cNvSpPr/>
          <p:nvPr/>
        </p:nvSpPr>
        <p:spPr bwMode="auto">
          <a:xfrm>
            <a:off x="6486308" y="2153094"/>
            <a:ext cx="765165" cy="49084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rgbClr val="005790"/>
          </a:solidFill>
          <a:ln>
            <a:solidFill>
              <a:srgbClr val="234A65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5"/>
          <p:cNvSpPr/>
          <p:nvPr/>
        </p:nvSpPr>
        <p:spPr bwMode="auto">
          <a:xfrm>
            <a:off x="7614598" y="4185265"/>
            <a:ext cx="765165" cy="49084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rgbClr val="005790"/>
          </a:solidFill>
          <a:ln>
            <a:solidFill>
              <a:srgbClr val="234A65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291008" y="3708473"/>
            <a:ext cx="2466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一个行政部门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262622" y="3904402"/>
            <a:ext cx="2721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一个技术部门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382833" y="1883391"/>
            <a:ext cx="2466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主要负责部门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5655567" y="2467722"/>
            <a:ext cx="524671" cy="553438"/>
            <a:chOff x="4197350" y="2182813"/>
            <a:chExt cx="608013" cy="641350"/>
          </a:xfrm>
          <a:solidFill>
            <a:srgbClr val="234A65"/>
          </a:solidFill>
        </p:grpSpPr>
        <p:sp>
          <p:nvSpPr>
            <p:cNvPr id="39" name="Freeform 166"/>
            <p:cNvSpPr/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" name="Freeform 167"/>
            <p:cNvSpPr/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" name="Freeform 168"/>
            <p:cNvSpPr/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" name="Freeform 169"/>
            <p:cNvSpPr/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" name="Freeform 170"/>
            <p:cNvSpPr/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" name="Freeform 171"/>
            <p:cNvSpPr/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" name="Freeform 172"/>
            <p:cNvSpPr/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" name="Freeform 173"/>
            <p:cNvSpPr/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" name="Freeform 174"/>
            <p:cNvSpPr/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" name="Freeform 175"/>
            <p:cNvSpPr/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" name="Freeform 176"/>
            <p:cNvSpPr/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" name="Freeform 177"/>
            <p:cNvSpPr/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" name="Freeform 178"/>
            <p:cNvSpPr/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" name="Freeform 179"/>
            <p:cNvSpPr/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" name="Freeform 180"/>
            <p:cNvSpPr/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" name="Freeform 181"/>
            <p:cNvSpPr/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" name="Freeform 182"/>
            <p:cNvSpPr/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" name="Freeform 183"/>
            <p:cNvSpPr/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" name="Freeform 184"/>
            <p:cNvSpPr/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" name="Freeform 185"/>
            <p:cNvSpPr/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" name="Freeform 186"/>
            <p:cNvSpPr/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" name="Freeform 187"/>
            <p:cNvSpPr/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" name="Freeform 188"/>
            <p:cNvSpPr/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" name="Freeform 189"/>
            <p:cNvSpPr/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" name="Freeform 190"/>
            <p:cNvSpPr/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4" name="Freeform 191"/>
            <p:cNvSpPr/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" name="Freeform 192"/>
            <p:cNvSpPr/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" name="Freeform 193"/>
            <p:cNvSpPr/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" name="Freeform 194"/>
            <p:cNvSpPr/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" name="Freeform 195"/>
            <p:cNvSpPr/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9" name="Freeform 196"/>
            <p:cNvSpPr/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0" name="Freeform 197"/>
            <p:cNvSpPr/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1" name="Freeform 198"/>
            <p:cNvSpPr/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2" name="Freeform 199"/>
            <p:cNvSpPr/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3" name="Freeform 200"/>
            <p:cNvSpPr/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4" name="Freeform 201"/>
            <p:cNvSpPr/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5" name="Freeform 202"/>
            <p:cNvSpPr/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6" name="Freeform 203"/>
            <p:cNvSpPr/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7" name="Freeform 204"/>
            <p:cNvSpPr/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8" name="Freeform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9" name="Freeform 207"/>
            <p:cNvSpPr/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0" name="Freeform 208"/>
            <p:cNvSpPr/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1" name="Freeform 209"/>
            <p:cNvSpPr/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2" name="Freeform 210"/>
            <p:cNvSpPr/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3" name="Freeform 211"/>
            <p:cNvSpPr/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4" name="Freeform 212"/>
            <p:cNvSpPr/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5052050" y="3855041"/>
            <a:ext cx="602756" cy="617823"/>
            <a:chOff x="3282950" y="1154113"/>
            <a:chExt cx="698501" cy="715963"/>
          </a:xfrm>
          <a:solidFill>
            <a:srgbClr val="234A65"/>
          </a:solidFill>
        </p:grpSpPr>
        <p:sp>
          <p:nvSpPr>
            <p:cNvPr id="86" name="Freeform 905"/>
            <p:cNvSpPr/>
            <p:nvPr/>
          </p:nvSpPr>
          <p:spPr bwMode="auto">
            <a:xfrm>
              <a:off x="3324225" y="1268413"/>
              <a:ext cx="55563" cy="153988"/>
            </a:xfrm>
            <a:custGeom>
              <a:avLst/>
              <a:gdLst/>
              <a:ahLst/>
              <a:cxnLst>
                <a:cxn ang="0">
                  <a:pos x="96" y="3"/>
                </a:cxn>
                <a:cxn ang="0">
                  <a:pos x="96" y="3"/>
                </a:cxn>
                <a:cxn ang="0">
                  <a:pos x="86" y="18"/>
                </a:cxn>
                <a:cxn ang="0">
                  <a:pos x="77" y="35"/>
                </a:cxn>
                <a:cxn ang="0">
                  <a:pos x="70" y="51"/>
                </a:cxn>
                <a:cxn ang="0">
                  <a:pos x="63" y="69"/>
                </a:cxn>
                <a:cxn ang="0">
                  <a:pos x="50" y="104"/>
                </a:cxn>
                <a:cxn ang="0">
                  <a:pos x="39" y="138"/>
                </a:cxn>
                <a:cxn ang="0">
                  <a:pos x="39" y="138"/>
                </a:cxn>
                <a:cxn ang="0">
                  <a:pos x="27" y="174"/>
                </a:cxn>
                <a:cxn ang="0">
                  <a:pos x="15" y="210"/>
                </a:cxn>
                <a:cxn ang="0">
                  <a:pos x="10" y="229"/>
                </a:cxn>
                <a:cxn ang="0">
                  <a:pos x="5" y="247"/>
                </a:cxn>
                <a:cxn ang="0">
                  <a:pos x="2" y="266"/>
                </a:cxn>
                <a:cxn ang="0">
                  <a:pos x="0" y="285"/>
                </a:cxn>
                <a:cxn ang="0">
                  <a:pos x="0" y="285"/>
                </a:cxn>
                <a:cxn ang="0">
                  <a:pos x="1" y="287"/>
                </a:cxn>
                <a:cxn ang="0">
                  <a:pos x="2" y="288"/>
                </a:cxn>
                <a:cxn ang="0">
                  <a:pos x="3" y="289"/>
                </a:cxn>
                <a:cxn ang="0">
                  <a:pos x="5" y="290"/>
                </a:cxn>
                <a:cxn ang="0">
                  <a:pos x="6" y="289"/>
                </a:cxn>
                <a:cxn ang="0">
                  <a:pos x="8" y="288"/>
                </a:cxn>
                <a:cxn ang="0">
                  <a:pos x="9" y="287"/>
                </a:cxn>
                <a:cxn ang="0">
                  <a:pos x="10" y="285"/>
                </a:cxn>
                <a:cxn ang="0">
                  <a:pos x="10" y="285"/>
                </a:cxn>
                <a:cxn ang="0">
                  <a:pos x="11" y="266"/>
                </a:cxn>
                <a:cxn ang="0">
                  <a:pos x="15" y="247"/>
                </a:cxn>
                <a:cxn ang="0">
                  <a:pos x="19" y="230"/>
                </a:cxn>
                <a:cxn ang="0">
                  <a:pos x="25" y="211"/>
                </a:cxn>
                <a:cxn ang="0">
                  <a:pos x="36" y="176"/>
                </a:cxn>
                <a:cxn ang="0">
                  <a:pos x="48" y="141"/>
                </a:cxn>
                <a:cxn ang="0">
                  <a:pos x="48" y="141"/>
                </a:cxn>
                <a:cxn ang="0">
                  <a:pos x="60" y="107"/>
                </a:cxn>
                <a:cxn ang="0">
                  <a:pos x="71" y="72"/>
                </a:cxn>
                <a:cxn ang="0">
                  <a:pos x="78" y="55"/>
                </a:cxn>
                <a:cxn ang="0">
                  <a:pos x="86" y="39"/>
                </a:cxn>
                <a:cxn ang="0">
                  <a:pos x="94" y="22"/>
                </a:cxn>
                <a:cxn ang="0">
                  <a:pos x="104" y="8"/>
                </a:cxn>
                <a:cxn ang="0">
                  <a:pos x="104" y="8"/>
                </a:cxn>
                <a:cxn ang="0">
                  <a:pos x="105" y="6"/>
                </a:cxn>
                <a:cxn ang="0">
                  <a:pos x="104" y="4"/>
                </a:cxn>
                <a:cxn ang="0">
                  <a:pos x="104" y="3"/>
                </a:cxn>
                <a:cxn ang="0">
                  <a:pos x="102" y="2"/>
                </a:cxn>
                <a:cxn ang="0">
                  <a:pos x="99" y="0"/>
                </a:cxn>
                <a:cxn ang="0">
                  <a:pos x="97" y="2"/>
                </a:cxn>
                <a:cxn ang="0">
                  <a:pos x="96" y="3"/>
                </a:cxn>
                <a:cxn ang="0">
                  <a:pos x="96" y="3"/>
                </a:cxn>
              </a:cxnLst>
              <a:rect l="0" t="0" r="r" b="b"/>
              <a:pathLst>
                <a:path w="105" h="290">
                  <a:moveTo>
                    <a:pt x="96" y="3"/>
                  </a:moveTo>
                  <a:lnTo>
                    <a:pt x="96" y="3"/>
                  </a:lnTo>
                  <a:lnTo>
                    <a:pt x="86" y="18"/>
                  </a:lnTo>
                  <a:lnTo>
                    <a:pt x="77" y="35"/>
                  </a:lnTo>
                  <a:lnTo>
                    <a:pt x="70" y="51"/>
                  </a:lnTo>
                  <a:lnTo>
                    <a:pt x="63" y="69"/>
                  </a:lnTo>
                  <a:lnTo>
                    <a:pt x="50" y="104"/>
                  </a:lnTo>
                  <a:lnTo>
                    <a:pt x="39" y="138"/>
                  </a:lnTo>
                  <a:lnTo>
                    <a:pt x="39" y="138"/>
                  </a:lnTo>
                  <a:lnTo>
                    <a:pt x="27" y="174"/>
                  </a:lnTo>
                  <a:lnTo>
                    <a:pt x="15" y="210"/>
                  </a:lnTo>
                  <a:lnTo>
                    <a:pt x="10" y="229"/>
                  </a:lnTo>
                  <a:lnTo>
                    <a:pt x="5" y="247"/>
                  </a:lnTo>
                  <a:lnTo>
                    <a:pt x="2" y="266"/>
                  </a:lnTo>
                  <a:lnTo>
                    <a:pt x="0" y="285"/>
                  </a:lnTo>
                  <a:lnTo>
                    <a:pt x="0" y="285"/>
                  </a:lnTo>
                  <a:lnTo>
                    <a:pt x="1" y="287"/>
                  </a:lnTo>
                  <a:lnTo>
                    <a:pt x="2" y="288"/>
                  </a:lnTo>
                  <a:lnTo>
                    <a:pt x="3" y="289"/>
                  </a:lnTo>
                  <a:lnTo>
                    <a:pt x="5" y="290"/>
                  </a:lnTo>
                  <a:lnTo>
                    <a:pt x="6" y="289"/>
                  </a:lnTo>
                  <a:lnTo>
                    <a:pt x="8" y="288"/>
                  </a:lnTo>
                  <a:lnTo>
                    <a:pt x="9" y="287"/>
                  </a:lnTo>
                  <a:lnTo>
                    <a:pt x="10" y="285"/>
                  </a:lnTo>
                  <a:lnTo>
                    <a:pt x="10" y="285"/>
                  </a:lnTo>
                  <a:lnTo>
                    <a:pt x="11" y="266"/>
                  </a:lnTo>
                  <a:lnTo>
                    <a:pt x="15" y="247"/>
                  </a:lnTo>
                  <a:lnTo>
                    <a:pt x="19" y="230"/>
                  </a:lnTo>
                  <a:lnTo>
                    <a:pt x="25" y="211"/>
                  </a:lnTo>
                  <a:lnTo>
                    <a:pt x="36" y="176"/>
                  </a:lnTo>
                  <a:lnTo>
                    <a:pt x="48" y="141"/>
                  </a:lnTo>
                  <a:lnTo>
                    <a:pt x="48" y="141"/>
                  </a:lnTo>
                  <a:lnTo>
                    <a:pt x="60" y="107"/>
                  </a:lnTo>
                  <a:lnTo>
                    <a:pt x="71" y="72"/>
                  </a:lnTo>
                  <a:lnTo>
                    <a:pt x="78" y="55"/>
                  </a:lnTo>
                  <a:lnTo>
                    <a:pt x="86" y="39"/>
                  </a:lnTo>
                  <a:lnTo>
                    <a:pt x="94" y="22"/>
                  </a:lnTo>
                  <a:lnTo>
                    <a:pt x="104" y="8"/>
                  </a:lnTo>
                  <a:lnTo>
                    <a:pt x="104" y="8"/>
                  </a:lnTo>
                  <a:lnTo>
                    <a:pt x="105" y="6"/>
                  </a:lnTo>
                  <a:lnTo>
                    <a:pt x="104" y="4"/>
                  </a:lnTo>
                  <a:lnTo>
                    <a:pt x="104" y="3"/>
                  </a:lnTo>
                  <a:lnTo>
                    <a:pt x="102" y="2"/>
                  </a:lnTo>
                  <a:lnTo>
                    <a:pt x="99" y="0"/>
                  </a:lnTo>
                  <a:lnTo>
                    <a:pt x="97" y="2"/>
                  </a:lnTo>
                  <a:lnTo>
                    <a:pt x="96" y="3"/>
                  </a:lnTo>
                  <a:lnTo>
                    <a:pt x="9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7" name="Freeform 906"/>
            <p:cNvSpPr/>
            <p:nvPr/>
          </p:nvSpPr>
          <p:spPr bwMode="auto">
            <a:xfrm>
              <a:off x="3325813" y="1239838"/>
              <a:ext cx="88900" cy="280988"/>
            </a:xfrm>
            <a:custGeom>
              <a:avLst/>
              <a:gdLst/>
              <a:ahLst/>
              <a:cxnLst>
                <a:cxn ang="0">
                  <a:pos x="156" y="4"/>
                </a:cxn>
                <a:cxn ang="0">
                  <a:pos x="152" y="37"/>
                </a:cxn>
                <a:cxn ang="0">
                  <a:pos x="143" y="70"/>
                </a:cxn>
                <a:cxn ang="0">
                  <a:pos x="121" y="134"/>
                </a:cxn>
                <a:cxn ang="0">
                  <a:pos x="108" y="168"/>
                </a:cxn>
                <a:cxn ang="0">
                  <a:pos x="82" y="235"/>
                </a:cxn>
                <a:cxn ang="0">
                  <a:pos x="68" y="268"/>
                </a:cxn>
                <a:cxn ang="0">
                  <a:pos x="58" y="301"/>
                </a:cxn>
                <a:cxn ang="0">
                  <a:pos x="38" y="399"/>
                </a:cxn>
                <a:cxn ang="0">
                  <a:pos x="35" y="416"/>
                </a:cxn>
                <a:cxn ang="0">
                  <a:pos x="26" y="446"/>
                </a:cxn>
                <a:cxn ang="0">
                  <a:pos x="20" y="461"/>
                </a:cxn>
                <a:cxn ang="0">
                  <a:pos x="11" y="492"/>
                </a:cxn>
                <a:cxn ang="0">
                  <a:pos x="2" y="522"/>
                </a:cxn>
                <a:cxn ang="0">
                  <a:pos x="0" y="524"/>
                </a:cxn>
                <a:cxn ang="0">
                  <a:pos x="1" y="528"/>
                </a:cxn>
                <a:cxn ang="0">
                  <a:pos x="1" y="529"/>
                </a:cxn>
                <a:cxn ang="0">
                  <a:pos x="3" y="531"/>
                </a:cxn>
                <a:cxn ang="0">
                  <a:pos x="7" y="531"/>
                </a:cxn>
                <a:cxn ang="0">
                  <a:pos x="9" y="529"/>
                </a:cxn>
                <a:cxn ang="0">
                  <a:pos x="18" y="505"/>
                </a:cxn>
                <a:cxn ang="0">
                  <a:pos x="23" y="480"/>
                </a:cxn>
                <a:cxn ang="0">
                  <a:pos x="29" y="462"/>
                </a:cxn>
                <a:cxn ang="0">
                  <a:pos x="41" y="428"/>
                </a:cxn>
                <a:cxn ang="0">
                  <a:pos x="46" y="410"/>
                </a:cxn>
                <a:cxn ang="0">
                  <a:pos x="59" y="341"/>
                </a:cxn>
                <a:cxn ang="0">
                  <a:pos x="71" y="288"/>
                </a:cxn>
                <a:cxn ang="0">
                  <a:pos x="77" y="271"/>
                </a:cxn>
                <a:cxn ang="0">
                  <a:pos x="105" y="200"/>
                </a:cxn>
                <a:cxn ang="0">
                  <a:pos x="132" y="129"/>
                </a:cxn>
                <a:cxn ang="0">
                  <a:pos x="143" y="98"/>
                </a:cxn>
                <a:cxn ang="0">
                  <a:pos x="158" y="51"/>
                </a:cxn>
                <a:cxn ang="0">
                  <a:pos x="164" y="20"/>
                </a:cxn>
                <a:cxn ang="0">
                  <a:pos x="166" y="4"/>
                </a:cxn>
                <a:cxn ang="0">
                  <a:pos x="164" y="1"/>
                </a:cxn>
                <a:cxn ang="0">
                  <a:pos x="161" y="0"/>
                </a:cxn>
                <a:cxn ang="0">
                  <a:pos x="158" y="1"/>
                </a:cxn>
                <a:cxn ang="0">
                  <a:pos x="156" y="4"/>
                </a:cxn>
              </a:cxnLst>
              <a:rect l="0" t="0" r="r" b="b"/>
              <a:pathLst>
                <a:path w="166" h="531">
                  <a:moveTo>
                    <a:pt x="156" y="4"/>
                  </a:moveTo>
                  <a:lnTo>
                    <a:pt x="156" y="4"/>
                  </a:lnTo>
                  <a:lnTo>
                    <a:pt x="155" y="20"/>
                  </a:lnTo>
                  <a:lnTo>
                    <a:pt x="152" y="37"/>
                  </a:lnTo>
                  <a:lnTo>
                    <a:pt x="148" y="53"/>
                  </a:lnTo>
                  <a:lnTo>
                    <a:pt x="143" y="70"/>
                  </a:lnTo>
                  <a:lnTo>
                    <a:pt x="132" y="103"/>
                  </a:lnTo>
                  <a:lnTo>
                    <a:pt x="121" y="134"/>
                  </a:lnTo>
                  <a:lnTo>
                    <a:pt x="121" y="134"/>
                  </a:lnTo>
                  <a:lnTo>
                    <a:pt x="108" y="168"/>
                  </a:lnTo>
                  <a:lnTo>
                    <a:pt x="95" y="202"/>
                  </a:lnTo>
                  <a:lnTo>
                    <a:pt x="82" y="235"/>
                  </a:lnTo>
                  <a:lnTo>
                    <a:pt x="68" y="268"/>
                  </a:lnTo>
                  <a:lnTo>
                    <a:pt x="68" y="268"/>
                  </a:lnTo>
                  <a:lnTo>
                    <a:pt x="63" y="285"/>
                  </a:lnTo>
                  <a:lnTo>
                    <a:pt x="58" y="301"/>
                  </a:lnTo>
                  <a:lnTo>
                    <a:pt x="51" y="333"/>
                  </a:lnTo>
                  <a:lnTo>
                    <a:pt x="38" y="399"/>
                  </a:lnTo>
                  <a:lnTo>
                    <a:pt x="38" y="399"/>
                  </a:lnTo>
                  <a:lnTo>
                    <a:pt x="35" y="416"/>
                  </a:lnTo>
                  <a:lnTo>
                    <a:pt x="31" y="431"/>
                  </a:lnTo>
                  <a:lnTo>
                    <a:pt x="26" y="446"/>
                  </a:lnTo>
                  <a:lnTo>
                    <a:pt x="20" y="461"/>
                  </a:lnTo>
                  <a:lnTo>
                    <a:pt x="20" y="461"/>
                  </a:lnTo>
                  <a:lnTo>
                    <a:pt x="15" y="476"/>
                  </a:lnTo>
                  <a:lnTo>
                    <a:pt x="11" y="492"/>
                  </a:lnTo>
                  <a:lnTo>
                    <a:pt x="7" y="507"/>
                  </a:lnTo>
                  <a:lnTo>
                    <a:pt x="2" y="522"/>
                  </a:lnTo>
                  <a:lnTo>
                    <a:pt x="2" y="522"/>
                  </a:lnTo>
                  <a:lnTo>
                    <a:pt x="0" y="524"/>
                  </a:lnTo>
                  <a:lnTo>
                    <a:pt x="0" y="526"/>
                  </a:lnTo>
                  <a:lnTo>
                    <a:pt x="1" y="528"/>
                  </a:lnTo>
                  <a:lnTo>
                    <a:pt x="1" y="528"/>
                  </a:lnTo>
                  <a:lnTo>
                    <a:pt x="1" y="529"/>
                  </a:lnTo>
                  <a:lnTo>
                    <a:pt x="1" y="529"/>
                  </a:lnTo>
                  <a:lnTo>
                    <a:pt x="3" y="531"/>
                  </a:lnTo>
                  <a:lnTo>
                    <a:pt x="5" y="531"/>
                  </a:lnTo>
                  <a:lnTo>
                    <a:pt x="7" y="531"/>
                  </a:lnTo>
                  <a:lnTo>
                    <a:pt x="9" y="529"/>
                  </a:lnTo>
                  <a:lnTo>
                    <a:pt x="9" y="529"/>
                  </a:lnTo>
                  <a:lnTo>
                    <a:pt x="13" y="517"/>
                  </a:lnTo>
                  <a:lnTo>
                    <a:pt x="18" y="505"/>
                  </a:lnTo>
                  <a:lnTo>
                    <a:pt x="20" y="492"/>
                  </a:lnTo>
                  <a:lnTo>
                    <a:pt x="23" y="480"/>
                  </a:lnTo>
                  <a:lnTo>
                    <a:pt x="23" y="480"/>
                  </a:lnTo>
                  <a:lnTo>
                    <a:pt x="29" y="462"/>
                  </a:lnTo>
                  <a:lnTo>
                    <a:pt x="35" y="446"/>
                  </a:lnTo>
                  <a:lnTo>
                    <a:pt x="41" y="428"/>
                  </a:lnTo>
                  <a:lnTo>
                    <a:pt x="46" y="410"/>
                  </a:lnTo>
                  <a:lnTo>
                    <a:pt x="46" y="410"/>
                  </a:lnTo>
                  <a:lnTo>
                    <a:pt x="53" y="375"/>
                  </a:lnTo>
                  <a:lnTo>
                    <a:pt x="59" y="341"/>
                  </a:lnTo>
                  <a:lnTo>
                    <a:pt x="67" y="305"/>
                  </a:lnTo>
                  <a:lnTo>
                    <a:pt x="71" y="288"/>
                  </a:lnTo>
                  <a:lnTo>
                    <a:pt x="77" y="271"/>
                  </a:lnTo>
                  <a:lnTo>
                    <a:pt x="77" y="271"/>
                  </a:lnTo>
                  <a:lnTo>
                    <a:pt x="91" y="235"/>
                  </a:lnTo>
                  <a:lnTo>
                    <a:pt x="105" y="200"/>
                  </a:lnTo>
                  <a:lnTo>
                    <a:pt x="120" y="165"/>
                  </a:lnTo>
                  <a:lnTo>
                    <a:pt x="132" y="129"/>
                  </a:lnTo>
                  <a:lnTo>
                    <a:pt x="132" y="129"/>
                  </a:lnTo>
                  <a:lnTo>
                    <a:pt x="143" y="98"/>
                  </a:lnTo>
                  <a:lnTo>
                    <a:pt x="154" y="67"/>
                  </a:lnTo>
                  <a:lnTo>
                    <a:pt x="158" y="51"/>
                  </a:lnTo>
                  <a:lnTo>
                    <a:pt x="162" y="36"/>
                  </a:lnTo>
                  <a:lnTo>
                    <a:pt x="164" y="20"/>
                  </a:lnTo>
                  <a:lnTo>
                    <a:pt x="166" y="4"/>
                  </a:lnTo>
                  <a:lnTo>
                    <a:pt x="166" y="4"/>
                  </a:lnTo>
                  <a:lnTo>
                    <a:pt x="165" y="2"/>
                  </a:lnTo>
                  <a:lnTo>
                    <a:pt x="164" y="1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60" y="0"/>
                  </a:lnTo>
                  <a:lnTo>
                    <a:pt x="158" y="1"/>
                  </a:lnTo>
                  <a:lnTo>
                    <a:pt x="157" y="2"/>
                  </a:lnTo>
                  <a:lnTo>
                    <a:pt x="156" y="4"/>
                  </a:lnTo>
                  <a:lnTo>
                    <a:pt x="156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8" name="Freeform 907"/>
            <p:cNvSpPr/>
            <p:nvPr/>
          </p:nvSpPr>
          <p:spPr bwMode="auto">
            <a:xfrm>
              <a:off x="3338513" y="1404938"/>
              <a:ext cx="58738" cy="168275"/>
            </a:xfrm>
            <a:custGeom>
              <a:avLst/>
              <a:gdLst/>
              <a:ahLst/>
              <a:cxnLst>
                <a:cxn ang="0">
                  <a:pos x="99" y="4"/>
                </a:cxn>
                <a:cxn ang="0">
                  <a:pos x="99" y="4"/>
                </a:cxn>
                <a:cxn ang="0">
                  <a:pos x="98" y="14"/>
                </a:cxn>
                <a:cxn ang="0">
                  <a:pos x="97" y="23"/>
                </a:cxn>
                <a:cxn ang="0">
                  <a:pos x="92" y="43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73" y="103"/>
                </a:cxn>
                <a:cxn ang="0">
                  <a:pos x="68" y="125"/>
                </a:cxn>
                <a:cxn ang="0">
                  <a:pos x="57" y="169"/>
                </a:cxn>
                <a:cxn ang="0">
                  <a:pos x="57" y="169"/>
                </a:cxn>
                <a:cxn ang="0">
                  <a:pos x="51" y="188"/>
                </a:cxn>
                <a:cxn ang="0">
                  <a:pos x="43" y="205"/>
                </a:cxn>
                <a:cxn ang="0">
                  <a:pos x="35" y="223"/>
                </a:cxn>
                <a:cxn ang="0">
                  <a:pos x="26" y="239"/>
                </a:cxn>
                <a:cxn ang="0">
                  <a:pos x="17" y="257"/>
                </a:cxn>
                <a:cxn ang="0">
                  <a:pos x="10" y="274"/>
                </a:cxn>
                <a:cxn ang="0">
                  <a:pos x="4" y="293"/>
                </a:cxn>
                <a:cxn ang="0">
                  <a:pos x="1" y="302"/>
                </a:cxn>
                <a:cxn ang="0">
                  <a:pos x="0" y="313"/>
                </a:cxn>
                <a:cxn ang="0">
                  <a:pos x="0" y="313"/>
                </a:cxn>
                <a:cxn ang="0">
                  <a:pos x="0" y="314"/>
                </a:cxn>
                <a:cxn ang="0">
                  <a:pos x="1" y="316"/>
                </a:cxn>
                <a:cxn ang="0">
                  <a:pos x="2" y="317"/>
                </a:cxn>
                <a:cxn ang="0">
                  <a:pos x="4" y="317"/>
                </a:cxn>
                <a:cxn ang="0">
                  <a:pos x="7" y="316"/>
                </a:cxn>
                <a:cxn ang="0">
                  <a:pos x="9" y="314"/>
                </a:cxn>
                <a:cxn ang="0">
                  <a:pos x="9" y="313"/>
                </a:cxn>
                <a:cxn ang="0">
                  <a:pos x="9" y="313"/>
                </a:cxn>
                <a:cxn ang="0">
                  <a:pos x="11" y="302"/>
                </a:cxn>
                <a:cxn ang="0">
                  <a:pos x="13" y="292"/>
                </a:cxn>
                <a:cxn ang="0">
                  <a:pos x="19" y="273"/>
                </a:cxn>
                <a:cxn ang="0">
                  <a:pos x="28" y="255"/>
                </a:cxn>
                <a:cxn ang="0">
                  <a:pos x="36" y="237"/>
                </a:cxn>
                <a:cxn ang="0">
                  <a:pos x="45" y="220"/>
                </a:cxn>
                <a:cxn ang="0">
                  <a:pos x="54" y="201"/>
                </a:cxn>
                <a:cxn ang="0">
                  <a:pos x="62" y="182"/>
                </a:cxn>
                <a:cxn ang="0">
                  <a:pos x="68" y="164"/>
                </a:cxn>
                <a:cxn ang="0">
                  <a:pos x="68" y="164"/>
                </a:cxn>
                <a:cxn ang="0">
                  <a:pos x="79" y="119"/>
                </a:cxn>
                <a:cxn ang="0">
                  <a:pos x="91" y="76"/>
                </a:cxn>
                <a:cxn ang="0">
                  <a:pos x="91" y="76"/>
                </a:cxn>
                <a:cxn ang="0">
                  <a:pos x="102" y="40"/>
                </a:cxn>
                <a:cxn ang="0">
                  <a:pos x="106" y="22"/>
                </a:cxn>
                <a:cxn ang="0">
                  <a:pos x="109" y="4"/>
                </a:cxn>
                <a:cxn ang="0">
                  <a:pos x="109" y="4"/>
                </a:cxn>
                <a:cxn ang="0">
                  <a:pos x="108" y="2"/>
                </a:cxn>
                <a:cxn ang="0">
                  <a:pos x="107" y="1"/>
                </a:cxn>
                <a:cxn ang="0">
                  <a:pos x="106" y="0"/>
                </a:cxn>
                <a:cxn ang="0">
                  <a:pos x="104" y="0"/>
                </a:cxn>
                <a:cxn ang="0">
                  <a:pos x="101" y="1"/>
                </a:cxn>
                <a:cxn ang="0">
                  <a:pos x="100" y="2"/>
                </a:cxn>
                <a:cxn ang="0">
                  <a:pos x="99" y="4"/>
                </a:cxn>
                <a:cxn ang="0">
                  <a:pos x="99" y="4"/>
                </a:cxn>
              </a:cxnLst>
              <a:rect l="0" t="0" r="r" b="b"/>
              <a:pathLst>
                <a:path w="109" h="317">
                  <a:moveTo>
                    <a:pt x="99" y="4"/>
                  </a:moveTo>
                  <a:lnTo>
                    <a:pt x="99" y="4"/>
                  </a:lnTo>
                  <a:lnTo>
                    <a:pt x="98" y="14"/>
                  </a:lnTo>
                  <a:lnTo>
                    <a:pt x="97" y="23"/>
                  </a:lnTo>
                  <a:lnTo>
                    <a:pt x="92" y="43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73" y="103"/>
                  </a:lnTo>
                  <a:lnTo>
                    <a:pt x="68" y="125"/>
                  </a:lnTo>
                  <a:lnTo>
                    <a:pt x="57" y="169"/>
                  </a:lnTo>
                  <a:lnTo>
                    <a:pt x="57" y="169"/>
                  </a:lnTo>
                  <a:lnTo>
                    <a:pt x="51" y="188"/>
                  </a:lnTo>
                  <a:lnTo>
                    <a:pt x="43" y="205"/>
                  </a:lnTo>
                  <a:lnTo>
                    <a:pt x="35" y="223"/>
                  </a:lnTo>
                  <a:lnTo>
                    <a:pt x="26" y="239"/>
                  </a:lnTo>
                  <a:lnTo>
                    <a:pt x="17" y="257"/>
                  </a:lnTo>
                  <a:lnTo>
                    <a:pt x="10" y="274"/>
                  </a:lnTo>
                  <a:lnTo>
                    <a:pt x="4" y="293"/>
                  </a:lnTo>
                  <a:lnTo>
                    <a:pt x="1" y="302"/>
                  </a:lnTo>
                  <a:lnTo>
                    <a:pt x="0" y="313"/>
                  </a:lnTo>
                  <a:lnTo>
                    <a:pt x="0" y="313"/>
                  </a:lnTo>
                  <a:lnTo>
                    <a:pt x="0" y="314"/>
                  </a:lnTo>
                  <a:lnTo>
                    <a:pt x="1" y="316"/>
                  </a:lnTo>
                  <a:lnTo>
                    <a:pt x="2" y="317"/>
                  </a:lnTo>
                  <a:lnTo>
                    <a:pt x="4" y="317"/>
                  </a:lnTo>
                  <a:lnTo>
                    <a:pt x="7" y="316"/>
                  </a:lnTo>
                  <a:lnTo>
                    <a:pt x="9" y="314"/>
                  </a:lnTo>
                  <a:lnTo>
                    <a:pt x="9" y="313"/>
                  </a:lnTo>
                  <a:lnTo>
                    <a:pt x="9" y="313"/>
                  </a:lnTo>
                  <a:lnTo>
                    <a:pt x="11" y="302"/>
                  </a:lnTo>
                  <a:lnTo>
                    <a:pt x="13" y="292"/>
                  </a:lnTo>
                  <a:lnTo>
                    <a:pt x="19" y="273"/>
                  </a:lnTo>
                  <a:lnTo>
                    <a:pt x="28" y="255"/>
                  </a:lnTo>
                  <a:lnTo>
                    <a:pt x="36" y="237"/>
                  </a:lnTo>
                  <a:lnTo>
                    <a:pt x="45" y="220"/>
                  </a:lnTo>
                  <a:lnTo>
                    <a:pt x="54" y="201"/>
                  </a:lnTo>
                  <a:lnTo>
                    <a:pt x="62" y="182"/>
                  </a:lnTo>
                  <a:lnTo>
                    <a:pt x="68" y="164"/>
                  </a:lnTo>
                  <a:lnTo>
                    <a:pt x="68" y="164"/>
                  </a:lnTo>
                  <a:lnTo>
                    <a:pt x="79" y="119"/>
                  </a:lnTo>
                  <a:lnTo>
                    <a:pt x="91" y="76"/>
                  </a:lnTo>
                  <a:lnTo>
                    <a:pt x="91" y="76"/>
                  </a:lnTo>
                  <a:lnTo>
                    <a:pt x="102" y="40"/>
                  </a:lnTo>
                  <a:lnTo>
                    <a:pt x="106" y="22"/>
                  </a:lnTo>
                  <a:lnTo>
                    <a:pt x="109" y="4"/>
                  </a:lnTo>
                  <a:lnTo>
                    <a:pt x="109" y="4"/>
                  </a:lnTo>
                  <a:lnTo>
                    <a:pt x="108" y="2"/>
                  </a:lnTo>
                  <a:lnTo>
                    <a:pt x="107" y="1"/>
                  </a:lnTo>
                  <a:lnTo>
                    <a:pt x="106" y="0"/>
                  </a:lnTo>
                  <a:lnTo>
                    <a:pt x="104" y="0"/>
                  </a:lnTo>
                  <a:lnTo>
                    <a:pt x="101" y="1"/>
                  </a:lnTo>
                  <a:lnTo>
                    <a:pt x="100" y="2"/>
                  </a:lnTo>
                  <a:lnTo>
                    <a:pt x="99" y="4"/>
                  </a:lnTo>
                  <a:lnTo>
                    <a:pt x="9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9" name="Freeform 908"/>
            <p:cNvSpPr/>
            <p:nvPr/>
          </p:nvSpPr>
          <p:spPr bwMode="auto">
            <a:xfrm>
              <a:off x="3365500" y="1427163"/>
              <a:ext cx="58738" cy="169863"/>
            </a:xfrm>
            <a:custGeom>
              <a:avLst/>
              <a:gdLst/>
              <a:ahLst/>
              <a:cxnLst>
                <a:cxn ang="0">
                  <a:pos x="102" y="1"/>
                </a:cxn>
                <a:cxn ang="0">
                  <a:pos x="102" y="1"/>
                </a:cxn>
                <a:cxn ang="0">
                  <a:pos x="97" y="7"/>
                </a:cxn>
                <a:cxn ang="0">
                  <a:pos x="93" y="13"/>
                </a:cxn>
                <a:cxn ang="0">
                  <a:pos x="87" y="26"/>
                </a:cxn>
                <a:cxn ang="0">
                  <a:pos x="82" y="39"/>
                </a:cxn>
                <a:cxn ang="0">
                  <a:pos x="79" y="54"/>
                </a:cxn>
                <a:cxn ang="0">
                  <a:pos x="79" y="54"/>
                </a:cxn>
                <a:cxn ang="0">
                  <a:pos x="72" y="77"/>
                </a:cxn>
                <a:cxn ang="0">
                  <a:pos x="65" y="101"/>
                </a:cxn>
                <a:cxn ang="0">
                  <a:pos x="51" y="148"/>
                </a:cxn>
                <a:cxn ang="0">
                  <a:pos x="51" y="148"/>
                </a:cxn>
                <a:cxn ang="0">
                  <a:pos x="44" y="168"/>
                </a:cxn>
                <a:cxn ang="0">
                  <a:pos x="37" y="190"/>
                </a:cxn>
                <a:cxn ang="0">
                  <a:pos x="20" y="231"/>
                </a:cxn>
                <a:cxn ang="0">
                  <a:pos x="13" y="252"/>
                </a:cxn>
                <a:cxn ang="0">
                  <a:pos x="7" y="274"/>
                </a:cxn>
                <a:cxn ang="0">
                  <a:pos x="2" y="295"/>
                </a:cxn>
                <a:cxn ang="0">
                  <a:pos x="1" y="307"/>
                </a:cxn>
                <a:cxn ang="0">
                  <a:pos x="0" y="317"/>
                </a:cxn>
                <a:cxn ang="0">
                  <a:pos x="0" y="317"/>
                </a:cxn>
                <a:cxn ang="0">
                  <a:pos x="1" y="319"/>
                </a:cxn>
                <a:cxn ang="0">
                  <a:pos x="2" y="321"/>
                </a:cxn>
                <a:cxn ang="0">
                  <a:pos x="3" y="322"/>
                </a:cxn>
                <a:cxn ang="0">
                  <a:pos x="6" y="322"/>
                </a:cxn>
                <a:cxn ang="0">
                  <a:pos x="8" y="322"/>
                </a:cxn>
                <a:cxn ang="0">
                  <a:pos x="9" y="321"/>
                </a:cxn>
                <a:cxn ang="0">
                  <a:pos x="10" y="319"/>
                </a:cxn>
                <a:cxn ang="0">
                  <a:pos x="11" y="317"/>
                </a:cxn>
                <a:cxn ang="0">
                  <a:pos x="11" y="317"/>
                </a:cxn>
                <a:cxn ang="0">
                  <a:pos x="11" y="307"/>
                </a:cxn>
                <a:cxn ang="0">
                  <a:pos x="12" y="296"/>
                </a:cxn>
                <a:cxn ang="0">
                  <a:pos x="16" y="276"/>
                </a:cxn>
                <a:cxn ang="0">
                  <a:pos x="22" y="256"/>
                </a:cxn>
                <a:cxn ang="0">
                  <a:pos x="29" y="237"/>
                </a:cxn>
                <a:cxn ang="0">
                  <a:pos x="44" y="198"/>
                </a:cxn>
                <a:cxn ang="0">
                  <a:pos x="51" y="179"/>
                </a:cxn>
                <a:cxn ang="0">
                  <a:pos x="57" y="159"/>
                </a:cxn>
                <a:cxn ang="0">
                  <a:pos x="57" y="159"/>
                </a:cxn>
                <a:cxn ang="0">
                  <a:pos x="70" y="120"/>
                </a:cxn>
                <a:cxn ang="0">
                  <a:pos x="81" y="81"/>
                </a:cxn>
                <a:cxn ang="0">
                  <a:pos x="81" y="81"/>
                </a:cxn>
                <a:cxn ang="0">
                  <a:pos x="86" y="62"/>
                </a:cxn>
                <a:cxn ang="0">
                  <a:pos x="91" y="42"/>
                </a:cxn>
                <a:cxn ang="0">
                  <a:pos x="94" y="33"/>
                </a:cxn>
                <a:cxn ang="0">
                  <a:pos x="97" y="25"/>
                </a:cxn>
                <a:cxn ang="0">
                  <a:pos x="103" y="16"/>
                </a:cxn>
                <a:cxn ang="0">
                  <a:pos x="109" y="8"/>
                </a:cxn>
                <a:cxn ang="0">
                  <a:pos x="109" y="8"/>
                </a:cxn>
                <a:cxn ang="0">
                  <a:pos x="110" y="6"/>
                </a:cxn>
                <a:cxn ang="0">
                  <a:pos x="110" y="4"/>
                </a:cxn>
                <a:cxn ang="0">
                  <a:pos x="109" y="3"/>
                </a:cxn>
                <a:cxn ang="0">
                  <a:pos x="108" y="1"/>
                </a:cxn>
                <a:cxn ang="0">
                  <a:pos x="107" y="0"/>
                </a:cxn>
                <a:cxn ang="0">
                  <a:pos x="105" y="0"/>
                </a:cxn>
                <a:cxn ang="0">
                  <a:pos x="104" y="0"/>
                </a:cxn>
                <a:cxn ang="0">
                  <a:pos x="102" y="1"/>
                </a:cxn>
                <a:cxn ang="0">
                  <a:pos x="102" y="1"/>
                </a:cxn>
              </a:cxnLst>
              <a:rect l="0" t="0" r="r" b="b"/>
              <a:pathLst>
                <a:path w="110" h="322">
                  <a:moveTo>
                    <a:pt x="102" y="1"/>
                  </a:moveTo>
                  <a:lnTo>
                    <a:pt x="102" y="1"/>
                  </a:lnTo>
                  <a:lnTo>
                    <a:pt x="97" y="7"/>
                  </a:lnTo>
                  <a:lnTo>
                    <a:pt x="93" y="13"/>
                  </a:lnTo>
                  <a:lnTo>
                    <a:pt x="87" y="26"/>
                  </a:lnTo>
                  <a:lnTo>
                    <a:pt x="82" y="39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72" y="77"/>
                  </a:lnTo>
                  <a:lnTo>
                    <a:pt x="65" y="101"/>
                  </a:lnTo>
                  <a:lnTo>
                    <a:pt x="51" y="148"/>
                  </a:lnTo>
                  <a:lnTo>
                    <a:pt x="51" y="148"/>
                  </a:lnTo>
                  <a:lnTo>
                    <a:pt x="44" y="168"/>
                  </a:lnTo>
                  <a:lnTo>
                    <a:pt x="37" y="190"/>
                  </a:lnTo>
                  <a:lnTo>
                    <a:pt x="20" y="231"/>
                  </a:lnTo>
                  <a:lnTo>
                    <a:pt x="13" y="252"/>
                  </a:lnTo>
                  <a:lnTo>
                    <a:pt x="7" y="274"/>
                  </a:lnTo>
                  <a:lnTo>
                    <a:pt x="2" y="295"/>
                  </a:lnTo>
                  <a:lnTo>
                    <a:pt x="1" y="307"/>
                  </a:lnTo>
                  <a:lnTo>
                    <a:pt x="0" y="317"/>
                  </a:lnTo>
                  <a:lnTo>
                    <a:pt x="0" y="317"/>
                  </a:lnTo>
                  <a:lnTo>
                    <a:pt x="1" y="319"/>
                  </a:lnTo>
                  <a:lnTo>
                    <a:pt x="2" y="321"/>
                  </a:lnTo>
                  <a:lnTo>
                    <a:pt x="3" y="322"/>
                  </a:lnTo>
                  <a:lnTo>
                    <a:pt x="6" y="322"/>
                  </a:lnTo>
                  <a:lnTo>
                    <a:pt x="8" y="322"/>
                  </a:lnTo>
                  <a:lnTo>
                    <a:pt x="9" y="321"/>
                  </a:lnTo>
                  <a:lnTo>
                    <a:pt x="10" y="319"/>
                  </a:lnTo>
                  <a:lnTo>
                    <a:pt x="11" y="317"/>
                  </a:lnTo>
                  <a:lnTo>
                    <a:pt x="11" y="317"/>
                  </a:lnTo>
                  <a:lnTo>
                    <a:pt x="11" y="307"/>
                  </a:lnTo>
                  <a:lnTo>
                    <a:pt x="12" y="296"/>
                  </a:lnTo>
                  <a:lnTo>
                    <a:pt x="16" y="276"/>
                  </a:lnTo>
                  <a:lnTo>
                    <a:pt x="22" y="256"/>
                  </a:lnTo>
                  <a:lnTo>
                    <a:pt x="29" y="237"/>
                  </a:lnTo>
                  <a:lnTo>
                    <a:pt x="44" y="198"/>
                  </a:lnTo>
                  <a:lnTo>
                    <a:pt x="51" y="179"/>
                  </a:lnTo>
                  <a:lnTo>
                    <a:pt x="57" y="159"/>
                  </a:lnTo>
                  <a:lnTo>
                    <a:pt x="57" y="159"/>
                  </a:lnTo>
                  <a:lnTo>
                    <a:pt x="70" y="120"/>
                  </a:lnTo>
                  <a:lnTo>
                    <a:pt x="81" y="81"/>
                  </a:lnTo>
                  <a:lnTo>
                    <a:pt x="81" y="81"/>
                  </a:lnTo>
                  <a:lnTo>
                    <a:pt x="86" y="62"/>
                  </a:lnTo>
                  <a:lnTo>
                    <a:pt x="91" y="42"/>
                  </a:lnTo>
                  <a:lnTo>
                    <a:pt x="94" y="33"/>
                  </a:lnTo>
                  <a:lnTo>
                    <a:pt x="97" y="25"/>
                  </a:lnTo>
                  <a:lnTo>
                    <a:pt x="103" y="16"/>
                  </a:lnTo>
                  <a:lnTo>
                    <a:pt x="109" y="8"/>
                  </a:lnTo>
                  <a:lnTo>
                    <a:pt x="109" y="8"/>
                  </a:lnTo>
                  <a:lnTo>
                    <a:pt x="110" y="6"/>
                  </a:lnTo>
                  <a:lnTo>
                    <a:pt x="110" y="4"/>
                  </a:lnTo>
                  <a:lnTo>
                    <a:pt x="109" y="3"/>
                  </a:lnTo>
                  <a:lnTo>
                    <a:pt x="108" y="1"/>
                  </a:lnTo>
                  <a:lnTo>
                    <a:pt x="107" y="0"/>
                  </a:lnTo>
                  <a:lnTo>
                    <a:pt x="105" y="0"/>
                  </a:lnTo>
                  <a:lnTo>
                    <a:pt x="104" y="0"/>
                  </a:lnTo>
                  <a:lnTo>
                    <a:pt x="102" y="1"/>
                  </a:lnTo>
                  <a:lnTo>
                    <a:pt x="102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0" name="Freeform 909"/>
            <p:cNvSpPr/>
            <p:nvPr/>
          </p:nvSpPr>
          <p:spPr bwMode="auto">
            <a:xfrm>
              <a:off x="3403600" y="1430338"/>
              <a:ext cx="41275" cy="182563"/>
            </a:xfrm>
            <a:custGeom>
              <a:avLst/>
              <a:gdLst/>
              <a:ahLst/>
              <a:cxnLst>
                <a:cxn ang="0">
                  <a:pos x="67" y="4"/>
                </a:cxn>
                <a:cxn ang="0">
                  <a:pos x="62" y="52"/>
                </a:cxn>
                <a:cxn ang="0">
                  <a:pos x="53" y="99"/>
                </a:cxn>
                <a:cxn ang="0">
                  <a:pos x="39" y="171"/>
                </a:cxn>
                <a:cxn ang="0">
                  <a:pos x="35" y="193"/>
                </a:cxn>
                <a:cxn ang="0">
                  <a:pos x="30" y="215"/>
                </a:cxn>
                <a:cxn ang="0">
                  <a:pos x="15" y="255"/>
                </a:cxn>
                <a:cxn ang="0">
                  <a:pos x="10" y="277"/>
                </a:cxn>
                <a:cxn ang="0">
                  <a:pos x="7" y="294"/>
                </a:cxn>
                <a:cxn ang="0">
                  <a:pos x="5" y="310"/>
                </a:cxn>
                <a:cxn ang="0">
                  <a:pos x="5" y="325"/>
                </a:cxn>
                <a:cxn ang="0">
                  <a:pos x="4" y="335"/>
                </a:cxn>
                <a:cxn ang="0">
                  <a:pos x="3" y="337"/>
                </a:cxn>
                <a:cxn ang="0">
                  <a:pos x="0" y="340"/>
                </a:cxn>
                <a:cxn ang="0">
                  <a:pos x="1" y="343"/>
                </a:cxn>
                <a:cxn ang="0">
                  <a:pos x="4" y="345"/>
                </a:cxn>
                <a:cxn ang="0">
                  <a:pos x="7" y="345"/>
                </a:cxn>
                <a:cxn ang="0">
                  <a:pos x="10" y="342"/>
                </a:cxn>
                <a:cxn ang="0">
                  <a:pos x="13" y="334"/>
                </a:cxn>
                <a:cxn ang="0">
                  <a:pos x="14" y="318"/>
                </a:cxn>
                <a:cxn ang="0">
                  <a:pos x="14" y="310"/>
                </a:cxn>
                <a:cxn ang="0">
                  <a:pos x="17" y="285"/>
                </a:cxn>
                <a:cxn ang="0">
                  <a:pos x="23" y="260"/>
                </a:cxn>
                <a:cxn ang="0">
                  <a:pos x="40" y="213"/>
                </a:cxn>
                <a:cxn ang="0">
                  <a:pos x="44" y="201"/>
                </a:cxn>
                <a:cxn ang="0">
                  <a:pos x="47" y="176"/>
                </a:cxn>
                <a:cxn ang="0">
                  <a:pos x="49" y="163"/>
                </a:cxn>
                <a:cxn ang="0">
                  <a:pos x="63" y="107"/>
                </a:cxn>
                <a:cxn ang="0">
                  <a:pos x="65" y="93"/>
                </a:cxn>
                <a:cxn ang="0">
                  <a:pos x="70" y="52"/>
                </a:cxn>
                <a:cxn ang="0">
                  <a:pos x="73" y="28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3" y="0"/>
                </a:cxn>
                <a:cxn ang="0">
                  <a:pos x="70" y="0"/>
                </a:cxn>
                <a:cxn ang="0">
                  <a:pos x="67" y="2"/>
                </a:cxn>
                <a:cxn ang="0">
                  <a:pos x="67" y="4"/>
                </a:cxn>
              </a:cxnLst>
              <a:rect l="0" t="0" r="r" b="b"/>
              <a:pathLst>
                <a:path w="76" h="346">
                  <a:moveTo>
                    <a:pt x="67" y="4"/>
                  </a:moveTo>
                  <a:lnTo>
                    <a:pt x="67" y="4"/>
                  </a:lnTo>
                  <a:lnTo>
                    <a:pt x="65" y="28"/>
                  </a:lnTo>
                  <a:lnTo>
                    <a:pt x="62" y="52"/>
                  </a:lnTo>
                  <a:lnTo>
                    <a:pt x="58" y="76"/>
                  </a:lnTo>
                  <a:lnTo>
                    <a:pt x="53" y="99"/>
                  </a:lnTo>
                  <a:lnTo>
                    <a:pt x="43" y="147"/>
                  </a:lnTo>
                  <a:lnTo>
                    <a:pt x="39" y="171"/>
                  </a:lnTo>
                  <a:lnTo>
                    <a:pt x="35" y="193"/>
                  </a:lnTo>
                  <a:lnTo>
                    <a:pt x="35" y="193"/>
                  </a:lnTo>
                  <a:lnTo>
                    <a:pt x="33" y="205"/>
                  </a:lnTo>
                  <a:lnTo>
                    <a:pt x="30" y="215"/>
                  </a:lnTo>
                  <a:lnTo>
                    <a:pt x="22" y="236"/>
                  </a:lnTo>
                  <a:lnTo>
                    <a:pt x="15" y="255"/>
                  </a:lnTo>
                  <a:lnTo>
                    <a:pt x="12" y="267"/>
                  </a:lnTo>
                  <a:lnTo>
                    <a:pt x="10" y="277"/>
                  </a:lnTo>
                  <a:lnTo>
                    <a:pt x="10" y="277"/>
                  </a:lnTo>
                  <a:lnTo>
                    <a:pt x="7" y="294"/>
                  </a:lnTo>
                  <a:lnTo>
                    <a:pt x="6" y="302"/>
                  </a:lnTo>
                  <a:lnTo>
                    <a:pt x="5" y="310"/>
                  </a:lnTo>
                  <a:lnTo>
                    <a:pt x="5" y="310"/>
                  </a:lnTo>
                  <a:lnTo>
                    <a:pt x="5" y="325"/>
                  </a:lnTo>
                  <a:lnTo>
                    <a:pt x="5" y="333"/>
                  </a:lnTo>
                  <a:lnTo>
                    <a:pt x="4" y="335"/>
                  </a:lnTo>
                  <a:lnTo>
                    <a:pt x="3" y="337"/>
                  </a:lnTo>
                  <a:lnTo>
                    <a:pt x="3" y="337"/>
                  </a:lnTo>
                  <a:lnTo>
                    <a:pt x="1" y="338"/>
                  </a:lnTo>
                  <a:lnTo>
                    <a:pt x="0" y="340"/>
                  </a:lnTo>
                  <a:lnTo>
                    <a:pt x="1" y="342"/>
                  </a:lnTo>
                  <a:lnTo>
                    <a:pt x="1" y="343"/>
                  </a:lnTo>
                  <a:lnTo>
                    <a:pt x="2" y="345"/>
                  </a:lnTo>
                  <a:lnTo>
                    <a:pt x="4" y="345"/>
                  </a:lnTo>
                  <a:lnTo>
                    <a:pt x="5" y="346"/>
                  </a:lnTo>
                  <a:lnTo>
                    <a:pt x="7" y="345"/>
                  </a:lnTo>
                  <a:lnTo>
                    <a:pt x="7" y="345"/>
                  </a:lnTo>
                  <a:lnTo>
                    <a:pt x="10" y="342"/>
                  </a:lnTo>
                  <a:lnTo>
                    <a:pt x="12" y="339"/>
                  </a:lnTo>
                  <a:lnTo>
                    <a:pt x="13" y="334"/>
                  </a:lnTo>
                  <a:lnTo>
                    <a:pt x="14" y="329"/>
                  </a:lnTo>
                  <a:lnTo>
                    <a:pt x="14" y="318"/>
                  </a:lnTo>
                  <a:lnTo>
                    <a:pt x="14" y="310"/>
                  </a:lnTo>
                  <a:lnTo>
                    <a:pt x="14" y="310"/>
                  </a:lnTo>
                  <a:lnTo>
                    <a:pt x="15" y="298"/>
                  </a:lnTo>
                  <a:lnTo>
                    <a:pt x="17" y="285"/>
                  </a:lnTo>
                  <a:lnTo>
                    <a:pt x="19" y="273"/>
                  </a:lnTo>
                  <a:lnTo>
                    <a:pt x="23" y="260"/>
                  </a:lnTo>
                  <a:lnTo>
                    <a:pt x="32" y="236"/>
                  </a:lnTo>
                  <a:lnTo>
                    <a:pt x="40" y="213"/>
                  </a:lnTo>
                  <a:lnTo>
                    <a:pt x="40" y="213"/>
                  </a:lnTo>
                  <a:lnTo>
                    <a:pt x="44" y="201"/>
                  </a:lnTo>
                  <a:lnTo>
                    <a:pt x="46" y="188"/>
                  </a:lnTo>
                  <a:lnTo>
                    <a:pt x="47" y="176"/>
                  </a:lnTo>
                  <a:lnTo>
                    <a:pt x="49" y="163"/>
                  </a:lnTo>
                  <a:lnTo>
                    <a:pt x="49" y="163"/>
                  </a:lnTo>
                  <a:lnTo>
                    <a:pt x="56" y="135"/>
                  </a:lnTo>
                  <a:lnTo>
                    <a:pt x="63" y="107"/>
                  </a:lnTo>
                  <a:lnTo>
                    <a:pt x="63" y="107"/>
                  </a:lnTo>
                  <a:lnTo>
                    <a:pt x="65" y="93"/>
                  </a:lnTo>
                  <a:lnTo>
                    <a:pt x="66" y="79"/>
                  </a:lnTo>
                  <a:lnTo>
                    <a:pt x="70" y="52"/>
                  </a:lnTo>
                  <a:lnTo>
                    <a:pt x="70" y="52"/>
                  </a:lnTo>
                  <a:lnTo>
                    <a:pt x="73" y="28"/>
                  </a:lnTo>
                  <a:lnTo>
                    <a:pt x="75" y="17"/>
                  </a:lnTo>
                  <a:lnTo>
                    <a:pt x="76" y="4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3" y="0"/>
                  </a:lnTo>
                  <a:lnTo>
                    <a:pt x="71" y="0"/>
                  </a:lnTo>
                  <a:lnTo>
                    <a:pt x="70" y="0"/>
                  </a:lnTo>
                  <a:lnTo>
                    <a:pt x="68" y="1"/>
                  </a:lnTo>
                  <a:lnTo>
                    <a:pt x="67" y="2"/>
                  </a:lnTo>
                  <a:lnTo>
                    <a:pt x="67" y="4"/>
                  </a:lnTo>
                  <a:lnTo>
                    <a:pt x="67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1" name="Freeform 910"/>
            <p:cNvSpPr/>
            <p:nvPr/>
          </p:nvSpPr>
          <p:spPr bwMode="auto">
            <a:xfrm>
              <a:off x="3436938" y="1397000"/>
              <a:ext cx="47625" cy="252413"/>
            </a:xfrm>
            <a:custGeom>
              <a:avLst/>
              <a:gdLst/>
              <a:ahLst/>
              <a:cxnLst>
                <a:cxn ang="0">
                  <a:pos x="80" y="4"/>
                </a:cxn>
                <a:cxn ang="0">
                  <a:pos x="80" y="4"/>
                </a:cxn>
                <a:cxn ang="0">
                  <a:pos x="78" y="20"/>
                </a:cxn>
                <a:cxn ang="0">
                  <a:pos x="76" y="34"/>
                </a:cxn>
                <a:cxn ang="0">
                  <a:pos x="69" y="63"/>
                </a:cxn>
                <a:cxn ang="0">
                  <a:pos x="54" y="121"/>
                </a:cxn>
                <a:cxn ang="0">
                  <a:pos x="54" y="121"/>
                </a:cxn>
                <a:cxn ang="0">
                  <a:pos x="40" y="180"/>
                </a:cxn>
                <a:cxn ang="0">
                  <a:pos x="26" y="238"/>
                </a:cxn>
                <a:cxn ang="0">
                  <a:pos x="26" y="238"/>
                </a:cxn>
                <a:cxn ang="0">
                  <a:pos x="23" y="253"/>
                </a:cxn>
                <a:cxn ang="0">
                  <a:pos x="21" y="269"/>
                </a:cxn>
                <a:cxn ang="0">
                  <a:pos x="19" y="301"/>
                </a:cxn>
                <a:cxn ang="0">
                  <a:pos x="16" y="332"/>
                </a:cxn>
                <a:cxn ang="0">
                  <a:pos x="15" y="347"/>
                </a:cxn>
                <a:cxn ang="0">
                  <a:pos x="12" y="363"/>
                </a:cxn>
                <a:cxn ang="0">
                  <a:pos x="12" y="363"/>
                </a:cxn>
                <a:cxn ang="0">
                  <a:pos x="8" y="391"/>
                </a:cxn>
                <a:cxn ang="0">
                  <a:pos x="4" y="419"/>
                </a:cxn>
                <a:cxn ang="0">
                  <a:pos x="2" y="446"/>
                </a:cxn>
                <a:cxn ang="0">
                  <a:pos x="0" y="474"/>
                </a:cxn>
                <a:cxn ang="0">
                  <a:pos x="0" y="474"/>
                </a:cxn>
                <a:cxn ang="0">
                  <a:pos x="0" y="476"/>
                </a:cxn>
                <a:cxn ang="0">
                  <a:pos x="1" y="477"/>
                </a:cxn>
                <a:cxn ang="0">
                  <a:pos x="3" y="478"/>
                </a:cxn>
                <a:cxn ang="0">
                  <a:pos x="4" y="478"/>
                </a:cxn>
                <a:cxn ang="0">
                  <a:pos x="6" y="478"/>
                </a:cxn>
                <a:cxn ang="0">
                  <a:pos x="8" y="477"/>
                </a:cxn>
                <a:cxn ang="0">
                  <a:pos x="9" y="476"/>
                </a:cxn>
                <a:cxn ang="0">
                  <a:pos x="9" y="474"/>
                </a:cxn>
                <a:cxn ang="0">
                  <a:pos x="9" y="474"/>
                </a:cxn>
                <a:cxn ang="0">
                  <a:pos x="11" y="444"/>
                </a:cxn>
                <a:cxn ang="0">
                  <a:pos x="14" y="415"/>
                </a:cxn>
                <a:cxn ang="0">
                  <a:pos x="18" y="385"/>
                </a:cxn>
                <a:cxn ang="0">
                  <a:pos x="23" y="357"/>
                </a:cxn>
                <a:cxn ang="0">
                  <a:pos x="23" y="357"/>
                </a:cxn>
                <a:cxn ang="0">
                  <a:pos x="25" y="341"/>
                </a:cxn>
                <a:cxn ang="0">
                  <a:pos x="28" y="326"/>
                </a:cxn>
                <a:cxn ang="0">
                  <a:pos x="30" y="295"/>
                </a:cxn>
                <a:cxn ang="0">
                  <a:pos x="33" y="263"/>
                </a:cxn>
                <a:cxn ang="0">
                  <a:pos x="35" y="247"/>
                </a:cxn>
                <a:cxn ang="0">
                  <a:pos x="38" y="232"/>
                </a:cxn>
                <a:cxn ang="0">
                  <a:pos x="38" y="232"/>
                </a:cxn>
                <a:cxn ang="0">
                  <a:pos x="51" y="174"/>
                </a:cxn>
                <a:cxn ang="0">
                  <a:pos x="66" y="116"/>
                </a:cxn>
                <a:cxn ang="0">
                  <a:pos x="66" y="116"/>
                </a:cxn>
                <a:cxn ang="0">
                  <a:pos x="79" y="61"/>
                </a:cxn>
                <a:cxn ang="0">
                  <a:pos x="85" y="32"/>
                </a:cxn>
                <a:cxn ang="0">
                  <a:pos x="90" y="4"/>
                </a:cxn>
                <a:cxn ang="0">
                  <a:pos x="90" y="4"/>
                </a:cxn>
                <a:cxn ang="0">
                  <a:pos x="90" y="3"/>
                </a:cxn>
                <a:cxn ang="0">
                  <a:pos x="88" y="1"/>
                </a:cxn>
                <a:cxn ang="0">
                  <a:pos x="87" y="0"/>
                </a:cxn>
                <a:cxn ang="0">
                  <a:pos x="85" y="0"/>
                </a:cxn>
                <a:cxn ang="0">
                  <a:pos x="82" y="1"/>
                </a:cxn>
                <a:cxn ang="0">
                  <a:pos x="81" y="3"/>
                </a:cxn>
                <a:cxn ang="0">
                  <a:pos x="80" y="4"/>
                </a:cxn>
                <a:cxn ang="0">
                  <a:pos x="80" y="4"/>
                </a:cxn>
              </a:cxnLst>
              <a:rect l="0" t="0" r="r" b="b"/>
              <a:pathLst>
                <a:path w="90" h="478">
                  <a:moveTo>
                    <a:pt x="80" y="4"/>
                  </a:moveTo>
                  <a:lnTo>
                    <a:pt x="80" y="4"/>
                  </a:lnTo>
                  <a:lnTo>
                    <a:pt x="78" y="20"/>
                  </a:lnTo>
                  <a:lnTo>
                    <a:pt x="76" y="34"/>
                  </a:lnTo>
                  <a:lnTo>
                    <a:pt x="69" y="63"/>
                  </a:lnTo>
                  <a:lnTo>
                    <a:pt x="54" y="121"/>
                  </a:lnTo>
                  <a:lnTo>
                    <a:pt x="54" y="121"/>
                  </a:lnTo>
                  <a:lnTo>
                    <a:pt x="40" y="180"/>
                  </a:lnTo>
                  <a:lnTo>
                    <a:pt x="26" y="238"/>
                  </a:lnTo>
                  <a:lnTo>
                    <a:pt x="26" y="238"/>
                  </a:lnTo>
                  <a:lnTo>
                    <a:pt x="23" y="253"/>
                  </a:lnTo>
                  <a:lnTo>
                    <a:pt x="21" y="269"/>
                  </a:lnTo>
                  <a:lnTo>
                    <a:pt x="19" y="301"/>
                  </a:lnTo>
                  <a:lnTo>
                    <a:pt x="16" y="332"/>
                  </a:lnTo>
                  <a:lnTo>
                    <a:pt x="15" y="347"/>
                  </a:lnTo>
                  <a:lnTo>
                    <a:pt x="12" y="363"/>
                  </a:lnTo>
                  <a:lnTo>
                    <a:pt x="12" y="363"/>
                  </a:lnTo>
                  <a:lnTo>
                    <a:pt x="8" y="391"/>
                  </a:lnTo>
                  <a:lnTo>
                    <a:pt x="4" y="419"/>
                  </a:lnTo>
                  <a:lnTo>
                    <a:pt x="2" y="446"/>
                  </a:lnTo>
                  <a:lnTo>
                    <a:pt x="0" y="474"/>
                  </a:lnTo>
                  <a:lnTo>
                    <a:pt x="0" y="474"/>
                  </a:lnTo>
                  <a:lnTo>
                    <a:pt x="0" y="476"/>
                  </a:lnTo>
                  <a:lnTo>
                    <a:pt x="1" y="477"/>
                  </a:lnTo>
                  <a:lnTo>
                    <a:pt x="3" y="478"/>
                  </a:lnTo>
                  <a:lnTo>
                    <a:pt x="4" y="478"/>
                  </a:lnTo>
                  <a:lnTo>
                    <a:pt x="6" y="478"/>
                  </a:lnTo>
                  <a:lnTo>
                    <a:pt x="8" y="477"/>
                  </a:lnTo>
                  <a:lnTo>
                    <a:pt x="9" y="476"/>
                  </a:lnTo>
                  <a:lnTo>
                    <a:pt x="9" y="474"/>
                  </a:lnTo>
                  <a:lnTo>
                    <a:pt x="9" y="474"/>
                  </a:lnTo>
                  <a:lnTo>
                    <a:pt x="11" y="444"/>
                  </a:lnTo>
                  <a:lnTo>
                    <a:pt x="14" y="415"/>
                  </a:lnTo>
                  <a:lnTo>
                    <a:pt x="18" y="385"/>
                  </a:lnTo>
                  <a:lnTo>
                    <a:pt x="23" y="357"/>
                  </a:lnTo>
                  <a:lnTo>
                    <a:pt x="23" y="357"/>
                  </a:lnTo>
                  <a:lnTo>
                    <a:pt x="25" y="341"/>
                  </a:lnTo>
                  <a:lnTo>
                    <a:pt x="28" y="326"/>
                  </a:lnTo>
                  <a:lnTo>
                    <a:pt x="30" y="295"/>
                  </a:lnTo>
                  <a:lnTo>
                    <a:pt x="33" y="263"/>
                  </a:lnTo>
                  <a:lnTo>
                    <a:pt x="35" y="247"/>
                  </a:lnTo>
                  <a:lnTo>
                    <a:pt x="38" y="232"/>
                  </a:lnTo>
                  <a:lnTo>
                    <a:pt x="38" y="232"/>
                  </a:lnTo>
                  <a:lnTo>
                    <a:pt x="51" y="174"/>
                  </a:lnTo>
                  <a:lnTo>
                    <a:pt x="66" y="116"/>
                  </a:lnTo>
                  <a:lnTo>
                    <a:pt x="66" y="116"/>
                  </a:lnTo>
                  <a:lnTo>
                    <a:pt x="79" y="61"/>
                  </a:lnTo>
                  <a:lnTo>
                    <a:pt x="85" y="3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0" y="3"/>
                  </a:lnTo>
                  <a:lnTo>
                    <a:pt x="88" y="1"/>
                  </a:lnTo>
                  <a:lnTo>
                    <a:pt x="87" y="0"/>
                  </a:lnTo>
                  <a:lnTo>
                    <a:pt x="85" y="0"/>
                  </a:lnTo>
                  <a:lnTo>
                    <a:pt x="82" y="1"/>
                  </a:lnTo>
                  <a:lnTo>
                    <a:pt x="81" y="3"/>
                  </a:lnTo>
                  <a:lnTo>
                    <a:pt x="80" y="4"/>
                  </a:lnTo>
                  <a:lnTo>
                    <a:pt x="8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2" name="Freeform 911"/>
            <p:cNvSpPr/>
            <p:nvPr/>
          </p:nvSpPr>
          <p:spPr bwMode="auto">
            <a:xfrm>
              <a:off x="3457575" y="1241425"/>
              <a:ext cx="104775" cy="455613"/>
            </a:xfrm>
            <a:custGeom>
              <a:avLst/>
              <a:gdLst/>
              <a:ahLst/>
              <a:cxnLst>
                <a:cxn ang="0">
                  <a:pos x="189" y="5"/>
                </a:cxn>
                <a:cxn ang="0">
                  <a:pos x="187" y="12"/>
                </a:cxn>
                <a:cxn ang="0">
                  <a:pos x="185" y="19"/>
                </a:cxn>
                <a:cxn ang="0">
                  <a:pos x="183" y="34"/>
                </a:cxn>
                <a:cxn ang="0">
                  <a:pos x="181" y="47"/>
                </a:cxn>
                <a:cxn ang="0">
                  <a:pos x="173" y="98"/>
                </a:cxn>
                <a:cxn ang="0">
                  <a:pos x="167" y="127"/>
                </a:cxn>
                <a:cxn ang="0">
                  <a:pos x="152" y="182"/>
                </a:cxn>
                <a:cxn ang="0">
                  <a:pos x="142" y="208"/>
                </a:cxn>
                <a:cxn ang="0">
                  <a:pos x="108" y="307"/>
                </a:cxn>
                <a:cxn ang="0">
                  <a:pos x="101" y="334"/>
                </a:cxn>
                <a:cxn ang="0">
                  <a:pos x="88" y="420"/>
                </a:cxn>
                <a:cxn ang="0">
                  <a:pos x="82" y="448"/>
                </a:cxn>
                <a:cxn ang="0">
                  <a:pos x="66" y="533"/>
                </a:cxn>
                <a:cxn ang="0">
                  <a:pos x="41" y="644"/>
                </a:cxn>
                <a:cxn ang="0">
                  <a:pos x="30" y="698"/>
                </a:cxn>
                <a:cxn ang="0">
                  <a:pos x="7" y="804"/>
                </a:cxn>
                <a:cxn ang="0">
                  <a:pos x="0" y="858"/>
                </a:cxn>
                <a:cxn ang="0">
                  <a:pos x="0" y="860"/>
                </a:cxn>
                <a:cxn ang="0">
                  <a:pos x="2" y="862"/>
                </a:cxn>
                <a:cxn ang="0">
                  <a:pos x="7" y="861"/>
                </a:cxn>
                <a:cxn ang="0">
                  <a:pos x="9" y="858"/>
                </a:cxn>
                <a:cxn ang="0">
                  <a:pos x="12" y="830"/>
                </a:cxn>
                <a:cxn ang="0">
                  <a:pos x="29" y="748"/>
                </a:cxn>
                <a:cxn ang="0">
                  <a:pos x="53" y="638"/>
                </a:cxn>
                <a:cxn ang="0">
                  <a:pos x="64" y="580"/>
                </a:cxn>
                <a:cxn ang="0">
                  <a:pos x="89" y="464"/>
                </a:cxn>
                <a:cxn ang="0">
                  <a:pos x="99" y="405"/>
                </a:cxn>
                <a:cxn ang="0">
                  <a:pos x="103" y="379"/>
                </a:cxn>
                <a:cxn ang="0">
                  <a:pos x="113" y="326"/>
                </a:cxn>
                <a:cxn ang="0">
                  <a:pos x="121" y="301"/>
                </a:cxn>
                <a:cxn ang="0">
                  <a:pos x="158" y="195"/>
                </a:cxn>
                <a:cxn ang="0">
                  <a:pos x="174" y="140"/>
                </a:cxn>
                <a:cxn ang="0">
                  <a:pos x="186" y="83"/>
                </a:cxn>
                <a:cxn ang="0">
                  <a:pos x="189" y="60"/>
                </a:cxn>
                <a:cxn ang="0">
                  <a:pos x="192" y="36"/>
                </a:cxn>
                <a:cxn ang="0">
                  <a:pos x="196" y="20"/>
                </a:cxn>
                <a:cxn ang="0">
                  <a:pos x="198" y="5"/>
                </a:cxn>
                <a:cxn ang="0">
                  <a:pos x="198" y="3"/>
                </a:cxn>
                <a:cxn ang="0">
                  <a:pos x="196" y="1"/>
                </a:cxn>
                <a:cxn ang="0">
                  <a:pos x="192" y="1"/>
                </a:cxn>
                <a:cxn ang="0">
                  <a:pos x="190" y="3"/>
                </a:cxn>
                <a:cxn ang="0">
                  <a:pos x="189" y="5"/>
                </a:cxn>
              </a:cxnLst>
              <a:rect l="0" t="0" r="r" b="b"/>
              <a:pathLst>
                <a:path w="198" h="862">
                  <a:moveTo>
                    <a:pt x="189" y="5"/>
                  </a:moveTo>
                  <a:lnTo>
                    <a:pt x="189" y="5"/>
                  </a:lnTo>
                  <a:lnTo>
                    <a:pt x="189" y="9"/>
                  </a:lnTo>
                  <a:lnTo>
                    <a:pt x="187" y="12"/>
                  </a:lnTo>
                  <a:lnTo>
                    <a:pt x="186" y="15"/>
                  </a:lnTo>
                  <a:lnTo>
                    <a:pt x="185" y="19"/>
                  </a:lnTo>
                  <a:lnTo>
                    <a:pt x="185" y="19"/>
                  </a:lnTo>
                  <a:lnTo>
                    <a:pt x="183" y="34"/>
                  </a:lnTo>
                  <a:lnTo>
                    <a:pt x="181" y="47"/>
                  </a:lnTo>
                  <a:lnTo>
                    <a:pt x="181" y="47"/>
                  </a:lnTo>
                  <a:lnTo>
                    <a:pt x="178" y="73"/>
                  </a:lnTo>
                  <a:lnTo>
                    <a:pt x="173" y="98"/>
                  </a:lnTo>
                  <a:lnTo>
                    <a:pt x="173" y="98"/>
                  </a:lnTo>
                  <a:lnTo>
                    <a:pt x="167" y="127"/>
                  </a:lnTo>
                  <a:lnTo>
                    <a:pt x="160" y="154"/>
                  </a:lnTo>
                  <a:lnTo>
                    <a:pt x="152" y="182"/>
                  </a:lnTo>
                  <a:lnTo>
                    <a:pt x="142" y="208"/>
                  </a:lnTo>
                  <a:lnTo>
                    <a:pt x="142" y="208"/>
                  </a:lnTo>
                  <a:lnTo>
                    <a:pt x="108" y="307"/>
                  </a:lnTo>
                  <a:lnTo>
                    <a:pt x="108" y="307"/>
                  </a:lnTo>
                  <a:lnTo>
                    <a:pt x="104" y="321"/>
                  </a:lnTo>
                  <a:lnTo>
                    <a:pt x="101" y="334"/>
                  </a:lnTo>
                  <a:lnTo>
                    <a:pt x="96" y="363"/>
                  </a:lnTo>
                  <a:lnTo>
                    <a:pt x="88" y="420"/>
                  </a:lnTo>
                  <a:lnTo>
                    <a:pt x="88" y="420"/>
                  </a:lnTo>
                  <a:lnTo>
                    <a:pt x="82" y="448"/>
                  </a:lnTo>
                  <a:lnTo>
                    <a:pt x="77" y="476"/>
                  </a:lnTo>
                  <a:lnTo>
                    <a:pt x="66" y="533"/>
                  </a:lnTo>
                  <a:lnTo>
                    <a:pt x="54" y="589"/>
                  </a:lnTo>
                  <a:lnTo>
                    <a:pt x="41" y="644"/>
                  </a:lnTo>
                  <a:lnTo>
                    <a:pt x="41" y="644"/>
                  </a:lnTo>
                  <a:lnTo>
                    <a:pt x="30" y="698"/>
                  </a:lnTo>
                  <a:lnTo>
                    <a:pt x="18" y="751"/>
                  </a:lnTo>
                  <a:lnTo>
                    <a:pt x="7" y="804"/>
                  </a:lnTo>
                  <a:lnTo>
                    <a:pt x="3" y="831"/>
                  </a:lnTo>
                  <a:lnTo>
                    <a:pt x="0" y="858"/>
                  </a:lnTo>
                  <a:lnTo>
                    <a:pt x="0" y="858"/>
                  </a:lnTo>
                  <a:lnTo>
                    <a:pt x="0" y="860"/>
                  </a:lnTo>
                  <a:lnTo>
                    <a:pt x="1" y="861"/>
                  </a:lnTo>
                  <a:lnTo>
                    <a:pt x="2" y="862"/>
                  </a:lnTo>
                  <a:lnTo>
                    <a:pt x="4" y="862"/>
                  </a:lnTo>
                  <a:lnTo>
                    <a:pt x="7" y="861"/>
                  </a:lnTo>
                  <a:lnTo>
                    <a:pt x="8" y="860"/>
                  </a:lnTo>
                  <a:lnTo>
                    <a:pt x="9" y="858"/>
                  </a:lnTo>
                  <a:lnTo>
                    <a:pt x="9" y="858"/>
                  </a:lnTo>
                  <a:lnTo>
                    <a:pt x="12" y="830"/>
                  </a:lnTo>
                  <a:lnTo>
                    <a:pt x="17" y="803"/>
                  </a:lnTo>
                  <a:lnTo>
                    <a:pt x="29" y="748"/>
                  </a:lnTo>
                  <a:lnTo>
                    <a:pt x="40" y="693"/>
                  </a:lnTo>
                  <a:lnTo>
                    <a:pt x="53" y="638"/>
                  </a:lnTo>
                  <a:lnTo>
                    <a:pt x="53" y="638"/>
                  </a:lnTo>
                  <a:lnTo>
                    <a:pt x="64" y="580"/>
                  </a:lnTo>
                  <a:lnTo>
                    <a:pt x="77" y="522"/>
                  </a:lnTo>
                  <a:lnTo>
                    <a:pt x="89" y="464"/>
                  </a:lnTo>
                  <a:lnTo>
                    <a:pt x="95" y="435"/>
                  </a:lnTo>
                  <a:lnTo>
                    <a:pt x="99" y="405"/>
                  </a:lnTo>
                  <a:lnTo>
                    <a:pt x="99" y="405"/>
                  </a:lnTo>
                  <a:lnTo>
                    <a:pt x="103" y="379"/>
                  </a:lnTo>
                  <a:lnTo>
                    <a:pt x="107" y="353"/>
                  </a:lnTo>
                  <a:lnTo>
                    <a:pt x="113" y="326"/>
                  </a:lnTo>
                  <a:lnTo>
                    <a:pt x="121" y="301"/>
                  </a:lnTo>
                  <a:lnTo>
                    <a:pt x="121" y="301"/>
                  </a:lnTo>
                  <a:lnTo>
                    <a:pt x="158" y="195"/>
                  </a:lnTo>
                  <a:lnTo>
                    <a:pt x="158" y="195"/>
                  </a:lnTo>
                  <a:lnTo>
                    <a:pt x="166" y="167"/>
                  </a:lnTo>
                  <a:lnTo>
                    <a:pt x="174" y="140"/>
                  </a:lnTo>
                  <a:lnTo>
                    <a:pt x="181" y="112"/>
                  </a:lnTo>
                  <a:lnTo>
                    <a:pt x="186" y="83"/>
                  </a:lnTo>
                  <a:lnTo>
                    <a:pt x="186" y="83"/>
                  </a:lnTo>
                  <a:lnTo>
                    <a:pt x="189" y="60"/>
                  </a:lnTo>
                  <a:lnTo>
                    <a:pt x="190" y="47"/>
                  </a:lnTo>
                  <a:lnTo>
                    <a:pt x="192" y="36"/>
                  </a:lnTo>
                  <a:lnTo>
                    <a:pt x="192" y="36"/>
                  </a:lnTo>
                  <a:lnTo>
                    <a:pt x="196" y="20"/>
                  </a:lnTo>
                  <a:lnTo>
                    <a:pt x="198" y="12"/>
                  </a:lnTo>
                  <a:lnTo>
                    <a:pt x="198" y="5"/>
                  </a:lnTo>
                  <a:lnTo>
                    <a:pt x="198" y="5"/>
                  </a:lnTo>
                  <a:lnTo>
                    <a:pt x="198" y="3"/>
                  </a:lnTo>
                  <a:lnTo>
                    <a:pt x="197" y="2"/>
                  </a:lnTo>
                  <a:lnTo>
                    <a:pt x="196" y="1"/>
                  </a:lnTo>
                  <a:lnTo>
                    <a:pt x="194" y="0"/>
                  </a:lnTo>
                  <a:lnTo>
                    <a:pt x="192" y="1"/>
                  </a:lnTo>
                  <a:lnTo>
                    <a:pt x="191" y="2"/>
                  </a:lnTo>
                  <a:lnTo>
                    <a:pt x="190" y="3"/>
                  </a:lnTo>
                  <a:lnTo>
                    <a:pt x="189" y="5"/>
                  </a:lnTo>
                  <a:lnTo>
                    <a:pt x="189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3" name="Freeform 912"/>
            <p:cNvSpPr/>
            <p:nvPr/>
          </p:nvSpPr>
          <p:spPr bwMode="auto">
            <a:xfrm>
              <a:off x="3494088" y="1250950"/>
              <a:ext cx="98425" cy="452438"/>
            </a:xfrm>
            <a:custGeom>
              <a:avLst/>
              <a:gdLst/>
              <a:ahLst/>
              <a:cxnLst>
                <a:cxn ang="0">
                  <a:pos x="175" y="5"/>
                </a:cxn>
                <a:cxn ang="0">
                  <a:pos x="174" y="29"/>
                </a:cxn>
                <a:cxn ang="0">
                  <a:pos x="159" y="100"/>
                </a:cxn>
                <a:cxn ang="0">
                  <a:pos x="150" y="153"/>
                </a:cxn>
                <a:cxn ang="0">
                  <a:pos x="141" y="207"/>
                </a:cxn>
                <a:cxn ang="0">
                  <a:pos x="121" y="315"/>
                </a:cxn>
                <a:cxn ang="0">
                  <a:pos x="104" y="426"/>
                </a:cxn>
                <a:cxn ang="0">
                  <a:pos x="99" y="449"/>
                </a:cxn>
                <a:cxn ang="0">
                  <a:pos x="93" y="472"/>
                </a:cxn>
                <a:cxn ang="0">
                  <a:pos x="91" y="488"/>
                </a:cxn>
                <a:cxn ang="0">
                  <a:pos x="81" y="531"/>
                </a:cxn>
                <a:cxn ang="0">
                  <a:pos x="51" y="644"/>
                </a:cxn>
                <a:cxn ang="0">
                  <a:pos x="44" y="672"/>
                </a:cxn>
                <a:cxn ang="0">
                  <a:pos x="19" y="753"/>
                </a:cxn>
                <a:cxn ang="0">
                  <a:pos x="13" y="780"/>
                </a:cxn>
                <a:cxn ang="0">
                  <a:pos x="7" y="806"/>
                </a:cxn>
                <a:cxn ang="0">
                  <a:pos x="0" y="838"/>
                </a:cxn>
                <a:cxn ang="0">
                  <a:pos x="0" y="848"/>
                </a:cxn>
                <a:cxn ang="0">
                  <a:pos x="1" y="853"/>
                </a:cxn>
                <a:cxn ang="0">
                  <a:pos x="4" y="854"/>
                </a:cxn>
                <a:cxn ang="0">
                  <a:pos x="7" y="853"/>
                </a:cxn>
                <a:cxn ang="0">
                  <a:pos x="9" y="848"/>
                </a:cxn>
                <a:cxn ang="0">
                  <a:pos x="10" y="837"/>
                </a:cxn>
                <a:cxn ang="0">
                  <a:pos x="18" y="800"/>
                </a:cxn>
                <a:cxn ang="0">
                  <a:pos x="23" y="774"/>
                </a:cxn>
                <a:cxn ang="0">
                  <a:pos x="30" y="747"/>
                </a:cxn>
                <a:cxn ang="0">
                  <a:pos x="63" y="638"/>
                </a:cxn>
                <a:cxn ang="0">
                  <a:pos x="92" y="525"/>
                </a:cxn>
                <a:cxn ang="0">
                  <a:pos x="98" y="500"/>
                </a:cxn>
                <a:cxn ang="0">
                  <a:pos x="102" y="476"/>
                </a:cxn>
                <a:cxn ang="0">
                  <a:pos x="109" y="447"/>
                </a:cxn>
                <a:cxn ang="0">
                  <a:pos x="115" y="419"/>
                </a:cxn>
                <a:cxn ang="0">
                  <a:pos x="131" y="309"/>
                </a:cxn>
                <a:cxn ang="0">
                  <a:pos x="151" y="201"/>
                </a:cxn>
                <a:cxn ang="0">
                  <a:pos x="160" y="147"/>
                </a:cxn>
                <a:cxn ang="0">
                  <a:pos x="170" y="93"/>
                </a:cxn>
                <a:cxn ang="0">
                  <a:pos x="183" y="27"/>
                </a:cxn>
                <a:cxn ang="0">
                  <a:pos x="185" y="5"/>
                </a:cxn>
                <a:cxn ang="0">
                  <a:pos x="184" y="3"/>
                </a:cxn>
                <a:cxn ang="0">
                  <a:pos x="182" y="0"/>
                </a:cxn>
                <a:cxn ang="0">
                  <a:pos x="178" y="0"/>
                </a:cxn>
                <a:cxn ang="0">
                  <a:pos x="176" y="3"/>
                </a:cxn>
                <a:cxn ang="0">
                  <a:pos x="175" y="5"/>
                </a:cxn>
              </a:cxnLst>
              <a:rect l="0" t="0" r="r" b="b"/>
              <a:pathLst>
                <a:path w="185" h="854">
                  <a:moveTo>
                    <a:pt x="175" y="5"/>
                  </a:moveTo>
                  <a:lnTo>
                    <a:pt x="175" y="5"/>
                  </a:lnTo>
                  <a:lnTo>
                    <a:pt x="175" y="17"/>
                  </a:lnTo>
                  <a:lnTo>
                    <a:pt x="174" y="29"/>
                  </a:lnTo>
                  <a:lnTo>
                    <a:pt x="170" y="52"/>
                  </a:lnTo>
                  <a:lnTo>
                    <a:pt x="159" y="100"/>
                  </a:lnTo>
                  <a:lnTo>
                    <a:pt x="159" y="100"/>
                  </a:lnTo>
                  <a:lnTo>
                    <a:pt x="150" y="153"/>
                  </a:lnTo>
                  <a:lnTo>
                    <a:pt x="141" y="207"/>
                  </a:lnTo>
                  <a:lnTo>
                    <a:pt x="141" y="207"/>
                  </a:lnTo>
                  <a:lnTo>
                    <a:pt x="130" y="261"/>
                  </a:lnTo>
                  <a:lnTo>
                    <a:pt x="121" y="315"/>
                  </a:lnTo>
                  <a:lnTo>
                    <a:pt x="104" y="426"/>
                  </a:lnTo>
                  <a:lnTo>
                    <a:pt x="104" y="426"/>
                  </a:lnTo>
                  <a:lnTo>
                    <a:pt x="101" y="437"/>
                  </a:lnTo>
                  <a:lnTo>
                    <a:pt x="99" y="449"/>
                  </a:lnTo>
                  <a:lnTo>
                    <a:pt x="96" y="461"/>
                  </a:lnTo>
                  <a:lnTo>
                    <a:pt x="93" y="472"/>
                  </a:lnTo>
                  <a:lnTo>
                    <a:pt x="93" y="472"/>
                  </a:lnTo>
                  <a:lnTo>
                    <a:pt x="91" y="488"/>
                  </a:lnTo>
                  <a:lnTo>
                    <a:pt x="88" y="502"/>
                  </a:lnTo>
                  <a:lnTo>
                    <a:pt x="81" y="531"/>
                  </a:lnTo>
                  <a:lnTo>
                    <a:pt x="81" y="531"/>
                  </a:lnTo>
                  <a:lnTo>
                    <a:pt x="51" y="644"/>
                  </a:lnTo>
                  <a:lnTo>
                    <a:pt x="51" y="644"/>
                  </a:lnTo>
                  <a:lnTo>
                    <a:pt x="44" y="672"/>
                  </a:lnTo>
                  <a:lnTo>
                    <a:pt x="35" y="699"/>
                  </a:lnTo>
                  <a:lnTo>
                    <a:pt x="19" y="753"/>
                  </a:lnTo>
                  <a:lnTo>
                    <a:pt x="19" y="753"/>
                  </a:lnTo>
                  <a:lnTo>
                    <a:pt x="13" y="780"/>
                  </a:lnTo>
                  <a:lnTo>
                    <a:pt x="7" y="806"/>
                  </a:lnTo>
                  <a:lnTo>
                    <a:pt x="7" y="806"/>
                  </a:lnTo>
                  <a:lnTo>
                    <a:pt x="2" y="828"/>
                  </a:lnTo>
                  <a:lnTo>
                    <a:pt x="0" y="838"/>
                  </a:lnTo>
                  <a:lnTo>
                    <a:pt x="0" y="848"/>
                  </a:lnTo>
                  <a:lnTo>
                    <a:pt x="0" y="848"/>
                  </a:lnTo>
                  <a:lnTo>
                    <a:pt x="0" y="851"/>
                  </a:lnTo>
                  <a:lnTo>
                    <a:pt x="1" y="853"/>
                  </a:lnTo>
                  <a:lnTo>
                    <a:pt x="2" y="853"/>
                  </a:lnTo>
                  <a:lnTo>
                    <a:pt x="4" y="854"/>
                  </a:lnTo>
                  <a:lnTo>
                    <a:pt x="6" y="853"/>
                  </a:lnTo>
                  <a:lnTo>
                    <a:pt x="7" y="853"/>
                  </a:lnTo>
                  <a:lnTo>
                    <a:pt x="8" y="851"/>
                  </a:lnTo>
                  <a:lnTo>
                    <a:pt x="9" y="848"/>
                  </a:lnTo>
                  <a:lnTo>
                    <a:pt x="9" y="848"/>
                  </a:lnTo>
                  <a:lnTo>
                    <a:pt x="10" y="837"/>
                  </a:lnTo>
                  <a:lnTo>
                    <a:pt x="13" y="825"/>
                  </a:lnTo>
                  <a:lnTo>
                    <a:pt x="18" y="800"/>
                  </a:lnTo>
                  <a:lnTo>
                    <a:pt x="18" y="800"/>
                  </a:lnTo>
                  <a:lnTo>
                    <a:pt x="23" y="774"/>
                  </a:lnTo>
                  <a:lnTo>
                    <a:pt x="30" y="747"/>
                  </a:lnTo>
                  <a:lnTo>
                    <a:pt x="30" y="747"/>
                  </a:lnTo>
                  <a:lnTo>
                    <a:pt x="47" y="693"/>
                  </a:lnTo>
                  <a:lnTo>
                    <a:pt x="63" y="638"/>
                  </a:lnTo>
                  <a:lnTo>
                    <a:pt x="63" y="638"/>
                  </a:lnTo>
                  <a:lnTo>
                    <a:pt x="92" y="525"/>
                  </a:lnTo>
                  <a:lnTo>
                    <a:pt x="92" y="525"/>
                  </a:lnTo>
                  <a:lnTo>
                    <a:pt x="98" y="500"/>
                  </a:lnTo>
                  <a:lnTo>
                    <a:pt x="102" y="476"/>
                  </a:lnTo>
                  <a:lnTo>
                    <a:pt x="102" y="476"/>
                  </a:lnTo>
                  <a:lnTo>
                    <a:pt x="105" y="461"/>
                  </a:lnTo>
                  <a:lnTo>
                    <a:pt x="109" y="447"/>
                  </a:lnTo>
                  <a:lnTo>
                    <a:pt x="112" y="433"/>
                  </a:lnTo>
                  <a:lnTo>
                    <a:pt x="115" y="419"/>
                  </a:lnTo>
                  <a:lnTo>
                    <a:pt x="115" y="419"/>
                  </a:lnTo>
                  <a:lnTo>
                    <a:pt x="131" y="309"/>
                  </a:lnTo>
                  <a:lnTo>
                    <a:pt x="141" y="255"/>
                  </a:lnTo>
                  <a:lnTo>
                    <a:pt x="151" y="201"/>
                  </a:lnTo>
                  <a:lnTo>
                    <a:pt x="151" y="201"/>
                  </a:lnTo>
                  <a:lnTo>
                    <a:pt x="160" y="147"/>
                  </a:lnTo>
                  <a:lnTo>
                    <a:pt x="170" y="93"/>
                  </a:lnTo>
                  <a:lnTo>
                    <a:pt x="170" y="93"/>
                  </a:lnTo>
                  <a:lnTo>
                    <a:pt x="180" y="50"/>
                  </a:lnTo>
                  <a:lnTo>
                    <a:pt x="183" y="27"/>
                  </a:lnTo>
                  <a:lnTo>
                    <a:pt x="184" y="16"/>
                  </a:lnTo>
                  <a:lnTo>
                    <a:pt x="185" y="5"/>
                  </a:lnTo>
                  <a:lnTo>
                    <a:pt x="185" y="5"/>
                  </a:lnTo>
                  <a:lnTo>
                    <a:pt x="184" y="3"/>
                  </a:lnTo>
                  <a:lnTo>
                    <a:pt x="183" y="1"/>
                  </a:lnTo>
                  <a:lnTo>
                    <a:pt x="182" y="0"/>
                  </a:lnTo>
                  <a:lnTo>
                    <a:pt x="180" y="0"/>
                  </a:lnTo>
                  <a:lnTo>
                    <a:pt x="178" y="0"/>
                  </a:lnTo>
                  <a:lnTo>
                    <a:pt x="177" y="1"/>
                  </a:lnTo>
                  <a:lnTo>
                    <a:pt x="176" y="3"/>
                  </a:lnTo>
                  <a:lnTo>
                    <a:pt x="175" y="5"/>
                  </a:lnTo>
                  <a:lnTo>
                    <a:pt x="17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4" name="Freeform 913"/>
            <p:cNvSpPr/>
            <p:nvPr/>
          </p:nvSpPr>
          <p:spPr bwMode="auto">
            <a:xfrm>
              <a:off x="3532188" y="1266825"/>
              <a:ext cx="103188" cy="504825"/>
            </a:xfrm>
            <a:custGeom>
              <a:avLst/>
              <a:gdLst/>
              <a:ahLst/>
              <a:cxnLst>
                <a:cxn ang="0">
                  <a:pos x="185" y="5"/>
                </a:cxn>
                <a:cxn ang="0">
                  <a:pos x="181" y="67"/>
                </a:cxn>
                <a:cxn ang="0">
                  <a:pos x="169" y="127"/>
                </a:cxn>
                <a:cxn ang="0">
                  <a:pos x="153" y="187"/>
                </a:cxn>
                <a:cxn ang="0">
                  <a:pos x="136" y="246"/>
                </a:cxn>
                <a:cxn ang="0">
                  <a:pos x="129" y="273"/>
                </a:cxn>
                <a:cxn ang="0">
                  <a:pos x="124" y="327"/>
                </a:cxn>
                <a:cxn ang="0">
                  <a:pos x="123" y="355"/>
                </a:cxn>
                <a:cxn ang="0">
                  <a:pos x="118" y="418"/>
                </a:cxn>
                <a:cxn ang="0">
                  <a:pos x="108" y="481"/>
                </a:cxn>
                <a:cxn ang="0">
                  <a:pos x="101" y="511"/>
                </a:cxn>
                <a:cxn ang="0">
                  <a:pos x="74" y="596"/>
                </a:cxn>
                <a:cxn ang="0">
                  <a:pos x="65" y="627"/>
                </a:cxn>
                <a:cxn ang="0">
                  <a:pos x="53" y="691"/>
                </a:cxn>
                <a:cxn ang="0">
                  <a:pos x="47" y="723"/>
                </a:cxn>
                <a:cxn ang="0">
                  <a:pos x="23" y="846"/>
                </a:cxn>
                <a:cxn ang="0">
                  <a:pos x="20" y="863"/>
                </a:cxn>
                <a:cxn ang="0">
                  <a:pos x="14" y="897"/>
                </a:cxn>
                <a:cxn ang="0">
                  <a:pos x="9" y="913"/>
                </a:cxn>
                <a:cxn ang="0">
                  <a:pos x="6" y="922"/>
                </a:cxn>
                <a:cxn ang="0">
                  <a:pos x="1" y="939"/>
                </a:cxn>
                <a:cxn ang="0">
                  <a:pos x="0" y="949"/>
                </a:cxn>
                <a:cxn ang="0">
                  <a:pos x="2" y="952"/>
                </a:cxn>
                <a:cxn ang="0">
                  <a:pos x="6" y="954"/>
                </a:cxn>
                <a:cxn ang="0">
                  <a:pos x="9" y="952"/>
                </a:cxn>
                <a:cxn ang="0">
                  <a:pos x="11" y="949"/>
                </a:cxn>
                <a:cxn ang="0">
                  <a:pos x="12" y="937"/>
                </a:cxn>
                <a:cxn ang="0">
                  <a:pos x="18" y="914"/>
                </a:cxn>
                <a:cxn ang="0">
                  <a:pos x="21" y="903"/>
                </a:cxn>
                <a:cxn ang="0">
                  <a:pos x="33" y="840"/>
                </a:cxn>
                <a:cxn ang="0">
                  <a:pos x="47" y="774"/>
                </a:cxn>
                <a:cxn ang="0">
                  <a:pos x="59" y="709"/>
                </a:cxn>
                <a:cxn ang="0">
                  <a:pos x="71" y="650"/>
                </a:cxn>
                <a:cxn ang="0">
                  <a:pos x="85" y="591"/>
                </a:cxn>
                <a:cxn ang="0">
                  <a:pos x="94" y="563"/>
                </a:cxn>
                <a:cxn ang="0">
                  <a:pos x="105" y="534"/>
                </a:cxn>
                <a:cxn ang="0">
                  <a:pos x="114" y="500"/>
                </a:cxn>
                <a:cxn ang="0">
                  <a:pos x="120" y="465"/>
                </a:cxn>
                <a:cxn ang="0">
                  <a:pos x="128" y="407"/>
                </a:cxn>
                <a:cxn ang="0">
                  <a:pos x="135" y="320"/>
                </a:cxn>
                <a:cxn ang="0">
                  <a:pos x="143" y="262"/>
                </a:cxn>
                <a:cxn ang="0">
                  <a:pos x="150" y="233"/>
                </a:cxn>
                <a:cxn ang="0">
                  <a:pos x="167" y="177"/>
                </a:cxn>
                <a:cxn ang="0">
                  <a:pos x="181" y="120"/>
                </a:cxn>
                <a:cxn ang="0">
                  <a:pos x="191" y="63"/>
                </a:cxn>
                <a:cxn ang="0">
                  <a:pos x="196" y="5"/>
                </a:cxn>
                <a:cxn ang="0">
                  <a:pos x="195" y="3"/>
                </a:cxn>
                <a:cxn ang="0">
                  <a:pos x="192" y="1"/>
                </a:cxn>
                <a:cxn ang="0">
                  <a:pos x="188" y="1"/>
                </a:cxn>
                <a:cxn ang="0">
                  <a:pos x="186" y="3"/>
                </a:cxn>
                <a:cxn ang="0">
                  <a:pos x="185" y="5"/>
                </a:cxn>
              </a:cxnLst>
              <a:rect l="0" t="0" r="r" b="b"/>
              <a:pathLst>
                <a:path w="196" h="954">
                  <a:moveTo>
                    <a:pt x="185" y="5"/>
                  </a:moveTo>
                  <a:lnTo>
                    <a:pt x="185" y="5"/>
                  </a:lnTo>
                  <a:lnTo>
                    <a:pt x="184" y="36"/>
                  </a:lnTo>
                  <a:lnTo>
                    <a:pt x="181" y="67"/>
                  </a:lnTo>
                  <a:lnTo>
                    <a:pt x="176" y="97"/>
                  </a:lnTo>
                  <a:lnTo>
                    <a:pt x="169" y="127"/>
                  </a:lnTo>
                  <a:lnTo>
                    <a:pt x="162" y="157"/>
                  </a:lnTo>
                  <a:lnTo>
                    <a:pt x="153" y="187"/>
                  </a:lnTo>
                  <a:lnTo>
                    <a:pt x="136" y="246"/>
                  </a:lnTo>
                  <a:lnTo>
                    <a:pt x="136" y="246"/>
                  </a:lnTo>
                  <a:lnTo>
                    <a:pt x="133" y="261"/>
                  </a:lnTo>
                  <a:lnTo>
                    <a:pt x="129" y="273"/>
                  </a:lnTo>
                  <a:lnTo>
                    <a:pt x="126" y="300"/>
                  </a:lnTo>
                  <a:lnTo>
                    <a:pt x="124" y="327"/>
                  </a:lnTo>
                  <a:lnTo>
                    <a:pt x="123" y="355"/>
                  </a:lnTo>
                  <a:lnTo>
                    <a:pt x="123" y="355"/>
                  </a:lnTo>
                  <a:lnTo>
                    <a:pt x="121" y="386"/>
                  </a:lnTo>
                  <a:lnTo>
                    <a:pt x="118" y="418"/>
                  </a:lnTo>
                  <a:lnTo>
                    <a:pt x="113" y="449"/>
                  </a:lnTo>
                  <a:lnTo>
                    <a:pt x="108" y="481"/>
                  </a:lnTo>
                  <a:lnTo>
                    <a:pt x="108" y="481"/>
                  </a:lnTo>
                  <a:lnTo>
                    <a:pt x="101" y="511"/>
                  </a:lnTo>
                  <a:lnTo>
                    <a:pt x="92" y="538"/>
                  </a:lnTo>
                  <a:lnTo>
                    <a:pt x="74" y="596"/>
                  </a:lnTo>
                  <a:lnTo>
                    <a:pt x="74" y="596"/>
                  </a:lnTo>
                  <a:lnTo>
                    <a:pt x="65" y="627"/>
                  </a:lnTo>
                  <a:lnTo>
                    <a:pt x="58" y="659"/>
                  </a:lnTo>
                  <a:lnTo>
                    <a:pt x="53" y="691"/>
                  </a:lnTo>
                  <a:lnTo>
                    <a:pt x="47" y="723"/>
                  </a:lnTo>
                  <a:lnTo>
                    <a:pt x="47" y="723"/>
                  </a:lnTo>
                  <a:lnTo>
                    <a:pt x="34" y="784"/>
                  </a:lnTo>
                  <a:lnTo>
                    <a:pt x="23" y="846"/>
                  </a:lnTo>
                  <a:lnTo>
                    <a:pt x="23" y="846"/>
                  </a:lnTo>
                  <a:lnTo>
                    <a:pt x="20" y="863"/>
                  </a:lnTo>
                  <a:lnTo>
                    <a:pt x="18" y="880"/>
                  </a:lnTo>
                  <a:lnTo>
                    <a:pt x="14" y="897"/>
                  </a:lnTo>
                  <a:lnTo>
                    <a:pt x="12" y="905"/>
                  </a:lnTo>
                  <a:lnTo>
                    <a:pt x="9" y="913"/>
                  </a:lnTo>
                  <a:lnTo>
                    <a:pt x="9" y="913"/>
                  </a:lnTo>
                  <a:lnTo>
                    <a:pt x="6" y="922"/>
                  </a:lnTo>
                  <a:lnTo>
                    <a:pt x="3" y="931"/>
                  </a:lnTo>
                  <a:lnTo>
                    <a:pt x="1" y="939"/>
                  </a:lnTo>
                  <a:lnTo>
                    <a:pt x="0" y="949"/>
                  </a:lnTo>
                  <a:lnTo>
                    <a:pt x="0" y="949"/>
                  </a:lnTo>
                  <a:lnTo>
                    <a:pt x="1" y="951"/>
                  </a:lnTo>
                  <a:lnTo>
                    <a:pt x="2" y="952"/>
                  </a:lnTo>
                  <a:lnTo>
                    <a:pt x="3" y="953"/>
                  </a:lnTo>
                  <a:lnTo>
                    <a:pt x="6" y="954"/>
                  </a:lnTo>
                  <a:lnTo>
                    <a:pt x="7" y="953"/>
                  </a:lnTo>
                  <a:lnTo>
                    <a:pt x="9" y="952"/>
                  </a:lnTo>
                  <a:lnTo>
                    <a:pt x="10" y="951"/>
                  </a:lnTo>
                  <a:lnTo>
                    <a:pt x="11" y="949"/>
                  </a:lnTo>
                  <a:lnTo>
                    <a:pt x="11" y="949"/>
                  </a:lnTo>
                  <a:lnTo>
                    <a:pt x="12" y="937"/>
                  </a:lnTo>
                  <a:lnTo>
                    <a:pt x="15" y="926"/>
                  </a:lnTo>
                  <a:lnTo>
                    <a:pt x="18" y="914"/>
                  </a:lnTo>
                  <a:lnTo>
                    <a:pt x="21" y="903"/>
                  </a:lnTo>
                  <a:lnTo>
                    <a:pt x="21" y="903"/>
                  </a:lnTo>
                  <a:lnTo>
                    <a:pt x="27" y="871"/>
                  </a:lnTo>
                  <a:lnTo>
                    <a:pt x="33" y="840"/>
                  </a:lnTo>
                  <a:lnTo>
                    <a:pt x="33" y="840"/>
                  </a:lnTo>
                  <a:lnTo>
                    <a:pt x="47" y="774"/>
                  </a:lnTo>
                  <a:lnTo>
                    <a:pt x="53" y="741"/>
                  </a:lnTo>
                  <a:lnTo>
                    <a:pt x="59" y="709"/>
                  </a:lnTo>
                  <a:lnTo>
                    <a:pt x="59" y="709"/>
                  </a:lnTo>
                  <a:lnTo>
                    <a:pt x="71" y="650"/>
                  </a:lnTo>
                  <a:lnTo>
                    <a:pt x="77" y="620"/>
                  </a:lnTo>
                  <a:lnTo>
                    <a:pt x="85" y="591"/>
                  </a:lnTo>
                  <a:lnTo>
                    <a:pt x="85" y="591"/>
                  </a:lnTo>
                  <a:lnTo>
                    <a:pt x="94" y="563"/>
                  </a:lnTo>
                  <a:lnTo>
                    <a:pt x="105" y="534"/>
                  </a:lnTo>
                  <a:lnTo>
                    <a:pt x="105" y="534"/>
                  </a:lnTo>
                  <a:lnTo>
                    <a:pt x="110" y="518"/>
                  </a:lnTo>
                  <a:lnTo>
                    <a:pt x="114" y="500"/>
                  </a:lnTo>
                  <a:lnTo>
                    <a:pt x="120" y="465"/>
                  </a:lnTo>
                  <a:lnTo>
                    <a:pt x="120" y="465"/>
                  </a:lnTo>
                  <a:lnTo>
                    <a:pt x="125" y="436"/>
                  </a:lnTo>
                  <a:lnTo>
                    <a:pt x="128" y="407"/>
                  </a:lnTo>
                  <a:lnTo>
                    <a:pt x="133" y="348"/>
                  </a:lnTo>
                  <a:lnTo>
                    <a:pt x="135" y="320"/>
                  </a:lnTo>
                  <a:lnTo>
                    <a:pt x="138" y="291"/>
                  </a:lnTo>
                  <a:lnTo>
                    <a:pt x="143" y="262"/>
                  </a:lnTo>
                  <a:lnTo>
                    <a:pt x="146" y="247"/>
                  </a:lnTo>
                  <a:lnTo>
                    <a:pt x="150" y="233"/>
                  </a:lnTo>
                  <a:lnTo>
                    <a:pt x="150" y="233"/>
                  </a:lnTo>
                  <a:lnTo>
                    <a:pt x="167" y="177"/>
                  </a:lnTo>
                  <a:lnTo>
                    <a:pt x="174" y="149"/>
                  </a:lnTo>
                  <a:lnTo>
                    <a:pt x="181" y="120"/>
                  </a:lnTo>
                  <a:lnTo>
                    <a:pt x="186" y="92"/>
                  </a:lnTo>
                  <a:lnTo>
                    <a:pt x="191" y="63"/>
                  </a:lnTo>
                  <a:lnTo>
                    <a:pt x="195" y="34"/>
                  </a:lnTo>
                  <a:lnTo>
                    <a:pt x="196" y="5"/>
                  </a:lnTo>
                  <a:lnTo>
                    <a:pt x="196" y="5"/>
                  </a:lnTo>
                  <a:lnTo>
                    <a:pt x="195" y="3"/>
                  </a:lnTo>
                  <a:lnTo>
                    <a:pt x="194" y="1"/>
                  </a:lnTo>
                  <a:lnTo>
                    <a:pt x="192" y="1"/>
                  </a:lnTo>
                  <a:lnTo>
                    <a:pt x="190" y="0"/>
                  </a:lnTo>
                  <a:lnTo>
                    <a:pt x="188" y="1"/>
                  </a:lnTo>
                  <a:lnTo>
                    <a:pt x="187" y="1"/>
                  </a:lnTo>
                  <a:lnTo>
                    <a:pt x="186" y="3"/>
                  </a:lnTo>
                  <a:lnTo>
                    <a:pt x="185" y="5"/>
                  </a:lnTo>
                  <a:lnTo>
                    <a:pt x="18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5" name="Freeform 914"/>
            <p:cNvSpPr/>
            <p:nvPr/>
          </p:nvSpPr>
          <p:spPr bwMode="auto">
            <a:xfrm>
              <a:off x="3570288" y="1301750"/>
              <a:ext cx="96838" cy="488950"/>
            </a:xfrm>
            <a:custGeom>
              <a:avLst/>
              <a:gdLst/>
              <a:ahLst/>
              <a:cxnLst>
                <a:cxn ang="0">
                  <a:pos x="175" y="5"/>
                </a:cxn>
                <a:cxn ang="0">
                  <a:pos x="172" y="13"/>
                </a:cxn>
                <a:cxn ang="0">
                  <a:pos x="163" y="30"/>
                </a:cxn>
                <a:cxn ang="0">
                  <a:pos x="161" y="39"/>
                </a:cxn>
                <a:cxn ang="0">
                  <a:pos x="161" y="62"/>
                </a:cxn>
                <a:cxn ang="0">
                  <a:pos x="159" y="87"/>
                </a:cxn>
                <a:cxn ang="0">
                  <a:pos x="149" y="148"/>
                </a:cxn>
                <a:cxn ang="0">
                  <a:pos x="146" y="164"/>
                </a:cxn>
                <a:cxn ang="0">
                  <a:pos x="138" y="193"/>
                </a:cxn>
                <a:cxn ang="0">
                  <a:pos x="135" y="207"/>
                </a:cxn>
                <a:cxn ang="0">
                  <a:pos x="128" y="268"/>
                </a:cxn>
                <a:cxn ang="0">
                  <a:pos x="117" y="361"/>
                </a:cxn>
                <a:cxn ang="0">
                  <a:pos x="106" y="422"/>
                </a:cxn>
                <a:cxn ang="0">
                  <a:pos x="99" y="452"/>
                </a:cxn>
                <a:cxn ang="0">
                  <a:pos x="72" y="538"/>
                </a:cxn>
                <a:cxn ang="0">
                  <a:pos x="64" y="568"/>
                </a:cxn>
                <a:cxn ang="0">
                  <a:pos x="50" y="630"/>
                </a:cxn>
                <a:cxn ang="0">
                  <a:pos x="38" y="691"/>
                </a:cxn>
                <a:cxn ang="0">
                  <a:pos x="15" y="809"/>
                </a:cxn>
                <a:cxn ang="0">
                  <a:pos x="6" y="865"/>
                </a:cxn>
                <a:cxn ang="0">
                  <a:pos x="1" y="906"/>
                </a:cxn>
                <a:cxn ang="0">
                  <a:pos x="0" y="921"/>
                </a:cxn>
                <a:cxn ang="0">
                  <a:pos x="2" y="924"/>
                </a:cxn>
                <a:cxn ang="0">
                  <a:pos x="5" y="925"/>
                </a:cxn>
                <a:cxn ang="0">
                  <a:pos x="8" y="924"/>
                </a:cxn>
                <a:cxn ang="0">
                  <a:pos x="9" y="921"/>
                </a:cxn>
                <a:cxn ang="0">
                  <a:pos x="10" y="906"/>
                </a:cxn>
                <a:cxn ang="0">
                  <a:pos x="13" y="875"/>
                </a:cxn>
                <a:cxn ang="0">
                  <a:pos x="16" y="862"/>
                </a:cxn>
                <a:cxn ang="0">
                  <a:pos x="25" y="803"/>
                </a:cxn>
                <a:cxn ang="0">
                  <a:pos x="31" y="774"/>
                </a:cxn>
                <a:cxn ang="0">
                  <a:pos x="48" y="685"/>
                </a:cxn>
                <a:cxn ang="0">
                  <a:pos x="62" y="623"/>
                </a:cxn>
                <a:cxn ang="0">
                  <a:pos x="75" y="560"/>
                </a:cxn>
                <a:cxn ang="0">
                  <a:pos x="83" y="531"/>
                </a:cxn>
                <a:cxn ang="0">
                  <a:pos x="110" y="446"/>
                </a:cxn>
                <a:cxn ang="0">
                  <a:pos x="117" y="417"/>
                </a:cxn>
                <a:cxn ang="0">
                  <a:pos x="129" y="355"/>
                </a:cxn>
                <a:cxn ang="0">
                  <a:pos x="138" y="262"/>
                </a:cxn>
                <a:cxn ang="0">
                  <a:pos x="145" y="201"/>
                </a:cxn>
                <a:cxn ang="0">
                  <a:pos x="148" y="186"/>
                </a:cxn>
                <a:cxn ang="0">
                  <a:pos x="157" y="157"/>
                </a:cxn>
                <a:cxn ang="0">
                  <a:pos x="161" y="143"/>
                </a:cxn>
                <a:cxn ang="0">
                  <a:pos x="167" y="94"/>
                </a:cxn>
                <a:cxn ang="0">
                  <a:pos x="169" y="70"/>
                </a:cxn>
                <a:cxn ang="0">
                  <a:pos x="171" y="45"/>
                </a:cxn>
                <a:cxn ang="0">
                  <a:pos x="172" y="36"/>
                </a:cxn>
                <a:cxn ang="0">
                  <a:pos x="181" y="17"/>
                </a:cxn>
                <a:cxn ang="0">
                  <a:pos x="185" y="7"/>
                </a:cxn>
                <a:cxn ang="0">
                  <a:pos x="185" y="5"/>
                </a:cxn>
                <a:cxn ang="0">
                  <a:pos x="180" y="1"/>
                </a:cxn>
                <a:cxn ang="0">
                  <a:pos x="177" y="1"/>
                </a:cxn>
                <a:cxn ang="0">
                  <a:pos x="175" y="5"/>
                </a:cxn>
              </a:cxnLst>
              <a:rect l="0" t="0" r="r" b="b"/>
              <a:pathLst>
                <a:path w="185" h="925">
                  <a:moveTo>
                    <a:pt x="175" y="5"/>
                  </a:moveTo>
                  <a:lnTo>
                    <a:pt x="175" y="5"/>
                  </a:lnTo>
                  <a:lnTo>
                    <a:pt x="174" y="9"/>
                  </a:lnTo>
                  <a:lnTo>
                    <a:pt x="172" y="13"/>
                  </a:lnTo>
                  <a:lnTo>
                    <a:pt x="168" y="22"/>
                  </a:lnTo>
                  <a:lnTo>
                    <a:pt x="163" y="30"/>
                  </a:lnTo>
                  <a:lnTo>
                    <a:pt x="162" y="35"/>
                  </a:lnTo>
                  <a:lnTo>
                    <a:pt x="161" y="39"/>
                  </a:lnTo>
                  <a:lnTo>
                    <a:pt x="161" y="39"/>
                  </a:lnTo>
                  <a:lnTo>
                    <a:pt x="161" y="62"/>
                  </a:lnTo>
                  <a:lnTo>
                    <a:pt x="159" y="87"/>
                  </a:lnTo>
                  <a:lnTo>
                    <a:pt x="159" y="87"/>
                  </a:lnTo>
                  <a:lnTo>
                    <a:pt x="155" y="118"/>
                  </a:lnTo>
                  <a:lnTo>
                    <a:pt x="149" y="148"/>
                  </a:lnTo>
                  <a:lnTo>
                    <a:pt x="149" y="148"/>
                  </a:lnTo>
                  <a:lnTo>
                    <a:pt x="146" y="164"/>
                  </a:lnTo>
                  <a:lnTo>
                    <a:pt x="142" y="178"/>
                  </a:lnTo>
                  <a:lnTo>
                    <a:pt x="138" y="193"/>
                  </a:lnTo>
                  <a:lnTo>
                    <a:pt x="135" y="207"/>
                  </a:lnTo>
                  <a:lnTo>
                    <a:pt x="135" y="207"/>
                  </a:lnTo>
                  <a:lnTo>
                    <a:pt x="131" y="238"/>
                  </a:lnTo>
                  <a:lnTo>
                    <a:pt x="128" y="268"/>
                  </a:lnTo>
                  <a:lnTo>
                    <a:pt x="122" y="330"/>
                  </a:lnTo>
                  <a:lnTo>
                    <a:pt x="117" y="361"/>
                  </a:lnTo>
                  <a:lnTo>
                    <a:pt x="112" y="392"/>
                  </a:lnTo>
                  <a:lnTo>
                    <a:pt x="106" y="422"/>
                  </a:lnTo>
                  <a:lnTo>
                    <a:pt x="99" y="452"/>
                  </a:lnTo>
                  <a:lnTo>
                    <a:pt x="99" y="452"/>
                  </a:lnTo>
                  <a:lnTo>
                    <a:pt x="80" y="510"/>
                  </a:lnTo>
                  <a:lnTo>
                    <a:pt x="72" y="538"/>
                  </a:lnTo>
                  <a:lnTo>
                    <a:pt x="64" y="568"/>
                  </a:lnTo>
                  <a:lnTo>
                    <a:pt x="64" y="568"/>
                  </a:lnTo>
                  <a:lnTo>
                    <a:pt x="56" y="599"/>
                  </a:lnTo>
                  <a:lnTo>
                    <a:pt x="50" y="630"/>
                  </a:lnTo>
                  <a:lnTo>
                    <a:pt x="38" y="691"/>
                  </a:lnTo>
                  <a:lnTo>
                    <a:pt x="38" y="691"/>
                  </a:lnTo>
                  <a:lnTo>
                    <a:pt x="25" y="750"/>
                  </a:lnTo>
                  <a:lnTo>
                    <a:pt x="15" y="809"/>
                  </a:lnTo>
                  <a:lnTo>
                    <a:pt x="15" y="809"/>
                  </a:lnTo>
                  <a:lnTo>
                    <a:pt x="6" y="865"/>
                  </a:lnTo>
                  <a:lnTo>
                    <a:pt x="2" y="893"/>
                  </a:lnTo>
                  <a:lnTo>
                    <a:pt x="1" y="906"/>
                  </a:lnTo>
                  <a:lnTo>
                    <a:pt x="0" y="921"/>
                  </a:lnTo>
                  <a:lnTo>
                    <a:pt x="0" y="921"/>
                  </a:lnTo>
                  <a:lnTo>
                    <a:pt x="1" y="923"/>
                  </a:lnTo>
                  <a:lnTo>
                    <a:pt x="2" y="924"/>
                  </a:lnTo>
                  <a:lnTo>
                    <a:pt x="3" y="925"/>
                  </a:lnTo>
                  <a:lnTo>
                    <a:pt x="5" y="925"/>
                  </a:lnTo>
                  <a:lnTo>
                    <a:pt x="7" y="925"/>
                  </a:lnTo>
                  <a:lnTo>
                    <a:pt x="8" y="924"/>
                  </a:lnTo>
                  <a:lnTo>
                    <a:pt x="9" y="923"/>
                  </a:lnTo>
                  <a:lnTo>
                    <a:pt x="9" y="921"/>
                  </a:lnTo>
                  <a:lnTo>
                    <a:pt x="9" y="921"/>
                  </a:lnTo>
                  <a:lnTo>
                    <a:pt x="10" y="906"/>
                  </a:lnTo>
                  <a:lnTo>
                    <a:pt x="11" y="891"/>
                  </a:lnTo>
                  <a:lnTo>
                    <a:pt x="13" y="875"/>
                  </a:lnTo>
                  <a:lnTo>
                    <a:pt x="16" y="862"/>
                  </a:lnTo>
                  <a:lnTo>
                    <a:pt x="16" y="862"/>
                  </a:lnTo>
                  <a:lnTo>
                    <a:pt x="21" y="833"/>
                  </a:lnTo>
                  <a:lnTo>
                    <a:pt x="25" y="803"/>
                  </a:lnTo>
                  <a:lnTo>
                    <a:pt x="25" y="803"/>
                  </a:lnTo>
                  <a:lnTo>
                    <a:pt x="31" y="774"/>
                  </a:lnTo>
                  <a:lnTo>
                    <a:pt x="37" y="744"/>
                  </a:lnTo>
                  <a:lnTo>
                    <a:pt x="48" y="685"/>
                  </a:lnTo>
                  <a:lnTo>
                    <a:pt x="48" y="685"/>
                  </a:lnTo>
                  <a:lnTo>
                    <a:pt x="62" y="623"/>
                  </a:lnTo>
                  <a:lnTo>
                    <a:pt x="68" y="592"/>
                  </a:lnTo>
                  <a:lnTo>
                    <a:pt x="75" y="560"/>
                  </a:lnTo>
                  <a:lnTo>
                    <a:pt x="75" y="560"/>
                  </a:lnTo>
                  <a:lnTo>
                    <a:pt x="83" y="531"/>
                  </a:lnTo>
                  <a:lnTo>
                    <a:pt x="93" y="503"/>
                  </a:lnTo>
                  <a:lnTo>
                    <a:pt x="110" y="446"/>
                  </a:lnTo>
                  <a:lnTo>
                    <a:pt x="110" y="446"/>
                  </a:lnTo>
                  <a:lnTo>
                    <a:pt x="117" y="417"/>
                  </a:lnTo>
                  <a:lnTo>
                    <a:pt x="124" y="386"/>
                  </a:lnTo>
                  <a:lnTo>
                    <a:pt x="129" y="355"/>
                  </a:lnTo>
                  <a:lnTo>
                    <a:pt x="132" y="324"/>
                  </a:lnTo>
                  <a:lnTo>
                    <a:pt x="138" y="262"/>
                  </a:lnTo>
                  <a:lnTo>
                    <a:pt x="141" y="231"/>
                  </a:lnTo>
                  <a:lnTo>
                    <a:pt x="145" y="201"/>
                  </a:lnTo>
                  <a:lnTo>
                    <a:pt x="145" y="201"/>
                  </a:lnTo>
                  <a:lnTo>
                    <a:pt x="148" y="186"/>
                  </a:lnTo>
                  <a:lnTo>
                    <a:pt x="153" y="172"/>
                  </a:lnTo>
                  <a:lnTo>
                    <a:pt x="157" y="157"/>
                  </a:lnTo>
                  <a:lnTo>
                    <a:pt x="161" y="143"/>
                  </a:lnTo>
                  <a:lnTo>
                    <a:pt x="161" y="143"/>
                  </a:lnTo>
                  <a:lnTo>
                    <a:pt x="164" y="119"/>
                  </a:lnTo>
                  <a:lnTo>
                    <a:pt x="167" y="94"/>
                  </a:lnTo>
                  <a:lnTo>
                    <a:pt x="167" y="94"/>
                  </a:lnTo>
                  <a:lnTo>
                    <a:pt x="169" y="70"/>
                  </a:lnTo>
                  <a:lnTo>
                    <a:pt x="171" y="45"/>
                  </a:lnTo>
                  <a:lnTo>
                    <a:pt x="171" y="45"/>
                  </a:lnTo>
                  <a:lnTo>
                    <a:pt x="171" y="40"/>
                  </a:lnTo>
                  <a:lnTo>
                    <a:pt x="172" y="36"/>
                  </a:lnTo>
                  <a:lnTo>
                    <a:pt x="177" y="26"/>
                  </a:lnTo>
                  <a:lnTo>
                    <a:pt x="181" y="17"/>
                  </a:lnTo>
                  <a:lnTo>
                    <a:pt x="183" y="12"/>
                  </a:lnTo>
                  <a:lnTo>
                    <a:pt x="185" y="7"/>
                  </a:lnTo>
                  <a:lnTo>
                    <a:pt x="185" y="7"/>
                  </a:lnTo>
                  <a:lnTo>
                    <a:pt x="185" y="5"/>
                  </a:lnTo>
                  <a:lnTo>
                    <a:pt x="183" y="4"/>
                  </a:lnTo>
                  <a:lnTo>
                    <a:pt x="180" y="1"/>
                  </a:lnTo>
                  <a:lnTo>
                    <a:pt x="179" y="0"/>
                  </a:lnTo>
                  <a:lnTo>
                    <a:pt x="177" y="1"/>
                  </a:lnTo>
                  <a:lnTo>
                    <a:pt x="176" y="3"/>
                  </a:lnTo>
                  <a:lnTo>
                    <a:pt x="175" y="5"/>
                  </a:lnTo>
                  <a:lnTo>
                    <a:pt x="17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6" name="Freeform 915"/>
            <p:cNvSpPr/>
            <p:nvPr/>
          </p:nvSpPr>
          <p:spPr bwMode="auto">
            <a:xfrm>
              <a:off x="3605213" y="1336675"/>
              <a:ext cx="98425" cy="500063"/>
            </a:xfrm>
            <a:custGeom>
              <a:avLst/>
              <a:gdLst/>
              <a:ahLst/>
              <a:cxnLst>
                <a:cxn ang="0">
                  <a:pos x="174" y="4"/>
                </a:cxn>
                <a:cxn ang="0">
                  <a:pos x="173" y="62"/>
                </a:cxn>
                <a:cxn ang="0">
                  <a:pos x="167" y="119"/>
                </a:cxn>
                <a:cxn ang="0">
                  <a:pos x="157" y="179"/>
                </a:cxn>
                <a:cxn ang="0">
                  <a:pos x="147" y="239"/>
                </a:cxn>
                <a:cxn ang="0">
                  <a:pos x="136" y="302"/>
                </a:cxn>
                <a:cxn ang="0">
                  <a:pos x="126" y="365"/>
                </a:cxn>
                <a:cxn ang="0">
                  <a:pos x="118" y="428"/>
                </a:cxn>
                <a:cxn ang="0">
                  <a:pos x="107" y="490"/>
                </a:cxn>
                <a:cxn ang="0">
                  <a:pos x="101" y="519"/>
                </a:cxn>
                <a:cxn ang="0">
                  <a:pos x="78" y="605"/>
                </a:cxn>
                <a:cxn ang="0">
                  <a:pos x="47" y="719"/>
                </a:cxn>
                <a:cxn ang="0">
                  <a:pos x="41" y="747"/>
                </a:cxn>
                <a:cxn ang="0">
                  <a:pos x="32" y="806"/>
                </a:cxn>
                <a:cxn ang="0">
                  <a:pos x="27" y="835"/>
                </a:cxn>
                <a:cxn ang="0">
                  <a:pos x="20" y="859"/>
                </a:cxn>
                <a:cxn ang="0">
                  <a:pos x="5" y="907"/>
                </a:cxn>
                <a:cxn ang="0">
                  <a:pos x="0" y="931"/>
                </a:cxn>
                <a:cxn ang="0">
                  <a:pos x="0" y="933"/>
                </a:cxn>
                <a:cxn ang="0">
                  <a:pos x="0" y="939"/>
                </a:cxn>
                <a:cxn ang="0">
                  <a:pos x="1" y="942"/>
                </a:cxn>
                <a:cxn ang="0">
                  <a:pos x="4" y="943"/>
                </a:cxn>
                <a:cxn ang="0">
                  <a:pos x="7" y="942"/>
                </a:cxn>
                <a:cxn ang="0">
                  <a:pos x="9" y="939"/>
                </a:cxn>
                <a:cxn ang="0">
                  <a:pos x="10" y="924"/>
                </a:cxn>
                <a:cxn ang="0">
                  <a:pos x="16" y="897"/>
                </a:cxn>
                <a:cxn ang="0">
                  <a:pos x="30" y="857"/>
                </a:cxn>
                <a:cxn ang="0">
                  <a:pos x="37" y="829"/>
                </a:cxn>
                <a:cxn ang="0">
                  <a:pos x="42" y="800"/>
                </a:cxn>
                <a:cxn ang="0">
                  <a:pos x="52" y="741"/>
                </a:cxn>
                <a:cxn ang="0">
                  <a:pos x="58" y="712"/>
                </a:cxn>
                <a:cxn ang="0">
                  <a:pos x="90" y="595"/>
                </a:cxn>
                <a:cxn ang="0">
                  <a:pos x="113" y="506"/>
                </a:cxn>
                <a:cxn ang="0">
                  <a:pos x="120" y="476"/>
                </a:cxn>
                <a:cxn ang="0">
                  <a:pos x="129" y="417"/>
                </a:cxn>
                <a:cxn ang="0">
                  <a:pos x="136" y="359"/>
                </a:cxn>
                <a:cxn ang="0">
                  <a:pos x="146" y="296"/>
                </a:cxn>
                <a:cxn ang="0">
                  <a:pos x="158" y="233"/>
                </a:cxn>
                <a:cxn ang="0">
                  <a:pos x="168" y="173"/>
                </a:cxn>
                <a:cxn ang="0">
                  <a:pos x="178" y="113"/>
                </a:cxn>
                <a:cxn ang="0">
                  <a:pos x="184" y="58"/>
                </a:cxn>
                <a:cxn ang="0">
                  <a:pos x="185" y="4"/>
                </a:cxn>
                <a:cxn ang="0">
                  <a:pos x="184" y="2"/>
                </a:cxn>
                <a:cxn ang="0">
                  <a:pos x="182" y="0"/>
                </a:cxn>
                <a:cxn ang="0">
                  <a:pos x="177" y="0"/>
                </a:cxn>
                <a:cxn ang="0">
                  <a:pos x="175" y="2"/>
                </a:cxn>
                <a:cxn ang="0">
                  <a:pos x="174" y="4"/>
                </a:cxn>
              </a:cxnLst>
              <a:rect l="0" t="0" r="r" b="b"/>
              <a:pathLst>
                <a:path w="185" h="943">
                  <a:moveTo>
                    <a:pt x="174" y="4"/>
                  </a:moveTo>
                  <a:lnTo>
                    <a:pt x="174" y="4"/>
                  </a:lnTo>
                  <a:lnTo>
                    <a:pt x="174" y="33"/>
                  </a:lnTo>
                  <a:lnTo>
                    <a:pt x="173" y="62"/>
                  </a:lnTo>
                  <a:lnTo>
                    <a:pt x="171" y="90"/>
                  </a:lnTo>
                  <a:lnTo>
                    <a:pt x="167" y="119"/>
                  </a:lnTo>
                  <a:lnTo>
                    <a:pt x="167" y="119"/>
                  </a:lnTo>
                  <a:lnTo>
                    <a:pt x="157" y="179"/>
                  </a:lnTo>
                  <a:lnTo>
                    <a:pt x="147" y="239"/>
                  </a:lnTo>
                  <a:lnTo>
                    <a:pt x="147" y="239"/>
                  </a:lnTo>
                  <a:lnTo>
                    <a:pt x="142" y="271"/>
                  </a:lnTo>
                  <a:lnTo>
                    <a:pt x="136" y="302"/>
                  </a:lnTo>
                  <a:lnTo>
                    <a:pt x="131" y="334"/>
                  </a:lnTo>
                  <a:lnTo>
                    <a:pt x="126" y="365"/>
                  </a:lnTo>
                  <a:lnTo>
                    <a:pt x="126" y="365"/>
                  </a:lnTo>
                  <a:lnTo>
                    <a:pt x="118" y="428"/>
                  </a:lnTo>
                  <a:lnTo>
                    <a:pt x="112" y="459"/>
                  </a:lnTo>
                  <a:lnTo>
                    <a:pt x="107" y="490"/>
                  </a:lnTo>
                  <a:lnTo>
                    <a:pt x="107" y="490"/>
                  </a:lnTo>
                  <a:lnTo>
                    <a:pt x="101" y="519"/>
                  </a:lnTo>
                  <a:lnTo>
                    <a:pt x="94" y="547"/>
                  </a:lnTo>
                  <a:lnTo>
                    <a:pt x="78" y="605"/>
                  </a:lnTo>
                  <a:lnTo>
                    <a:pt x="62" y="662"/>
                  </a:lnTo>
                  <a:lnTo>
                    <a:pt x="47" y="719"/>
                  </a:lnTo>
                  <a:lnTo>
                    <a:pt x="47" y="719"/>
                  </a:lnTo>
                  <a:lnTo>
                    <a:pt x="41" y="747"/>
                  </a:lnTo>
                  <a:lnTo>
                    <a:pt x="36" y="776"/>
                  </a:lnTo>
                  <a:lnTo>
                    <a:pt x="32" y="806"/>
                  </a:lnTo>
                  <a:lnTo>
                    <a:pt x="27" y="835"/>
                  </a:lnTo>
                  <a:lnTo>
                    <a:pt x="27" y="835"/>
                  </a:lnTo>
                  <a:lnTo>
                    <a:pt x="24" y="848"/>
                  </a:lnTo>
                  <a:lnTo>
                    <a:pt x="20" y="859"/>
                  </a:lnTo>
                  <a:lnTo>
                    <a:pt x="12" y="883"/>
                  </a:lnTo>
                  <a:lnTo>
                    <a:pt x="5" y="907"/>
                  </a:lnTo>
                  <a:lnTo>
                    <a:pt x="2" y="919"/>
                  </a:lnTo>
                  <a:lnTo>
                    <a:pt x="0" y="931"/>
                  </a:lnTo>
                  <a:lnTo>
                    <a:pt x="0" y="931"/>
                  </a:lnTo>
                  <a:lnTo>
                    <a:pt x="0" y="933"/>
                  </a:lnTo>
                  <a:lnTo>
                    <a:pt x="0" y="939"/>
                  </a:lnTo>
                  <a:lnTo>
                    <a:pt x="0" y="939"/>
                  </a:lnTo>
                  <a:lnTo>
                    <a:pt x="0" y="940"/>
                  </a:lnTo>
                  <a:lnTo>
                    <a:pt x="1" y="942"/>
                  </a:lnTo>
                  <a:lnTo>
                    <a:pt x="2" y="943"/>
                  </a:lnTo>
                  <a:lnTo>
                    <a:pt x="4" y="943"/>
                  </a:lnTo>
                  <a:lnTo>
                    <a:pt x="6" y="943"/>
                  </a:lnTo>
                  <a:lnTo>
                    <a:pt x="7" y="942"/>
                  </a:lnTo>
                  <a:lnTo>
                    <a:pt x="8" y="940"/>
                  </a:lnTo>
                  <a:lnTo>
                    <a:pt x="9" y="939"/>
                  </a:lnTo>
                  <a:lnTo>
                    <a:pt x="9" y="939"/>
                  </a:lnTo>
                  <a:lnTo>
                    <a:pt x="10" y="924"/>
                  </a:lnTo>
                  <a:lnTo>
                    <a:pt x="13" y="911"/>
                  </a:lnTo>
                  <a:lnTo>
                    <a:pt x="16" y="897"/>
                  </a:lnTo>
                  <a:lnTo>
                    <a:pt x="21" y="884"/>
                  </a:lnTo>
                  <a:lnTo>
                    <a:pt x="30" y="857"/>
                  </a:lnTo>
                  <a:lnTo>
                    <a:pt x="34" y="843"/>
                  </a:lnTo>
                  <a:lnTo>
                    <a:pt x="37" y="829"/>
                  </a:lnTo>
                  <a:lnTo>
                    <a:pt x="37" y="829"/>
                  </a:lnTo>
                  <a:lnTo>
                    <a:pt x="42" y="800"/>
                  </a:lnTo>
                  <a:lnTo>
                    <a:pt x="47" y="771"/>
                  </a:lnTo>
                  <a:lnTo>
                    <a:pt x="52" y="741"/>
                  </a:lnTo>
                  <a:lnTo>
                    <a:pt x="58" y="712"/>
                  </a:lnTo>
                  <a:lnTo>
                    <a:pt x="58" y="712"/>
                  </a:lnTo>
                  <a:lnTo>
                    <a:pt x="73" y="653"/>
                  </a:lnTo>
                  <a:lnTo>
                    <a:pt x="90" y="595"/>
                  </a:lnTo>
                  <a:lnTo>
                    <a:pt x="106" y="535"/>
                  </a:lnTo>
                  <a:lnTo>
                    <a:pt x="113" y="506"/>
                  </a:lnTo>
                  <a:lnTo>
                    <a:pt x="120" y="476"/>
                  </a:lnTo>
                  <a:lnTo>
                    <a:pt x="120" y="476"/>
                  </a:lnTo>
                  <a:lnTo>
                    <a:pt x="125" y="447"/>
                  </a:lnTo>
                  <a:lnTo>
                    <a:pt x="129" y="417"/>
                  </a:lnTo>
                  <a:lnTo>
                    <a:pt x="136" y="359"/>
                  </a:lnTo>
                  <a:lnTo>
                    <a:pt x="136" y="359"/>
                  </a:lnTo>
                  <a:lnTo>
                    <a:pt x="141" y="327"/>
                  </a:lnTo>
                  <a:lnTo>
                    <a:pt x="146" y="296"/>
                  </a:lnTo>
                  <a:lnTo>
                    <a:pt x="153" y="264"/>
                  </a:lnTo>
                  <a:lnTo>
                    <a:pt x="158" y="233"/>
                  </a:lnTo>
                  <a:lnTo>
                    <a:pt x="158" y="233"/>
                  </a:lnTo>
                  <a:lnTo>
                    <a:pt x="168" y="173"/>
                  </a:lnTo>
                  <a:lnTo>
                    <a:pt x="178" y="113"/>
                  </a:lnTo>
                  <a:lnTo>
                    <a:pt x="178" y="113"/>
                  </a:lnTo>
                  <a:lnTo>
                    <a:pt x="182" y="86"/>
                  </a:lnTo>
                  <a:lnTo>
                    <a:pt x="184" y="58"/>
                  </a:lnTo>
                  <a:lnTo>
                    <a:pt x="184" y="32"/>
                  </a:lnTo>
                  <a:lnTo>
                    <a:pt x="185" y="4"/>
                  </a:lnTo>
                  <a:lnTo>
                    <a:pt x="185" y="4"/>
                  </a:lnTo>
                  <a:lnTo>
                    <a:pt x="184" y="2"/>
                  </a:lnTo>
                  <a:lnTo>
                    <a:pt x="183" y="1"/>
                  </a:lnTo>
                  <a:lnTo>
                    <a:pt x="182" y="0"/>
                  </a:lnTo>
                  <a:lnTo>
                    <a:pt x="180" y="0"/>
                  </a:lnTo>
                  <a:lnTo>
                    <a:pt x="177" y="0"/>
                  </a:lnTo>
                  <a:lnTo>
                    <a:pt x="176" y="1"/>
                  </a:lnTo>
                  <a:lnTo>
                    <a:pt x="175" y="2"/>
                  </a:lnTo>
                  <a:lnTo>
                    <a:pt x="174" y="4"/>
                  </a:lnTo>
                  <a:lnTo>
                    <a:pt x="174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7" name="Freeform 916"/>
            <p:cNvSpPr/>
            <p:nvPr/>
          </p:nvSpPr>
          <p:spPr bwMode="auto">
            <a:xfrm>
              <a:off x="3649663" y="1366838"/>
              <a:ext cx="90488" cy="492125"/>
            </a:xfrm>
            <a:custGeom>
              <a:avLst/>
              <a:gdLst/>
              <a:ahLst/>
              <a:cxnLst>
                <a:cxn ang="0">
                  <a:pos x="162" y="5"/>
                </a:cxn>
                <a:cxn ang="0">
                  <a:pos x="161" y="67"/>
                </a:cxn>
                <a:cxn ang="0">
                  <a:pos x="155" y="128"/>
                </a:cxn>
                <a:cxn ang="0">
                  <a:pos x="151" y="156"/>
                </a:cxn>
                <a:cxn ang="0">
                  <a:pos x="141" y="214"/>
                </a:cxn>
                <a:cxn ang="0">
                  <a:pos x="137" y="243"/>
                </a:cxn>
                <a:cxn ang="0">
                  <a:pos x="123" y="335"/>
                </a:cxn>
                <a:cxn ang="0">
                  <a:pos x="111" y="397"/>
                </a:cxn>
                <a:cxn ang="0">
                  <a:pos x="97" y="457"/>
                </a:cxn>
                <a:cxn ang="0">
                  <a:pos x="87" y="487"/>
                </a:cxn>
                <a:cxn ang="0">
                  <a:pos x="69" y="543"/>
                </a:cxn>
                <a:cxn ang="0">
                  <a:pos x="51" y="599"/>
                </a:cxn>
                <a:cxn ang="0">
                  <a:pos x="48" y="614"/>
                </a:cxn>
                <a:cxn ang="0">
                  <a:pos x="44" y="658"/>
                </a:cxn>
                <a:cxn ang="0">
                  <a:pos x="40" y="702"/>
                </a:cxn>
                <a:cxn ang="0">
                  <a:pos x="38" y="717"/>
                </a:cxn>
                <a:cxn ang="0">
                  <a:pos x="23" y="796"/>
                </a:cxn>
                <a:cxn ang="0">
                  <a:pos x="17" y="822"/>
                </a:cxn>
                <a:cxn ang="0">
                  <a:pos x="12" y="846"/>
                </a:cxn>
                <a:cxn ang="0">
                  <a:pos x="6" y="898"/>
                </a:cxn>
                <a:cxn ang="0">
                  <a:pos x="0" y="924"/>
                </a:cxn>
                <a:cxn ang="0">
                  <a:pos x="0" y="926"/>
                </a:cxn>
                <a:cxn ang="0">
                  <a:pos x="3" y="928"/>
                </a:cxn>
                <a:cxn ang="0">
                  <a:pos x="6" y="929"/>
                </a:cxn>
                <a:cxn ang="0">
                  <a:pos x="9" y="928"/>
                </a:cxn>
                <a:cxn ang="0">
                  <a:pos x="10" y="926"/>
                </a:cxn>
                <a:cxn ang="0">
                  <a:pos x="14" y="902"/>
                </a:cxn>
                <a:cxn ang="0">
                  <a:pos x="20" y="855"/>
                </a:cxn>
                <a:cxn ang="0">
                  <a:pos x="25" y="831"/>
                </a:cxn>
                <a:cxn ang="0">
                  <a:pos x="30" y="805"/>
                </a:cxn>
                <a:cxn ang="0">
                  <a:pos x="45" y="727"/>
                </a:cxn>
                <a:cxn ang="0">
                  <a:pos x="49" y="698"/>
                </a:cxn>
                <a:cxn ang="0">
                  <a:pos x="54" y="640"/>
                </a:cxn>
                <a:cxn ang="0">
                  <a:pos x="58" y="610"/>
                </a:cxn>
                <a:cxn ang="0">
                  <a:pos x="66" y="580"/>
                </a:cxn>
                <a:cxn ang="0">
                  <a:pos x="86" y="519"/>
                </a:cxn>
                <a:cxn ang="0">
                  <a:pos x="97" y="490"/>
                </a:cxn>
                <a:cxn ang="0">
                  <a:pos x="113" y="431"/>
                </a:cxn>
                <a:cxn ang="0">
                  <a:pos x="126" y="372"/>
                </a:cxn>
                <a:cxn ang="0">
                  <a:pos x="137" y="312"/>
                </a:cxn>
                <a:cxn ang="0">
                  <a:pos x="145" y="252"/>
                </a:cxn>
                <a:cxn ang="0">
                  <a:pos x="155" y="186"/>
                </a:cxn>
                <a:cxn ang="0">
                  <a:pos x="166" y="121"/>
                </a:cxn>
                <a:cxn ang="0">
                  <a:pos x="169" y="92"/>
                </a:cxn>
                <a:cxn ang="0">
                  <a:pos x="171" y="34"/>
                </a:cxn>
                <a:cxn ang="0">
                  <a:pos x="171" y="5"/>
                </a:cxn>
                <a:cxn ang="0">
                  <a:pos x="170" y="1"/>
                </a:cxn>
                <a:cxn ang="0">
                  <a:pos x="167" y="0"/>
                </a:cxn>
                <a:cxn ang="0">
                  <a:pos x="164" y="1"/>
                </a:cxn>
                <a:cxn ang="0">
                  <a:pos x="162" y="5"/>
                </a:cxn>
              </a:cxnLst>
              <a:rect l="0" t="0" r="r" b="b"/>
              <a:pathLst>
                <a:path w="171" h="929">
                  <a:moveTo>
                    <a:pt x="162" y="5"/>
                  </a:moveTo>
                  <a:lnTo>
                    <a:pt x="162" y="5"/>
                  </a:lnTo>
                  <a:lnTo>
                    <a:pt x="162" y="36"/>
                  </a:lnTo>
                  <a:lnTo>
                    <a:pt x="161" y="67"/>
                  </a:lnTo>
                  <a:lnTo>
                    <a:pt x="160" y="97"/>
                  </a:lnTo>
                  <a:lnTo>
                    <a:pt x="155" y="128"/>
                  </a:lnTo>
                  <a:lnTo>
                    <a:pt x="155" y="128"/>
                  </a:lnTo>
                  <a:lnTo>
                    <a:pt x="151" y="156"/>
                  </a:lnTo>
                  <a:lnTo>
                    <a:pt x="146" y="185"/>
                  </a:lnTo>
                  <a:lnTo>
                    <a:pt x="141" y="214"/>
                  </a:lnTo>
                  <a:lnTo>
                    <a:pt x="137" y="243"/>
                  </a:lnTo>
                  <a:lnTo>
                    <a:pt x="137" y="243"/>
                  </a:lnTo>
                  <a:lnTo>
                    <a:pt x="129" y="305"/>
                  </a:lnTo>
                  <a:lnTo>
                    <a:pt x="123" y="335"/>
                  </a:lnTo>
                  <a:lnTo>
                    <a:pt x="117" y="366"/>
                  </a:lnTo>
                  <a:lnTo>
                    <a:pt x="111" y="397"/>
                  </a:lnTo>
                  <a:lnTo>
                    <a:pt x="104" y="427"/>
                  </a:lnTo>
                  <a:lnTo>
                    <a:pt x="97" y="457"/>
                  </a:lnTo>
                  <a:lnTo>
                    <a:pt x="87" y="487"/>
                  </a:lnTo>
                  <a:lnTo>
                    <a:pt x="87" y="487"/>
                  </a:lnTo>
                  <a:lnTo>
                    <a:pt x="78" y="515"/>
                  </a:lnTo>
                  <a:lnTo>
                    <a:pt x="69" y="543"/>
                  </a:lnTo>
                  <a:lnTo>
                    <a:pt x="59" y="572"/>
                  </a:lnTo>
                  <a:lnTo>
                    <a:pt x="51" y="599"/>
                  </a:lnTo>
                  <a:lnTo>
                    <a:pt x="51" y="599"/>
                  </a:lnTo>
                  <a:lnTo>
                    <a:pt x="48" y="614"/>
                  </a:lnTo>
                  <a:lnTo>
                    <a:pt x="46" y="628"/>
                  </a:lnTo>
                  <a:lnTo>
                    <a:pt x="44" y="658"/>
                  </a:lnTo>
                  <a:lnTo>
                    <a:pt x="42" y="687"/>
                  </a:lnTo>
                  <a:lnTo>
                    <a:pt x="40" y="702"/>
                  </a:lnTo>
                  <a:lnTo>
                    <a:pt x="38" y="717"/>
                  </a:lnTo>
                  <a:lnTo>
                    <a:pt x="38" y="717"/>
                  </a:lnTo>
                  <a:lnTo>
                    <a:pt x="28" y="769"/>
                  </a:lnTo>
                  <a:lnTo>
                    <a:pt x="23" y="796"/>
                  </a:lnTo>
                  <a:lnTo>
                    <a:pt x="17" y="822"/>
                  </a:lnTo>
                  <a:lnTo>
                    <a:pt x="17" y="822"/>
                  </a:lnTo>
                  <a:lnTo>
                    <a:pt x="15" y="834"/>
                  </a:lnTo>
                  <a:lnTo>
                    <a:pt x="12" y="846"/>
                  </a:lnTo>
                  <a:lnTo>
                    <a:pt x="9" y="872"/>
                  </a:lnTo>
                  <a:lnTo>
                    <a:pt x="6" y="898"/>
                  </a:lnTo>
                  <a:lnTo>
                    <a:pt x="4" y="910"/>
                  </a:lnTo>
                  <a:lnTo>
                    <a:pt x="0" y="924"/>
                  </a:lnTo>
                  <a:lnTo>
                    <a:pt x="0" y="924"/>
                  </a:lnTo>
                  <a:lnTo>
                    <a:pt x="0" y="926"/>
                  </a:lnTo>
                  <a:lnTo>
                    <a:pt x="2" y="927"/>
                  </a:lnTo>
                  <a:lnTo>
                    <a:pt x="3" y="928"/>
                  </a:lnTo>
                  <a:lnTo>
                    <a:pt x="5" y="929"/>
                  </a:lnTo>
                  <a:lnTo>
                    <a:pt x="6" y="929"/>
                  </a:lnTo>
                  <a:lnTo>
                    <a:pt x="8" y="929"/>
                  </a:lnTo>
                  <a:lnTo>
                    <a:pt x="9" y="928"/>
                  </a:lnTo>
                  <a:lnTo>
                    <a:pt x="10" y="926"/>
                  </a:lnTo>
                  <a:lnTo>
                    <a:pt x="10" y="926"/>
                  </a:lnTo>
                  <a:lnTo>
                    <a:pt x="13" y="915"/>
                  </a:lnTo>
                  <a:lnTo>
                    <a:pt x="14" y="902"/>
                  </a:lnTo>
                  <a:lnTo>
                    <a:pt x="17" y="878"/>
                  </a:lnTo>
                  <a:lnTo>
                    <a:pt x="20" y="855"/>
                  </a:lnTo>
                  <a:lnTo>
                    <a:pt x="22" y="842"/>
                  </a:lnTo>
                  <a:lnTo>
                    <a:pt x="25" y="831"/>
                  </a:lnTo>
                  <a:lnTo>
                    <a:pt x="25" y="831"/>
                  </a:lnTo>
                  <a:lnTo>
                    <a:pt x="30" y="805"/>
                  </a:lnTo>
                  <a:lnTo>
                    <a:pt x="36" y="778"/>
                  </a:lnTo>
                  <a:lnTo>
                    <a:pt x="45" y="727"/>
                  </a:lnTo>
                  <a:lnTo>
                    <a:pt x="45" y="727"/>
                  </a:lnTo>
                  <a:lnTo>
                    <a:pt x="49" y="698"/>
                  </a:lnTo>
                  <a:lnTo>
                    <a:pt x="52" y="669"/>
                  </a:lnTo>
                  <a:lnTo>
                    <a:pt x="54" y="640"/>
                  </a:lnTo>
                  <a:lnTo>
                    <a:pt x="58" y="610"/>
                  </a:lnTo>
                  <a:lnTo>
                    <a:pt x="58" y="610"/>
                  </a:lnTo>
                  <a:lnTo>
                    <a:pt x="61" y="595"/>
                  </a:lnTo>
                  <a:lnTo>
                    <a:pt x="66" y="580"/>
                  </a:lnTo>
                  <a:lnTo>
                    <a:pt x="76" y="550"/>
                  </a:lnTo>
                  <a:lnTo>
                    <a:pt x="86" y="519"/>
                  </a:lnTo>
                  <a:lnTo>
                    <a:pt x="97" y="490"/>
                  </a:lnTo>
                  <a:lnTo>
                    <a:pt x="97" y="490"/>
                  </a:lnTo>
                  <a:lnTo>
                    <a:pt x="106" y="461"/>
                  </a:lnTo>
                  <a:lnTo>
                    <a:pt x="113" y="431"/>
                  </a:lnTo>
                  <a:lnTo>
                    <a:pt x="120" y="402"/>
                  </a:lnTo>
                  <a:lnTo>
                    <a:pt x="126" y="372"/>
                  </a:lnTo>
                  <a:lnTo>
                    <a:pt x="132" y="342"/>
                  </a:lnTo>
                  <a:lnTo>
                    <a:pt x="137" y="312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9" y="219"/>
                  </a:lnTo>
                  <a:lnTo>
                    <a:pt x="155" y="186"/>
                  </a:lnTo>
                  <a:lnTo>
                    <a:pt x="161" y="154"/>
                  </a:lnTo>
                  <a:lnTo>
                    <a:pt x="166" y="121"/>
                  </a:lnTo>
                  <a:lnTo>
                    <a:pt x="166" y="121"/>
                  </a:lnTo>
                  <a:lnTo>
                    <a:pt x="169" y="92"/>
                  </a:lnTo>
                  <a:lnTo>
                    <a:pt x="171" y="63"/>
                  </a:lnTo>
                  <a:lnTo>
                    <a:pt x="171" y="34"/>
                  </a:lnTo>
                  <a:lnTo>
                    <a:pt x="171" y="5"/>
                  </a:lnTo>
                  <a:lnTo>
                    <a:pt x="171" y="5"/>
                  </a:lnTo>
                  <a:lnTo>
                    <a:pt x="171" y="2"/>
                  </a:lnTo>
                  <a:lnTo>
                    <a:pt x="170" y="1"/>
                  </a:lnTo>
                  <a:lnTo>
                    <a:pt x="168" y="0"/>
                  </a:lnTo>
                  <a:lnTo>
                    <a:pt x="167" y="0"/>
                  </a:lnTo>
                  <a:lnTo>
                    <a:pt x="165" y="0"/>
                  </a:lnTo>
                  <a:lnTo>
                    <a:pt x="164" y="1"/>
                  </a:lnTo>
                  <a:lnTo>
                    <a:pt x="163" y="2"/>
                  </a:lnTo>
                  <a:lnTo>
                    <a:pt x="162" y="5"/>
                  </a:lnTo>
                  <a:lnTo>
                    <a:pt x="16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8" name="Freeform 917"/>
            <p:cNvSpPr/>
            <p:nvPr/>
          </p:nvSpPr>
          <p:spPr bwMode="auto">
            <a:xfrm>
              <a:off x="3692525" y="1401763"/>
              <a:ext cx="90488" cy="436563"/>
            </a:xfrm>
            <a:custGeom>
              <a:avLst/>
              <a:gdLst/>
              <a:ahLst/>
              <a:cxnLst>
                <a:cxn ang="0">
                  <a:pos x="161" y="5"/>
                </a:cxn>
                <a:cxn ang="0">
                  <a:pos x="157" y="61"/>
                </a:cxn>
                <a:cxn ang="0">
                  <a:pos x="148" y="118"/>
                </a:cxn>
                <a:cxn ang="0">
                  <a:pos x="143" y="143"/>
                </a:cxn>
                <a:cxn ang="0">
                  <a:pos x="130" y="192"/>
                </a:cxn>
                <a:cxn ang="0">
                  <a:pos x="126" y="216"/>
                </a:cxn>
                <a:cxn ang="0">
                  <a:pos x="124" y="236"/>
                </a:cxn>
                <a:cxn ang="0">
                  <a:pos x="124" y="257"/>
                </a:cxn>
                <a:cxn ang="0">
                  <a:pos x="120" y="285"/>
                </a:cxn>
                <a:cxn ang="0">
                  <a:pos x="115" y="314"/>
                </a:cxn>
                <a:cxn ang="0">
                  <a:pos x="97" y="395"/>
                </a:cxn>
                <a:cxn ang="0">
                  <a:pos x="93" y="422"/>
                </a:cxn>
                <a:cxn ang="0">
                  <a:pos x="88" y="472"/>
                </a:cxn>
                <a:cxn ang="0">
                  <a:pos x="82" y="520"/>
                </a:cxn>
                <a:cxn ang="0">
                  <a:pos x="74" y="547"/>
                </a:cxn>
                <a:cxn ang="0">
                  <a:pos x="56" y="599"/>
                </a:cxn>
                <a:cxn ang="0">
                  <a:pos x="47" y="624"/>
                </a:cxn>
                <a:cxn ang="0">
                  <a:pos x="24" y="696"/>
                </a:cxn>
                <a:cxn ang="0">
                  <a:pos x="10" y="745"/>
                </a:cxn>
                <a:cxn ang="0">
                  <a:pos x="2" y="795"/>
                </a:cxn>
                <a:cxn ang="0">
                  <a:pos x="0" y="820"/>
                </a:cxn>
                <a:cxn ang="0">
                  <a:pos x="2" y="823"/>
                </a:cxn>
                <a:cxn ang="0">
                  <a:pos x="5" y="825"/>
                </a:cxn>
                <a:cxn ang="0">
                  <a:pos x="8" y="823"/>
                </a:cxn>
                <a:cxn ang="0">
                  <a:pos x="9" y="820"/>
                </a:cxn>
                <a:cxn ang="0">
                  <a:pos x="11" y="794"/>
                </a:cxn>
                <a:cxn ang="0">
                  <a:pos x="21" y="743"/>
                </a:cxn>
                <a:cxn ang="0">
                  <a:pos x="34" y="693"/>
                </a:cxn>
                <a:cxn ang="0">
                  <a:pos x="58" y="618"/>
                </a:cxn>
                <a:cxn ang="0">
                  <a:pos x="66" y="594"/>
                </a:cxn>
                <a:cxn ang="0">
                  <a:pos x="84" y="547"/>
                </a:cxn>
                <a:cxn ang="0">
                  <a:pos x="90" y="522"/>
                </a:cxn>
                <a:cxn ang="0">
                  <a:pos x="95" y="496"/>
                </a:cxn>
                <a:cxn ang="0">
                  <a:pos x="100" y="443"/>
                </a:cxn>
                <a:cxn ang="0">
                  <a:pos x="103" y="416"/>
                </a:cxn>
                <a:cxn ang="0">
                  <a:pos x="113" y="366"/>
                </a:cxn>
                <a:cxn ang="0">
                  <a:pos x="123" y="316"/>
                </a:cxn>
                <a:cxn ang="0">
                  <a:pos x="133" y="266"/>
                </a:cxn>
                <a:cxn ang="0">
                  <a:pos x="134" y="253"/>
                </a:cxn>
                <a:cxn ang="0">
                  <a:pos x="134" y="226"/>
                </a:cxn>
                <a:cxn ang="0">
                  <a:pos x="136" y="212"/>
                </a:cxn>
                <a:cxn ang="0">
                  <a:pos x="147" y="162"/>
                </a:cxn>
                <a:cxn ang="0">
                  <a:pos x="159" y="112"/>
                </a:cxn>
                <a:cxn ang="0">
                  <a:pos x="163" y="85"/>
                </a:cxn>
                <a:cxn ang="0">
                  <a:pos x="169" y="32"/>
                </a:cxn>
                <a:cxn ang="0">
                  <a:pos x="170" y="5"/>
                </a:cxn>
                <a:cxn ang="0">
                  <a:pos x="169" y="1"/>
                </a:cxn>
                <a:cxn ang="0">
                  <a:pos x="166" y="0"/>
                </a:cxn>
                <a:cxn ang="0">
                  <a:pos x="163" y="1"/>
                </a:cxn>
                <a:cxn ang="0">
                  <a:pos x="161" y="5"/>
                </a:cxn>
              </a:cxnLst>
              <a:rect l="0" t="0" r="r" b="b"/>
              <a:pathLst>
                <a:path w="170" h="825">
                  <a:moveTo>
                    <a:pt x="161" y="5"/>
                  </a:moveTo>
                  <a:lnTo>
                    <a:pt x="161" y="5"/>
                  </a:lnTo>
                  <a:lnTo>
                    <a:pt x="160" y="34"/>
                  </a:lnTo>
                  <a:lnTo>
                    <a:pt x="157" y="61"/>
                  </a:lnTo>
                  <a:lnTo>
                    <a:pt x="153" y="90"/>
                  </a:lnTo>
                  <a:lnTo>
                    <a:pt x="148" y="118"/>
                  </a:lnTo>
                  <a:lnTo>
                    <a:pt x="148" y="118"/>
                  </a:lnTo>
                  <a:lnTo>
                    <a:pt x="143" y="143"/>
                  </a:lnTo>
                  <a:lnTo>
                    <a:pt x="136" y="168"/>
                  </a:lnTo>
                  <a:lnTo>
                    <a:pt x="130" y="192"/>
                  </a:lnTo>
                  <a:lnTo>
                    <a:pt x="126" y="216"/>
                  </a:lnTo>
                  <a:lnTo>
                    <a:pt x="126" y="216"/>
                  </a:lnTo>
                  <a:lnTo>
                    <a:pt x="124" y="227"/>
                  </a:lnTo>
                  <a:lnTo>
                    <a:pt x="124" y="236"/>
                  </a:lnTo>
                  <a:lnTo>
                    <a:pt x="124" y="257"/>
                  </a:lnTo>
                  <a:lnTo>
                    <a:pt x="124" y="257"/>
                  </a:lnTo>
                  <a:lnTo>
                    <a:pt x="123" y="271"/>
                  </a:lnTo>
                  <a:lnTo>
                    <a:pt x="120" y="285"/>
                  </a:lnTo>
                  <a:lnTo>
                    <a:pt x="115" y="314"/>
                  </a:lnTo>
                  <a:lnTo>
                    <a:pt x="115" y="314"/>
                  </a:lnTo>
                  <a:lnTo>
                    <a:pt x="102" y="367"/>
                  </a:lnTo>
                  <a:lnTo>
                    <a:pt x="97" y="395"/>
                  </a:lnTo>
                  <a:lnTo>
                    <a:pt x="93" y="422"/>
                  </a:lnTo>
                  <a:lnTo>
                    <a:pt x="93" y="422"/>
                  </a:lnTo>
                  <a:lnTo>
                    <a:pt x="91" y="447"/>
                  </a:lnTo>
                  <a:lnTo>
                    <a:pt x="88" y="472"/>
                  </a:lnTo>
                  <a:lnTo>
                    <a:pt x="86" y="495"/>
                  </a:lnTo>
                  <a:lnTo>
                    <a:pt x="82" y="520"/>
                  </a:lnTo>
                  <a:lnTo>
                    <a:pt x="82" y="520"/>
                  </a:lnTo>
                  <a:lnTo>
                    <a:pt x="74" y="547"/>
                  </a:lnTo>
                  <a:lnTo>
                    <a:pt x="65" y="573"/>
                  </a:lnTo>
                  <a:lnTo>
                    <a:pt x="56" y="599"/>
                  </a:lnTo>
                  <a:lnTo>
                    <a:pt x="47" y="624"/>
                  </a:lnTo>
                  <a:lnTo>
                    <a:pt x="47" y="624"/>
                  </a:lnTo>
                  <a:lnTo>
                    <a:pt x="31" y="672"/>
                  </a:lnTo>
                  <a:lnTo>
                    <a:pt x="24" y="696"/>
                  </a:lnTo>
                  <a:lnTo>
                    <a:pt x="17" y="720"/>
                  </a:lnTo>
                  <a:lnTo>
                    <a:pt x="10" y="745"/>
                  </a:lnTo>
                  <a:lnTo>
                    <a:pt x="5" y="770"/>
                  </a:lnTo>
                  <a:lnTo>
                    <a:pt x="2" y="795"/>
                  </a:lnTo>
                  <a:lnTo>
                    <a:pt x="0" y="820"/>
                  </a:lnTo>
                  <a:lnTo>
                    <a:pt x="0" y="820"/>
                  </a:lnTo>
                  <a:lnTo>
                    <a:pt x="1" y="822"/>
                  </a:lnTo>
                  <a:lnTo>
                    <a:pt x="2" y="823"/>
                  </a:lnTo>
                  <a:lnTo>
                    <a:pt x="3" y="824"/>
                  </a:lnTo>
                  <a:lnTo>
                    <a:pt x="5" y="825"/>
                  </a:lnTo>
                  <a:lnTo>
                    <a:pt x="6" y="824"/>
                  </a:lnTo>
                  <a:lnTo>
                    <a:pt x="8" y="823"/>
                  </a:lnTo>
                  <a:lnTo>
                    <a:pt x="9" y="822"/>
                  </a:lnTo>
                  <a:lnTo>
                    <a:pt x="9" y="820"/>
                  </a:lnTo>
                  <a:lnTo>
                    <a:pt x="9" y="820"/>
                  </a:lnTo>
                  <a:lnTo>
                    <a:pt x="11" y="794"/>
                  </a:lnTo>
                  <a:lnTo>
                    <a:pt x="15" y="769"/>
                  </a:lnTo>
                  <a:lnTo>
                    <a:pt x="21" y="743"/>
                  </a:lnTo>
                  <a:lnTo>
                    <a:pt x="27" y="717"/>
                  </a:lnTo>
                  <a:lnTo>
                    <a:pt x="34" y="693"/>
                  </a:lnTo>
                  <a:lnTo>
                    <a:pt x="42" y="668"/>
                  </a:lnTo>
                  <a:lnTo>
                    <a:pt x="58" y="618"/>
                  </a:lnTo>
                  <a:lnTo>
                    <a:pt x="58" y="618"/>
                  </a:lnTo>
                  <a:lnTo>
                    <a:pt x="66" y="594"/>
                  </a:lnTo>
                  <a:lnTo>
                    <a:pt x="75" y="571"/>
                  </a:lnTo>
                  <a:lnTo>
                    <a:pt x="84" y="547"/>
                  </a:lnTo>
                  <a:lnTo>
                    <a:pt x="90" y="522"/>
                  </a:lnTo>
                  <a:lnTo>
                    <a:pt x="90" y="522"/>
                  </a:lnTo>
                  <a:lnTo>
                    <a:pt x="93" y="510"/>
                  </a:lnTo>
                  <a:lnTo>
                    <a:pt x="95" y="496"/>
                  </a:lnTo>
                  <a:lnTo>
                    <a:pt x="98" y="469"/>
                  </a:lnTo>
                  <a:lnTo>
                    <a:pt x="100" y="443"/>
                  </a:lnTo>
                  <a:lnTo>
                    <a:pt x="103" y="416"/>
                  </a:lnTo>
                  <a:lnTo>
                    <a:pt x="103" y="416"/>
                  </a:lnTo>
                  <a:lnTo>
                    <a:pt x="107" y="391"/>
                  </a:lnTo>
                  <a:lnTo>
                    <a:pt x="113" y="366"/>
                  </a:lnTo>
                  <a:lnTo>
                    <a:pt x="123" y="316"/>
                  </a:lnTo>
                  <a:lnTo>
                    <a:pt x="123" y="316"/>
                  </a:lnTo>
                  <a:lnTo>
                    <a:pt x="128" y="291"/>
                  </a:lnTo>
                  <a:lnTo>
                    <a:pt x="133" y="266"/>
                  </a:lnTo>
                  <a:lnTo>
                    <a:pt x="133" y="266"/>
                  </a:lnTo>
                  <a:lnTo>
                    <a:pt x="134" y="253"/>
                  </a:lnTo>
                  <a:lnTo>
                    <a:pt x="134" y="239"/>
                  </a:lnTo>
                  <a:lnTo>
                    <a:pt x="134" y="226"/>
                  </a:lnTo>
                  <a:lnTo>
                    <a:pt x="136" y="212"/>
                  </a:lnTo>
                  <a:lnTo>
                    <a:pt x="136" y="212"/>
                  </a:lnTo>
                  <a:lnTo>
                    <a:pt x="141" y="186"/>
                  </a:lnTo>
                  <a:lnTo>
                    <a:pt x="147" y="162"/>
                  </a:lnTo>
                  <a:lnTo>
                    <a:pt x="153" y="137"/>
                  </a:lnTo>
                  <a:lnTo>
                    <a:pt x="159" y="112"/>
                  </a:lnTo>
                  <a:lnTo>
                    <a:pt x="159" y="112"/>
                  </a:lnTo>
                  <a:lnTo>
                    <a:pt x="163" y="85"/>
                  </a:lnTo>
                  <a:lnTo>
                    <a:pt x="167" y="58"/>
                  </a:lnTo>
                  <a:lnTo>
                    <a:pt x="169" y="32"/>
                  </a:lnTo>
                  <a:lnTo>
                    <a:pt x="170" y="5"/>
                  </a:lnTo>
                  <a:lnTo>
                    <a:pt x="170" y="5"/>
                  </a:lnTo>
                  <a:lnTo>
                    <a:pt x="170" y="3"/>
                  </a:lnTo>
                  <a:lnTo>
                    <a:pt x="169" y="1"/>
                  </a:lnTo>
                  <a:lnTo>
                    <a:pt x="168" y="0"/>
                  </a:lnTo>
                  <a:lnTo>
                    <a:pt x="166" y="0"/>
                  </a:lnTo>
                  <a:lnTo>
                    <a:pt x="164" y="0"/>
                  </a:lnTo>
                  <a:lnTo>
                    <a:pt x="163" y="1"/>
                  </a:lnTo>
                  <a:lnTo>
                    <a:pt x="162" y="3"/>
                  </a:lnTo>
                  <a:lnTo>
                    <a:pt x="161" y="5"/>
                  </a:lnTo>
                  <a:lnTo>
                    <a:pt x="16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9" name="Freeform 918"/>
            <p:cNvSpPr/>
            <p:nvPr/>
          </p:nvSpPr>
          <p:spPr bwMode="auto">
            <a:xfrm>
              <a:off x="3751263" y="1443038"/>
              <a:ext cx="66675" cy="360363"/>
            </a:xfrm>
            <a:custGeom>
              <a:avLst/>
              <a:gdLst/>
              <a:ahLst/>
              <a:cxnLst>
                <a:cxn ang="0">
                  <a:pos x="117" y="4"/>
                </a:cxn>
                <a:cxn ang="0">
                  <a:pos x="116" y="50"/>
                </a:cxn>
                <a:cxn ang="0">
                  <a:pos x="108" y="139"/>
                </a:cxn>
                <a:cxn ang="0">
                  <a:pos x="94" y="228"/>
                </a:cxn>
                <a:cxn ang="0">
                  <a:pos x="68" y="361"/>
                </a:cxn>
                <a:cxn ang="0">
                  <a:pos x="63" y="383"/>
                </a:cxn>
                <a:cxn ang="0">
                  <a:pos x="57" y="404"/>
                </a:cxn>
                <a:cxn ang="0">
                  <a:pos x="48" y="432"/>
                </a:cxn>
                <a:cxn ang="0">
                  <a:pos x="47" y="440"/>
                </a:cxn>
                <a:cxn ang="0">
                  <a:pos x="44" y="482"/>
                </a:cxn>
                <a:cxn ang="0">
                  <a:pos x="38" y="523"/>
                </a:cxn>
                <a:cxn ang="0">
                  <a:pos x="32" y="542"/>
                </a:cxn>
                <a:cxn ang="0">
                  <a:pos x="10" y="598"/>
                </a:cxn>
                <a:cxn ang="0">
                  <a:pos x="7" y="608"/>
                </a:cxn>
                <a:cxn ang="0">
                  <a:pos x="2" y="637"/>
                </a:cxn>
                <a:cxn ang="0">
                  <a:pos x="0" y="678"/>
                </a:cxn>
                <a:cxn ang="0">
                  <a:pos x="0" y="680"/>
                </a:cxn>
                <a:cxn ang="0">
                  <a:pos x="3" y="682"/>
                </a:cxn>
                <a:cxn ang="0">
                  <a:pos x="6" y="682"/>
                </a:cxn>
                <a:cxn ang="0">
                  <a:pos x="9" y="680"/>
                </a:cxn>
                <a:cxn ang="0">
                  <a:pos x="9" y="678"/>
                </a:cxn>
                <a:cxn ang="0">
                  <a:pos x="12" y="635"/>
                </a:cxn>
                <a:cxn ang="0">
                  <a:pos x="22" y="594"/>
                </a:cxn>
                <a:cxn ang="0">
                  <a:pos x="36" y="556"/>
                </a:cxn>
                <a:cxn ang="0">
                  <a:pos x="48" y="517"/>
                </a:cxn>
                <a:cxn ang="0">
                  <a:pos x="51" y="501"/>
                </a:cxn>
                <a:cxn ang="0">
                  <a:pos x="56" y="448"/>
                </a:cxn>
                <a:cxn ang="0">
                  <a:pos x="57" y="436"/>
                </a:cxn>
                <a:cxn ang="0">
                  <a:pos x="67" y="398"/>
                </a:cxn>
                <a:cxn ang="0">
                  <a:pos x="77" y="359"/>
                </a:cxn>
                <a:cxn ang="0">
                  <a:pos x="80" y="347"/>
                </a:cxn>
                <a:cxn ang="0">
                  <a:pos x="96" y="262"/>
                </a:cxn>
                <a:cxn ang="0">
                  <a:pos x="112" y="178"/>
                </a:cxn>
                <a:cxn ang="0">
                  <a:pos x="119" y="134"/>
                </a:cxn>
                <a:cxn ang="0">
                  <a:pos x="127" y="48"/>
                </a:cxn>
                <a:cxn ang="0">
                  <a:pos x="128" y="4"/>
                </a:cxn>
                <a:cxn ang="0">
                  <a:pos x="126" y="1"/>
                </a:cxn>
                <a:cxn ang="0">
                  <a:pos x="122" y="0"/>
                </a:cxn>
                <a:cxn ang="0">
                  <a:pos x="119" y="1"/>
                </a:cxn>
                <a:cxn ang="0">
                  <a:pos x="117" y="4"/>
                </a:cxn>
              </a:cxnLst>
              <a:rect l="0" t="0" r="r" b="b"/>
              <a:pathLst>
                <a:path w="128" h="682">
                  <a:moveTo>
                    <a:pt x="117" y="4"/>
                  </a:moveTo>
                  <a:lnTo>
                    <a:pt x="117" y="4"/>
                  </a:lnTo>
                  <a:lnTo>
                    <a:pt x="117" y="27"/>
                  </a:lnTo>
                  <a:lnTo>
                    <a:pt x="116" y="50"/>
                  </a:lnTo>
                  <a:lnTo>
                    <a:pt x="113" y="95"/>
                  </a:lnTo>
                  <a:lnTo>
                    <a:pt x="108" y="139"/>
                  </a:lnTo>
                  <a:lnTo>
                    <a:pt x="101" y="184"/>
                  </a:lnTo>
                  <a:lnTo>
                    <a:pt x="94" y="228"/>
                  </a:lnTo>
                  <a:lnTo>
                    <a:pt x="84" y="273"/>
                  </a:lnTo>
                  <a:lnTo>
                    <a:pt x="68" y="361"/>
                  </a:lnTo>
                  <a:lnTo>
                    <a:pt x="68" y="361"/>
                  </a:lnTo>
                  <a:lnTo>
                    <a:pt x="63" y="383"/>
                  </a:lnTo>
                  <a:lnTo>
                    <a:pt x="57" y="404"/>
                  </a:lnTo>
                  <a:lnTo>
                    <a:pt x="57" y="404"/>
                  </a:lnTo>
                  <a:lnTo>
                    <a:pt x="51" y="422"/>
                  </a:lnTo>
                  <a:lnTo>
                    <a:pt x="48" y="432"/>
                  </a:lnTo>
                  <a:lnTo>
                    <a:pt x="47" y="440"/>
                  </a:lnTo>
                  <a:lnTo>
                    <a:pt x="47" y="440"/>
                  </a:lnTo>
                  <a:lnTo>
                    <a:pt x="46" y="461"/>
                  </a:lnTo>
                  <a:lnTo>
                    <a:pt x="44" y="482"/>
                  </a:lnTo>
                  <a:lnTo>
                    <a:pt x="41" y="503"/>
                  </a:lnTo>
                  <a:lnTo>
                    <a:pt x="38" y="523"/>
                  </a:lnTo>
                  <a:lnTo>
                    <a:pt x="38" y="523"/>
                  </a:lnTo>
                  <a:lnTo>
                    <a:pt x="32" y="542"/>
                  </a:lnTo>
                  <a:lnTo>
                    <a:pt x="24" y="561"/>
                  </a:lnTo>
                  <a:lnTo>
                    <a:pt x="10" y="598"/>
                  </a:lnTo>
                  <a:lnTo>
                    <a:pt x="10" y="598"/>
                  </a:lnTo>
                  <a:lnTo>
                    <a:pt x="7" y="608"/>
                  </a:lnTo>
                  <a:lnTo>
                    <a:pt x="5" y="618"/>
                  </a:lnTo>
                  <a:lnTo>
                    <a:pt x="2" y="637"/>
                  </a:lnTo>
                  <a:lnTo>
                    <a:pt x="0" y="657"/>
                  </a:lnTo>
                  <a:lnTo>
                    <a:pt x="0" y="678"/>
                  </a:lnTo>
                  <a:lnTo>
                    <a:pt x="0" y="678"/>
                  </a:lnTo>
                  <a:lnTo>
                    <a:pt x="0" y="680"/>
                  </a:lnTo>
                  <a:lnTo>
                    <a:pt x="1" y="681"/>
                  </a:lnTo>
                  <a:lnTo>
                    <a:pt x="3" y="682"/>
                  </a:lnTo>
                  <a:lnTo>
                    <a:pt x="4" y="682"/>
                  </a:lnTo>
                  <a:lnTo>
                    <a:pt x="6" y="682"/>
                  </a:lnTo>
                  <a:lnTo>
                    <a:pt x="7" y="681"/>
                  </a:lnTo>
                  <a:lnTo>
                    <a:pt x="9" y="680"/>
                  </a:lnTo>
                  <a:lnTo>
                    <a:pt x="9" y="678"/>
                  </a:lnTo>
                  <a:lnTo>
                    <a:pt x="9" y="678"/>
                  </a:lnTo>
                  <a:lnTo>
                    <a:pt x="10" y="656"/>
                  </a:lnTo>
                  <a:lnTo>
                    <a:pt x="12" y="635"/>
                  </a:lnTo>
                  <a:lnTo>
                    <a:pt x="16" y="615"/>
                  </a:lnTo>
                  <a:lnTo>
                    <a:pt x="22" y="594"/>
                  </a:lnTo>
                  <a:lnTo>
                    <a:pt x="22" y="594"/>
                  </a:lnTo>
                  <a:lnTo>
                    <a:pt x="36" y="556"/>
                  </a:lnTo>
                  <a:lnTo>
                    <a:pt x="43" y="537"/>
                  </a:lnTo>
                  <a:lnTo>
                    <a:pt x="48" y="517"/>
                  </a:lnTo>
                  <a:lnTo>
                    <a:pt x="48" y="517"/>
                  </a:lnTo>
                  <a:lnTo>
                    <a:pt x="51" y="501"/>
                  </a:lnTo>
                  <a:lnTo>
                    <a:pt x="53" y="483"/>
                  </a:lnTo>
                  <a:lnTo>
                    <a:pt x="56" y="448"/>
                  </a:lnTo>
                  <a:lnTo>
                    <a:pt x="56" y="448"/>
                  </a:lnTo>
                  <a:lnTo>
                    <a:pt x="57" y="436"/>
                  </a:lnTo>
                  <a:lnTo>
                    <a:pt x="60" y="422"/>
                  </a:lnTo>
                  <a:lnTo>
                    <a:pt x="67" y="398"/>
                  </a:lnTo>
                  <a:lnTo>
                    <a:pt x="74" y="372"/>
                  </a:lnTo>
                  <a:lnTo>
                    <a:pt x="77" y="359"/>
                  </a:lnTo>
                  <a:lnTo>
                    <a:pt x="80" y="347"/>
                  </a:lnTo>
                  <a:lnTo>
                    <a:pt x="80" y="347"/>
                  </a:lnTo>
                  <a:lnTo>
                    <a:pt x="87" y="305"/>
                  </a:lnTo>
                  <a:lnTo>
                    <a:pt x="96" y="262"/>
                  </a:lnTo>
                  <a:lnTo>
                    <a:pt x="104" y="220"/>
                  </a:lnTo>
                  <a:lnTo>
                    <a:pt x="112" y="178"/>
                  </a:lnTo>
                  <a:lnTo>
                    <a:pt x="112" y="178"/>
                  </a:lnTo>
                  <a:lnTo>
                    <a:pt x="119" y="134"/>
                  </a:lnTo>
                  <a:lnTo>
                    <a:pt x="123" y="92"/>
                  </a:lnTo>
                  <a:lnTo>
                    <a:pt x="127" y="48"/>
                  </a:lnTo>
                  <a:lnTo>
                    <a:pt x="128" y="4"/>
                  </a:lnTo>
                  <a:lnTo>
                    <a:pt x="128" y="4"/>
                  </a:lnTo>
                  <a:lnTo>
                    <a:pt x="127" y="2"/>
                  </a:lnTo>
                  <a:lnTo>
                    <a:pt x="126" y="1"/>
                  </a:lnTo>
                  <a:lnTo>
                    <a:pt x="125" y="0"/>
                  </a:lnTo>
                  <a:lnTo>
                    <a:pt x="122" y="0"/>
                  </a:lnTo>
                  <a:lnTo>
                    <a:pt x="120" y="0"/>
                  </a:lnTo>
                  <a:lnTo>
                    <a:pt x="119" y="1"/>
                  </a:lnTo>
                  <a:lnTo>
                    <a:pt x="118" y="2"/>
                  </a:lnTo>
                  <a:lnTo>
                    <a:pt x="117" y="4"/>
                  </a:lnTo>
                  <a:lnTo>
                    <a:pt x="117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0" name="Freeform 919"/>
            <p:cNvSpPr/>
            <p:nvPr/>
          </p:nvSpPr>
          <p:spPr bwMode="auto">
            <a:xfrm>
              <a:off x="3797300" y="1477963"/>
              <a:ext cx="60325" cy="268288"/>
            </a:xfrm>
            <a:custGeom>
              <a:avLst/>
              <a:gdLst/>
              <a:ahLst/>
              <a:cxnLst>
                <a:cxn ang="0">
                  <a:pos x="114" y="4"/>
                </a:cxn>
                <a:cxn ang="0">
                  <a:pos x="113" y="1"/>
                </a:cxn>
                <a:cxn ang="0">
                  <a:pos x="110" y="0"/>
                </a:cxn>
                <a:cxn ang="0">
                  <a:pos x="106" y="1"/>
                </a:cxn>
                <a:cxn ang="0">
                  <a:pos x="105" y="4"/>
                </a:cxn>
                <a:cxn ang="0">
                  <a:pos x="104" y="38"/>
                </a:cxn>
                <a:cxn ang="0">
                  <a:pos x="94" y="104"/>
                </a:cxn>
                <a:cxn ang="0">
                  <a:pos x="81" y="170"/>
                </a:cxn>
                <a:cxn ang="0">
                  <a:pos x="58" y="268"/>
                </a:cxn>
                <a:cxn ang="0">
                  <a:pos x="47" y="324"/>
                </a:cxn>
                <a:cxn ang="0">
                  <a:pos x="37" y="366"/>
                </a:cxn>
                <a:cxn ang="0">
                  <a:pos x="31" y="379"/>
                </a:cxn>
                <a:cxn ang="0">
                  <a:pos x="28" y="393"/>
                </a:cxn>
                <a:cxn ang="0">
                  <a:pos x="25" y="419"/>
                </a:cxn>
                <a:cxn ang="0">
                  <a:pos x="22" y="433"/>
                </a:cxn>
                <a:cxn ang="0">
                  <a:pos x="8" y="483"/>
                </a:cxn>
                <a:cxn ang="0">
                  <a:pos x="1" y="500"/>
                </a:cxn>
                <a:cxn ang="0">
                  <a:pos x="0" y="504"/>
                </a:cxn>
                <a:cxn ang="0">
                  <a:pos x="5" y="507"/>
                </a:cxn>
                <a:cxn ang="0">
                  <a:pos x="8" y="506"/>
                </a:cxn>
                <a:cxn ang="0">
                  <a:pos x="10" y="505"/>
                </a:cxn>
                <a:cxn ang="0">
                  <a:pos x="25" y="465"/>
                </a:cxn>
                <a:cxn ang="0">
                  <a:pos x="32" y="437"/>
                </a:cxn>
                <a:cxn ang="0">
                  <a:pos x="38" y="409"/>
                </a:cxn>
                <a:cxn ang="0">
                  <a:pos x="39" y="396"/>
                </a:cxn>
                <a:cxn ang="0">
                  <a:pos x="41" y="380"/>
                </a:cxn>
                <a:cxn ang="0">
                  <a:pos x="55" y="335"/>
                </a:cxn>
                <a:cxn ang="0">
                  <a:pos x="59" y="319"/>
                </a:cxn>
                <a:cxn ang="0">
                  <a:pos x="64" y="286"/>
                </a:cxn>
                <a:cxn ang="0">
                  <a:pos x="68" y="271"/>
                </a:cxn>
                <a:cxn ang="0">
                  <a:pos x="96" y="142"/>
                </a:cxn>
                <a:cxn ang="0">
                  <a:pos x="109" y="76"/>
                </a:cxn>
                <a:cxn ang="0">
                  <a:pos x="114" y="10"/>
                </a:cxn>
                <a:cxn ang="0">
                  <a:pos x="114" y="9"/>
                </a:cxn>
              </a:cxnLst>
              <a:rect l="0" t="0" r="r" b="b"/>
              <a:pathLst>
                <a:path w="114" h="507">
                  <a:moveTo>
                    <a:pt x="114" y="4"/>
                  </a:moveTo>
                  <a:lnTo>
                    <a:pt x="114" y="4"/>
                  </a:lnTo>
                  <a:lnTo>
                    <a:pt x="114" y="2"/>
                  </a:lnTo>
                  <a:lnTo>
                    <a:pt x="113" y="1"/>
                  </a:lnTo>
                  <a:lnTo>
                    <a:pt x="111" y="0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6" y="1"/>
                  </a:lnTo>
                  <a:lnTo>
                    <a:pt x="105" y="2"/>
                  </a:lnTo>
                  <a:lnTo>
                    <a:pt x="105" y="4"/>
                  </a:lnTo>
                  <a:lnTo>
                    <a:pt x="105" y="4"/>
                  </a:lnTo>
                  <a:lnTo>
                    <a:pt x="104" y="38"/>
                  </a:lnTo>
                  <a:lnTo>
                    <a:pt x="100" y="71"/>
                  </a:lnTo>
                  <a:lnTo>
                    <a:pt x="94" y="104"/>
                  </a:lnTo>
                  <a:lnTo>
                    <a:pt x="88" y="137"/>
                  </a:lnTo>
                  <a:lnTo>
                    <a:pt x="81" y="170"/>
                  </a:lnTo>
                  <a:lnTo>
                    <a:pt x="74" y="203"/>
                  </a:lnTo>
                  <a:lnTo>
                    <a:pt x="58" y="268"/>
                  </a:lnTo>
                  <a:lnTo>
                    <a:pt x="58" y="268"/>
                  </a:lnTo>
                  <a:lnTo>
                    <a:pt x="47" y="324"/>
                  </a:lnTo>
                  <a:lnTo>
                    <a:pt x="40" y="352"/>
                  </a:lnTo>
                  <a:lnTo>
                    <a:pt x="37" y="366"/>
                  </a:lnTo>
                  <a:lnTo>
                    <a:pt x="31" y="379"/>
                  </a:lnTo>
                  <a:lnTo>
                    <a:pt x="31" y="379"/>
                  </a:lnTo>
                  <a:lnTo>
                    <a:pt x="29" y="385"/>
                  </a:lnTo>
                  <a:lnTo>
                    <a:pt x="28" y="393"/>
                  </a:lnTo>
                  <a:lnTo>
                    <a:pt x="26" y="406"/>
                  </a:lnTo>
                  <a:lnTo>
                    <a:pt x="25" y="419"/>
                  </a:lnTo>
                  <a:lnTo>
                    <a:pt x="22" y="433"/>
                  </a:lnTo>
                  <a:lnTo>
                    <a:pt x="22" y="433"/>
                  </a:lnTo>
                  <a:lnTo>
                    <a:pt x="13" y="467"/>
                  </a:lnTo>
                  <a:lnTo>
                    <a:pt x="8" y="483"/>
                  </a:lnTo>
                  <a:lnTo>
                    <a:pt x="1" y="500"/>
                  </a:lnTo>
                  <a:lnTo>
                    <a:pt x="1" y="500"/>
                  </a:lnTo>
                  <a:lnTo>
                    <a:pt x="0" y="502"/>
                  </a:lnTo>
                  <a:lnTo>
                    <a:pt x="0" y="504"/>
                  </a:lnTo>
                  <a:lnTo>
                    <a:pt x="3" y="506"/>
                  </a:lnTo>
                  <a:lnTo>
                    <a:pt x="5" y="507"/>
                  </a:lnTo>
                  <a:lnTo>
                    <a:pt x="7" y="507"/>
                  </a:lnTo>
                  <a:lnTo>
                    <a:pt x="8" y="506"/>
                  </a:lnTo>
                  <a:lnTo>
                    <a:pt x="10" y="505"/>
                  </a:lnTo>
                  <a:lnTo>
                    <a:pt x="10" y="505"/>
                  </a:lnTo>
                  <a:lnTo>
                    <a:pt x="20" y="479"/>
                  </a:lnTo>
                  <a:lnTo>
                    <a:pt x="25" y="465"/>
                  </a:lnTo>
                  <a:lnTo>
                    <a:pt x="29" y="451"/>
                  </a:lnTo>
                  <a:lnTo>
                    <a:pt x="32" y="437"/>
                  </a:lnTo>
                  <a:lnTo>
                    <a:pt x="36" y="424"/>
                  </a:lnTo>
                  <a:lnTo>
                    <a:pt x="38" y="409"/>
                  </a:lnTo>
                  <a:lnTo>
                    <a:pt x="39" y="396"/>
                  </a:lnTo>
                  <a:lnTo>
                    <a:pt x="39" y="396"/>
                  </a:lnTo>
                  <a:lnTo>
                    <a:pt x="40" y="387"/>
                  </a:lnTo>
                  <a:lnTo>
                    <a:pt x="41" y="380"/>
                  </a:lnTo>
                  <a:lnTo>
                    <a:pt x="45" y="365"/>
                  </a:lnTo>
                  <a:lnTo>
                    <a:pt x="55" y="335"/>
                  </a:lnTo>
                  <a:lnTo>
                    <a:pt x="55" y="335"/>
                  </a:lnTo>
                  <a:lnTo>
                    <a:pt x="59" y="319"/>
                  </a:lnTo>
                  <a:lnTo>
                    <a:pt x="62" y="303"/>
                  </a:lnTo>
                  <a:lnTo>
                    <a:pt x="64" y="286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82" y="206"/>
                  </a:lnTo>
                  <a:lnTo>
                    <a:pt x="96" y="142"/>
                  </a:lnTo>
                  <a:lnTo>
                    <a:pt x="103" y="109"/>
                  </a:lnTo>
                  <a:lnTo>
                    <a:pt x="109" y="76"/>
                  </a:lnTo>
                  <a:lnTo>
                    <a:pt x="112" y="43"/>
                  </a:lnTo>
                  <a:lnTo>
                    <a:pt x="114" y="10"/>
                  </a:lnTo>
                  <a:lnTo>
                    <a:pt x="114" y="10"/>
                  </a:lnTo>
                  <a:lnTo>
                    <a:pt x="114" y="9"/>
                  </a:lnTo>
                  <a:lnTo>
                    <a:pt x="114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1" name="Freeform 920"/>
            <p:cNvSpPr/>
            <p:nvPr/>
          </p:nvSpPr>
          <p:spPr bwMode="auto">
            <a:xfrm>
              <a:off x="3857625" y="1504950"/>
              <a:ext cx="33338" cy="190500"/>
            </a:xfrm>
            <a:custGeom>
              <a:avLst/>
              <a:gdLst/>
              <a:ahLst/>
              <a:cxnLst>
                <a:cxn ang="0">
                  <a:pos x="54" y="2"/>
                </a:cxn>
                <a:cxn ang="0">
                  <a:pos x="48" y="11"/>
                </a:cxn>
                <a:cxn ang="0">
                  <a:pos x="45" y="24"/>
                </a:cxn>
                <a:cxn ang="0">
                  <a:pos x="46" y="44"/>
                </a:cxn>
                <a:cxn ang="0">
                  <a:pos x="46" y="50"/>
                </a:cxn>
                <a:cxn ang="0">
                  <a:pos x="42" y="74"/>
                </a:cxn>
                <a:cxn ang="0">
                  <a:pos x="31" y="123"/>
                </a:cxn>
                <a:cxn ang="0">
                  <a:pos x="29" y="147"/>
                </a:cxn>
                <a:cxn ang="0">
                  <a:pos x="28" y="162"/>
                </a:cxn>
                <a:cxn ang="0">
                  <a:pos x="24" y="206"/>
                </a:cxn>
                <a:cxn ang="0">
                  <a:pos x="13" y="265"/>
                </a:cxn>
                <a:cxn ang="0">
                  <a:pos x="11" y="275"/>
                </a:cxn>
                <a:cxn ang="0">
                  <a:pos x="9" y="306"/>
                </a:cxn>
                <a:cxn ang="0">
                  <a:pos x="8" y="319"/>
                </a:cxn>
                <a:cxn ang="0">
                  <a:pos x="0" y="354"/>
                </a:cxn>
                <a:cxn ang="0">
                  <a:pos x="0" y="356"/>
                </a:cxn>
                <a:cxn ang="0">
                  <a:pos x="4" y="360"/>
                </a:cxn>
                <a:cxn ang="0">
                  <a:pos x="7" y="360"/>
                </a:cxn>
                <a:cxn ang="0">
                  <a:pos x="9" y="357"/>
                </a:cxn>
                <a:cxn ang="0">
                  <a:pos x="16" y="325"/>
                </a:cxn>
                <a:cxn ang="0">
                  <a:pos x="19" y="292"/>
                </a:cxn>
                <a:cxn ang="0">
                  <a:pos x="20" y="280"/>
                </a:cxn>
                <a:cxn ang="0">
                  <a:pos x="27" y="240"/>
                </a:cxn>
                <a:cxn ang="0">
                  <a:pos x="35" y="201"/>
                </a:cxn>
                <a:cxn ang="0">
                  <a:pos x="37" y="188"/>
                </a:cxn>
                <a:cxn ang="0">
                  <a:pos x="38" y="161"/>
                </a:cxn>
                <a:cxn ang="0">
                  <a:pos x="40" y="133"/>
                </a:cxn>
                <a:cxn ang="0">
                  <a:pos x="44" y="109"/>
                </a:cxn>
                <a:cxn ang="0">
                  <a:pos x="50" y="85"/>
                </a:cxn>
                <a:cxn ang="0">
                  <a:pos x="57" y="53"/>
                </a:cxn>
                <a:cxn ang="0">
                  <a:pos x="57" y="43"/>
                </a:cxn>
                <a:cxn ang="0">
                  <a:pos x="56" y="24"/>
                </a:cxn>
                <a:cxn ang="0">
                  <a:pos x="56" y="15"/>
                </a:cxn>
                <a:cxn ang="0">
                  <a:pos x="60" y="8"/>
                </a:cxn>
                <a:cxn ang="0">
                  <a:pos x="62" y="7"/>
                </a:cxn>
                <a:cxn ang="0">
                  <a:pos x="62" y="3"/>
                </a:cxn>
                <a:cxn ang="0">
                  <a:pos x="58" y="0"/>
                </a:cxn>
                <a:cxn ang="0">
                  <a:pos x="54" y="2"/>
                </a:cxn>
              </a:cxnLst>
              <a:rect l="0" t="0" r="r" b="b"/>
              <a:pathLst>
                <a:path w="62" h="360">
                  <a:moveTo>
                    <a:pt x="54" y="2"/>
                  </a:moveTo>
                  <a:lnTo>
                    <a:pt x="54" y="2"/>
                  </a:lnTo>
                  <a:lnTo>
                    <a:pt x="50" y="6"/>
                  </a:lnTo>
                  <a:lnTo>
                    <a:pt x="48" y="11"/>
                  </a:lnTo>
                  <a:lnTo>
                    <a:pt x="46" y="17"/>
                  </a:lnTo>
                  <a:lnTo>
                    <a:pt x="45" y="24"/>
                  </a:lnTo>
                  <a:lnTo>
                    <a:pt x="46" y="38"/>
                  </a:lnTo>
                  <a:lnTo>
                    <a:pt x="46" y="44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44" y="62"/>
                  </a:lnTo>
                  <a:lnTo>
                    <a:pt x="42" y="74"/>
                  </a:lnTo>
                  <a:lnTo>
                    <a:pt x="36" y="99"/>
                  </a:lnTo>
                  <a:lnTo>
                    <a:pt x="31" y="123"/>
                  </a:lnTo>
                  <a:lnTo>
                    <a:pt x="29" y="135"/>
                  </a:lnTo>
                  <a:lnTo>
                    <a:pt x="29" y="147"/>
                  </a:lnTo>
                  <a:lnTo>
                    <a:pt x="29" y="147"/>
                  </a:lnTo>
                  <a:lnTo>
                    <a:pt x="28" y="162"/>
                  </a:lnTo>
                  <a:lnTo>
                    <a:pt x="27" y="177"/>
                  </a:lnTo>
                  <a:lnTo>
                    <a:pt x="24" y="206"/>
                  </a:lnTo>
                  <a:lnTo>
                    <a:pt x="19" y="236"/>
                  </a:lnTo>
                  <a:lnTo>
                    <a:pt x="13" y="265"/>
                  </a:lnTo>
                  <a:lnTo>
                    <a:pt x="13" y="265"/>
                  </a:lnTo>
                  <a:lnTo>
                    <a:pt x="11" y="275"/>
                  </a:lnTo>
                  <a:lnTo>
                    <a:pt x="10" y="286"/>
                  </a:lnTo>
                  <a:lnTo>
                    <a:pt x="9" y="306"/>
                  </a:lnTo>
                  <a:lnTo>
                    <a:pt x="9" y="306"/>
                  </a:lnTo>
                  <a:lnTo>
                    <a:pt x="8" y="319"/>
                  </a:lnTo>
                  <a:lnTo>
                    <a:pt x="5" y="331"/>
                  </a:lnTo>
                  <a:lnTo>
                    <a:pt x="0" y="354"/>
                  </a:lnTo>
                  <a:lnTo>
                    <a:pt x="0" y="354"/>
                  </a:lnTo>
                  <a:lnTo>
                    <a:pt x="0" y="356"/>
                  </a:lnTo>
                  <a:lnTo>
                    <a:pt x="1" y="358"/>
                  </a:lnTo>
                  <a:lnTo>
                    <a:pt x="4" y="360"/>
                  </a:lnTo>
                  <a:lnTo>
                    <a:pt x="6" y="360"/>
                  </a:lnTo>
                  <a:lnTo>
                    <a:pt x="7" y="360"/>
                  </a:lnTo>
                  <a:lnTo>
                    <a:pt x="8" y="359"/>
                  </a:lnTo>
                  <a:lnTo>
                    <a:pt x="9" y="357"/>
                  </a:lnTo>
                  <a:lnTo>
                    <a:pt x="9" y="357"/>
                  </a:lnTo>
                  <a:lnTo>
                    <a:pt x="16" y="325"/>
                  </a:lnTo>
                  <a:lnTo>
                    <a:pt x="18" y="309"/>
                  </a:lnTo>
                  <a:lnTo>
                    <a:pt x="19" y="292"/>
                  </a:lnTo>
                  <a:lnTo>
                    <a:pt x="19" y="292"/>
                  </a:lnTo>
                  <a:lnTo>
                    <a:pt x="20" y="280"/>
                  </a:lnTo>
                  <a:lnTo>
                    <a:pt x="22" y="266"/>
                  </a:lnTo>
                  <a:lnTo>
                    <a:pt x="27" y="240"/>
                  </a:lnTo>
                  <a:lnTo>
                    <a:pt x="33" y="215"/>
                  </a:lnTo>
                  <a:lnTo>
                    <a:pt x="35" y="201"/>
                  </a:lnTo>
                  <a:lnTo>
                    <a:pt x="37" y="188"/>
                  </a:lnTo>
                  <a:lnTo>
                    <a:pt x="37" y="188"/>
                  </a:lnTo>
                  <a:lnTo>
                    <a:pt x="38" y="174"/>
                  </a:lnTo>
                  <a:lnTo>
                    <a:pt x="38" y="161"/>
                  </a:lnTo>
                  <a:lnTo>
                    <a:pt x="39" y="146"/>
                  </a:lnTo>
                  <a:lnTo>
                    <a:pt x="40" y="133"/>
                  </a:lnTo>
                  <a:lnTo>
                    <a:pt x="40" y="133"/>
                  </a:lnTo>
                  <a:lnTo>
                    <a:pt x="44" y="109"/>
                  </a:lnTo>
                  <a:lnTo>
                    <a:pt x="50" y="85"/>
                  </a:lnTo>
                  <a:lnTo>
                    <a:pt x="50" y="85"/>
                  </a:lnTo>
                  <a:lnTo>
                    <a:pt x="55" y="65"/>
                  </a:lnTo>
                  <a:lnTo>
                    <a:pt x="57" y="53"/>
                  </a:lnTo>
                  <a:lnTo>
                    <a:pt x="57" y="43"/>
                  </a:lnTo>
                  <a:lnTo>
                    <a:pt x="57" y="43"/>
                  </a:lnTo>
                  <a:lnTo>
                    <a:pt x="56" y="34"/>
                  </a:lnTo>
                  <a:lnTo>
                    <a:pt x="56" y="24"/>
                  </a:lnTo>
                  <a:lnTo>
                    <a:pt x="56" y="19"/>
                  </a:lnTo>
                  <a:lnTo>
                    <a:pt x="56" y="15"/>
                  </a:lnTo>
                  <a:lnTo>
                    <a:pt x="58" y="11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2" y="7"/>
                  </a:lnTo>
                  <a:lnTo>
                    <a:pt x="62" y="5"/>
                  </a:lnTo>
                  <a:lnTo>
                    <a:pt x="62" y="3"/>
                  </a:lnTo>
                  <a:lnTo>
                    <a:pt x="61" y="2"/>
                  </a:lnTo>
                  <a:lnTo>
                    <a:pt x="58" y="0"/>
                  </a:lnTo>
                  <a:lnTo>
                    <a:pt x="56" y="1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2" name="Freeform 921"/>
            <p:cNvSpPr/>
            <p:nvPr/>
          </p:nvSpPr>
          <p:spPr bwMode="auto">
            <a:xfrm>
              <a:off x="3883025" y="1544638"/>
              <a:ext cx="22225" cy="130175"/>
            </a:xfrm>
            <a:custGeom>
              <a:avLst/>
              <a:gdLst/>
              <a:ahLst/>
              <a:cxnLst>
                <a:cxn ang="0">
                  <a:pos x="33" y="4"/>
                </a:cxn>
                <a:cxn ang="0">
                  <a:pos x="33" y="4"/>
                </a:cxn>
                <a:cxn ang="0">
                  <a:pos x="33" y="37"/>
                </a:cxn>
                <a:cxn ang="0">
                  <a:pos x="29" y="69"/>
                </a:cxn>
                <a:cxn ang="0">
                  <a:pos x="25" y="101"/>
                </a:cxn>
                <a:cxn ang="0">
                  <a:pos x="23" y="117"/>
                </a:cxn>
                <a:cxn ang="0">
                  <a:pos x="19" y="133"/>
                </a:cxn>
                <a:cxn ang="0">
                  <a:pos x="19" y="133"/>
                </a:cxn>
                <a:cxn ang="0">
                  <a:pos x="13" y="156"/>
                </a:cxn>
                <a:cxn ang="0">
                  <a:pos x="11" y="167"/>
                </a:cxn>
                <a:cxn ang="0">
                  <a:pos x="10" y="179"/>
                </a:cxn>
                <a:cxn ang="0">
                  <a:pos x="10" y="179"/>
                </a:cxn>
                <a:cxn ang="0">
                  <a:pos x="8" y="194"/>
                </a:cxn>
                <a:cxn ang="0">
                  <a:pos x="5" y="210"/>
                </a:cxn>
                <a:cxn ang="0">
                  <a:pos x="2" y="225"/>
                </a:cxn>
                <a:cxn ang="0">
                  <a:pos x="0" y="242"/>
                </a:cxn>
                <a:cxn ang="0">
                  <a:pos x="0" y="242"/>
                </a:cxn>
                <a:cxn ang="0">
                  <a:pos x="0" y="244"/>
                </a:cxn>
                <a:cxn ang="0">
                  <a:pos x="1" y="245"/>
                </a:cxn>
                <a:cxn ang="0">
                  <a:pos x="3" y="246"/>
                </a:cxn>
                <a:cxn ang="0">
                  <a:pos x="4" y="246"/>
                </a:cxn>
                <a:cxn ang="0">
                  <a:pos x="6" y="246"/>
                </a:cxn>
                <a:cxn ang="0">
                  <a:pos x="8" y="245"/>
                </a:cxn>
                <a:cxn ang="0">
                  <a:pos x="9" y="244"/>
                </a:cxn>
                <a:cxn ang="0">
                  <a:pos x="9" y="242"/>
                </a:cxn>
                <a:cxn ang="0">
                  <a:pos x="9" y="242"/>
                </a:cxn>
                <a:cxn ang="0">
                  <a:pos x="11" y="227"/>
                </a:cxn>
                <a:cxn ang="0">
                  <a:pos x="14" y="214"/>
                </a:cxn>
                <a:cxn ang="0">
                  <a:pos x="17" y="199"/>
                </a:cxn>
                <a:cxn ang="0">
                  <a:pos x="18" y="193"/>
                </a:cxn>
                <a:cxn ang="0">
                  <a:pos x="18" y="186"/>
                </a:cxn>
                <a:cxn ang="0">
                  <a:pos x="18" y="186"/>
                </a:cxn>
                <a:cxn ang="0">
                  <a:pos x="19" y="177"/>
                </a:cxn>
                <a:cxn ang="0">
                  <a:pos x="20" y="169"/>
                </a:cxn>
                <a:cxn ang="0">
                  <a:pos x="24" y="152"/>
                </a:cxn>
                <a:cxn ang="0">
                  <a:pos x="28" y="135"/>
                </a:cxn>
                <a:cxn ang="0">
                  <a:pos x="32" y="119"/>
                </a:cxn>
                <a:cxn ang="0">
                  <a:pos x="32" y="119"/>
                </a:cxn>
                <a:cxn ang="0">
                  <a:pos x="37" y="90"/>
                </a:cxn>
                <a:cxn ang="0">
                  <a:pos x="40" y="62"/>
                </a:cxn>
                <a:cxn ang="0">
                  <a:pos x="42" y="33"/>
                </a:cxn>
                <a:cxn ang="0">
                  <a:pos x="42" y="4"/>
                </a:cxn>
                <a:cxn ang="0">
                  <a:pos x="42" y="4"/>
                </a:cxn>
                <a:cxn ang="0">
                  <a:pos x="42" y="2"/>
                </a:cxn>
                <a:cxn ang="0">
                  <a:pos x="41" y="1"/>
                </a:cxn>
                <a:cxn ang="0">
                  <a:pos x="39" y="0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5" y="1"/>
                </a:cxn>
                <a:cxn ang="0">
                  <a:pos x="34" y="2"/>
                </a:cxn>
                <a:cxn ang="0">
                  <a:pos x="33" y="4"/>
                </a:cxn>
                <a:cxn ang="0">
                  <a:pos x="33" y="4"/>
                </a:cxn>
              </a:cxnLst>
              <a:rect l="0" t="0" r="r" b="b"/>
              <a:pathLst>
                <a:path w="42" h="246">
                  <a:moveTo>
                    <a:pt x="33" y="4"/>
                  </a:moveTo>
                  <a:lnTo>
                    <a:pt x="33" y="4"/>
                  </a:lnTo>
                  <a:lnTo>
                    <a:pt x="33" y="37"/>
                  </a:lnTo>
                  <a:lnTo>
                    <a:pt x="29" y="69"/>
                  </a:lnTo>
                  <a:lnTo>
                    <a:pt x="25" y="101"/>
                  </a:lnTo>
                  <a:lnTo>
                    <a:pt x="23" y="117"/>
                  </a:lnTo>
                  <a:lnTo>
                    <a:pt x="19" y="133"/>
                  </a:lnTo>
                  <a:lnTo>
                    <a:pt x="19" y="133"/>
                  </a:lnTo>
                  <a:lnTo>
                    <a:pt x="13" y="156"/>
                  </a:lnTo>
                  <a:lnTo>
                    <a:pt x="11" y="167"/>
                  </a:lnTo>
                  <a:lnTo>
                    <a:pt x="10" y="179"/>
                  </a:lnTo>
                  <a:lnTo>
                    <a:pt x="10" y="179"/>
                  </a:lnTo>
                  <a:lnTo>
                    <a:pt x="8" y="194"/>
                  </a:lnTo>
                  <a:lnTo>
                    <a:pt x="5" y="210"/>
                  </a:lnTo>
                  <a:lnTo>
                    <a:pt x="2" y="225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0" y="244"/>
                  </a:lnTo>
                  <a:lnTo>
                    <a:pt x="1" y="245"/>
                  </a:lnTo>
                  <a:lnTo>
                    <a:pt x="3" y="246"/>
                  </a:lnTo>
                  <a:lnTo>
                    <a:pt x="4" y="246"/>
                  </a:lnTo>
                  <a:lnTo>
                    <a:pt x="6" y="246"/>
                  </a:lnTo>
                  <a:lnTo>
                    <a:pt x="8" y="245"/>
                  </a:lnTo>
                  <a:lnTo>
                    <a:pt x="9" y="244"/>
                  </a:lnTo>
                  <a:lnTo>
                    <a:pt x="9" y="242"/>
                  </a:lnTo>
                  <a:lnTo>
                    <a:pt x="9" y="242"/>
                  </a:lnTo>
                  <a:lnTo>
                    <a:pt x="11" y="227"/>
                  </a:lnTo>
                  <a:lnTo>
                    <a:pt x="14" y="214"/>
                  </a:lnTo>
                  <a:lnTo>
                    <a:pt x="17" y="199"/>
                  </a:lnTo>
                  <a:lnTo>
                    <a:pt x="18" y="193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19" y="177"/>
                  </a:lnTo>
                  <a:lnTo>
                    <a:pt x="20" y="169"/>
                  </a:lnTo>
                  <a:lnTo>
                    <a:pt x="24" y="152"/>
                  </a:lnTo>
                  <a:lnTo>
                    <a:pt x="28" y="135"/>
                  </a:lnTo>
                  <a:lnTo>
                    <a:pt x="32" y="119"/>
                  </a:lnTo>
                  <a:lnTo>
                    <a:pt x="32" y="119"/>
                  </a:lnTo>
                  <a:lnTo>
                    <a:pt x="37" y="90"/>
                  </a:lnTo>
                  <a:lnTo>
                    <a:pt x="40" y="62"/>
                  </a:lnTo>
                  <a:lnTo>
                    <a:pt x="42" y="33"/>
                  </a:lnTo>
                  <a:lnTo>
                    <a:pt x="42" y="4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1" y="1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5" y="1"/>
                  </a:lnTo>
                  <a:lnTo>
                    <a:pt x="34" y="2"/>
                  </a:lnTo>
                  <a:lnTo>
                    <a:pt x="33" y="4"/>
                  </a:lnTo>
                  <a:lnTo>
                    <a:pt x="33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3" name="Freeform 922"/>
            <p:cNvSpPr/>
            <p:nvPr/>
          </p:nvSpPr>
          <p:spPr bwMode="auto">
            <a:xfrm>
              <a:off x="3454400" y="1239838"/>
              <a:ext cx="25400" cy="65088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7" y="12"/>
                </a:cxn>
                <a:cxn ang="0">
                  <a:pos x="36" y="19"/>
                </a:cxn>
                <a:cxn ang="0">
                  <a:pos x="31" y="34"/>
                </a:cxn>
                <a:cxn ang="0">
                  <a:pos x="26" y="47"/>
                </a:cxn>
                <a:cxn ang="0">
                  <a:pos x="18" y="62"/>
                </a:cxn>
                <a:cxn ang="0">
                  <a:pos x="12" y="75"/>
                </a:cxn>
                <a:cxn ang="0">
                  <a:pos x="6" y="89"/>
                </a:cxn>
                <a:cxn ang="0">
                  <a:pos x="2" y="103"/>
                </a:cxn>
                <a:cxn ang="0">
                  <a:pos x="1" y="110"/>
                </a:cxn>
                <a:cxn ang="0">
                  <a:pos x="0" y="117"/>
                </a:cxn>
                <a:cxn ang="0">
                  <a:pos x="0" y="117"/>
                </a:cxn>
                <a:cxn ang="0">
                  <a:pos x="0" y="120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0"/>
                </a:cxn>
                <a:cxn ang="0">
                  <a:pos x="9" y="117"/>
                </a:cxn>
                <a:cxn ang="0">
                  <a:pos x="9" y="117"/>
                </a:cxn>
                <a:cxn ang="0">
                  <a:pos x="10" y="109"/>
                </a:cxn>
                <a:cxn ang="0">
                  <a:pos x="12" y="101"/>
                </a:cxn>
                <a:cxn ang="0">
                  <a:pos x="15" y="94"/>
                </a:cxn>
                <a:cxn ang="0">
                  <a:pos x="19" y="86"/>
                </a:cxn>
                <a:cxn ang="0">
                  <a:pos x="27" y="73"/>
                </a:cxn>
                <a:cxn ang="0">
                  <a:pos x="30" y="65"/>
                </a:cxn>
                <a:cxn ang="0">
                  <a:pos x="33" y="58"/>
                </a:cxn>
                <a:cxn ang="0">
                  <a:pos x="33" y="58"/>
                </a:cxn>
                <a:cxn ang="0">
                  <a:pos x="42" y="32"/>
                </a:cxn>
                <a:cxn ang="0">
                  <a:pos x="45" y="18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7" y="2"/>
                </a:cxn>
                <a:cxn ang="0">
                  <a:pos x="46" y="1"/>
                </a:cxn>
                <a:cxn ang="0">
                  <a:pos x="44" y="0"/>
                </a:cxn>
                <a:cxn ang="0">
                  <a:pos x="43" y="0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47" h="123">
                  <a:moveTo>
                    <a:pt x="38" y="4"/>
                  </a:moveTo>
                  <a:lnTo>
                    <a:pt x="38" y="4"/>
                  </a:lnTo>
                  <a:lnTo>
                    <a:pt x="37" y="12"/>
                  </a:lnTo>
                  <a:lnTo>
                    <a:pt x="36" y="19"/>
                  </a:lnTo>
                  <a:lnTo>
                    <a:pt x="31" y="34"/>
                  </a:lnTo>
                  <a:lnTo>
                    <a:pt x="26" y="47"/>
                  </a:lnTo>
                  <a:lnTo>
                    <a:pt x="18" y="62"/>
                  </a:lnTo>
                  <a:lnTo>
                    <a:pt x="12" y="75"/>
                  </a:lnTo>
                  <a:lnTo>
                    <a:pt x="6" y="89"/>
                  </a:lnTo>
                  <a:lnTo>
                    <a:pt x="2" y="103"/>
                  </a:lnTo>
                  <a:lnTo>
                    <a:pt x="1" y="110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0" y="120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0"/>
                  </a:lnTo>
                  <a:lnTo>
                    <a:pt x="9" y="117"/>
                  </a:lnTo>
                  <a:lnTo>
                    <a:pt x="9" y="117"/>
                  </a:lnTo>
                  <a:lnTo>
                    <a:pt x="10" y="109"/>
                  </a:lnTo>
                  <a:lnTo>
                    <a:pt x="12" y="101"/>
                  </a:lnTo>
                  <a:lnTo>
                    <a:pt x="15" y="94"/>
                  </a:lnTo>
                  <a:lnTo>
                    <a:pt x="19" y="86"/>
                  </a:lnTo>
                  <a:lnTo>
                    <a:pt x="27" y="73"/>
                  </a:lnTo>
                  <a:lnTo>
                    <a:pt x="30" y="65"/>
                  </a:lnTo>
                  <a:lnTo>
                    <a:pt x="33" y="58"/>
                  </a:lnTo>
                  <a:lnTo>
                    <a:pt x="33" y="58"/>
                  </a:lnTo>
                  <a:lnTo>
                    <a:pt x="42" y="32"/>
                  </a:lnTo>
                  <a:lnTo>
                    <a:pt x="45" y="18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2"/>
                  </a:lnTo>
                  <a:lnTo>
                    <a:pt x="46" y="1"/>
                  </a:lnTo>
                  <a:lnTo>
                    <a:pt x="44" y="0"/>
                  </a:lnTo>
                  <a:lnTo>
                    <a:pt x="43" y="0"/>
                  </a:lnTo>
                  <a:lnTo>
                    <a:pt x="41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4" name="Freeform 923"/>
            <p:cNvSpPr/>
            <p:nvPr/>
          </p:nvSpPr>
          <p:spPr bwMode="auto">
            <a:xfrm>
              <a:off x="3471863" y="1241425"/>
              <a:ext cx="26988" cy="77788"/>
            </a:xfrm>
            <a:custGeom>
              <a:avLst/>
              <a:gdLst/>
              <a:ahLst/>
              <a:cxnLst>
                <a:cxn ang="0">
                  <a:pos x="43" y="5"/>
                </a:cxn>
                <a:cxn ang="0">
                  <a:pos x="43" y="5"/>
                </a:cxn>
                <a:cxn ang="0">
                  <a:pos x="42" y="13"/>
                </a:cxn>
                <a:cxn ang="0">
                  <a:pos x="40" y="23"/>
                </a:cxn>
                <a:cxn ang="0">
                  <a:pos x="35" y="40"/>
                </a:cxn>
                <a:cxn ang="0">
                  <a:pos x="29" y="57"/>
                </a:cxn>
                <a:cxn ang="0">
                  <a:pos x="21" y="73"/>
                </a:cxn>
                <a:cxn ang="0">
                  <a:pos x="14" y="91"/>
                </a:cxn>
                <a:cxn ang="0">
                  <a:pos x="7" y="107"/>
                </a:cxn>
                <a:cxn ang="0">
                  <a:pos x="3" y="125"/>
                </a:cxn>
                <a:cxn ang="0">
                  <a:pos x="1" y="133"/>
                </a:cxn>
                <a:cxn ang="0">
                  <a:pos x="0" y="142"/>
                </a:cxn>
                <a:cxn ang="0">
                  <a:pos x="0" y="142"/>
                </a:cxn>
                <a:cxn ang="0">
                  <a:pos x="1" y="144"/>
                </a:cxn>
                <a:cxn ang="0">
                  <a:pos x="1" y="145"/>
                </a:cxn>
                <a:cxn ang="0">
                  <a:pos x="3" y="146"/>
                </a:cxn>
                <a:cxn ang="0">
                  <a:pos x="5" y="146"/>
                </a:cxn>
                <a:cxn ang="0">
                  <a:pos x="6" y="146"/>
                </a:cxn>
                <a:cxn ang="0">
                  <a:pos x="8" y="145"/>
                </a:cxn>
                <a:cxn ang="0">
                  <a:pos x="9" y="144"/>
                </a:cxn>
                <a:cxn ang="0">
                  <a:pos x="9" y="142"/>
                </a:cxn>
                <a:cxn ang="0">
                  <a:pos x="9" y="142"/>
                </a:cxn>
                <a:cxn ang="0">
                  <a:pos x="10" y="133"/>
                </a:cxn>
                <a:cxn ang="0">
                  <a:pos x="12" y="125"/>
                </a:cxn>
                <a:cxn ang="0">
                  <a:pos x="17" y="107"/>
                </a:cxn>
                <a:cxn ang="0">
                  <a:pos x="24" y="91"/>
                </a:cxn>
                <a:cxn ang="0">
                  <a:pos x="31" y="73"/>
                </a:cxn>
                <a:cxn ang="0">
                  <a:pos x="38" y="57"/>
                </a:cxn>
                <a:cxn ang="0">
                  <a:pos x="44" y="40"/>
                </a:cxn>
                <a:cxn ang="0">
                  <a:pos x="49" y="23"/>
                </a:cxn>
                <a:cxn ang="0">
                  <a:pos x="51" y="13"/>
                </a:cxn>
                <a:cxn ang="0">
                  <a:pos x="52" y="5"/>
                </a:cxn>
                <a:cxn ang="0">
                  <a:pos x="52" y="5"/>
                </a:cxn>
                <a:cxn ang="0">
                  <a:pos x="51" y="3"/>
                </a:cxn>
                <a:cxn ang="0">
                  <a:pos x="51" y="2"/>
                </a:cxn>
                <a:cxn ang="0">
                  <a:pos x="49" y="1"/>
                </a:cxn>
                <a:cxn ang="0">
                  <a:pos x="47" y="0"/>
                </a:cxn>
                <a:cxn ang="0">
                  <a:pos x="44" y="2"/>
                </a:cxn>
                <a:cxn ang="0">
                  <a:pos x="43" y="3"/>
                </a:cxn>
                <a:cxn ang="0">
                  <a:pos x="43" y="5"/>
                </a:cxn>
                <a:cxn ang="0">
                  <a:pos x="43" y="5"/>
                </a:cxn>
              </a:cxnLst>
              <a:rect l="0" t="0" r="r" b="b"/>
              <a:pathLst>
                <a:path w="52" h="146">
                  <a:moveTo>
                    <a:pt x="43" y="5"/>
                  </a:moveTo>
                  <a:lnTo>
                    <a:pt x="43" y="5"/>
                  </a:lnTo>
                  <a:lnTo>
                    <a:pt x="42" y="13"/>
                  </a:lnTo>
                  <a:lnTo>
                    <a:pt x="40" y="23"/>
                  </a:lnTo>
                  <a:lnTo>
                    <a:pt x="35" y="40"/>
                  </a:lnTo>
                  <a:lnTo>
                    <a:pt x="29" y="57"/>
                  </a:lnTo>
                  <a:lnTo>
                    <a:pt x="21" y="73"/>
                  </a:lnTo>
                  <a:lnTo>
                    <a:pt x="14" y="91"/>
                  </a:lnTo>
                  <a:lnTo>
                    <a:pt x="7" y="107"/>
                  </a:lnTo>
                  <a:lnTo>
                    <a:pt x="3" y="125"/>
                  </a:lnTo>
                  <a:lnTo>
                    <a:pt x="1" y="133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1" y="144"/>
                  </a:lnTo>
                  <a:lnTo>
                    <a:pt x="1" y="145"/>
                  </a:lnTo>
                  <a:lnTo>
                    <a:pt x="3" y="146"/>
                  </a:lnTo>
                  <a:lnTo>
                    <a:pt x="5" y="146"/>
                  </a:lnTo>
                  <a:lnTo>
                    <a:pt x="6" y="146"/>
                  </a:lnTo>
                  <a:lnTo>
                    <a:pt x="8" y="145"/>
                  </a:lnTo>
                  <a:lnTo>
                    <a:pt x="9" y="144"/>
                  </a:lnTo>
                  <a:lnTo>
                    <a:pt x="9" y="142"/>
                  </a:lnTo>
                  <a:lnTo>
                    <a:pt x="9" y="142"/>
                  </a:lnTo>
                  <a:lnTo>
                    <a:pt x="10" y="133"/>
                  </a:lnTo>
                  <a:lnTo>
                    <a:pt x="12" y="125"/>
                  </a:lnTo>
                  <a:lnTo>
                    <a:pt x="17" y="107"/>
                  </a:lnTo>
                  <a:lnTo>
                    <a:pt x="24" y="91"/>
                  </a:lnTo>
                  <a:lnTo>
                    <a:pt x="31" y="73"/>
                  </a:lnTo>
                  <a:lnTo>
                    <a:pt x="38" y="57"/>
                  </a:lnTo>
                  <a:lnTo>
                    <a:pt x="44" y="40"/>
                  </a:lnTo>
                  <a:lnTo>
                    <a:pt x="49" y="23"/>
                  </a:lnTo>
                  <a:lnTo>
                    <a:pt x="51" y="13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51" y="3"/>
                  </a:lnTo>
                  <a:lnTo>
                    <a:pt x="51" y="2"/>
                  </a:lnTo>
                  <a:lnTo>
                    <a:pt x="49" y="1"/>
                  </a:lnTo>
                  <a:lnTo>
                    <a:pt x="47" y="0"/>
                  </a:lnTo>
                  <a:lnTo>
                    <a:pt x="44" y="2"/>
                  </a:lnTo>
                  <a:lnTo>
                    <a:pt x="43" y="3"/>
                  </a:lnTo>
                  <a:lnTo>
                    <a:pt x="43" y="5"/>
                  </a:lnTo>
                  <a:lnTo>
                    <a:pt x="43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5" name="Freeform 924"/>
            <p:cNvSpPr/>
            <p:nvPr/>
          </p:nvSpPr>
          <p:spPr bwMode="auto">
            <a:xfrm>
              <a:off x="3497263" y="1241425"/>
              <a:ext cx="34925" cy="100013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54" y="12"/>
                </a:cxn>
                <a:cxn ang="0">
                  <a:pos x="50" y="20"/>
                </a:cxn>
                <a:cxn ang="0">
                  <a:pos x="47" y="31"/>
                </a:cxn>
                <a:cxn ang="0">
                  <a:pos x="45" y="42"/>
                </a:cxn>
                <a:cxn ang="0">
                  <a:pos x="30" y="86"/>
                </a:cxn>
                <a:cxn ang="0">
                  <a:pos x="24" y="99"/>
                </a:cxn>
                <a:cxn ang="0">
                  <a:pos x="12" y="128"/>
                </a:cxn>
                <a:cxn ang="0">
                  <a:pos x="9" y="138"/>
                </a:cxn>
                <a:cxn ang="0">
                  <a:pos x="7" y="149"/>
                </a:cxn>
                <a:cxn ang="0">
                  <a:pos x="6" y="167"/>
                </a:cxn>
                <a:cxn ang="0">
                  <a:pos x="4" y="179"/>
                </a:cxn>
                <a:cxn ang="0">
                  <a:pos x="1" y="182"/>
                </a:cxn>
                <a:cxn ang="0">
                  <a:pos x="0" y="185"/>
                </a:cxn>
                <a:cxn ang="0">
                  <a:pos x="1" y="188"/>
                </a:cxn>
                <a:cxn ang="0">
                  <a:pos x="6" y="189"/>
                </a:cxn>
                <a:cxn ang="0">
                  <a:pos x="9" y="189"/>
                </a:cxn>
                <a:cxn ang="0">
                  <a:pos x="15" y="179"/>
                </a:cxn>
                <a:cxn ang="0">
                  <a:pos x="16" y="167"/>
                </a:cxn>
                <a:cxn ang="0">
                  <a:pos x="15" y="159"/>
                </a:cxn>
                <a:cxn ang="0">
                  <a:pos x="17" y="142"/>
                </a:cxn>
                <a:cxn ang="0">
                  <a:pos x="25" y="119"/>
                </a:cxn>
                <a:cxn ang="0">
                  <a:pos x="32" y="103"/>
                </a:cxn>
                <a:cxn ang="0">
                  <a:pos x="42" y="80"/>
                </a:cxn>
                <a:cxn ang="0">
                  <a:pos x="49" y="58"/>
                </a:cxn>
                <a:cxn ang="0">
                  <a:pos x="57" y="30"/>
                </a:cxn>
                <a:cxn ang="0">
                  <a:pos x="59" y="24"/>
                </a:cxn>
                <a:cxn ang="0">
                  <a:pos x="64" y="12"/>
                </a:cxn>
                <a:cxn ang="0">
                  <a:pos x="66" y="6"/>
                </a:cxn>
                <a:cxn ang="0">
                  <a:pos x="65" y="2"/>
                </a:cxn>
                <a:cxn ang="0">
                  <a:pos x="61" y="0"/>
                </a:cxn>
                <a:cxn ang="0">
                  <a:pos x="58" y="2"/>
                </a:cxn>
                <a:cxn ang="0">
                  <a:pos x="57" y="4"/>
                </a:cxn>
              </a:cxnLst>
              <a:rect l="0" t="0" r="r" b="b"/>
              <a:pathLst>
                <a:path w="66" h="190">
                  <a:moveTo>
                    <a:pt x="57" y="4"/>
                  </a:moveTo>
                  <a:lnTo>
                    <a:pt x="57" y="4"/>
                  </a:lnTo>
                  <a:lnTo>
                    <a:pt x="56" y="8"/>
                  </a:lnTo>
                  <a:lnTo>
                    <a:pt x="54" y="12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8" y="26"/>
                  </a:lnTo>
                  <a:lnTo>
                    <a:pt x="47" y="31"/>
                  </a:lnTo>
                  <a:lnTo>
                    <a:pt x="45" y="42"/>
                  </a:lnTo>
                  <a:lnTo>
                    <a:pt x="45" y="42"/>
                  </a:lnTo>
                  <a:lnTo>
                    <a:pt x="35" y="71"/>
                  </a:lnTo>
                  <a:lnTo>
                    <a:pt x="30" y="86"/>
                  </a:lnTo>
                  <a:lnTo>
                    <a:pt x="24" y="99"/>
                  </a:lnTo>
                  <a:lnTo>
                    <a:pt x="24" y="99"/>
                  </a:lnTo>
                  <a:lnTo>
                    <a:pt x="15" y="118"/>
                  </a:lnTo>
                  <a:lnTo>
                    <a:pt x="12" y="128"/>
                  </a:lnTo>
                  <a:lnTo>
                    <a:pt x="9" y="138"/>
                  </a:lnTo>
                  <a:lnTo>
                    <a:pt x="9" y="138"/>
                  </a:lnTo>
                  <a:lnTo>
                    <a:pt x="7" y="142"/>
                  </a:lnTo>
                  <a:lnTo>
                    <a:pt x="7" y="149"/>
                  </a:lnTo>
                  <a:lnTo>
                    <a:pt x="6" y="161"/>
                  </a:lnTo>
                  <a:lnTo>
                    <a:pt x="6" y="167"/>
                  </a:lnTo>
                  <a:lnTo>
                    <a:pt x="5" y="173"/>
                  </a:lnTo>
                  <a:lnTo>
                    <a:pt x="4" y="179"/>
                  </a:lnTo>
                  <a:lnTo>
                    <a:pt x="1" y="182"/>
                  </a:lnTo>
                  <a:lnTo>
                    <a:pt x="1" y="182"/>
                  </a:lnTo>
                  <a:lnTo>
                    <a:pt x="0" y="184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1" y="188"/>
                  </a:lnTo>
                  <a:lnTo>
                    <a:pt x="4" y="190"/>
                  </a:lnTo>
                  <a:lnTo>
                    <a:pt x="6" y="189"/>
                  </a:lnTo>
                  <a:lnTo>
                    <a:pt x="9" y="189"/>
                  </a:lnTo>
                  <a:lnTo>
                    <a:pt x="9" y="189"/>
                  </a:lnTo>
                  <a:lnTo>
                    <a:pt x="13" y="184"/>
                  </a:lnTo>
                  <a:lnTo>
                    <a:pt x="15" y="179"/>
                  </a:lnTo>
                  <a:lnTo>
                    <a:pt x="16" y="173"/>
                  </a:lnTo>
                  <a:lnTo>
                    <a:pt x="16" y="167"/>
                  </a:lnTo>
                  <a:lnTo>
                    <a:pt x="16" y="167"/>
                  </a:lnTo>
                  <a:lnTo>
                    <a:pt x="15" y="159"/>
                  </a:lnTo>
                  <a:lnTo>
                    <a:pt x="16" y="151"/>
                  </a:lnTo>
                  <a:lnTo>
                    <a:pt x="17" y="142"/>
                  </a:lnTo>
                  <a:lnTo>
                    <a:pt x="19" y="134"/>
                  </a:lnTo>
                  <a:lnTo>
                    <a:pt x="25" y="119"/>
                  </a:lnTo>
                  <a:lnTo>
                    <a:pt x="32" y="103"/>
                  </a:lnTo>
                  <a:lnTo>
                    <a:pt x="32" y="103"/>
                  </a:lnTo>
                  <a:lnTo>
                    <a:pt x="37" y="92"/>
                  </a:lnTo>
                  <a:lnTo>
                    <a:pt x="42" y="80"/>
                  </a:lnTo>
                  <a:lnTo>
                    <a:pt x="49" y="58"/>
                  </a:lnTo>
                  <a:lnTo>
                    <a:pt x="49" y="58"/>
                  </a:lnTo>
                  <a:lnTo>
                    <a:pt x="53" y="44"/>
                  </a:lnTo>
                  <a:lnTo>
                    <a:pt x="57" y="30"/>
                  </a:lnTo>
                  <a:lnTo>
                    <a:pt x="57" y="30"/>
                  </a:lnTo>
                  <a:lnTo>
                    <a:pt x="59" y="24"/>
                  </a:lnTo>
                  <a:lnTo>
                    <a:pt x="62" y="18"/>
                  </a:lnTo>
                  <a:lnTo>
                    <a:pt x="64" y="1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6" y="4"/>
                  </a:lnTo>
                  <a:lnTo>
                    <a:pt x="65" y="2"/>
                  </a:lnTo>
                  <a:lnTo>
                    <a:pt x="63" y="1"/>
                  </a:lnTo>
                  <a:lnTo>
                    <a:pt x="61" y="0"/>
                  </a:lnTo>
                  <a:lnTo>
                    <a:pt x="59" y="1"/>
                  </a:lnTo>
                  <a:lnTo>
                    <a:pt x="58" y="2"/>
                  </a:lnTo>
                  <a:lnTo>
                    <a:pt x="57" y="4"/>
                  </a:lnTo>
                  <a:lnTo>
                    <a:pt x="57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6" name="Freeform 925"/>
            <p:cNvSpPr>
              <a:spLocks noEditPoints="1"/>
            </p:cNvSpPr>
            <p:nvPr/>
          </p:nvSpPr>
          <p:spPr bwMode="auto">
            <a:xfrm>
              <a:off x="3362325" y="1298575"/>
              <a:ext cx="142875" cy="146050"/>
            </a:xfrm>
            <a:custGeom>
              <a:avLst/>
              <a:gdLst/>
              <a:ahLst/>
              <a:cxnLst>
                <a:cxn ang="0">
                  <a:pos x="131" y="277"/>
                </a:cxn>
                <a:cxn ang="0">
                  <a:pos x="96" y="271"/>
                </a:cxn>
                <a:cxn ang="0">
                  <a:pos x="62" y="257"/>
                </a:cxn>
                <a:cxn ang="0">
                  <a:pos x="34" y="236"/>
                </a:cxn>
                <a:cxn ang="0">
                  <a:pos x="13" y="206"/>
                </a:cxn>
                <a:cxn ang="0">
                  <a:pos x="1" y="168"/>
                </a:cxn>
                <a:cxn ang="0">
                  <a:pos x="0" y="139"/>
                </a:cxn>
                <a:cxn ang="0">
                  <a:pos x="8" y="98"/>
                </a:cxn>
                <a:cxn ang="0">
                  <a:pos x="27" y="61"/>
                </a:cxn>
                <a:cxn ang="0">
                  <a:pos x="55" y="31"/>
                </a:cxn>
                <a:cxn ang="0">
                  <a:pos x="91" y="10"/>
                </a:cxn>
                <a:cxn ang="0">
                  <a:pos x="118" y="0"/>
                </a:cxn>
                <a:cxn ang="0">
                  <a:pos x="128" y="1"/>
                </a:cxn>
                <a:cxn ang="0">
                  <a:pos x="138" y="9"/>
                </a:cxn>
                <a:cxn ang="0">
                  <a:pos x="146" y="14"/>
                </a:cxn>
                <a:cxn ang="0">
                  <a:pos x="183" y="24"/>
                </a:cxn>
                <a:cxn ang="0">
                  <a:pos x="214" y="41"/>
                </a:cxn>
                <a:cxn ang="0">
                  <a:pos x="239" y="63"/>
                </a:cxn>
                <a:cxn ang="0">
                  <a:pos x="257" y="90"/>
                </a:cxn>
                <a:cxn ang="0">
                  <a:pos x="268" y="122"/>
                </a:cxn>
                <a:cxn ang="0">
                  <a:pos x="271" y="145"/>
                </a:cxn>
                <a:cxn ang="0">
                  <a:pos x="268" y="179"/>
                </a:cxn>
                <a:cxn ang="0">
                  <a:pos x="255" y="212"/>
                </a:cxn>
                <a:cxn ang="0">
                  <a:pos x="236" y="241"/>
                </a:cxn>
                <a:cxn ang="0">
                  <a:pos x="209" y="263"/>
                </a:cxn>
                <a:cxn ang="0">
                  <a:pos x="174" y="275"/>
                </a:cxn>
                <a:cxn ang="0">
                  <a:pos x="144" y="277"/>
                </a:cxn>
                <a:cxn ang="0">
                  <a:pos x="101" y="48"/>
                </a:cxn>
                <a:cxn ang="0">
                  <a:pos x="62" y="79"/>
                </a:cxn>
                <a:cxn ang="0">
                  <a:pos x="48" y="100"/>
                </a:cxn>
                <a:cxn ang="0">
                  <a:pos x="38" y="126"/>
                </a:cxn>
                <a:cxn ang="0">
                  <a:pos x="37" y="153"/>
                </a:cxn>
                <a:cxn ang="0">
                  <a:pos x="41" y="172"/>
                </a:cxn>
                <a:cxn ang="0">
                  <a:pos x="52" y="194"/>
                </a:cxn>
                <a:cxn ang="0">
                  <a:pos x="67" y="214"/>
                </a:cxn>
                <a:cxn ang="0">
                  <a:pos x="88" y="229"/>
                </a:cxn>
                <a:cxn ang="0">
                  <a:pos x="112" y="238"/>
                </a:cxn>
                <a:cxn ang="0">
                  <a:pos x="139" y="241"/>
                </a:cxn>
                <a:cxn ang="0">
                  <a:pos x="155" y="240"/>
                </a:cxn>
                <a:cxn ang="0">
                  <a:pos x="171" y="236"/>
                </a:cxn>
                <a:cxn ang="0">
                  <a:pos x="194" y="224"/>
                </a:cxn>
                <a:cxn ang="0">
                  <a:pos x="213" y="208"/>
                </a:cxn>
                <a:cxn ang="0">
                  <a:pos x="225" y="187"/>
                </a:cxn>
                <a:cxn ang="0">
                  <a:pos x="233" y="163"/>
                </a:cxn>
                <a:cxn ang="0">
                  <a:pos x="233" y="139"/>
                </a:cxn>
                <a:cxn ang="0">
                  <a:pos x="228" y="121"/>
                </a:cxn>
                <a:cxn ang="0">
                  <a:pos x="216" y="97"/>
                </a:cxn>
                <a:cxn ang="0">
                  <a:pos x="199" y="78"/>
                </a:cxn>
                <a:cxn ang="0">
                  <a:pos x="177" y="63"/>
                </a:cxn>
                <a:cxn ang="0">
                  <a:pos x="150" y="53"/>
                </a:cxn>
                <a:cxn ang="0">
                  <a:pos x="119" y="49"/>
                </a:cxn>
                <a:cxn ang="0">
                  <a:pos x="112" y="47"/>
                </a:cxn>
              </a:cxnLst>
              <a:rect l="0" t="0" r="r" b="b"/>
              <a:pathLst>
                <a:path w="271" h="277">
                  <a:moveTo>
                    <a:pt x="144" y="277"/>
                  </a:moveTo>
                  <a:lnTo>
                    <a:pt x="144" y="277"/>
                  </a:lnTo>
                  <a:lnTo>
                    <a:pt x="131" y="277"/>
                  </a:lnTo>
                  <a:lnTo>
                    <a:pt x="120" y="276"/>
                  </a:lnTo>
                  <a:lnTo>
                    <a:pt x="108" y="274"/>
                  </a:lnTo>
                  <a:lnTo>
                    <a:pt x="96" y="271"/>
                  </a:lnTo>
                  <a:lnTo>
                    <a:pt x="85" y="267"/>
                  </a:lnTo>
                  <a:lnTo>
                    <a:pt x="73" y="263"/>
                  </a:lnTo>
                  <a:lnTo>
                    <a:pt x="62" y="257"/>
                  </a:lnTo>
                  <a:lnTo>
                    <a:pt x="53" y="251"/>
                  </a:lnTo>
                  <a:lnTo>
                    <a:pt x="42" y="244"/>
                  </a:lnTo>
                  <a:lnTo>
                    <a:pt x="34" y="236"/>
                  </a:lnTo>
                  <a:lnTo>
                    <a:pt x="26" y="226"/>
                  </a:lnTo>
                  <a:lnTo>
                    <a:pt x="19" y="217"/>
                  </a:lnTo>
                  <a:lnTo>
                    <a:pt x="13" y="206"/>
                  </a:lnTo>
                  <a:lnTo>
                    <a:pt x="7" y="194"/>
                  </a:lnTo>
                  <a:lnTo>
                    <a:pt x="3" y="181"/>
                  </a:lnTo>
                  <a:lnTo>
                    <a:pt x="1" y="168"/>
                  </a:lnTo>
                  <a:lnTo>
                    <a:pt x="1" y="168"/>
                  </a:lnTo>
                  <a:lnTo>
                    <a:pt x="0" y="153"/>
                  </a:lnTo>
                  <a:lnTo>
                    <a:pt x="0" y="139"/>
                  </a:lnTo>
                  <a:lnTo>
                    <a:pt x="1" y="125"/>
                  </a:lnTo>
                  <a:lnTo>
                    <a:pt x="4" y="112"/>
                  </a:lnTo>
                  <a:lnTo>
                    <a:pt x="8" y="98"/>
                  </a:lnTo>
                  <a:lnTo>
                    <a:pt x="14" y="86"/>
                  </a:lnTo>
                  <a:lnTo>
                    <a:pt x="20" y="74"/>
                  </a:lnTo>
                  <a:lnTo>
                    <a:pt x="27" y="61"/>
                  </a:lnTo>
                  <a:lnTo>
                    <a:pt x="35" y="51"/>
                  </a:lnTo>
                  <a:lnTo>
                    <a:pt x="45" y="41"/>
                  </a:lnTo>
                  <a:lnTo>
                    <a:pt x="55" y="31"/>
                  </a:lnTo>
                  <a:lnTo>
                    <a:pt x="66" y="23"/>
                  </a:lnTo>
                  <a:lnTo>
                    <a:pt x="78" y="16"/>
                  </a:lnTo>
                  <a:lnTo>
                    <a:pt x="91" y="10"/>
                  </a:lnTo>
                  <a:lnTo>
                    <a:pt x="103" y="4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28" y="1"/>
                  </a:lnTo>
                  <a:lnTo>
                    <a:pt x="132" y="2"/>
                  </a:lnTo>
                  <a:lnTo>
                    <a:pt x="135" y="5"/>
                  </a:lnTo>
                  <a:lnTo>
                    <a:pt x="138" y="9"/>
                  </a:lnTo>
                  <a:lnTo>
                    <a:pt x="141" y="13"/>
                  </a:lnTo>
                  <a:lnTo>
                    <a:pt x="146" y="14"/>
                  </a:lnTo>
                  <a:lnTo>
                    <a:pt x="146" y="14"/>
                  </a:lnTo>
                  <a:lnTo>
                    <a:pt x="158" y="17"/>
                  </a:lnTo>
                  <a:lnTo>
                    <a:pt x="171" y="20"/>
                  </a:lnTo>
                  <a:lnTo>
                    <a:pt x="183" y="24"/>
                  </a:lnTo>
                  <a:lnTo>
                    <a:pt x="193" y="29"/>
                  </a:lnTo>
                  <a:lnTo>
                    <a:pt x="204" y="34"/>
                  </a:lnTo>
                  <a:lnTo>
                    <a:pt x="214" y="41"/>
                  </a:lnTo>
                  <a:lnTo>
                    <a:pt x="223" y="48"/>
                  </a:lnTo>
                  <a:lnTo>
                    <a:pt x="232" y="55"/>
                  </a:lnTo>
                  <a:lnTo>
                    <a:pt x="239" y="63"/>
                  </a:lnTo>
                  <a:lnTo>
                    <a:pt x="246" y="72"/>
                  </a:lnTo>
                  <a:lnTo>
                    <a:pt x="252" y="81"/>
                  </a:lnTo>
                  <a:lnTo>
                    <a:pt x="257" y="90"/>
                  </a:lnTo>
                  <a:lnTo>
                    <a:pt x="261" y="100"/>
                  </a:lnTo>
                  <a:lnTo>
                    <a:pt x="266" y="111"/>
                  </a:lnTo>
                  <a:lnTo>
                    <a:pt x="268" y="122"/>
                  </a:lnTo>
                  <a:lnTo>
                    <a:pt x="270" y="134"/>
                  </a:lnTo>
                  <a:lnTo>
                    <a:pt x="270" y="134"/>
                  </a:lnTo>
                  <a:lnTo>
                    <a:pt x="271" y="145"/>
                  </a:lnTo>
                  <a:lnTo>
                    <a:pt x="271" y="156"/>
                  </a:lnTo>
                  <a:lnTo>
                    <a:pt x="270" y="168"/>
                  </a:lnTo>
                  <a:lnTo>
                    <a:pt x="268" y="179"/>
                  </a:lnTo>
                  <a:lnTo>
                    <a:pt x="265" y="190"/>
                  </a:lnTo>
                  <a:lnTo>
                    <a:pt x="260" y="202"/>
                  </a:lnTo>
                  <a:lnTo>
                    <a:pt x="255" y="212"/>
                  </a:lnTo>
                  <a:lnTo>
                    <a:pt x="250" y="222"/>
                  </a:lnTo>
                  <a:lnTo>
                    <a:pt x="243" y="232"/>
                  </a:lnTo>
                  <a:lnTo>
                    <a:pt x="236" y="241"/>
                  </a:lnTo>
                  <a:lnTo>
                    <a:pt x="227" y="249"/>
                  </a:lnTo>
                  <a:lnTo>
                    <a:pt x="218" y="256"/>
                  </a:lnTo>
                  <a:lnTo>
                    <a:pt x="209" y="263"/>
                  </a:lnTo>
                  <a:lnTo>
                    <a:pt x="197" y="268"/>
                  </a:lnTo>
                  <a:lnTo>
                    <a:pt x="186" y="272"/>
                  </a:lnTo>
                  <a:lnTo>
                    <a:pt x="174" y="275"/>
                  </a:lnTo>
                  <a:lnTo>
                    <a:pt x="174" y="275"/>
                  </a:lnTo>
                  <a:lnTo>
                    <a:pt x="159" y="277"/>
                  </a:lnTo>
                  <a:lnTo>
                    <a:pt x="144" y="277"/>
                  </a:lnTo>
                  <a:lnTo>
                    <a:pt x="144" y="277"/>
                  </a:lnTo>
                  <a:close/>
                  <a:moveTo>
                    <a:pt x="101" y="48"/>
                  </a:moveTo>
                  <a:lnTo>
                    <a:pt x="101" y="48"/>
                  </a:lnTo>
                  <a:lnTo>
                    <a:pt x="87" y="56"/>
                  </a:lnTo>
                  <a:lnTo>
                    <a:pt x="73" y="66"/>
                  </a:lnTo>
                  <a:lnTo>
                    <a:pt x="62" y="79"/>
                  </a:lnTo>
                  <a:lnTo>
                    <a:pt x="57" y="86"/>
                  </a:lnTo>
                  <a:lnTo>
                    <a:pt x="52" y="93"/>
                  </a:lnTo>
                  <a:lnTo>
                    <a:pt x="48" y="100"/>
                  </a:lnTo>
                  <a:lnTo>
                    <a:pt x="44" y="109"/>
                  </a:lnTo>
                  <a:lnTo>
                    <a:pt x="40" y="117"/>
                  </a:lnTo>
                  <a:lnTo>
                    <a:pt x="38" y="126"/>
                  </a:lnTo>
                  <a:lnTo>
                    <a:pt x="37" y="135"/>
                  </a:lnTo>
                  <a:lnTo>
                    <a:pt x="36" y="144"/>
                  </a:lnTo>
                  <a:lnTo>
                    <a:pt x="37" y="153"/>
                  </a:lnTo>
                  <a:lnTo>
                    <a:pt x="38" y="163"/>
                  </a:lnTo>
                  <a:lnTo>
                    <a:pt x="38" y="163"/>
                  </a:lnTo>
                  <a:lnTo>
                    <a:pt x="41" y="172"/>
                  </a:lnTo>
                  <a:lnTo>
                    <a:pt x="44" y="180"/>
                  </a:lnTo>
                  <a:lnTo>
                    <a:pt x="48" y="187"/>
                  </a:lnTo>
                  <a:lnTo>
                    <a:pt x="52" y="194"/>
                  </a:lnTo>
                  <a:lnTo>
                    <a:pt x="56" y="202"/>
                  </a:lnTo>
                  <a:lnTo>
                    <a:pt x="62" y="208"/>
                  </a:lnTo>
                  <a:lnTo>
                    <a:pt x="67" y="214"/>
                  </a:lnTo>
                  <a:lnTo>
                    <a:pt x="73" y="219"/>
                  </a:lnTo>
                  <a:lnTo>
                    <a:pt x="81" y="224"/>
                  </a:lnTo>
                  <a:lnTo>
                    <a:pt x="88" y="229"/>
                  </a:lnTo>
                  <a:lnTo>
                    <a:pt x="95" y="232"/>
                  </a:lnTo>
                  <a:lnTo>
                    <a:pt x="103" y="235"/>
                  </a:lnTo>
                  <a:lnTo>
                    <a:pt x="112" y="238"/>
                  </a:lnTo>
                  <a:lnTo>
                    <a:pt x="121" y="239"/>
                  </a:lnTo>
                  <a:lnTo>
                    <a:pt x="129" y="241"/>
                  </a:lnTo>
                  <a:lnTo>
                    <a:pt x="139" y="241"/>
                  </a:lnTo>
                  <a:lnTo>
                    <a:pt x="139" y="241"/>
                  </a:lnTo>
                  <a:lnTo>
                    <a:pt x="147" y="241"/>
                  </a:lnTo>
                  <a:lnTo>
                    <a:pt x="155" y="240"/>
                  </a:lnTo>
                  <a:lnTo>
                    <a:pt x="163" y="238"/>
                  </a:lnTo>
                  <a:lnTo>
                    <a:pt x="171" y="236"/>
                  </a:lnTo>
                  <a:lnTo>
                    <a:pt x="171" y="236"/>
                  </a:lnTo>
                  <a:lnTo>
                    <a:pt x="179" y="233"/>
                  </a:lnTo>
                  <a:lnTo>
                    <a:pt x="187" y="229"/>
                  </a:lnTo>
                  <a:lnTo>
                    <a:pt x="194" y="224"/>
                  </a:lnTo>
                  <a:lnTo>
                    <a:pt x="201" y="219"/>
                  </a:lnTo>
                  <a:lnTo>
                    <a:pt x="207" y="214"/>
                  </a:lnTo>
                  <a:lnTo>
                    <a:pt x="213" y="208"/>
                  </a:lnTo>
                  <a:lnTo>
                    <a:pt x="217" y="202"/>
                  </a:lnTo>
                  <a:lnTo>
                    <a:pt x="222" y="194"/>
                  </a:lnTo>
                  <a:lnTo>
                    <a:pt x="225" y="187"/>
                  </a:lnTo>
                  <a:lnTo>
                    <a:pt x="228" y="180"/>
                  </a:lnTo>
                  <a:lnTo>
                    <a:pt x="230" y="172"/>
                  </a:lnTo>
                  <a:lnTo>
                    <a:pt x="233" y="163"/>
                  </a:lnTo>
                  <a:lnTo>
                    <a:pt x="234" y="155"/>
                  </a:lnTo>
                  <a:lnTo>
                    <a:pt x="234" y="147"/>
                  </a:lnTo>
                  <a:lnTo>
                    <a:pt x="233" y="139"/>
                  </a:lnTo>
                  <a:lnTo>
                    <a:pt x="230" y="130"/>
                  </a:lnTo>
                  <a:lnTo>
                    <a:pt x="230" y="130"/>
                  </a:lnTo>
                  <a:lnTo>
                    <a:pt x="228" y="121"/>
                  </a:lnTo>
                  <a:lnTo>
                    <a:pt x="225" y="113"/>
                  </a:lnTo>
                  <a:lnTo>
                    <a:pt x="221" y="105"/>
                  </a:lnTo>
                  <a:lnTo>
                    <a:pt x="216" y="97"/>
                  </a:lnTo>
                  <a:lnTo>
                    <a:pt x="212" y="90"/>
                  </a:lnTo>
                  <a:lnTo>
                    <a:pt x="206" y="84"/>
                  </a:lnTo>
                  <a:lnTo>
                    <a:pt x="199" y="78"/>
                  </a:lnTo>
                  <a:lnTo>
                    <a:pt x="192" y="73"/>
                  </a:lnTo>
                  <a:lnTo>
                    <a:pt x="185" y="67"/>
                  </a:lnTo>
                  <a:lnTo>
                    <a:pt x="177" y="63"/>
                  </a:lnTo>
                  <a:lnTo>
                    <a:pt x="168" y="59"/>
                  </a:lnTo>
                  <a:lnTo>
                    <a:pt x="160" y="56"/>
                  </a:lnTo>
                  <a:lnTo>
                    <a:pt x="150" y="53"/>
                  </a:lnTo>
                  <a:lnTo>
                    <a:pt x="141" y="51"/>
                  </a:lnTo>
                  <a:lnTo>
                    <a:pt x="129" y="50"/>
                  </a:lnTo>
                  <a:lnTo>
                    <a:pt x="119" y="49"/>
                  </a:lnTo>
                  <a:lnTo>
                    <a:pt x="119" y="49"/>
                  </a:lnTo>
                  <a:lnTo>
                    <a:pt x="115" y="49"/>
                  </a:lnTo>
                  <a:lnTo>
                    <a:pt x="112" y="47"/>
                  </a:lnTo>
                  <a:lnTo>
                    <a:pt x="107" y="45"/>
                  </a:lnTo>
                  <a:lnTo>
                    <a:pt x="101" y="4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7" name="Freeform 926"/>
            <p:cNvSpPr>
              <a:spLocks noEditPoints="1"/>
            </p:cNvSpPr>
            <p:nvPr/>
          </p:nvSpPr>
          <p:spPr bwMode="auto">
            <a:xfrm>
              <a:off x="3282950" y="1227138"/>
              <a:ext cx="644525" cy="642938"/>
            </a:xfrm>
            <a:custGeom>
              <a:avLst/>
              <a:gdLst/>
              <a:ahLst/>
              <a:cxnLst>
                <a:cxn ang="0">
                  <a:pos x="653" y="1206"/>
                </a:cxn>
                <a:cxn ang="0">
                  <a:pos x="563" y="1160"/>
                </a:cxn>
                <a:cxn ang="0">
                  <a:pos x="550" y="1153"/>
                </a:cxn>
                <a:cxn ang="0">
                  <a:pos x="236" y="832"/>
                </a:cxn>
                <a:cxn ang="0">
                  <a:pos x="143" y="731"/>
                </a:cxn>
                <a:cxn ang="0">
                  <a:pos x="77" y="679"/>
                </a:cxn>
                <a:cxn ang="0">
                  <a:pos x="72" y="657"/>
                </a:cxn>
                <a:cxn ang="0">
                  <a:pos x="40" y="570"/>
                </a:cxn>
                <a:cxn ang="0">
                  <a:pos x="11" y="425"/>
                </a:cxn>
                <a:cxn ang="0">
                  <a:pos x="1" y="212"/>
                </a:cxn>
                <a:cxn ang="0">
                  <a:pos x="10" y="196"/>
                </a:cxn>
                <a:cxn ang="0">
                  <a:pos x="19" y="182"/>
                </a:cxn>
                <a:cxn ang="0">
                  <a:pos x="110" y="81"/>
                </a:cxn>
                <a:cxn ang="0">
                  <a:pos x="210" y="10"/>
                </a:cxn>
                <a:cxn ang="0">
                  <a:pos x="228" y="8"/>
                </a:cxn>
                <a:cxn ang="0">
                  <a:pos x="242" y="2"/>
                </a:cxn>
                <a:cxn ang="0">
                  <a:pos x="419" y="2"/>
                </a:cxn>
                <a:cxn ang="0">
                  <a:pos x="599" y="26"/>
                </a:cxn>
                <a:cxn ang="0">
                  <a:pos x="638" y="36"/>
                </a:cxn>
                <a:cxn ang="0">
                  <a:pos x="656" y="46"/>
                </a:cxn>
                <a:cxn ang="0">
                  <a:pos x="887" y="256"/>
                </a:cxn>
                <a:cxn ang="0">
                  <a:pos x="1107" y="475"/>
                </a:cxn>
                <a:cxn ang="0">
                  <a:pos x="1167" y="525"/>
                </a:cxn>
                <a:cxn ang="0">
                  <a:pos x="1185" y="553"/>
                </a:cxn>
                <a:cxn ang="0">
                  <a:pos x="1215" y="644"/>
                </a:cxn>
                <a:cxn ang="0">
                  <a:pos x="1218" y="725"/>
                </a:cxn>
                <a:cxn ang="0">
                  <a:pos x="1194" y="798"/>
                </a:cxn>
                <a:cxn ang="0">
                  <a:pos x="1193" y="817"/>
                </a:cxn>
                <a:cxn ang="0">
                  <a:pos x="1109" y="909"/>
                </a:cxn>
                <a:cxn ang="0">
                  <a:pos x="862" y="1146"/>
                </a:cxn>
                <a:cxn ang="0">
                  <a:pos x="853" y="1157"/>
                </a:cxn>
                <a:cxn ang="0">
                  <a:pos x="761" y="1206"/>
                </a:cxn>
                <a:cxn ang="0">
                  <a:pos x="231" y="43"/>
                </a:cxn>
                <a:cxn ang="0">
                  <a:pos x="137" y="108"/>
                </a:cxn>
                <a:cxn ang="0">
                  <a:pos x="54" y="198"/>
                </a:cxn>
                <a:cxn ang="0">
                  <a:pos x="40" y="216"/>
                </a:cxn>
                <a:cxn ang="0">
                  <a:pos x="45" y="400"/>
                </a:cxn>
                <a:cxn ang="0">
                  <a:pos x="68" y="529"/>
                </a:cxn>
                <a:cxn ang="0">
                  <a:pos x="105" y="637"/>
                </a:cxn>
                <a:cxn ang="0">
                  <a:pos x="112" y="658"/>
                </a:cxn>
                <a:cxn ang="0">
                  <a:pos x="181" y="718"/>
                </a:cxn>
                <a:cxn ang="0">
                  <a:pos x="294" y="841"/>
                </a:cxn>
                <a:cxn ang="0">
                  <a:pos x="585" y="1129"/>
                </a:cxn>
                <a:cxn ang="0">
                  <a:pos x="633" y="1159"/>
                </a:cxn>
                <a:cxn ang="0">
                  <a:pos x="706" y="1177"/>
                </a:cxn>
                <a:cxn ang="0">
                  <a:pos x="765" y="1165"/>
                </a:cxn>
                <a:cxn ang="0">
                  <a:pos x="823" y="1131"/>
                </a:cxn>
                <a:cxn ang="0">
                  <a:pos x="865" y="1090"/>
                </a:cxn>
                <a:cxn ang="0">
                  <a:pos x="1140" y="817"/>
                </a:cxn>
                <a:cxn ang="0">
                  <a:pos x="1147" y="803"/>
                </a:cxn>
                <a:cxn ang="0">
                  <a:pos x="1177" y="736"/>
                </a:cxn>
                <a:cxn ang="0">
                  <a:pos x="1179" y="657"/>
                </a:cxn>
                <a:cxn ang="0">
                  <a:pos x="1148" y="564"/>
                </a:cxn>
                <a:cxn ang="0">
                  <a:pos x="1140" y="556"/>
                </a:cxn>
                <a:cxn ang="0">
                  <a:pos x="894" y="335"/>
                </a:cxn>
                <a:cxn ang="0">
                  <a:pos x="627" y="72"/>
                </a:cxn>
                <a:cxn ang="0">
                  <a:pos x="558" y="57"/>
                </a:cxn>
                <a:cxn ang="0">
                  <a:pos x="377" y="39"/>
                </a:cxn>
                <a:cxn ang="0">
                  <a:pos x="236" y="40"/>
                </a:cxn>
              </a:cxnLst>
              <a:rect l="0" t="0" r="r" b="b"/>
              <a:pathLst>
                <a:path w="1220" h="1215">
                  <a:moveTo>
                    <a:pt x="706" y="1215"/>
                  </a:moveTo>
                  <a:lnTo>
                    <a:pt x="706" y="1215"/>
                  </a:lnTo>
                  <a:lnTo>
                    <a:pt x="688" y="1214"/>
                  </a:lnTo>
                  <a:lnTo>
                    <a:pt x="671" y="1211"/>
                  </a:lnTo>
                  <a:lnTo>
                    <a:pt x="653" y="1206"/>
                  </a:lnTo>
                  <a:lnTo>
                    <a:pt x="636" y="1200"/>
                  </a:lnTo>
                  <a:lnTo>
                    <a:pt x="617" y="1193"/>
                  </a:lnTo>
                  <a:lnTo>
                    <a:pt x="599" y="1184"/>
                  </a:lnTo>
                  <a:lnTo>
                    <a:pt x="581" y="1172"/>
                  </a:lnTo>
                  <a:lnTo>
                    <a:pt x="563" y="1160"/>
                  </a:lnTo>
                  <a:lnTo>
                    <a:pt x="561" y="1158"/>
                  </a:lnTo>
                  <a:lnTo>
                    <a:pt x="558" y="1158"/>
                  </a:lnTo>
                  <a:lnTo>
                    <a:pt x="558" y="1158"/>
                  </a:lnTo>
                  <a:lnTo>
                    <a:pt x="554" y="1156"/>
                  </a:lnTo>
                  <a:lnTo>
                    <a:pt x="550" y="1153"/>
                  </a:lnTo>
                  <a:lnTo>
                    <a:pt x="307" y="910"/>
                  </a:lnTo>
                  <a:lnTo>
                    <a:pt x="307" y="910"/>
                  </a:lnTo>
                  <a:lnTo>
                    <a:pt x="290" y="891"/>
                  </a:lnTo>
                  <a:lnTo>
                    <a:pt x="271" y="872"/>
                  </a:lnTo>
                  <a:lnTo>
                    <a:pt x="236" y="832"/>
                  </a:lnTo>
                  <a:lnTo>
                    <a:pt x="236" y="832"/>
                  </a:lnTo>
                  <a:lnTo>
                    <a:pt x="200" y="790"/>
                  </a:lnTo>
                  <a:lnTo>
                    <a:pt x="181" y="771"/>
                  </a:lnTo>
                  <a:lnTo>
                    <a:pt x="163" y="751"/>
                  </a:lnTo>
                  <a:lnTo>
                    <a:pt x="143" y="731"/>
                  </a:lnTo>
                  <a:lnTo>
                    <a:pt x="123" y="714"/>
                  </a:lnTo>
                  <a:lnTo>
                    <a:pt x="102" y="697"/>
                  </a:lnTo>
                  <a:lnTo>
                    <a:pt x="80" y="682"/>
                  </a:lnTo>
                  <a:lnTo>
                    <a:pt x="80" y="682"/>
                  </a:lnTo>
                  <a:lnTo>
                    <a:pt x="77" y="679"/>
                  </a:lnTo>
                  <a:lnTo>
                    <a:pt x="74" y="677"/>
                  </a:lnTo>
                  <a:lnTo>
                    <a:pt x="72" y="670"/>
                  </a:lnTo>
                  <a:lnTo>
                    <a:pt x="71" y="665"/>
                  </a:lnTo>
                  <a:lnTo>
                    <a:pt x="71" y="661"/>
                  </a:lnTo>
                  <a:lnTo>
                    <a:pt x="72" y="657"/>
                  </a:lnTo>
                  <a:lnTo>
                    <a:pt x="71" y="654"/>
                  </a:lnTo>
                  <a:lnTo>
                    <a:pt x="71" y="654"/>
                  </a:lnTo>
                  <a:lnTo>
                    <a:pt x="59" y="626"/>
                  </a:lnTo>
                  <a:lnTo>
                    <a:pt x="49" y="598"/>
                  </a:lnTo>
                  <a:lnTo>
                    <a:pt x="40" y="570"/>
                  </a:lnTo>
                  <a:lnTo>
                    <a:pt x="32" y="541"/>
                  </a:lnTo>
                  <a:lnTo>
                    <a:pt x="25" y="512"/>
                  </a:lnTo>
                  <a:lnTo>
                    <a:pt x="19" y="483"/>
                  </a:lnTo>
                  <a:lnTo>
                    <a:pt x="15" y="453"/>
                  </a:lnTo>
                  <a:lnTo>
                    <a:pt x="11" y="425"/>
                  </a:lnTo>
                  <a:lnTo>
                    <a:pt x="7" y="396"/>
                  </a:lnTo>
                  <a:lnTo>
                    <a:pt x="4" y="368"/>
                  </a:lnTo>
                  <a:lnTo>
                    <a:pt x="1" y="312"/>
                  </a:lnTo>
                  <a:lnTo>
                    <a:pt x="0" y="259"/>
                  </a:lnTo>
                  <a:lnTo>
                    <a:pt x="1" y="212"/>
                  </a:lnTo>
                  <a:lnTo>
                    <a:pt x="1" y="212"/>
                  </a:lnTo>
                  <a:lnTo>
                    <a:pt x="1" y="207"/>
                  </a:lnTo>
                  <a:lnTo>
                    <a:pt x="3" y="202"/>
                  </a:lnTo>
                  <a:lnTo>
                    <a:pt x="6" y="198"/>
                  </a:lnTo>
                  <a:lnTo>
                    <a:pt x="10" y="196"/>
                  </a:lnTo>
                  <a:lnTo>
                    <a:pt x="14" y="193"/>
                  </a:lnTo>
                  <a:lnTo>
                    <a:pt x="16" y="188"/>
                  </a:lnTo>
                  <a:lnTo>
                    <a:pt x="16" y="188"/>
                  </a:lnTo>
                  <a:lnTo>
                    <a:pt x="17" y="185"/>
                  </a:lnTo>
                  <a:lnTo>
                    <a:pt x="19" y="182"/>
                  </a:lnTo>
                  <a:lnTo>
                    <a:pt x="19" y="182"/>
                  </a:lnTo>
                  <a:lnTo>
                    <a:pt x="41" y="154"/>
                  </a:lnTo>
                  <a:lnTo>
                    <a:pt x="63" y="127"/>
                  </a:lnTo>
                  <a:lnTo>
                    <a:pt x="86" y="103"/>
                  </a:lnTo>
                  <a:lnTo>
                    <a:pt x="110" y="81"/>
                  </a:lnTo>
                  <a:lnTo>
                    <a:pt x="135" y="60"/>
                  </a:lnTo>
                  <a:lnTo>
                    <a:pt x="159" y="41"/>
                  </a:lnTo>
                  <a:lnTo>
                    <a:pt x="185" y="25"/>
                  </a:lnTo>
                  <a:lnTo>
                    <a:pt x="210" y="10"/>
                  </a:lnTo>
                  <a:lnTo>
                    <a:pt x="210" y="10"/>
                  </a:lnTo>
                  <a:lnTo>
                    <a:pt x="215" y="8"/>
                  </a:lnTo>
                  <a:lnTo>
                    <a:pt x="219" y="7"/>
                  </a:lnTo>
                  <a:lnTo>
                    <a:pt x="219" y="7"/>
                  </a:lnTo>
                  <a:lnTo>
                    <a:pt x="222" y="8"/>
                  </a:lnTo>
                  <a:lnTo>
                    <a:pt x="228" y="8"/>
                  </a:lnTo>
                  <a:lnTo>
                    <a:pt x="232" y="5"/>
                  </a:lnTo>
                  <a:lnTo>
                    <a:pt x="232" y="5"/>
                  </a:lnTo>
                  <a:lnTo>
                    <a:pt x="236" y="3"/>
                  </a:lnTo>
                  <a:lnTo>
                    <a:pt x="242" y="2"/>
                  </a:lnTo>
                  <a:lnTo>
                    <a:pt x="242" y="2"/>
                  </a:lnTo>
                  <a:lnTo>
                    <a:pt x="291" y="0"/>
                  </a:lnTo>
                  <a:lnTo>
                    <a:pt x="335" y="0"/>
                  </a:lnTo>
                  <a:lnTo>
                    <a:pt x="335" y="0"/>
                  </a:lnTo>
                  <a:lnTo>
                    <a:pt x="377" y="0"/>
                  </a:lnTo>
                  <a:lnTo>
                    <a:pt x="419" y="2"/>
                  </a:lnTo>
                  <a:lnTo>
                    <a:pt x="458" y="5"/>
                  </a:lnTo>
                  <a:lnTo>
                    <a:pt x="495" y="8"/>
                  </a:lnTo>
                  <a:lnTo>
                    <a:pt x="531" y="13"/>
                  </a:lnTo>
                  <a:lnTo>
                    <a:pt x="566" y="20"/>
                  </a:lnTo>
                  <a:lnTo>
                    <a:pt x="599" y="26"/>
                  </a:lnTo>
                  <a:lnTo>
                    <a:pt x="631" y="34"/>
                  </a:lnTo>
                  <a:lnTo>
                    <a:pt x="631" y="34"/>
                  </a:lnTo>
                  <a:lnTo>
                    <a:pt x="634" y="35"/>
                  </a:lnTo>
                  <a:lnTo>
                    <a:pt x="636" y="36"/>
                  </a:lnTo>
                  <a:lnTo>
                    <a:pt x="638" y="36"/>
                  </a:lnTo>
                  <a:lnTo>
                    <a:pt x="638" y="36"/>
                  </a:lnTo>
                  <a:lnTo>
                    <a:pt x="642" y="36"/>
                  </a:lnTo>
                  <a:lnTo>
                    <a:pt x="646" y="38"/>
                  </a:lnTo>
                  <a:lnTo>
                    <a:pt x="656" y="46"/>
                  </a:lnTo>
                  <a:lnTo>
                    <a:pt x="656" y="46"/>
                  </a:lnTo>
                  <a:lnTo>
                    <a:pt x="697" y="80"/>
                  </a:lnTo>
                  <a:lnTo>
                    <a:pt x="736" y="114"/>
                  </a:lnTo>
                  <a:lnTo>
                    <a:pt x="775" y="149"/>
                  </a:lnTo>
                  <a:lnTo>
                    <a:pt x="812" y="184"/>
                  </a:lnTo>
                  <a:lnTo>
                    <a:pt x="887" y="256"/>
                  </a:lnTo>
                  <a:lnTo>
                    <a:pt x="958" y="328"/>
                  </a:lnTo>
                  <a:lnTo>
                    <a:pt x="958" y="328"/>
                  </a:lnTo>
                  <a:lnTo>
                    <a:pt x="1008" y="379"/>
                  </a:lnTo>
                  <a:lnTo>
                    <a:pt x="1057" y="428"/>
                  </a:lnTo>
                  <a:lnTo>
                    <a:pt x="1107" y="475"/>
                  </a:lnTo>
                  <a:lnTo>
                    <a:pt x="1156" y="521"/>
                  </a:lnTo>
                  <a:lnTo>
                    <a:pt x="1159" y="524"/>
                  </a:lnTo>
                  <a:lnTo>
                    <a:pt x="1163" y="524"/>
                  </a:lnTo>
                  <a:lnTo>
                    <a:pt x="1163" y="524"/>
                  </a:lnTo>
                  <a:lnTo>
                    <a:pt x="1167" y="525"/>
                  </a:lnTo>
                  <a:lnTo>
                    <a:pt x="1171" y="527"/>
                  </a:lnTo>
                  <a:lnTo>
                    <a:pt x="1173" y="529"/>
                  </a:lnTo>
                  <a:lnTo>
                    <a:pt x="1175" y="533"/>
                  </a:lnTo>
                  <a:lnTo>
                    <a:pt x="1175" y="533"/>
                  </a:lnTo>
                  <a:lnTo>
                    <a:pt x="1185" y="553"/>
                  </a:lnTo>
                  <a:lnTo>
                    <a:pt x="1193" y="571"/>
                  </a:lnTo>
                  <a:lnTo>
                    <a:pt x="1201" y="590"/>
                  </a:lnTo>
                  <a:lnTo>
                    <a:pt x="1207" y="607"/>
                  </a:lnTo>
                  <a:lnTo>
                    <a:pt x="1211" y="626"/>
                  </a:lnTo>
                  <a:lnTo>
                    <a:pt x="1215" y="644"/>
                  </a:lnTo>
                  <a:lnTo>
                    <a:pt x="1218" y="660"/>
                  </a:lnTo>
                  <a:lnTo>
                    <a:pt x="1220" y="677"/>
                  </a:lnTo>
                  <a:lnTo>
                    <a:pt x="1220" y="693"/>
                  </a:lnTo>
                  <a:lnTo>
                    <a:pt x="1220" y="710"/>
                  </a:lnTo>
                  <a:lnTo>
                    <a:pt x="1218" y="725"/>
                  </a:lnTo>
                  <a:lnTo>
                    <a:pt x="1216" y="741"/>
                  </a:lnTo>
                  <a:lnTo>
                    <a:pt x="1212" y="755"/>
                  </a:lnTo>
                  <a:lnTo>
                    <a:pt x="1208" y="771"/>
                  </a:lnTo>
                  <a:lnTo>
                    <a:pt x="1202" y="785"/>
                  </a:lnTo>
                  <a:lnTo>
                    <a:pt x="1194" y="798"/>
                  </a:lnTo>
                  <a:lnTo>
                    <a:pt x="1192" y="804"/>
                  </a:lnTo>
                  <a:lnTo>
                    <a:pt x="1193" y="809"/>
                  </a:lnTo>
                  <a:lnTo>
                    <a:pt x="1193" y="809"/>
                  </a:lnTo>
                  <a:lnTo>
                    <a:pt x="1194" y="813"/>
                  </a:lnTo>
                  <a:lnTo>
                    <a:pt x="1193" y="817"/>
                  </a:lnTo>
                  <a:lnTo>
                    <a:pt x="1191" y="821"/>
                  </a:lnTo>
                  <a:lnTo>
                    <a:pt x="1188" y="826"/>
                  </a:lnTo>
                  <a:lnTo>
                    <a:pt x="1188" y="826"/>
                  </a:lnTo>
                  <a:lnTo>
                    <a:pt x="1147" y="869"/>
                  </a:lnTo>
                  <a:lnTo>
                    <a:pt x="1109" y="909"/>
                  </a:lnTo>
                  <a:lnTo>
                    <a:pt x="1070" y="948"/>
                  </a:lnTo>
                  <a:lnTo>
                    <a:pt x="1031" y="985"/>
                  </a:lnTo>
                  <a:lnTo>
                    <a:pt x="952" y="1062"/>
                  </a:lnTo>
                  <a:lnTo>
                    <a:pt x="862" y="1146"/>
                  </a:lnTo>
                  <a:lnTo>
                    <a:pt x="862" y="1146"/>
                  </a:lnTo>
                  <a:lnTo>
                    <a:pt x="858" y="1151"/>
                  </a:lnTo>
                  <a:lnTo>
                    <a:pt x="857" y="1152"/>
                  </a:lnTo>
                  <a:lnTo>
                    <a:pt x="857" y="1152"/>
                  </a:lnTo>
                  <a:lnTo>
                    <a:pt x="853" y="1157"/>
                  </a:lnTo>
                  <a:lnTo>
                    <a:pt x="853" y="1157"/>
                  </a:lnTo>
                  <a:lnTo>
                    <a:pt x="834" y="1170"/>
                  </a:lnTo>
                  <a:lnTo>
                    <a:pt x="815" y="1182"/>
                  </a:lnTo>
                  <a:lnTo>
                    <a:pt x="798" y="1192"/>
                  </a:lnTo>
                  <a:lnTo>
                    <a:pt x="779" y="1200"/>
                  </a:lnTo>
                  <a:lnTo>
                    <a:pt x="761" y="1206"/>
                  </a:lnTo>
                  <a:lnTo>
                    <a:pt x="743" y="1211"/>
                  </a:lnTo>
                  <a:lnTo>
                    <a:pt x="724" y="1214"/>
                  </a:lnTo>
                  <a:lnTo>
                    <a:pt x="706" y="1215"/>
                  </a:lnTo>
                  <a:lnTo>
                    <a:pt x="706" y="1215"/>
                  </a:lnTo>
                  <a:close/>
                  <a:moveTo>
                    <a:pt x="231" y="43"/>
                  </a:moveTo>
                  <a:lnTo>
                    <a:pt x="231" y="43"/>
                  </a:lnTo>
                  <a:lnTo>
                    <a:pt x="206" y="57"/>
                  </a:lnTo>
                  <a:lnTo>
                    <a:pt x="182" y="72"/>
                  </a:lnTo>
                  <a:lnTo>
                    <a:pt x="159" y="90"/>
                  </a:lnTo>
                  <a:lnTo>
                    <a:pt x="137" y="108"/>
                  </a:lnTo>
                  <a:lnTo>
                    <a:pt x="114" y="129"/>
                  </a:lnTo>
                  <a:lnTo>
                    <a:pt x="93" y="151"/>
                  </a:lnTo>
                  <a:lnTo>
                    <a:pt x="73" y="175"/>
                  </a:lnTo>
                  <a:lnTo>
                    <a:pt x="54" y="198"/>
                  </a:lnTo>
                  <a:lnTo>
                    <a:pt x="54" y="198"/>
                  </a:lnTo>
                  <a:lnTo>
                    <a:pt x="50" y="202"/>
                  </a:lnTo>
                  <a:lnTo>
                    <a:pt x="46" y="205"/>
                  </a:lnTo>
                  <a:lnTo>
                    <a:pt x="40" y="208"/>
                  </a:lnTo>
                  <a:lnTo>
                    <a:pt x="40" y="216"/>
                  </a:lnTo>
                  <a:lnTo>
                    <a:pt x="40" y="216"/>
                  </a:lnTo>
                  <a:lnTo>
                    <a:pt x="39" y="280"/>
                  </a:lnTo>
                  <a:lnTo>
                    <a:pt x="40" y="311"/>
                  </a:lnTo>
                  <a:lnTo>
                    <a:pt x="41" y="342"/>
                  </a:lnTo>
                  <a:lnTo>
                    <a:pt x="43" y="371"/>
                  </a:lnTo>
                  <a:lnTo>
                    <a:pt x="45" y="400"/>
                  </a:lnTo>
                  <a:lnTo>
                    <a:pt x="49" y="427"/>
                  </a:lnTo>
                  <a:lnTo>
                    <a:pt x="52" y="453"/>
                  </a:lnTo>
                  <a:lnTo>
                    <a:pt x="56" y="479"/>
                  </a:lnTo>
                  <a:lnTo>
                    <a:pt x="61" y="504"/>
                  </a:lnTo>
                  <a:lnTo>
                    <a:pt x="68" y="529"/>
                  </a:lnTo>
                  <a:lnTo>
                    <a:pt x="74" y="552"/>
                  </a:lnTo>
                  <a:lnTo>
                    <a:pt x="80" y="574"/>
                  </a:lnTo>
                  <a:lnTo>
                    <a:pt x="88" y="596"/>
                  </a:lnTo>
                  <a:lnTo>
                    <a:pt x="96" y="618"/>
                  </a:lnTo>
                  <a:lnTo>
                    <a:pt x="105" y="637"/>
                  </a:lnTo>
                  <a:lnTo>
                    <a:pt x="105" y="637"/>
                  </a:lnTo>
                  <a:lnTo>
                    <a:pt x="107" y="642"/>
                  </a:lnTo>
                  <a:lnTo>
                    <a:pt x="107" y="648"/>
                  </a:lnTo>
                  <a:lnTo>
                    <a:pt x="107" y="654"/>
                  </a:lnTo>
                  <a:lnTo>
                    <a:pt x="112" y="658"/>
                  </a:lnTo>
                  <a:lnTo>
                    <a:pt x="112" y="658"/>
                  </a:lnTo>
                  <a:lnTo>
                    <a:pt x="131" y="671"/>
                  </a:lnTo>
                  <a:lnTo>
                    <a:pt x="148" y="686"/>
                  </a:lnTo>
                  <a:lnTo>
                    <a:pt x="165" y="701"/>
                  </a:lnTo>
                  <a:lnTo>
                    <a:pt x="181" y="718"/>
                  </a:lnTo>
                  <a:lnTo>
                    <a:pt x="213" y="751"/>
                  </a:lnTo>
                  <a:lnTo>
                    <a:pt x="243" y="785"/>
                  </a:lnTo>
                  <a:lnTo>
                    <a:pt x="243" y="785"/>
                  </a:lnTo>
                  <a:lnTo>
                    <a:pt x="276" y="822"/>
                  </a:lnTo>
                  <a:lnTo>
                    <a:pt x="294" y="841"/>
                  </a:lnTo>
                  <a:lnTo>
                    <a:pt x="311" y="859"/>
                  </a:lnTo>
                  <a:lnTo>
                    <a:pt x="579" y="1127"/>
                  </a:lnTo>
                  <a:lnTo>
                    <a:pt x="582" y="1128"/>
                  </a:lnTo>
                  <a:lnTo>
                    <a:pt x="582" y="1128"/>
                  </a:lnTo>
                  <a:lnTo>
                    <a:pt x="585" y="1129"/>
                  </a:lnTo>
                  <a:lnTo>
                    <a:pt x="588" y="1131"/>
                  </a:lnTo>
                  <a:lnTo>
                    <a:pt x="588" y="1131"/>
                  </a:lnTo>
                  <a:lnTo>
                    <a:pt x="604" y="1142"/>
                  </a:lnTo>
                  <a:lnTo>
                    <a:pt x="618" y="1152"/>
                  </a:lnTo>
                  <a:lnTo>
                    <a:pt x="633" y="1159"/>
                  </a:lnTo>
                  <a:lnTo>
                    <a:pt x="647" y="1165"/>
                  </a:lnTo>
                  <a:lnTo>
                    <a:pt x="662" y="1170"/>
                  </a:lnTo>
                  <a:lnTo>
                    <a:pt x="677" y="1174"/>
                  </a:lnTo>
                  <a:lnTo>
                    <a:pt x="691" y="1177"/>
                  </a:lnTo>
                  <a:lnTo>
                    <a:pt x="706" y="1177"/>
                  </a:lnTo>
                  <a:lnTo>
                    <a:pt x="706" y="1177"/>
                  </a:lnTo>
                  <a:lnTo>
                    <a:pt x="720" y="1177"/>
                  </a:lnTo>
                  <a:lnTo>
                    <a:pt x="735" y="1174"/>
                  </a:lnTo>
                  <a:lnTo>
                    <a:pt x="750" y="1170"/>
                  </a:lnTo>
                  <a:lnTo>
                    <a:pt x="765" y="1165"/>
                  </a:lnTo>
                  <a:lnTo>
                    <a:pt x="779" y="1159"/>
                  </a:lnTo>
                  <a:lnTo>
                    <a:pt x="794" y="1152"/>
                  </a:lnTo>
                  <a:lnTo>
                    <a:pt x="808" y="1142"/>
                  </a:lnTo>
                  <a:lnTo>
                    <a:pt x="823" y="1131"/>
                  </a:lnTo>
                  <a:lnTo>
                    <a:pt x="823" y="1131"/>
                  </a:lnTo>
                  <a:lnTo>
                    <a:pt x="824" y="1130"/>
                  </a:lnTo>
                  <a:lnTo>
                    <a:pt x="825" y="1130"/>
                  </a:lnTo>
                  <a:lnTo>
                    <a:pt x="826" y="1129"/>
                  </a:lnTo>
                  <a:lnTo>
                    <a:pt x="865" y="1090"/>
                  </a:lnTo>
                  <a:lnTo>
                    <a:pt x="865" y="1090"/>
                  </a:lnTo>
                  <a:lnTo>
                    <a:pt x="934" y="1017"/>
                  </a:lnTo>
                  <a:lnTo>
                    <a:pt x="1002" y="949"/>
                  </a:lnTo>
                  <a:lnTo>
                    <a:pt x="1069" y="883"/>
                  </a:lnTo>
                  <a:lnTo>
                    <a:pt x="1105" y="850"/>
                  </a:lnTo>
                  <a:lnTo>
                    <a:pt x="1140" y="817"/>
                  </a:lnTo>
                  <a:lnTo>
                    <a:pt x="1143" y="815"/>
                  </a:lnTo>
                  <a:lnTo>
                    <a:pt x="1144" y="811"/>
                  </a:lnTo>
                  <a:lnTo>
                    <a:pt x="1144" y="811"/>
                  </a:lnTo>
                  <a:lnTo>
                    <a:pt x="1145" y="807"/>
                  </a:lnTo>
                  <a:lnTo>
                    <a:pt x="1147" y="803"/>
                  </a:lnTo>
                  <a:lnTo>
                    <a:pt x="1147" y="803"/>
                  </a:lnTo>
                  <a:lnTo>
                    <a:pt x="1157" y="786"/>
                  </a:lnTo>
                  <a:lnTo>
                    <a:pt x="1165" y="770"/>
                  </a:lnTo>
                  <a:lnTo>
                    <a:pt x="1173" y="753"/>
                  </a:lnTo>
                  <a:lnTo>
                    <a:pt x="1177" y="736"/>
                  </a:lnTo>
                  <a:lnTo>
                    <a:pt x="1180" y="720"/>
                  </a:lnTo>
                  <a:lnTo>
                    <a:pt x="1182" y="703"/>
                  </a:lnTo>
                  <a:lnTo>
                    <a:pt x="1182" y="688"/>
                  </a:lnTo>
                  <a:lnTo>
                    <a:pt x="1181" y="672"/>
                  </a:lnTo>
                  <a:lnTo>
                    <a:pt x="1179" y="657"/>
                  </a:lnTo>
                  <a:lnTo>
                    <a:pt x="1176" y="642"/>
                  </a:lnTo>
                  <a:lnTo>
                    <a:pt x="1173" y="628"/>
                  </a:lnTo>
                  <a:lnTo>
                    <a:pt x="1169" y="614"/>
                  </a:lnTo>
                  <a:lnTo>
                    <a:pt x="1158" y="588"/>
                  </a:lnTo>
                  <a:lnTo>
                    <a:pt x="1148" y="564"/>
                  </a:lnTo>
                  <a:lnTo>
                    <a:pt x="1146" y="560"/>
                  </a:lnTo>
                  <a:lnTo>
                    <a:pt x="1143" y="558"/>
                  </a:lnTo>
                  <a:lnTo>
                    <a:pt x="1143" y="558"/>
                  </a:lnTo>
                  <a:lnTo>
                    <a:pt x="1140" y="556"/>
                  </a:lnTo>
                  <a:lnTo>
                    <a:pt x="1140" y="556"/>
                  </a:lnTo>
                  <a:lnTo>
                    <a:pt x="1089" y="514"/>
                  </a:lnTo>
                  <a:lnTo>
                    <a:pt x="1039" y="471"/>
                  </a:lnTo>
                  <a:lnTo>
                    <a:pt x="991" y="427"/>
                  </a:lnTo>
                  <a:lnTo>
                    <a:pt x="942" y="381"/>
                  </a:lnTo>
                  <a:lnTo>
                    <a:pt x="894" y="335"/>
                  </a:lnTo>
                  <a:lnTo>
                    <a:pt x="846" y="289"/>
                  </a:lnTo>
                  <a:lnTo>
                    <a:pt x="752" y="196"/>
                  </a:lnTo>
                  <a:lnTo>
                    <a:pt x="752" y="196"/>
                  </a:lnTo>
                  <a:lnTo>
                    <a:pt x="629" y="75"/>
                  </a:lnTo>
                  <a:lnTo>
                    <a:pt x="627" y="72"/>
                  </a:lnTo>
                  <a:lnTo>
                    <a:pt x="623" y="72"/>
                  </a:lnTo>
                  <a:lnTo>
                    <a:pt x="622" y="71"/>
                  </a:lnTo>
                  <a:lnTo>
                    <a:pt x="622" y="71"/>
                  </a:lnTo>
                  <a:lnTo>
                    <a:pt x="590" y="64"/>
                  </a:lnTo>
                  <a:lnTo>
                    <a:pt x="558" y="57"/>
                  </a:lnTo>
                  <a:lnTo>
                    <a:pt x="525" y="52"/>
                  </a:lnTo>
                  <a:lnTo>
                    <a:pt x="491" y="46"/>
                  </a:lnTo>
                  <a:lnTo>
                    <a:pt x="455" y="43"/>
                  </a:lnTo>
                  <a:lnTo>
                    <a:pt x="417" y="40"/>
                  </a:lnTo>
                  <a:lnTo>
                    <a:pt x="377" y="39"/>
                  </a:lnTo>
                  <a:lnTo>
                    <a:pt x="336" y="38"/>
                  </a:lnTo>
                  <a:lnTo>
                    <a:pt x="336" y="38"/>
                  </a:lnTo>
                  <a:lnTo>
                    <a:pt x="291" y="39"/>
                  </a:lnTo>
                  <a:lnTo>
                    <a:pt x="241" y="40"/>
                  </a:lnTo>
                  <a:lnTo>
                    <a:pt x="236" y="40"/>
                  </a:lnTo>
                  <a:lnTo>
                    <a:pt x="232" y="42"/>
                  </a:lnTo>
                  <a:lnTo>
                    <a:pt x="232" y="42"/>
                  </a:lnTo>
                  <a:lnTo>
                    <a:pt x="231" y="43"/>
                  </a:lnTo>
                  <a:lnTo>
                    <a:pt x="231" y="4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8" name="Freeform 927"/>
            <p:cNvSpPr>
              <a:spLocks noEditPoints="1"/>
            </p:cNvSpPr>
            <p:nvPr/>
          </p:nvSpPr>
          <p:spPr bwMode="auto">
            <a:xfrm>
              <a:off x="3424238" y="1154113"/>
              <a:ext cx="557213" cy="225425"/>
            </a:xfrm>
            <a:custGeom>
              <a:avLst/>
              <a:gdLst/>
              <a:ahLst/>
              <a:cxnLst>
                <a:cxn ang="0">
                  <a:pos x="77" y="421"/>
                </a:cxn>
                <a:cxn ang="0">
                  <a:pos x="65" y="420"/>
                </a:cxn>
                <a:cxn ang="0">
                  <a:pos x="28" y="385"/>
                </a:cxn>
                <a:cxn ang="0">
                  <a:pos x="2" y="324"/>
                </a:cxn>
                <a:cxn ang="0">
                  <a:pos x="1" y="253"/>
                </a:cxn>
                <a:cxn ang="0">
                  <a:pos x="3" y="188"/>
                </a:cxn>
                <a:cxn ang="0">
                  <a:pos x="40" y="100"/>
                </a:cxn>
                <a:cxn ang="0">
                  <a:pos x="87" y="65"/>
                </a:cxn>
                <a:cxn ang="0">
                  <a:pos x="160" y="37"/>
                </a:cxn>
                <a:cxn ang="0">
                  <a:pos x="250" y="24"/>
                </a:cxn>
                <a:cxn ang="0">
                  <a:pos x="311" y="37"/>
                </a:cxn>
                <a:cxn ang="0">
                  <a:pos x="412" y="72"/>
                </a:cxn>
                <a:cxn ang="0">
                  <a:pos x="529" y="127"/>
                </a:cxn>
                <a:cxn ang="0">
                  <a:pos x="587" y="70"/>
                </a:cxn>
                <a:cxn ang="0">
                  <a:pos x="661" y="29"/>
                </a:cxn>
                <a:cxn ang="0">
                  <a:pos x="790" y="1"/>
                </a:cxn>
                <a:cxn ang="0">
                  <a:pos x="894" y="10"/>
                </a:cxn>
                <a:cxn ang="0">
                  <a:pos x="971" y="35"/>
                </a:cxn>
                <a:cxn ang="0">
                  <a:pos x="1030" y="87"/>
                </a:cxn>
                <a:cxn ang="0">
                  <a:pos x="1052" y="163"/>
                </a:cxn>
                <a:cxn ang="0">
                  <a:pos x="1025" y="252"/>
                </a:cxn>
                <a:cxn ang="0">
                  <a:pos x="951" y="306"/>
                </a:cxn>
                <a:cxn ang="0">
                  <a:pos x="871" y="326"/>
                </a:cxn>
                <a:cxn ang="0">
                  <a:pos x="769" y="315"/>
                </a:cxn>
                <a:cxn ang="0">
                  <a:pos x="623" y="246"/>
                </a:cxn>
                <a:cxn ang="0">
                  <a:pos x="524" y="190"/>
                </a:cxn>
                <a:cxn ang="0">
                  <a:pos x="479" y="259"/>
                </a:cxn>
                <a:cxn ang="0">
                  <a:pos x="458" y="261"/>
                </a:cxn>
                <a:cxn ang="0">
                  <a:pos x="451" y="244"/>
                </a:cxn>
                <a:cxn ang="0">
                  <a:pos x="504" y="162"/>
                </a:cxn>
                <a:cxn ang="0">
                  <a:pos x="394" y="95"/>
                </a:cxn>
                <a:cxn ang="0">
                  <a:pos x="310" y="68"/>
                </a:cxn>
                <a:cxn ang="0">
                  <a:pos x="213" y="57"/>
                </a:cxn>
                <a:cxn ang="0">
                  <a:pos x="142" y="76"/>
                </a:cxn>
                <a:cxn ang="0">
                  <a:pos x="89" y="99"/>
                </a:cxn>
                <a:cxn ang="0">
                  <a:pos x="47" y="159"/>
                </a:cxn>
                <a:cxn ang="0">
                  <a:pos x="30" y="231"/>
                </a:cxn>
                <a:cxn ang="0">
                  <a:pos x="41" y="335"/>
                </a:cxn>
                <a:cxn ang="0">
                  <a:pos x="65" y="372"/>
                </a:cxn>
                <a:cxn ang="0">
                  <a:pos x="101" y="397"/>
                </a:cxn>
                <a:cxn ang="0">
                  <a:pos x="117" y="394"/>
                </a:cxn>
                <a:cxn ang="0">
                  <a:pos x="127" y="410"/>
                </a:cxn>
                <a:cxn ang="0">
                  <a:pos x="112" y="425"/>
                </a:cxn>
                <a:cxn ang="0">
                  <a:pos x="819" y="29"/>
                </a:cxn>
                <a:cxn ang="0">
                  <a:pos x="736" y="41"/>
                </a:cxn>
                <a:cxn ang="0">
                  <a:pos x="628" y="80"/>
                </a:cxn>
                <a:cxn ang="0">
                  <a:pos x="550" y="152"/>
                </a:cxn>
                <a:cxn ang="0">
                  <a:pos x="632" y="213"/>
                </a:cxn>
                <a:cxn ang="0">
                  <a:pos x="723" y="264"/>
                </a:cxn>
                <a:cxn ang="0">
                  <a:pos x="808" y="289"/>
                </a:cxn>
                <a:cxn ang="0">
                  <a:pos x="922" y="285"/>
                </a:cxn>
                <a:cxn ang="0">
                  <a:pos x="994" y="243"/>
                </a:cxn>
                <a:cxn ang="0">
                  <a:pos x="1021" y="169"/>
                </a:cxn>
                <a:cxn ang="0">
                  <a:pos x="1014" y="119"/>
                </a:cxn>
                <a:cxn ang="0">
                  <a:pos x="991" y="91"/>
                </a:cxn>
                <a:cxn ang="0">
                  <a:pos x="938" y="55"/>
                </a:cxn>
                <a:cxn ang="0">
                  <a:pos x="849" y="32"/>
                </a:cxn>
              </a:cxnLst>
              <a:rect l="0" t="0" r="r" b="b"/>
              <a:pathLst>
                <a:path w="1052" h="426">
                  <a:moveTo>
                    <a:pt x="96" y="426"/>
                  </a:moveTo>
                  <a:lnTo>
                    <a:pt x="96" y="426"/>
                  </a:lnTo>
                  <a:lnTo>
                    <a:pt x="90" y="425"/>
                  </a:lnTo>
                  <a:lnTo>
                    <a:pt x="85" y="425"/>
                  </a:lnTo>
                  <a:lnTo>
                    <a:pt x="80" y="423"/>
                  </a:lnTo>
                  <a:lnTo>
                    <a:pt x="77" y="421"/>
                  </a:lnTo>
                  <a:lnTo>
                    <a:pt x="74" y="418"/>
                  </a:lnTo>
                  <a:lnTo>
                    <a:pt x="68" y="423"/>
                  </a:lnTo>
                  <a:lnTo>
                    <a:pt x="68" y="421"/>
                  </a:lnTo>
                  <a:lnTo>
                    <a:pt x="68" y="421"/>
                  </a:lnTo>
                  <a:lnTo>
                    <a:pt x="65" y="420"/>
                  </a:lnTo>
                  <a:lnTo>
                    <a:pt x="65" y="420"/>
                  </a:lnTo>
                  <a:lnTo>
                    <a:pt x="59" y="417"/>
                  </a:lnTo>
                  <a:lnTo>
                    <a:pt x="53" y="413"/>
                  </a:lnTo>
                  <a:lnTo>
                    <a:pt x="53" y="413"/>
                  </a:lnTo>
                  <a:lnTo>
                    <a:pt x="44" y="405"/>
                  </a:lnTo>
                  <a:lnTo>
                    <a:pt x="36" y="396"/>
                  </a:lnTo>
                  <a:lnTo>
                    <a:pt x="28" y="385"/>
                  </a:lnTo>
                  <a:lnTo>
                    <a:pt x="21" y="373"/>
                  </a:lnTo>
                  <a:lnTo>
                    <a:pt x="14" y="361"/>
                  </a:lnTo>
                  <a:lnTo>
                    <a:pt x="9" y="349"/>
                  </a:lnTo>
                  <a:lnTo>
                    <a:pt x="5" y="336"/>
                  </a:lnTo>
                  <a:lnTo>
                    <a:pt x="2" y="324"/>
                  </a:lnTo>
                  <a:lnTo>
                    <a:pt x="2" y="324"/>
                  </a:lnTo>
                  <a:lnTo>
                    <a:pt x="0" y="313"/>
                  </a:lnTo>
                  <a:lnTo>
                    <a:pt x="0" y="300"/>
                  </a:lnTo>
                  <a:lnTo>
                    <a:pt x="0" y="275"/>
                  </a:lnTo>
                  <a:lnTo>
                    <a:pt x="0" y="275"/>
                  </a:lnTo>
                  <a:lnTo>
                    <a:pt x="1" y="253"/>
                  </a:lnTo>
                  <a:lnTo>
                    <a:pt x="1" y="253"/>
                  </a:lnTo>
                  <a:lnTo>
                    <a:pt x="1" y="234"/>
                  </a:lnTo>
                  <a:lnTo>
                    <a:pt x="1" y="234"/>
                  </a:lnTo>
                  <a:lnTo>
                    <a:pt x="0" y="210"/>
                  </a:lnTo>
                  <a:lnTo>
                    <a:pt x="1" y="198"/>
                  </a:lnTo>
                  <a:lnTo>
                    <a:pt x="3" y="188"/>
                  </a:lnTo>
                  <a:lnTo>
                    <a:pt x="3" y="188"/>
                  </a:lnTo>
                  <a:lnTo>
                    <a:pt x="8" y="166"/>
                  </a:lnTo>
                  <a:lnTo>
                    <a:pt x="13" y="153"/>
                  </a:lnTo>
                  <a:lnTo>
                    <a:pt x="18" y="139"/>
                  </a:lnTo>
                  <a:lnTo>
                    <a:pt x="25" y="126"/>
                  </a:lnTo>
                  <a:lnTo>
                    <a:pt x="32" y="112"/>
                  </a:lnTo>
                  <a:lnTo>
                    <a:pt x="40" y="100"/>
                  </a:lnTo>
                  <a:lnTo>
                    <a:pt x="44" y="95"/>
                  </a:lnTo>
                  <a:lnTo>
                    <a:pt x="49" y="89"/>
                  </a:lnTo>
                  <a:lnTo>
                    <a:pt x="49" y="89"/>
                  </a:lnTo>
                  <a:lnTo>
                    <a:pt x="62" y="80"/>
                  </a:lnTo>
                  <a:lnTo>
                    <a:pt x="73" y="72"/>
                  </a:lnTo>
                  <a:lnTo>
                    <a:pt x="87" y="65"/>
                  </a:lnTo>
                  <a:lnTo>
                    <a:pt x="100" y="58"/>
                  </a:lnTo>
                  <a:lnTo>
                    <a:pt x="114" y="53"/>
                  </a:lnTo>
                  <a:lnTo>
                    <a:pt x="127" y="47"/>
                  </a:lnTo>
                  <a:lnTo>
                    <a:pt x="156" y="38"/>
                  </a:lnTo>
                  <a:lnTo>
                    <a:pt x="160" y="37"/>
                  </a:lnTo>
                  <a:lnTo>
                    <a:pt x="160" y="37"/>
                  </a:lnTo>
                  <a:lnTo>
                    <a:pt x="180" y="31"/>
                  </a:lnTo>
                  <a:lnTo>
                    <a:pt x="198" y="27"/>
                  </a:lnTo>
                  <a:lnTo>
                    <a:pt x="218" y="24"/>
                  </a:lnTo>
                  <a:lnTo>
                    <a:pt x="236" y="24"/>
                  </a:lnTo>
                  <a:lnTo>
                    <a:pt x="236" y="24"/>
                  </a:lnTo>
                  <a:lnTo>
                    <a:pt x="250" y="24"/>
                  </a:lnTo>
                  <a:lnTo>
                    <a:pt x="262" y="25"/>
                  </a:lnTo>
                  <a:lnTo>
                    <a:pt x="275" y="27"/>
                  </a:lnTo>
                  <a:lnTo>
                    <a:pt x="287" y="31"/>
                  </a:lnTo>
                  <a:lnTo>
                    <a:pt x="287" y="31"/>
                  </a:lnTo>
                  <a:lnTo>
                    <a:pt x="309" y="36"/>
                  </a:lnTo>
                  <a:lnTo>
                    <a:pt x="311" y="37"/>
                  </a:lnTo>
                  <a:lnTo>
                    <a:pt x="311" y="37"/>
                  </a:lnTo>
                  <a:lnTo>
                    <a:pt x="338" y="44"/>
                  </a:lnTo>
                  <a:lnTo>
                    <a:pt x="362" y="51"/>
                  </a:lnTo>
                  <a:lnTo>
                    <a:pt x="387" y="60"/>
                  </a:lnTo>
                  <a:lnTo>
                    <a:pt x="400" y="66"/>
                  </a:lnTo>
                  <a:lnTo>
                    <a:pt x="412" y="72"/>
                  </a:lnTo>
                  <a:lnTo>
                    <a:pt x="412" y="72"/>
                  </a:lnTo>
                  <a:lnTo>
                    <a:pt x="438" y="85"/>
                  </a:lnTo>
                  <a:lnTo>
                    <a:pt x="464" y="100"/>
                  </a:lnTo>
                  <a:lnTo>
                    <a:pt x="513" y="130"/>
                  </a:lnTo>
                  <a:lnTo>
                    <a:pt x="523" y="136"/>
                  </a:lnTo>
                  <a:lnTo>
                    <a:pt x="529" y="127"/>
                  </a:lnTo>
                  <a:lnTo>
                    <a:pt x="529" y="127"/>
                  </a:lnTo>
                  <a:lnTo>
                    <a:pt x="540" y="113"/>
                  </a:lnTo>
                  <a:lnTo>
                    <a:pt x="551" y="101"/>
                  </a:lnTo>
                  <a:lnTo>
                    <a:pt x="563" y="89"/>
                  </a:lnTo>
                  <a:lnTo>
                    <a:pt x="574" y="79"/>
                  </a:lnTo>
                  <a:lnTo>
                    <a:pt x="587" y="70"/>
                  </a:lnTo>
                  <a:lnTo>
                    <a:pt x="599" y="60"/>
                  </a:lnTo>
                  <a:lnTo>
                    <a:pt x="611" y="52"/>
                  </a:lnTo>
                  <a:lnTo>
                    <a:pt x="625" y="45"/>
                  </a:lnTo>
                  <a:lnTo>
                    <a:pt x="625" y="45"/>
                  </a:lnTo>
                  <a:lnTo>
                    <a:pt x="642" y="37"/>
                  </a:lnTo>
                  <a:lnTo>
                    <a:pt x="661" y="29"/>
                  </a:lnTo>
                  <a:lnTo>
                    <a:pt x="680" y="23"/>
                  </a:lnTo>
                  <a:lnTo>
                    <a:pt x="698" y="18"/>
                  </a:lnTo>
                  <a:lnTo>
                    <a:pt x="734" y="10"/>
                  </a:lnTo>
                  <a:lnTo>
                    <a:pt x="767" y="4"/>
                  </a:lnTo>
                  <a:lnTo>
                    <a:pt x="767" y="4"/>
                  </a:lnTo>
                  <a:lnTo>
                    <a:pt x="790" y="1"/>
                  </a:lnTo>
                  <a:lnTo>
                    <a:pt x="813" y="0"/>
                  </a:lnTo>
                  <a:lnTo>
                    <a:pt x="813" y="0"/>
                  </a:lnTo>
                  <a:lnTo>
                    <a:pt x="826" y="0"/>
                  </a:lnTo>
                  <a:lnTo>
                    <a:pt x="841" y="1"/>
                  </a:lnTo>
                  <a:lnTo>
                    <a:pt x="868" y="5"/>
                  </a:lnTo>
                  <a:lnTo>
                    <a:pt x="894" y="10"/>
                  </a:lnTo>
                  <a:lnTo>
                    <a:pt x="922" y="16"/>
                  </a:lnTo>
                  <a:lnTo>
                    <a:pt x="922" y="16"/>
                  </a:lnTo>
                  <a:lnTo>
                    <a:pt x="935" y="19"/>
                  </a:lnTo>
                  <a:lnTo>
                    <a:pt x="947" y="23"/>
                  </a:lnTo>
                  <a:lnTo>
                    <a:pt x="959" y="28"/>
                  </a:lnTo>
                  <a:lnTo>
                    <a:pt x="971" y="35"/>
                  </a:lnTo>
                  <a:lnTo>
                    <a:pt x="982" y="42"/>
                  </a:lnTo>
                  <a:lnTo>
                    <a:pt x="994" y="49"/>
                  </a:lnTo>
                  <a:lnTo>
                    <a:pt x="1004" y="57"/>
                  </a:lnTo>
                  <a:lnTo>
                    <a:pt x="1013" y="67"/>
                  </a:lnTo>
                  <a:lnTo>
                    <a:pt x="1022" y="77"/>
                  </a:lnTo>
                  <a:lnTo>
                    <a:pt x="1030" y="87"/>
                  </a:lnTo>
                  <a:lnTo>
                    <a:pt x="1037" y="99"/>
                  </a:lnTo>
                  <a:lnTo>
                    <a:pt x="1043" y="110"/>
                  </a:lnTo>
                  <a:lnTo>
                    <a:pt x="1047" y="122"/>
                  </a:lnTo>
                  <a:lnTo>
                    <a:pt x="1050" y="135"/>
                  </a:lnTo>
                  <a:lnTo>
                    <a:pt x="1052" y="148"/>
                  </a:lnTo>
                  <a:lnTo>
                    <a:pt x="1052" y="163"/>
                  </a:lnTo>
                  <a:lnTo>
                    <a:pt x="1052" y="163"/>
                  </a:lnTo>
                  <a:lnTo>
                    <a:pt x="1050" y="183"/>
                  </a:lnTo>
                  <a:lnTo>
                    <a:pt x="1047" y="203"/>
                  </a:lnTo>
                  <a:lnTo>
                    <a:pt x="1041" y="221"/>
                  </a:lnTo>
                  <a:lnTo>
                    <a:pt x="1034" y="237"/>
                  </a:lnTo>
                  <a:lnTo>
                    <a:pt x="1025" y="252"/>
                  </a:lnTo>
                  <a:lnTo>
                    <a:pt x="1014" y="264"/>
                  </a:lnTo>
                  <a:lnTo>
                    <a:pt x="1003" y="275"/>
                  </a:lnTo>
                  <a:lnTo>
                    <a:pt x="991" y="285"/>
                  </a:lnTo>
                  <a:lnTo>
                    <a:pt x="978" y="293"/>
                  </a:lnTo>
                  <a:lnTo>
                    <a:pt x="965" y="300"/>
                  </a:lnTo>
                  <a:lnTo>
                    <a:pt x="951" y="306"/>
                  </a:lnTo>
                  <a:lnTo>
                    <a:pt x="938" y="311"/>
                  </a:lnTo>
                  <a:lnTo>
                    <a:pt x="924" y="316"/>
                  </a:lnTo>
                  <a:lnTo>
                    <a:pt x="912" y="320"/>
                  </a:lnTo>
                  <a:lnTo>
                    <a:pt x="887" y="324"/>
                  </a:lnTo>
                  <a:lnTo>
                    <a:pt x="887" y="324"/>
                  </a:lnTo>
                  <a:lnTo>
                    <a:pt x="871" y="326"/>
                  </a:lnTo>
                  <a:lnTo>
                    <a:pt x="854" y="327"/>
                  </a:lnTo>
                  <a:lnTo>
                    <a:pt x="854" y="327"/>
                  </a:lnTo>
                  <a:lnTo>
                    <a:pt x="841" y="326"/>
                  </a:lnTo>
                  <a:lnTo>
                    <a:pt x="827" y="325"/>
                  </a:lnTo>
                  <a:lnTo>
                    <a:pt x="799" y="321"/>
                  </a:lnTo>
                  <a:lnTo>
                    <a:pt x="769" y="315"/>
                  </a:lnTo>
                  <a:lnTo>
                    <a:pt x="740" y="305"/>
                  </a:lnTo>
                  <a:lnTo>
                    <a:pt x="711" y="294"/>
                  </a:lnTo>
                  <a:lnTo>
                    <a:pt x="681" y="281"/>
                  </a:lnTo>
                  <a:lnTo>
                    <a:pt x="652" y="265"/>
                  </a:lnTo>
                  <a:lnTo>
                    <a:pt x="623" y="246"/>
                  </a:lnTo>
                  <a:lnTo>
                    <a:pt x="623" y="246"/>
                  </a:lnTo>
                  <a:lnTo>
                    <a:pt x="597" y="229"/>
                  </a:lnTo>
                  <a:lnTo>
                    <a:pt x="571" y="209"/>
                  </a:lnTo>
                  <a:lnTo>
                    <a:pt x="571" y="209"/>
                  </a:lnTo>
                  <a:lnTo>
                    <a:pt x="541" y="187"/>
                  </a:lnTo>
                  <a:lnTo>
                    <a:pt x="531" y="179"/>
                  </a:lnTo>
                  <a:lnTo>
                    <a:pt x="524" y="190"/>
                  </a:lnTo>
                  <a:lnTo>
                    <a:pt x="524" y="190"/>
                  </a:lnTo>
                  <a:lnTo>
                    <a:pt x="500" y="227"/>
                  </a:lnTo>
                  <a:lnTo>
                    <a:pt x="500" y="227"/>
                  </a:lnTo>
                  <a:lnTo>
                    <a:pt x="482" y="256"/>
                  </a:lnTo>
                  <a:lnTo>
                    <a:pt x="482" y="256"/>
                  </a:lnTo>
                  <a:lnTo>
                    <a:pt x="479" y="259"/>
                  </a:lnTo>
                  <a:lnTo>
                    <a:pt x="476" y="262"/>
                  </a:lnTo>
                  <a:lnTo>
                    <a:pt x="473" y="263"/>
                  </a:lnTo>
                  <a:lnTo>
                    <a:pt x="469" y="263"/>
                  </a:lnTo>
                  <a:lnTo>
                    <a:pt x="469" y="263"/>
                  </a:lnTo>
                  <a:lnTo>
                    <a:pt x="464" y="263"/>
                  </a:lnTo>
                  <a:lnTo>
                    <a:pt x="458" y="261"/>
                  </a:lnTo>
                  <a:lnTo>
                    <a:pt x="455" y="258"/>
                  </a:lnTo>
                  <a:lnTo>
                    <a:pt x="452" y="254"/>
                  </a:lnTo>
                  <a:lnTo>
                    <a:pt x="452" y="254"/>
                  </a:lnTo>
                  <a:lnTo>
                    <a:pt x="451" y="251"/>
                  </a:lnTo>
                  <a:lnTo>
                    <a:pt x="450" y="247"/>
                  </a:lnTo>
                  <a:lnTo>
                    <a:pt x="451" y="244"/>
                  </a:lnTo>
                  <a:lnTo>
                    <a:pt x="453" y="240"/>
                  </a:lnTo>
                  <a:lnTo>
                    <a:pt x="453" y="240"/>
                  </a:lnTo>
                  <a:lnTo>
                    <a:pt x="474" y="208"/>
                  </a:lnTo>
                  <a:lnTo>
                    <a:pt x="474" y="208"/>
                  </a:lnTo>
                  <a:lnTo>
                    <a:pt x="498" y="172"/>
                  </a:lnTo>
                  <a:lnTo>
                    <a:pt x="504" y="162"/>
                  </a:lnTo>
                  <a:lnTo>
                    <a:pt x="477" y="144"/>
                  </a:lnTo>
                  <a:lnTo>
                    <a:pt x="477" y="144"/>
                  </a:lnTo>
                  <a:lnTo>
                    <a:pt x="445" y="123"/>
                  </a:lnTo>
                  <a:lnTo>
                    <a:pt x="429" y="113"/>
                  </a:lnTo>
                  <a:lnTo>
                    <a:pt x="412" y="104"/>
                  </a:lnTo>
                  <a:lnTo>
                    <a:pt x="394" y="95"/>
                  </a:lnTo>
                  <a:lnTo>
                    <a:pt x="377" y="86"/>
                  </a:lnTo>
                  <a:lnTo>
                    <a:pt x="359" y="80"/>
                  </a:lnTo>
                  <a:lnTo>
                    <a:pt x="343" y="75"/>
                  </a:lnTo>
                  <a:lnTo>
                    <a:pt x="335" y="74"/>
                  </a:lnTo>
                  <a:lnTo>
                    <a:pt x="335" y="74"/>
                  </a:lnTo>
                  <a:lnTo>
                    <a:pt x="310" y="68"/>
                  </a:lnTo>
                  <a:lnTo>
                    <a:pt x="284" y="63"/>
                  </a:lnTo>
                  <a:lnTo>
                    <a:pt x="256" y="58"/>
                  </a:lnTo>
                  <a:lnTo>
                    <a:pt x="243" y="57"/>
                  </a:lnTo>
                  <a:lnTo>
                    <a:pt x="229" y="57"/>
                  </a:lnTo>
                  <a:lnTo>
                    <a:pt x="229" y="57"/>
                  </a:lnTo>
                  <a:lnTo>
                    <a:pt x="213" y="57"/>
                  </a:lnTo>
                  <a:lnTo>
                    <a:pt x="196" y="59"/>
                  </a:lnTo>
                  <a:lnTo>
                    <a:pt x="182" y="64"/>
                  </a:lnTo>
                  <a:lnTo>
                    <a:pt x="167" y="68"/>
                  </a:lnTo>
                  <a:lnTo>
                    <a:pt x="167" y="68"/>
                  </a:lnTo>
                  <a:lnTo>
                    <a:pt x="156" y="72"/>
                  </a:lnTo>
                  <a:lnTo>
                    <a:pt x="142" y="76"/>
                  </a:lnTo>
                  <a:lnTo>
                    <a:pt x="142" y="76"/>
                  </a:lnTo>
                  <a:lnTo>
                    <a:pt x="128" y="81"/>
                  </a:lnTo>
                  <a:lnTo>
                    <a:pt x="115" y="86"/>
                  </a:lnTo>
                  <a:lnTo>
                    <a:pt x="101" y="91"/>
                  </a:lnTo>
                  <a:lnTo>
                    <a:pt x="89" y="99"/>
                  </a:lnTo>
                  <a:lnTo>
                    <a:pt x="89" y="99"/>
                  </a:lnTo>
                  <a:lnTo>
                    <a:pt x="81" y="106"/>
                  </a:lnTo>
                  <a:lnTo>
                    <a:pt x="74" y="112"/>
                  </a:lnTo>
                  <a:lnTo>
                    <a:pt x="68" y="119"/>
                  </a:lnTo>
                  <a:lnTo>
                    <a:pt x="63" y="127"/>
                  </a:lnTo>
                  <a:lnTo>
                    <a:pt x="55" y="143"/>
                  </a:lnTo>
                  <a:lnTo>
                    <a:pt x="47" y="159"/>
                  </a:lnTo>
                  <a:lnTo>
                    <a:pt x="44" y="166"/>
                  </a:lnTo>
                  <a:lnTo>
                    <a:pt x="44" y="166"/>
                  </a:lnTo>
                  <a:lnTo>
                    <a:pt x="40" y="175"/>
                  </a:lnTo>
                  <a:lnTo>
                    <a:pt x="37" y="184"/>
                  </a:lnTo>
                  <a:lnTo>
                    <a:pt x="33" y="207"/>
                  </a:lnTo>
                  <a:lnTo>
                    <a:pt x="30" y="231"/>
                  </a:lnTo>
                  <a:lnTo>
                    <a:pt x="29" y="256"/>
                  </a:lnTo>
                  <a:lnTo>
                    <a:pt x="30" y="281"/>
                  </a:lnTo>
                  <a:lnTo>
                    <a:pt x="33" y="304"/>
                  </a:lnTo>
                  <a:lnTo>
                    <a:pt x="35" y="316"/>
                  </a:lnTo>
                  <a:lnTo>
                    <a:pt x="38" y="326"/>
                  </a:lnTo>
                  <a:lnTo>
                    <a:pt x="41" y="335"/>
                  </a:lnTo>
                  <a:lnTo>
                    <a:pt x="45" y="344"/>
                  </a:lnTo>
                  <a:lnTo>
                    <a:pt x="45" y="344"/>
                  </a:lnTo>
                  <a:lnTo>
                    <a:pt x="49" y="353"/>
                  </a:lnTo>
                  <a:lnTo>
                    <a:pt x="55" y="360"/>
                  </a:lnTo>
                  <a:lnTo>
                    <a:pt x="60" y="366"/>
                  </a:lnTo>
                  <a:lnTo>
                    <a:pt x="65" y="372"/>
                  </a:lnTo>
                  <a:lnTo>
                    <a:pt x="71" y="378"/>
                  </a:lnTo>
                  <a:lnTo>
                    <a:pt x="77" y="382"/>
                  </a:lnTo>
                  <a:lnTo>
                    <a:pt x="92" y="391"/>
                  </a:lnTo>
                  <a:lnTo>
                    <a:pt x="92" y="391"/>
                  </a:lnTo>
                  <a:lnTo>
                    <a:pt x="97" y="394"/>
                  </a:lnTo>
                  <a:lnTo>
                    <a:pt x="101" y="397"/>
                  </a:lnTo>
                  <a:lnTo>
                    <a:pt x="108" y="390"/>
                  </a:lnTo>
                  <a:lnTo>
                    <a:pt x="109" y="393"/>
                  </a:lnTo>
                  <a:lnTo>
                    <a:pt x="109" y="393"/>
                  </a:lnTo>
                  <a:lnTo>
                    <a:pt x="112" y="393"/>
                  </a:lnTo>
                  <a:lnTo>
                    <a:pt x="112" y="393"/>
                  </a:lnTo>
                  <a:lnTo>
                    <a:pt x="117" y="394"/>
                  </a:lnTo>
                  <a:lnTo>
                    <a:pt x="121" y="395"/>
                  </a:lnTo>
                  <a:lnTo>
                    <a:pt x="123" y="397"/>
                  </a:lnTo>
                  <a:lnTo>
                    <a:pt x="125" y="400"/>
                  </a:lnTo>
                  <a:lnTo>
                    <a:pt x="127" y="405"/>
                  </a:lnTo>
                  <a:lnTo>
                    <a:pt x="127" y="410"/>
                  </a:lnTo>
                  <a:lnTo>
                    <a:pt x="127" y="410"/>
                  </a:lnTo>
                  <a:lnTo>
                    <a:pt x="127" y="413"/>
                  </a:lnTo>
                  <a:lnTo>
                    <a:pt x="125" y="419"/>
                  </a:lnTo>
                  <a:lnTo>
                    <a:pt x="123" y="421"/>
                  </a:lnTo>
                  <a:lnTo>
                    <a:pt x="121" y="423"/>
                  </a:lnTo>
                  <a:lnTo>
                    <a:pt x="117" y="425"/>
                  </a:lnTo>
                  <a:lnTo>
                    <a:pt x="112" y="425"/>
                  </a:lnTo>
                  <a:lnTo>
                    <a:pt x="112" y="425"/>
                  </a:lnTo>
                  <a:lnTo>
                    <a:pt x="103" y="426"/>
                  </a:lnTo>
                  <a:lnTo>
                    <a:pt x="103" y="426"/>
                  </a:lnTo>
                  <a:lnTo>
                    <a:pt x="96" y="426"/>
                  </a:lnTo>
                  <a:lnTo>
                    <a:pt x="96" y="426"/>
                  </a:lnTo>
                  <a:close/>
                  <a:moveTo>
                    <a:pt x="819" y="29"/>
                  </a:moveTo>
                  <a:lnTo>
                    <a:pt x="819" y="29"/>
                  </a:lnTo>
                  <a:lnTo>
                    <a:pt x="805" y="31"/>
                  </a:lnTo>
                  <a:lnTo>
                    <a:pt x="788" y="32"/>
                  </a:lnTo>
                  <a:lnTo>
                    <a:pt x="771" y="34"/>
                  </a:lnTo>
                  <a:lnTo>
                    <a:pt x="754" y="37"/>
                  </a:lnTo>
                  <a:lnTo>
                    <a:pt x="736" y="41"/>
                  </a:lnTo>
                  <a:lnTo>
                    <a:pt x="717" y="46"/>
                  </a:lnTo>
                  <a:lnTo>
                    <a:pt x="675" y="58"/>
                  </a:lnTo>
                  <a:lnTo>
                    <a:pt x="675" y="58"/>
                  </a:lnTo>
                  <a:lnTo>
                    <a:pt x="659" y="65"/>
                  </a:lnTo>
                  <a:lnTo>
                    <a:pt x="643" y="72"/>
                  </a:lnTo>
                  <a:lnTo>
                    <a:pt x="628" y="80"/>
                  </a:lnTo>
                  <a:lnTo>
                    <a:pt x="613" y="90"/>
                  </a:lnTo>
                  <a:lnTo>
                    <a:pt x="599" y="101"/>
                  </a:lnTo>
                  <a:lnTo>
                    <a:pt x="586" y="113"/>
                  </a:lnTo>
                  <a:lnTo>
                    <a:pt x="572" y="127"/>
                  </a:lnTo>
                  <a:lnTo>
                    <a:pt x="559" y="142"/>
                  </a:lnTo>
                  <a:lnTo>
                    <a:pt x="550" y="152"/>
                  </a:lnTo>
                  <a:lnTo>
                    <a:pt x="562" y="160"/>
                  </a:lnTo>
                  <a:lnTo>
                    <a:pt x="562" y="160"/>
                  </a:lnTo>
                  <a:lnTo>
                    <a:pt x="582" y="174"/>
                  </a:lnTo>
                  <a:lnTo>
                    <a:pt x="602" y="190"/>
                  </a:lnTo>
                  <a:lnTo>
                    <a:pt x="602" y="190"/>
                  </a:lnTo>
                  <a:lnTo>
                    <a:pt x="632" y="213"/>
                  </a:lnTo>
                  <a:lnTo>
                    <a:pt x="648" y="224"/>
                  </a:lnTo>
                  <a:lnTo>
                    <a:pt x="664" y="234"/>
                  </a:lnTo>
                  <a:lnTo>
                    <a:pt x="664" y="234"/>
                  </a:lnTo>
                  <a:lnTo>
                    <a:pt x="688" y="246"/>
                  </a:lnTo>
                  <a:lnTo>
                    <a:pt x="704" y="255"/>
                  </a:lnTo>
                  <a:lnTo>
                    <a:pt x="723" y="264"/>
                  </a:lnTo>
                  <a:lnTo>
                    <a:pt x="744" y="272"/>
                  </a:lnTo>
                  <a:lnTo>
                    <a:pt x="765" y="279"/>
                  </a:lnTo>
                  <a:lnTo>
                    <a:pt x="787" y="286"/>
                  </a:lnTo>
                  <a:lnTo>
                    <a:pt x="797" y="288"/>
                  </a:lnTo>
                  <a:lnTo>
                    <a:pt x="808" y="289"/>
                  </a:lnTo>
                  <a:lnTo>
                    <a:pt x="808" y="289"/>
                  </a:lnTo>
                  <a:lnTo>
                    <a:pt x="834" y="291"/>
                  </a:lnTo>
                  <a:lnTo>
                    <a:pt x="859" y="292"/>
                  </a:lnTo>
                  <a:lnTo>
                    <a:pt x="859" y="292"/>
                  </a:lnTo>
                  <a:lnTo>
                    <a:pt x="882" y="291"/>
                  </a:lnTo>
                  <a:lnTo>
                    <a:pt x="903" y="289"/>
                  </a:lnTo>
                  <a:lnTo>
                    <a:pt x="922" y="285"/>
                  </a:lnTo>
                  <a:lnTo>
                    <a:pt x="940" y="279"/>
                  </a:lnTo>
                  <a:lnTo>
                    <a:pt x="955" y="273"/>
                  </a:lnTo>
                  <a:lnTo>
                    <a:pt x="970" y="265"/>
                  </a:lnTo>
                  <a:lnTo>
                    <a:pt x="983" y="255"/>
                  </a:lnTo>
                  <a:lnTo>
                    <a:pt x="994" y="243"/>
                  </a:lnTo>
                  <a:lnTo>
                    <a:pt x="994" y="243"/>
                  </a:lnTo>
                  <a:lnTo>
                    <a:pt x="1001" y="233"/>
                  </a:lnTo>
                  <a:lnTo>
                    <a:pt x="1007" y="222"/>
                  </a:lnTo>
                  <a:lnTo>
                    <a:pt x="1012" y="209"/>
                  </a:lnTo>
                  <a:lnTo>
                    <a:pt x="1016" y="197"/>
                  </a:lnTo>
                  <a:lnTo>
                    <a:pt x="1019" y="182"/>
                  </a:lnTo>
                  <a:lnTo>
                    <a:pt x="1021" y="169"/>
                  </a:lnTo>
                  <a:lnTo>
                    <a:pt x="1021" y="156"/>
                  </a:lnTo>
                  <a:lnTo>
                    <a:pt x="1020" y="142"/>
                  </a:lnTo>
                  <a:lnTo>
                    <a:pt x="1020" y="142"/>
                  </a:lnTo>
                  <a:lnTo>
                    <a:pt x="1019" y="134"/>
                  </a:lnTo>
                  <a:lnTo>
                    <a:pt x="1016" y="127"/>
                  </a:lnTo>
                  <a:lnTo>
                    <a:pt x="1014" y="119"/>
                  </a:lnTo>
                  <a:lnTo>
                    <a:pt x="1010" y="113"/>
                  </a:lnTo>
                  <a:lnTo>
                    <a:pt x="1007" y="107"/>
                  </a:lnTo>
                  <a:lnTo>
                    <a:pt x="1002" y="101"/>
                  </a:lnTo>
                  <a:lnTo>
                    <a:pt x="997" y="96"/>
                  </a:lnTo>
                  <a:lnTo>
                    <a:pt x="991" y="91"/>
                  </a:lnTo>
                  <a:lnTo>
                    <a:pt x="991" y="91"/>
                  </a:lnTo>
                  <a:lnTo>
                    <a:pt x="973" y="79"/>
                  </a:lnTo>
                  <a:lnTo>
                    <a:pt x="973" y="79"/>
                  </a:lnTo>
                  <a:lnTo>
                    <a:pt x="956" y="67"/>
                  </a:lnTo>
                  <a:lnTo>
                    <a:pt x="947" y="60"/>
                  </a:lnTo>
                  <a:lnTo>
                    <a:pt x="938" y="55"/>
                  </a:lnTo>
                  <a:lnTo>
                    <a:pt x="938" y="55"/>
                  </a:lnTo>
                  <a:lnTo>
                    <a:pt x="926" y="50"/>
                  </a:lnTo>
                  <a:lnTo>
                    <a:pt x="914" y="46"/>
                  </a:lnTo>
                  <a:lnTo>
                    <a:pt x="889" y="39"/>
                  </a:lnTo>
                  <a:lnTo>
                    <a:pt x="865" y="35"/>
                  </a:lnTo>
                  <a:lnTo>
                    <a:pt x="849" y="32"/>
                  </a:lnTo>
                  <a:lnTo>
                    <a:pt x="849" y="32"/>
                  </a:lnTo>
                  <a:lnTo>
                    <a:pt x="834" y="31"/>
                  </a:lnTo>
                  <a:lnTo>
                    <a:pt x="819" y="29"/>
                  </a:lnTo>
                  <a:lnTo>
                    <a:pt x="819" y="2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6560622" y="3961280"/>
            <a:ext cx="737002" cy="560287"/>
            <a:chOff x="4095751" y="2149476"/>
            <a:chExt cx="854074" cy="649288"/>
          </a:xfrm>
          <a:solidFill>
            <a:srgbClr val="234A65"/>
          </a:solidFill>
        </p:grpSpPr>
        <p:sp>
          <p:nvSpPr>
            <p:cNvPr id="110" name="Freeform 981"/>
            <p:cNvSpPr/>
            <p:nvPr/>
          </p:nvSpPr>
          <p:spPr bwMode="auto">
            <a:xfrm>
              <a:off x="4114801" y="2484438"/>
              <a:ext cx="41275" cy="42863"/>
            </a:xfrm>
            <a:custGeom>
              <a:avLst/>
              <a:gdLst/>
              <a:ahLst/>
              <a:cxnLst>
                <a:cxn ang="0">
                  <a:pos x="72" y="1"/>
                </a:cxn>
                <a:cxn ang="0">
                  <a:pos x="72" y="1"/>
                </a:cxn>
                <a:cxn ang="0">
                  <a:pos x="51" y="17"/>
                </a:cxn>
                <a:cxn ang="0">
                  <a:pos x="33" y="34"/>
                </a:cxn>
                <a:cxn ang="0">
                  <a:pos x="23" y="45"/>
                </a:cxn>
                <a:cxn ang="0">
                  <a:pos x="15" y="54"/>
                </a:cxn>
                <a:cxn ang="0">
                  <a:pos x="8" y="64"/>
                </a:cxn>
                <a:cxn ang="0">
                  <a:pos x="1" y="76"/>
                </a:cxn>
                <a:cxn ang="0">
                  <a:pos x="1" y="76"/>
                </a:cxn>
                <a:cxn ang="0">
                  <a:pos x="0" y="78"/>
                </a:cxn>
                <a:cxn ang="0">
                  <a:pos x="1" y="79"/>
                </a:cxn>
                <a:cxn ang="0">
                  <a:pos x="2" y="81"/>
                </a:cxn>
                <a:cxn ang="0">
                  <a:pos x="3" y="82"/>
                </a:cxn>
                <a:cxn ang="0">
                  <a:pos x="4" y="83"/>
                </a:cxn>
                <a:cxn ang="0">
                  <a:pos x="6" y="83"/>
                </a:cxn>
                <a:cxn ang="0">
                  <a:pos x="8" y="82"/>
                </a:cxn>
                <a:cxn ang="0">
                  <a:pos x="9" y="80"/>
                </a:cxn>
                <a:cxn ang="0">
                  <a:pos x="9" y="80"/>
                </a:cxn>
                <a:cxn ang="0">
                  <a:pos x="15" y="70"/>
                </a:cxn>
                <a:cxn ang="0">
                  <a:pos x="23" y="60"/>
                </a:cxn>
                <a:cxn ang="0">
                  <a:pos x="31" y="51"/>
                </a:cxn>
                <a:cxn ang="0">
                  <a:pos x="39" y="42"/>
                </a:cxn>
                <a:cxn ang="0">
                  <a:pos x="58" y="25"/>
                </a:cxn>
                <a:cxn ang="0">
                  <a:pos x="77" y="9"/>
                </a:cxn>
                <a:cxn ang="0">
                  <a:pos x="77" y="9"/>
                </a:cxn>
                <a:cxn ang="0">
                  <a:pos x="78" y="7"/>
                </a:cxn>
                <a:cxn ang="0">
                  <a:pos x="79" y="6"/>
                </a:cxn>
                <a:cxn ang="0">
                  <a:pos x="78" y="2"/>
                </a:cxn>
                <a:cxn ang="0">
                  <a:pos x="77" y="1"/>
                </a:cxn>
                <a:cxn ang="0">
                  <a:pos x="75" y="0"/>
                </a:cxn>
                <a:cxn ang="0">
                  <a:pos x="74" y="0"/>
                </a:cxn>
                <a:cxn ang="0">
                  <a:pos x="72" y="1"/>
                </a:cxn>
                <a:cxn ang="0">
                  <a:pos x="72" y="1"/>
                </a:cxn>
              </a:cxnLst>
              <a:rect l="0" t="0" r="r" b="b"/>
              <a:pathLst>
                <a:path w="79" h="83">
                  <a:moveTo>
                    <a:pt x="72" y="1"/>
                  </a:moveTo>
                  <a:lnTo>
                    <a:pt x="72" y="1"/>
                  </a:lnTo>
                  <a:lnTo>
                    <a:pt x="51" y="17"/>
                  </a:lnTo>
                  <a:lnTo>
                    <a:pt x="33" y="34"/>
                  </a:lnTo>
                  <a:lnTo>
                    <a:pt x="23" y="45"/>
                  </a:lnTo>
                  <a:lnTo>
                    <a:pt x="15" y="54"/>
                  </a:lnTo>
                  <a:lnTo>
                    <a:pt x="8" y="64"/>
                  </a:lnTo>
                  <a:lnTo>
                    <a:pt x="1" y="76"/>
                  </a:lnTo>
                  <a:lnTo>
                    <a:pt x="1" y="76"/>
                  </a:lnTo>
                  <a:lnTo>
                    <a:pt x="0" y="78"/>
                  </a:lnTo>
                  <a:lnTo>
                    <a:pt x="1" y="79"/>
                  </a:lnTo>
                  <a:lnTo>
                    <a:pt x="2" y="81"/>
                  </a:lnTo>
                  <a:lnTo>
                    <a:pt x="3" y="82"/>
                  </a:lnTo>
                  <a:lnTo>
                    <a:pt x="4" y="83"/>
                  </a:lnTo>
                  <a:lnTo>
                    <a:pt x="6" y="83"/>
                  </a:lnTo>
                  <a:lnTo>
                    <a:pt x="8" y="82"/>
                  </a:lnTo>
                  <a:lnTo>
                    <a:pt x="9" y="80"/>
                  </a:lnTo>
                  <a:lnTo>
                    <a:pt x="9" y="80"/>
                  </a:lnTo>
                  <a:lnTo>
                    <a:pt x="15" y="70"/>
                  </a:lnTo>
                  <a:lnTo>
                    <a:pt x="23" y="60"/>
                  </a:lnTo>
                  <a:lnTo>
                    <a:pt x="31" y="51"/>
                  </a:lnTo>
                  <a:lnTo>
                    <a:pt x="39" y="42"/>
                  </a:lnTo>
                  <a:lnTo>
                    <a:pt x="58" y="25"/>
                  </a:lnTo>
                  <a:lnTo>
                    <a:pt x="77" y="9"/>
                  </a:lnTo>
                  <a:lnTo>
                    <a:pt x="77" y="9"/>
                  </a:lnTo>
                  <a:lnTo>
                    <a:pt x="78" y="7"/>
                  </a:lnTo>
                  <a:lnTo>
                    <a:pt x="79" y="6"/>
                  </a:lnTo>
                  <a:lnTo>
                    <a:pt x="78" y="2"/>
                  </a:lnTo>
                  <a:lnTo>
                    <a:pt x="77" y="1"/>
                  </a:lnTo>
                  <a:lnTo>
                    <a:pt x="75" y="0"/>
                  </a:lnTo>
                  <a:lnTo>
                    <a:pt x="74" y="0"/>
                  </a:lnTo>
                  <a:lnTo>
                    <a:pt x="72" y="1"/>
                  </a:lnTo>
                  <a:lnTo>
                    <a:pt x="72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1" name="Freeform 982"/>
            <p:cNvSpPr/>
            <p:nvPr/>
          </p:nvSpPr>
          <p:spPr bwMode="auto">
            <a:xfrm>
              <a:off x="4122738" y="2492376"/>
              <a:ext cx="60325" cy="63500"/>
            </a:xfrm>
            <a:custGeom>
              <a:avLst/>
              <a:gdLst/>
              <a:ahLst/>
              <a:cxnLst>
                <a:cxn ang="0">
                  <a:pos x="106" y="1"/>
                </a:cxn>
                <a:cxn ang="0">
                  <a:pos x="106" y="1"/>
                </a:cxn>
                <a:cxn ang="0">
                  <a:pos x="44" y="63"/>
                </a:cxn>
                <a:cxn ang="0">
                  <a:pos x="44" y="63"/>
                </a:cxn>
                <a:cxn ang="0">
                  <a:pos x="20" y="87"/>
                </a:cxn>
                <a:cxn ang="0">
                  <a:pos x="10" y="99"/>
                </a:cxn>
                <a:cxn ang="0">
                  <a:pos x="4" y="105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0" y="117"/>
                </a:cxn>
                <a:cxn ang="0">
                  <a:pos x="2" y="119"/>
                </a:cxn>
                <a:cxn ang="0">
                  <a:pos x="4" y="120"/>
                </a:cxn>
                <a:cxn ang="0">
                  <a:pos x="6" y="120"/>
                </a:cxn>
                <a:cxn ang="0">
                  <a:pos x="7" y="119"/>
                </a:cxn>
                <a:cxn ang="0">
                  <a:pos x="8" y="118"/>
                </a:cxn>
                <a:cxn ang="0">
                  <a:pos x="8" y="118"/>
                </a:cxn>
                <a:cxn ang="0">
                  <a:pos x="13" y="110"/>
                </a:cxn>
                <a:cxn ang="0">
                  <a:pos x="18" y="103"/>
                </a:cxn>
                <a:cxn ang="0">
                  <a:pos x="30" y="90"/>
                </a:cxn>
                <a:cxn ang="0">
                  <a:pos x="55" y="65"/>
                </a:cxn>
                <a:cxn ang="0">
                  <a:pos x="55" y="65"/>
                </a:cxn>
                <a:cxn ang="0">
                  <a:pos x="113" y="7"/>
                </a:cxn>
                <a:cxn ang="0">
                  <a:pos x="113" y="7"/>
                </a:cxn>
                <a:cxn ang="0">
                  <a:pos x="114" y="6"/>
                </a:cxn>
                <a:cxn ang="0">
                  <a:pos x="114" y="4"/>
                </a:cxn>
                <a:cxn ang="0">
                  <a:pos x="114" y="2"/>
                </a:cxn>
                <a:cxn ang="0">
                  <a:pos x="113" y="1"/>
                </a:cxn>
                <a:cxn ang="0">
                  <a:pos x="111" y="0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6" y="1"/>
                </a:cxn>
                <a:cxn ang="0">
                  <a:pos x="106" y="1"/>
                </a:cxn>
              </a:cxnLst>
              <a:rect l="0" t="0" r="r" b="b"/>
              <a:pathLst>
                <a:path w="114" h="120">
                  <a:moveTo>
                    <a:pt x="106" y="1"/>
                  </a:moveTo>
                  <a:lnTo>
                    <a:pt x="106" y="1"/>
                  </a:lnTo>
                  <a:lnTo>
                    <a:pt x="44" y="63"/>
                  </a:lnTo>
                  <a:lnTo>
                    <a:pt x="44" y="63"/>
                  </a:lnTo>
                  <a:lnTo>
                    <a:pt x="20" y="87"/>
                  </a:lnTo>
                  <a:lnTo>
                    <a:pt x="10" y="99"/>
                  </a:lnTo>
                  <a:lnTo>
                    <a:pt x="4" y="105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0" y="117"/>
                  </a:lnTo>
                  <a:lnTo>
                    <a:pt x="2" y="119"/>
                  </a:lnTo>
                  <a:lnTo>
                    <a:pt x="4" y="120"/>
                  </a:lnTo>
                  <a:lnTo>
                    <a:pt x="6" y="120"/>
                  </a:lnTo>
                  <a:lnTo>
                    <a:pt x="7" y="119"/>
                  </a:lnTo>
                  <a:lnTo>
                    <a:pt x="8" y="118"/>
                  </a:lnTo>
                  <a:lnTo>
                    <a:pt x="8" y="118"/>
                  </a:lnTo>
                  <a:lnTo>
                    <a:pt x="13" y="110"/>
                  </a:lnTo>
                  <a:lnTo>
                    <a:pt x="18" y="103"/>
                  </a:lnTo>
                  <a:lnTo>
                    <a:pt x="30" y="90"/>
                  </a:lnTo>
                  <a:lnTo>
                    <a:pt x="55" y="65"/>
                  </a:lnTo>
                  <a:lnTo>
                    <a:pt x="55" y="65"/>
                  </a:lnTo>
                  <a:lnTo>
                    <a:pt x="113" y="7"/>
                  </a:lnTo>
                  <a:lnTo>
                    <a:pt x="113" y="7"/>
                  </a:lnTo>
                  <a:lnTo>
                    <a:pt x="114" y="6"/>
                  </a:lnTo>
                  <a:lnTo>
                    <a:pt x="114" y="4"/>
                  </a:lnTo>
                  <a:lnTo>
                    <a:pt x="114" y="2"/>
                  </a:lnTo>
                  <a:lnTo>
                    <a:pt x="113" y="1"/>
                  </a:lnTo>
                  <a:lnTo>
                    <a:pt x="111" y="0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6" y="1"/>
                  </a:lnTo>
                  <a:lnTo>
                    <a:pt x="106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2" name="Freeform 983"/>
            <p:cNvSpPr/>
            <p:nvPr/>
          </p:nvSpPr>
          <p:spPr bwMode="auto">
            <a:xfrm>
              <a:off x="4133851" y="2506663"/>
              <a:ext cx="88900" cy="85725"/>
            </a:xfrm>
            <a:custGeom>
              <a:avLst/>
              <a:gdLst/>
              <a:ahLst/>
              <a:cxnLst>
                <a:cxn ang="0">
                  <a:pos x="161" y="1"/>
                </a:cxn>
                <a:cxn ang="0">
                  <a:pos x="161" y="1"/>
                </a:cxn>
                <a:cxn ang="0">
                  <a:pos x="141" y="21"/>
                </a:cxn>
                <a:cxn ang="0">
                  <a:pos x="122" y="41"/>
                </a:cxn>
                <a:cxn ang="0">
                  <a:pos x="82" y="79"/>
                </a:cxn>
                <a:cxn ang="0">
                  <a:pos x="41" y="118"/>
                </a:cxn>
                <a:cxn ang="0">
                  <a:pos x="2" y="156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0"/>
                </a:cxn>
                <a:cxn ang="0">
                  <a:pos x="1" y="161"/>
                </a:cxn>
                <a:cxn ang="0">
                  <a:pos x="2" y="163"/>
                </a:cxn>
                <a:cxn ang="0">
                  <a:pos x="3" y="164"/>
                </a:cxn>
                <a:cxn ang="0">
                  <a:pos x="5" y="164"/>
                </a:cxn>
                <a:cxn ang="0">
                  <a:pos x="6" y="164"/>
                </a:cxn>
                <a:cxn ang="0">
                  <a:pos x="8" y="163"/>
                </a:cxn>
                <a:cxn ang="0">
                  <a:pos x="8" y="163"/>
                </a:cxn>
                <a:cxn ang="0">
                  <a:pos x="49" y="125"/>
                </a:cxn>
                <a:cxn ang="0">
                  <a:pos x="89" y="87"/>
                </a:cxn>
                <a:cxn ang="0">
                  <a:pos x="128" y="48"/>
                </a:cxn>
                <a:cxn ang="0">
                  <a:pos x="148" y="29"/>
                </a:cxn>
                <a:cxn ang="0">
                  <a:pos x="167" y="8"/>
                </a:cxn>
                <a:cxn ang="0">
                  <a:pos x="167" y="8"/>
                </a:cxn>
                <a:cxn ang="0">
                  <a:pos x="168" y="6"/>
                </a:cxn>
                <a:cxn ang="0">
                  <a:pos x="168" y="4"/>
                </a:cxn>
                <a:cxn ang="0">
                  <a:pos x="168" y="3"/>
                </a:cxn>
                <a:cxn ang="0">
                  <a:pos x="167" y="1"/>
                </a:cxn>
                <a:cxn ang="0">
                  <a:pos x="165" y="0"/>
                </a:cxn>
                <a:cxn ang="0">
                  <a:pos x="164" y="0"/>
                </a:cxn>
                <a:cxn ang="0">
                  <a:pos x="162" y="0"/>
                </a:cxn>
                <a:cxn ang="0">
                  <a:pos x="161" y="1"/>
                </a:cxn>
                <a:cxn ang="0">
                  <a:pos x="161" y="1"/>
                </a:cxn>
              </a:cxnLst>
              <a:rect l="0" t="0" r="r" b="b"/>
              <a:pathLst>
                <a:path w="168" h="164">
                  <a:moveTo>
                    <a:pt x="161" y="1"/>
                  </a:moveTo>
                  <a:lnTo>
                    <a:pt x="161" y="1"/>
                  </a:lnTo>
                  <a:lnTo>
                    <a:pt x="141" y="21"/>
                  </a:lnTo>
                  <a:lnTo>
                    <a:pt x="122" y="41"/>
                  </a:lnTo>
                  <a:lnTo>
                    <a:pt x="82" y="79"/>
                  </a:lnTo>
                  <a:lnTo>
                    <a:pt x="41" y="118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1" y="161"/>
                  </a:lnTo>
                  <a:lnTo>
                    <a:pt x="2" y="163"/>
                  </a:lnTo>
                  <a:lnTo>
                    <a:pt x="3" y="164"/>
                  </a:lnTo>
                  <a:lnTo>
                    <a:pt x="5" y="164"/>
                  </a:lnTo>
                  <a:lnTo>
                    <a:pt x="6" y="164"/>
                  </a:lnTo>
                  <a:lnTo>
                    <a:pt x="8" y="163"/>
                  </a:lnTo>
                  <a:lnTo>
                    <a:pt x="8" y="163"/>
                  </a:lnTo>
                  <a:lnTo>
                    <a:pt x="49" y="125"/>
                  </a:lnTo>
                  <a:lnTo>
                    <a:pt x="89" y="87"/>
                  </a:lnTo>
                  <a:lnTo>
                    <a:pt x="128" y="48"/>
                  </a:lnTo>
                  <a:lnTo>
                    <a:pt x="148" y="29"/>
                  </a:lnTo>
                  <a:lnTo>
                    <a:pt x="167" y="8"/>
                  </a:lnTo>
                  <a:lnTo>
                    <a:pt x="167" y="8"/>
                  </a:lnTo>
                  <a:lnTo>
                    <a:pt x="168" y="6"/>
                  </a:lnTo>
                  <a:lnTo>
                    <a:pt x="168" y="4"/>
                  </a:lnTo>
                  <a:lnTo>
                    <a:pt x="168" y="3"/>
                  </a:lnTo>
                  <a:lnTo>
                    <a:pt x="167" y="1"/>
                  </a:lnTo>
                  <a:lnTo>
                    <a:pt x="165" y="0"/>
                  </a:lnTo>
                  <a:lnTo>
                    <a:pt x="164" y="0"/>
                  </a:lnTo>
                  <a:lnTo>
                    <a:pt x="162" y="0"/>
                  </a:lnTo>
                  <a:lnTo>
                    <a:pt x="161" y="1"/>
                  </a:lnTo>
                  <a:lnTo>
                    <a:pt x="161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3" name="Freeform 984"/>
            <p:cNvSpPr/>
            <p:nvPr/>
          </p:nvSpPr>
          <p:spPr bwMode="auto">
            <a:xfrm>
              <a:off x="4135438" y="2541588"/>
              <a:ext cx="88900" cy="87313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162" y="1"/>
                </a:cxn>
                <a:cxn ang="0">
                  <a:pos x="150" y="9"/>
                </a:cxn>
                <a:cxn ang="0">
                  <a:pos x="140" y="19"/>
                </a:cxn>
                <a:cxn ang="0">
                  <a:pos x="119" y="37"/>
                </a:cxn>
                <a:cxn ang="0">
                  <a:pos x="81" y="78"/>
                </a:cxn>
                <a:cxn ang="0">
                  <a:pos x="81" y="78"/>
                </a:cxn>
                <a:cxn ang="0">
                  <a:pos x="71" y="88"/>
                </a:cxn>
                <a:cxn ang="0">
                  <a:pos x="58" y="97"/>
                </a:cxn>
                <a:cxn ang="0">
                  <a:pos x="47" y="107"/>
                </a:cxn>
                <a:cxn ang="0">
                  <a:pos x="35" y="116"/>
                </a:cxn>
                <a:cxn ang="0">
                  <a:pos x="35" y="116"/>
                </a:cxn>
                <a:cxn ang="0">
                  <a:pos x="26" y="126"/>
                </a:cxn>
                <a:cxn ang="0">
                  <a:pos x="17" y="136"/>
                </a:cxn>
                <a:cxn ang="0">
                  <a:pos x="8" y="147"/>
                </a:cxn>
                <a:cxn ang="0">
                  <a:pos x="1" y="158"/>
                </a:cxn>
                <a:cxn ang="0">
                  <a:pos x="1" y="158"/>
                </a:cxn>
                <a:cxn ang="0">
                  <a:pos x="0" y="160"/>
                </a:cxn>
                <a:cxn ang="0">
                  <a:pos x="0" y="162"/>
                </a:cxn>
                <a:cxn ang="0">
                  <a:pos x="1" y="163"/>
                </a:cxn>
                <a:cxn ang="0">
                  <a:pos x="2" y="165"/>
                </a:cxn>
                <a:cxn ang="0">
                  <a:pos x="4" y="165"/>
                </a:cxn>
                <a:cxn ang="0">
                  <a:pos x="6" y="165"/>
                </a:cxn>
                <a:cxn ang="0">
                  <a:pos x="7" y="165"/>
                </a:cxn>
                <a:cxn ang="0">
                  <a:pos x="9" y="163"/>
                </a:cxn>
                <a:cxn ang="0">
                  <a:pos x="9" y="163"/>
                </a:cxn>
                <a:cxn ang="0">
                  <a:pos x="17" y="152"/>
                </a:cxn>
                <a:cxn ang="0">
                  <a:pos x="25" y="142"/>
                </a:cxn>
                <a:cxn ang="0">
                  <a:pos x="33" y="132"/>
                </a:cxn>
                <a:cxn ang="0">
                  <a:pos x="43" y="123"/>
                </a:cxn>
                <a:cxn ang="0">
                  <a:pos x="62" y="106"/>
                </a:cxn>
                <a:cxn ang="0">
                  <a:pos x="82" y="89"/>
                </a:cxn>
                <a:cxn ang="0">
                  <a:pos x="82" y="89"/>
                </a:cxn>
                <a:cxn ang="0">
                  <a:pos x="92" y="80"/>
                </a:cxn>
                <a:cxn ang="0">
                  <a:pos x="103" y="69"/>
                </a:cxn>
                <a:cxn ang="0">
                  <a:pos x="120" y="49"/>
                </a:cxn>
                <a:cxn ang="0">
                  <a:pos x="120" y="49"/>
                </a:cxn>
                <a:cxn ang="0">
                  <a:pos x="132" y="38"/>
                </a:cxn>
                <a:cxn ang="0">
                  <a:pos x="142" y="28"/>
                </a:cxn>
                <a:cxn ang="0">
                  <a:pos x="166" y="9"/>
                </a:cxn>
                <a:cxn ang="0">
                  <a:pos x="166" y="9"/>
                </a:cxn>
                <a:cxn ang="0">
                  <a:pos x="168" y="7"/>
                </a:cxn>
                <a:cxn ang="0">
                  <a:pos x="168" y="6"/>
                </a:cxn>
                <a:cxn ang="0">
                  <a:pos x="167" y="2"/>
                </a:cxn>
                <a:cxn ang="0">
                  <a:pos x="166" y="1"/>
                </a:cxn>
                <a:cxn ang="0">
                  <a:pos x="165" y="0"/>
                </a:cxn>
                <a:cxn ang="0">
                  <a:pos x="163" y="0"/>
                </a:cxn>
                <a:cxn ang="0">
                  <a:pos x="162" y="1"/>
                </a:cxn>
                <a:cxn ang="0">
                  <a:pos x="162" y="1"/>
                </a:cxn>
              </a:cxnLst>
              <a:rect l="0" t="0" r="r" b="b"/>
              <a:pathLst>
                <a:path w="168" h="165">
                  <a:moveTo>
                    <a:pt x="162" y="1"/>
                  </a:moveTo>
                  <a:lnTo>
                    <a:pt x="162" y="1"/>
                  </a:lnTo>
                  <a:lnTo>
                    <a:pt x="150" y="9"/>
                  </a:lnTo>
                  <a:lnTo>
                    <a:pt x="140" y="19"/>
                  </a:lnTo>
                  <a:lnTo>
                    <a:pt x="119" y="37"/>
                  </a:lnTo>
                  <a:lnTo>
                    <a:pt x="81" y="78"/>
                  </a:lnTo>
                  <a:lnTo>
                    <a:pt x="81" y="78"/>
                  </a:lnTo>
                  <a:lnTo>
                    <a:pt x="71" y="88"/>
                  </a:lnTo>
                  <a:lnTo>
                    <a:pt x="58" y="97"/>
                  </a:lnTo>
                  <a:lnTo>
                    <a:pt x="47" y="107"/>
                  </a:lnTo>
                  <a:lnTo>
                    <a:pt x="35" y="116"/>
                  </a:lnTo>
                  <a:lnTo>
                    <a:pt x="35" y="116"/>
                  </a:lnTo>
                  <a:lnTo>
                    <a:pt x="26" y="126"/>
                  </a:lnTo>
                  <a:lnTo>
                    <a:pt x="17" y="136"/>
                  </a:lnTo>
                  <a:lnTo>
                    <a:pt x="8" y="147"/>
                  </a:lnTo>
                  <a:lnTo>
                    <a:pt x="1" y="158"/>
                  </a:lnTo>
                  <a:lnTo>
                    <a:pt x="1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1" y="163"/>
                  </a:lnTo>
                  <a:lnTo>
                    <a:pt x="2" y="165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7" y="165"/>
                  </a:lnTo>
                  <a:lnTo>
                    <a:pt x="9" y="163"/>
                  </a:lnTo>
                  <a:lnTo>
                    <a:pt x="9" y="163"/>
                  </a:lnTo>
                  <a:lnTo>
                    <a:pt x="17" y="152"/>
                  </a:lnTo>
                  <a:lnTo>
                    <a:pt x="25" y="142"/>
                  </a:lnTo>
                  <a:lnTo>
                    <a:pt x="33" y="132"/>
                  </a:lnTo>
                  <a:lnTo>
                    <a:pt x="43" y="123"/>
                  </a:lnTo>
                  <a:lnTo>
                    <a:pt x="62" y="106"/>
                  </a:lnTo>
                  <a:lnTo>
                    <a:pt x="82" y="89"/>
                  </a:lnTo>
                  <a:lnTo>
                    <a:pt x="82" y="89"/>
                  </a:lnTo>
                  <a:lnTo>
                    <a:pt x="92" y="80"/>
                  </a:lnTo>
                  <a:lnTo>
                    <a:pt x="103" y="69"/>
                  </a:lnTo>
                  <a:lnTo>
                    <a:pt x="120" y="49"/>
                  </a:lnTo>
                  <a:lnTo>
                    <a:pt x="120" y="49"/>
                  </a:lnTo>
                  <a:lnTo>
                    <a:pt x="132" y="38"/>
                  </a:lnTo>
                  <a:lnTo>
                    <a:pt x="142" y="28"/>
                  </a:lnTo>
                  <a:lnTo>
                    <a:pt x="166" y="9"/>
                  </a:lnTo>
                  <a:lnTo>
                    <a:pt x="166" y="9"/>
                  </a:lnTo>
                  <a:lnTo>
                    <a:pt x="168" y="7"/>
                  </a:lnTo>
                  <a:lnTo>
                    <a:pt x="168" y="6"/>
                  </a:lnTo>
                  <a:lnTo>
                    <a:pt x="167" y="2"/>
                  </a:lnTo>
                  <a:lnTo>
                    <a:pt x="166" y="1"/>
                  </a:lnTo>
                  <a:lnTo>
                    <a:pt x="165" y="0"/>
                  </a:lnTo>
                  <a:lnTo>
                    <a:pt x="163" y="0"/>
                  </a:lnTo>
                  <a:lnTo>
                    <a:pt x="162" y="1"/>
                  </a:lnTo>
                  <a:lnTo>
                    <a:pt x="162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4" name="Freeform 985"/>
            <p:cNvSpPr/>
            <p:nvPr/>
          </p:nvSpPr>
          <p:spPr bwMode="auto">
            <a:xfrm>
              <a:off x="4129088" y="2597151"/>
              <a:ext cx="71438" cy="68263"/>
            </a:xfrm>
            <a:custGeom>
              <a:avLst/>
              <a:gdLst/>
              <a:ahLst/>
              <a:cxnLst>
                <a:cxn ang="0">
                  <a:pos x="125" y="1"/>
                </a:cxn>
                <a:cxn ang="0">
                  <a:pos x="125" y="1"/>
                </a:cxn>
                <a:cxn ang="0">
                  <a:pos x="108" y="14"/>
                </a:cxn>
                <a:cxn ang="0">
                  <a:pos x="94" y="29"/>
                </a:cxn>
                <a:cxn ang="0">
                  <a:pos x="65" y="60"/>
                </a:cxn>
                <a:cxn ang="0">
                  <a:pos x="65" y="60"/>
                </a:cxn>
                <a:cxn ang="0">
                  <a:pos x="49" y="75"/>
                </a:cxn>
                <a:cxn ang="0">
                  <a:pos x="34" y="91"/>
                </a:cxn>
                <a:cxn ang="0">
                  <a:pos x="1" y="121"/>
                </a:cxn>
                <a:cxn ang="0">
                  <a:pos x="1" y="121"/>
                </a:cxn>
                <a:cxn ang="0">
                  <a:pos x="0" y="122"/>
                </a:cxn>
                <a:cxn ang="0">
                  <a:pos x="0" y="124"/>
                </a:cxn>
                <a:cxn ang="0">
                  <a:pos x="0" y="126"/>
                </a:cxn>
                <a:cxn ang="0">
                  <a:pos x="1" y="127"/>
                </a:cxn>
                <a:cxn ang="0">
                  <a:pos x="3" y="128"/>
                </a:cxn>
                <a:cxn ang="0">
                  <a:pos x="4" y="129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8" y="127"/>
                </a:cxn>
                <a:cxn ang="0">
                  <a:pos x="38" y="100"/>
                </a:cxn>
                <a:cxn ang="0">
                  <a:pos x="67" y="71"/>
                </a:cxn>
                <a:cxn ang="0">
                  <a:pos x="67" y="71"/>
                </a:cxn>
                <a:cxn ang="0">
                  <a:pos x="98" y="38"/>
                </a:cxn>
                <a:cxn ang="0">
                  <a:pos x="115" y="22"/>
                </a:cxn>
                <a:cxn ang="0">
                  <a:pos x="131" y="7"/>
                </a:cxn>
                <a:cxn ang="0">
                  <a:pos x="131" y="7"/>
                </a:cxn>
                <a:cxn ang="0">
                  <a:pos x="132" y="6"/>
                </a:cxn>
                <a:cxn ang="0">
                  <a:pos x="133" y="4"/>
                </a:cxn>
                <a:cxn ang="0">
                  <a:pos x="132" y="2"/>
                </a:cxn>
                <a:cxn ang="0">
                  <a:pos x="131" y="1"/>
                </a:cxn>
                <a:cxn ang="0">
                  <a:pos x="128" y="0"/>
                </a:cxn>
                <a:cxn ang="0">
                  <a:pos x="127" y="0"/>
                </a:cxn>
                <a:cxn ang="0">
                  <a:pos x="125" y="1"/>
                </a:cxn>
                <a:cxn ang="0">
                  <a:pos x="125" y="1"/>
                </a:cxn>
              </a:cxnLst>
              <a:rect l="0" t="0" r="r" b="b"/>
              <a:pathLst>
                <a:path w="133" h="129">
                  <a:moveTo>
                    <a:pt x="125" y="1"/>
                  </a:moveTo>
                  <a:lnTo>
                    <a:pt x="125" y="1"/>
                  </a:lnTo>
                  <a:lnTo>
                    <a:pt x="108" y="14"/>
                  </a:lnTo>
                  <a:lnTo>
                    <a:pt x="94" y="29"/>
                  </a:lnTo>
                  <a:lnTo>
                    <a:pt x="65" y="60"/>
                  </a:lnTo>
                  <a:lnTo>
                    <a:pt x="65" y="60"/>
                  </a:lnTo>
                  <a:lnTo>
                    <a:pt x="49" y="75"/>
                  </a:lnTo>
                  <a:lnTo>
                    <a:pt x="34" y="91"/>
                  </a:lnTo>
                  <a:lnTo>
                    <a:pt x="1" y="121"/>
                  </a:lnTo>
                  <a:lnTo>
                    <a:pt x="1" y="121"/>
                  </a:lnTo>
                  <a:lnTo>
                    <a:pt x="0" y="122"/>
                  </a:lnTo>
                  <a:lnTo>
                    <a:pt x="0" y="124"/>
                  </a:lnTo>
                  <a:lnTo>
                    <a:pt x="0" y="126"/>
                  </a:lnTo>
                  <a:lnTo>
                    <a:pt x="1" y="127"/>
                  </a:lnTo>
                  <a:lnTo>
                    <a:pt x="3" y="128"/>
                  </a:lnTo>
                  <a:lnTo>
                    <a:pt x="4" y="129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8" y="127"/>
                  </a:lnTo>
                  <a:lnTo>
                    <a:pt x="38" y="100"/>
                  </a:lnTo>
                  <a:lnTo>
                    <a:pt x="67" y="71"/>
                  </a:lnTo>
                  <a:lnTo>
                    <a:pt x="67" y="71"/>
                  </a:lnTo>
                  <a:lnTo>
                    <a:pt x="98" y="38"/>
                  </a:lnTo>
                  <a:lnTo>
                    <a:pt x="115" y="22"/>
                  </a:lnTo>
                  <a:lnTo>
                    <a:pt x="131" y="7"/>
                  </a:lnTo>
                  <a:lnTo>
                    <a:pt x="131" y="7"/>
                  </a:lnTo>
                  <a:lnTo>
                    <a:pt x="132" y="6"/>
                  </a:lnTo>
                  <a:lnTo>
                    <a:pt x="133" y="4"/>
                  </a:lnTo>
                  <a:lnTo>
                    <a:pt x="132" y="2"/>
                  </a:lnTo>
                  <a:lnTo>
                    <a:pt x="131" y="1"/>
                  </a:lnTo>
                  <a:lnTo>
                    <a:pt x="128" y="0"/>
                  </a:lnTo>
                  <a:lnTo>
                    <a:pt x="127" y="0"/>
                  </a:lnTo>
                  <a:lnTo>
                    <a:pt x="125" y="1"/>
                  </a:lnTo>
                  <a:lnTo>
                    <a:pt x="125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5" name="Freeform 986"/>
            <p:cNvSpPr/>
            <p:nvPr/>
          </p:nvSpPr>
          <p:spPr bwMode="auto">
            <a:xfrm>
              <a:off x="4129088" y="2630488"/>
              <a:ext cx="71438" cy="66675"/>
            </a:xfrm>
            <a:custGeom>
              <a:avLst/>
              <a:gdLst/>
              <a:ahLst/>
              <a:cxnLst>
                <a:cxn ang="0">
                  <a:pos x="125" y="1"/>
                </a:cxn>
                <a:cxn ang="0">
                  <a:pos x="125" y="1"/>
                </a:cxn>
                <a:cxn ang="0">
                  <a:pos x="92" y="28"/>
                </a:cxn>
                <a:cxn ang="0">
                  <a:pos x="59" y="57"/>
                </a:cxn>
                <a:cxn ang="0">
                  <a:pos x="43" y="71"/>
                </a:cxn>
                <a:cxn ang="0">
                  <a:pos x="29" y="86"/>
                </a:cxn>
                <a:cxn ang="0">
                  <a:pos x="14" y="103"/>
                </a:cxn>
                <a:cxn ang="0">
                  <a:pos x="1" y="119"/>
                </a:cxn>
                <a:cxn ang="0">
                  <a:pos x="1" y="119"/>
                </a:cxn>
                <a:cxn ang="0">
                  <a:pos x="0" y="121"/>
                </a:cxn>
                <a:cxn ang="0">
                  <a:pos x="0" y="122"/>
                </a:cxn>
                <a:cxn ang="0">
                  <a:pos x="1" y="124"/>
                </a:cxn>
                <a:cxn ang="0">
                  <a:pos x="2" y="125"/>
                </a:cxn>
                <a:cxn ang="0">
                  <a:pos x="5" y="125"/>
                </a:cxn>
                <a:cxn ang="0">
                  <a:pos x="7" y="125"/>
                </a:cxn>
                <a:cxn ang="0">
                  <a:pos x="9" y="124"/>
                </a:cxn>
                <a:cxn ang="0">
                  <a:pos x="9" y="124"/>
                </a:cxn>
                <a:cxn ang="0">
                  <a:pos x="21" y="108"/>
                </a:cxn>
                <a:cxn ang="0">
                  <a:pos x="36" y="92"/>
                </a:cxn>
                <a:cxn ang="0">
                  <a:pos x="51" y="77"/>
                </a:cxn>
                <a:cxn ang="0">
                  <a:pos x="67" y="62"/>
                </a:cxn>
                <a:cxn ang="0">
                  <a:pos x="99" y="34"/>
                </a:cxn>
                <a:cxn ang="0">
                  <a:pos x="131" y="7"/>
                </a:cxn>
                <a:cxn ang="0">
                  <a:pos x="131" y="7"/>
                </a:cxn>
                <a:cxn ang="0">
                  <a:pos x="132" y="6"/>
                </a:cxn>
                <a:cxn ang="0">
                  <a:pos x="133" y="4"/>
                </a:cxn>
                <a:cxn ang="0">
                  <a:pos x="132" y="3"/>
                </a:cxn>
                <a:cxn ang="0">
                  <a:pos x="131" y="1"/>
                </a:cxn>
                <a:cxn ang="0">
                  <a:pos x="128" y="0"/>
                </a:cxn>
                <a:cxn ang="0">
                  <a:pos x="126" y="0"/>
                </a:cxn>
                <a:cxn ang="0">
                  <a:pos x="125" y="1"/>
                </a:cxn>
                <a:cxn ang="0">
                  <a:pos x="125" y="1"/>
                </a:cxn>
              </a:cxnLst>
              <a:rect l="0" t="0" r="r" b="b"/>
              <a:pathLst>
                <a:path w="133" h="125">
                  <a:moveTo>
                    <a:pt x="125" y="1"/>
                  </a:moveTo>
                  <a:lnTo>
                    <a:pt x="125" y="1"/>
                  </a:lnTo>
                  <a:lnTo>
                    <a:pt x="92" y="28"/>
                  </a:lnTo>
                  <a:lnTo>
                    <a:pt x="59" y="57"/>
                  </a:lnTo>
                  <a:lnTo>
                    <a:pt x="43" y="71"/>
                  </a:lnTo>
                  <a:lnTo>
                    <a:pt x="29" y="86"/>
                  </a:lnTo>
                  <a:lnTo>
                    <a:pt x="14" y="103"/>
                  </a:lnTo>
                  <a:lnTo>
                    <a:pt x="1" y="119"/>
                  </a:lnTo>
                  <a:lnTo>
                    <a:pt x="1" y="119"/>
                  </a:lnTo>
                  <a:lnTo>
                    <a:pt x="0" y="121"/>
                  </a:lnTo>
                  <a:lnTo>
                    <a:pt x="0" y="122"/>
                  </a:lnTo>
                  <a:lnTo>
                    <a:pt x="1" y="124"/>
                  </a:lnTo>
                  <a:lnTo>
                    <a:pt x="2" y="125"/>
                  </a:lnTo>
                  <a:lnTo>
                    <a:pt x="5" y="125"/>
                  </a:lnTo>
                  <a:lnTo>
                    <a:pt x="7" y="125"/>
                  </a:lnTo>
                  <a:lnTo>
                    <a:pt x="9" y="124"/>
                  </a:lnTo>
                  <a:lnTo>
                    <a:pt x="9" y="124"/>
                  </a:lnTo>
                  <a:lnTo>
                    <a:pt x="21" y="108"/>
                  </a:lnTo>
                  <a:lnTo>
                    <a:pt x="36" y="92"/>
                  </a:lnTo>
                  <a:lnTo>
                    <a:pt x="51" y="77"/>
                  </a:lnTo>
                  <a:lnTo>
                    <a:pt x="67" y="62"/>
                  </a:lnTo>
                  <a:lnTo>
                    <a:pt x="99" y="34"/>
                  </a:lnTo>
                  <a:lnTo>
                    <a:pt x="131" y="7"/>
                  </a:lnTo>
                  <a:lnTo>
                    <a:pt x="131" y="7"/>
                  </a:lnTo>
                  <a:lnTo>
                    <a:pt x="132" y="6"/>
                  </a:lnTo>
                  <a:lnTo>
                    <a:pt x="133" y="4"/>
                  </a:lnTo>
                  <a:lnTo>
                    <a:pt x="132" y="3"/>
                  </a:lnTo>
                  <a:lnTo>
                    <a:pt x="131" y="1"/>
                  </a:lnTo>
                  <a:lnTo>
                    <a:pt x="128" y="0"/>
                  </a:lnTo>
                  <a:lnTo>
                    <a:pt x="126" y="0"/>
                  </a:lnTo>
                  <a:lnTo>
                    <a:pt x="125" y="1"/>
                  </a:lnTo>
                  <a:lnTo>
                    <a:pt x="125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6" name="Freeform 987"/>
            <p:cNvSpPr/>
            <p:nvPr/>
          </p:nvSpPr>
          <p:spPr bwMode="auto">
            <a:xfrm>
              <a:off x="4127501" y="2670176"/>
              <a:ext cx="55563" cy="55563"/>
            </a:xfrm>
            <a:custGeom>
              <a:avLst/>
              <a:gdLst/>
              <a:ahLst/>
              <a:cxnLst>
                <a:cxn ang="0">
                  <a:pos x="97" y="1"/>
                </a:cxn>
                <a:cxn ang="0">
                  <a:pos x="97" y="1"/>
                </a:cxn>
                <a:cxn ang="0">
                  <a:pos x="82" y="10"/>
                </a:cxn>
                <a:cxn ang="0">
                  <a:pos x="69" y="20"/>
                </a:cxn>
                <a:cxn ang="0">
                  <a:pos x="55" y="32"/>
                </a:cxn>
                <a:cxn ang="0">
                  <a:pos x="43" y="43"/>
                </a:cxn>
                <a:cxn ang="0">
                  <a:pos x="32" y="56"/>
                </a:cxn>
                <a:cxn ang="0">
                  <a:pos x="20" y="69"/>
                </a:cxn>
                <a:cxn ang="0">
                  <a:pos x="10" y="82"/>
                </a:cxn>
                <a:cxn ang="0">
                  <a:pos x="1" y="97"/>
                </a:cxn>
                <a:cxn ang="0">
                  <a:pos x="1" y="97"/>
                </a:cxn>
                <a:cxn ang="0">
                  <a:pos x="0" y="99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3"/>
                </a:cxn>
                <a:cxn ang="0">
                  <a:pos x="4" y="104"/>
                </a:cxn>
                <a:cxn ang="0">
                  <a:pos x="6" y="104"/>
                </a:cxn>
                <a:cxn ang="0">
                  <a:pos x="7" y="103"/>
                </a:cxn>
                <a:cxn ang="0">
                  <a:pos x="9" y="102"/>
                </a:cxn>
                <a:cxn ang="0">
                  <a:pos x="9" y="102"/>
                </a:cxn>
                <a:cxn ang="0">
                  <a:pos x="17" y="88"/>
                </a:cxn>
                <a:cxn ang="0">
                  <a:pos x="27" y="75"/>
                </a:cxn>
                <a:cxn ang="0">
                  <a:pos x="39" y="62"/>
                </a:cxn>
                <a:cxn ang="0">
                  <a:pos x="50" y="50"/>
                </a:cxn>
                <a:cxn ang="0">
                  <a:pos x="62" y="38"/>
                </a:cxn>
                <a:cxn ang="0">
                  <a:pos x="75" y="28"/>
                </a:cxn>
                <a:cxn ang="0">
                  <a:pos x="88" y="17"/>
                </a:cxn>
                <a:cxn ang="0">
                  <a:pos x="102" y="8"/>
                </a:cxn>
                <a:cxn ang="0">
                  <a:pos x="102" y="8"/>
                </a:cxn>
                <a:cxn ang="0">
                  <a:pos x="103" y="7"/>
                </a:cxn>
                <a:cxn ang="0">
                  <a:pos x="104" y="5"/>
                </a:cxn>
                <a:cxn ang="0">
                  <a:pos x="104" y="4"/>
                </a:cxn>
                <a:cxn ang="0">
                  <a:pos x="103" y="2"/>
                </a:cxn>
                <a:cxn ang="0">
                  <a:pos x="102" y="1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7" y="1"/>
                </a:cxn>
                <a:cxn ang="0">
                  <a:pos x="97" y="1"/>
                </a:cxn>
              </a:cxnLst>
              <a:rect l="0" t="0" r="r" b="b"/>
              <a:pathLst>
                <a:path w="104" h="104">
                  <a:moveTo>
                    <a:pt x="97" y="1"/>
                  </a:moveTo>
                  <a:lnTo>
                    <a:pt x="97" y="1"/>
                  </a:lnTo>
                  <a:lnTo>
                    <a:pt x="82" y="10"/>
                  </a:lnTo>
                  <a:lnTo>
                    <a:pt x="69" y="20"/>
                  </a:lnTo>
                  <a:lnTo>
                    <a:pt x="55" y="32"/>
                  </a:lnTo>
                  <a:lnTo>
                    <a:pt x="43" y="43"/>
                  </a:lnTo>
                  <a:lnTo>
                    <a:pt x="32" y="56"/>
                  </a:lnTo>
                  <a:lnTo>
                    <a:pt x="20" y="69"/>
                  </a:lnTo>
                  <a:lnTo>
                    <a:pt x="10" y="82"/>
                  </a:lnTo>
                  <a:lnTo>
                    <a:pt x="1" y="97"/>
                  </a:lnTo>
                  <a:lnTo>
                    <a:pt x="1" y="97"/>
                  </a:lnTo>
                  <a:lnTo>
                    <a:pt x="0" y="99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3"/>
                  </a:lnTo>
                  <a:lnTo>
                    <a:pt x="4" y="104"/>
                  </a:lnTo>
                  <a:lnTo>
                    <a:pt x="6" y="104"/>
                  </a:lnTo>
                  <a:lnTo>
                    <a:pt x="7" y="103"/>
                  </a:lnTo>
                  <a:lnTo>
                    <a:pt x="9" y="102"/>
                  </a:lnTo>
                  <a:lnTo>
                    <a:pt x="9" y="102"/>
                  </a:lnTo>
                  <a:lnTo>
                    <a:pt x="17" y="88"/>
                  </a:lnTo>
                  <a:lnTo>
                    <a:pt x="27" y="75"/>
                  </a:lnTo>
                  <a:lnTo>
                    <a:pt x="39" y="62"/>
                  </a:lnTo>
                  <a:lnTo>
                    <a:pt x="50" y="50"/>
                  </a:lnTo>
                  <a:lnTo>
                    <a:pt x="62" y="38"/>
                  </a:lnTo>
                  <a:lnTo>
                    <a:pt x="75" y="28"/>
                  </a:lnTo>
                  <a:lnTo>
                    <a:pt x="88" y="17"/>
                  </a:lnTo>
                  <a:lnTo>
                    <a:pt x="102" y="8"/>
                  </a:lnTo>
                  <a:lnTo>
                    <a:pt x="102" y="8"/>
                  </a:lnTo>
                  <a:lnTo>
                    <a:pt x="103" y="7"/>
                  </a:lnTo>
                  <a:lnTo>
                    <a:pt x="104" y="5"/>
                  </a:lnTo>
                  <a:lnTo>
                    <a:pt x="104" y="4"/>
                  </a:lnTo>
                  <a:lnTo>
                    <a:pt x="103" y="2"/>
                  </a:lnTo>
                  <a:lnTo>
                    <a:pt x="102" y="1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7" y="1"/>
                  </a:lnTo>
                  <a:lnTo>
                    <a:pt x="9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7" name="Freeform 988"/>
            <p:cNvSpPr/>
            <p:nvPr/>
          </p:nvSpPr>
          <p:spPr bwMode="auto">
            <a:xfrm>
              <a:off x="4213226" y="2727326"/>
              <a:ext cx="26988" cy="46038"/>
            </a:xfrm>
            <a:custGeom>
              <a:avLst/>
              <a:gdLst/>
              <a:ahLst/>
              <a:cxnLst>
                <a:cxn ang="0">
                  <a:pos x="42" y="3"/>
                </a:cxn>
                <a:cxn ang="0">
                  <a:pos x="42" y="3"/>
                </a:cxn>
                <a:cxn ang="0">
                  <a:pos x="37" y="14"/>
                </a:cxn>
                <a:cxn ang="0">
                  <a:pos x="32" y="24"/>
                </a:cxn>
                <a:cxn ang="0">
                  <a:pos x="21" y="43"/>
                </a:cxn>
                <a:cxn ang="0">
                  <a:pos x="10" y="63"/>
                </a:cxn>
                <a:cxn ang="0">
                  <a:pos x="4" y="73"/>
                </a:cxn>
                <a:cxn ang="0">
                  <a:pos x="0" y="83"/>
                </a:cxn>
                <a:cxn ang="0">
                  <a:pos x="0" y="83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2" y="88"/>
                </a:cxn>
                <a:cxn ang="0">
                  <a:pos x="3" y="88"/>
                </a:cxn>
                <a:cxn ang="0">
                  <a:pos x="5" y="88"/>
                </a:cxn>
                <a:cxn ang="0">
                  <a:pos x="7" y="88"/>
                </a:cxn>
                <a:cxn ang="0">
                  <a:pos x="8" y="87"/>
                </a:cxn>
                <a:cxn ang="0">
                  <a:pos x="10" y="85"/>
                </a:cxn>
                <a:cxn ang="0">
                  <a:pos x="10" y="85"/>
                </a:cxn>
                <a:cxn ang="0">
                  <a:pos x="14" y="75"/>
                </a:cxn>
                <a:cxn ang="0">
                  <a:pos x="19" y="65"/>
                </a:cxn>
                <a:cxn ang="0">
                  <a:pos x="30" y="46"/>
                </a:cxn>
                <a:cxn ang="0">
                  <a:pos x="42" y="26"/>
                </a:cxn>
                <a:cxn ang="0">
                  <a:pos x="47" y="17"/>
                </a:cxn>
                <a:cxn ang="0">
                  <a:pos x="51" y="7"/>
                </a:cxn>
                <a:cxn ang="0">
                  <a:pos x="51" y="7"/>
                </a:cxn>
                <a:cxn ang="0">
                  <a:pos x="51" y="5"/>
                </a:cxn>
                <a:cxn ang="0">
                  <a:pos x="50" y="2"/>
                </a:cxn>
                <a:cxn ang="0">
                  <a:pos x="49" y="1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4" y="0"/>
                </a:cxn>
                <a:cxn ang="0">
                  <a:pos x="43" y="2"/>
                </a:cxn>
                <a:cxn ang="0">
                  <a:pos x="42" y="3"/>
                </a:cxn>
                <a:cxn ang="0">
                  <a:pos x="42" y="3"/>
                </a:cxn>
              </a:cxnLst>
              <a:rect l="0" t="0" r="r" b="b"/>
              <a:pathLst>
                <a:path w="51" h="88">
                  <a:moveTo>
                    <a:pt x="42" y="3"/>
                  </a:moveTo>
                  <a:lnTo>
                    <a:pt x="42" y="3"/>
                  </a:lnTo>
                  <a:lnTo>
                    <a:pt x="37" y="14"/>
                  </a:lnTo>
                  <a:lnTo>
                    <a:pt x="32" y="24"/>
                  </a:lnTo>
                  <a:lnTo>
                    <a:pt x="21" y="43"/>
                  </a:lnTo>
                  <a:lnTo>
                    <a:pt x="10" y="63"/>
                  </a:lnTo>
                  <a:lnTo>
                    <a:pt x="4" y="73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2" y="88"/>
                  </a:lnTo>
                  <a:lnTo>
                    <a:pt x="3" y="88"/>
                  </a:lnTo>
                  <a:lnTo>
                    <a:pt x="5" y="88"/>
                  </a:lnTo>
                  <a:lnTo>
                    <a:pt x="7" y="88"/>
                  </a:lnTo>
                  <a:lnTo>
                    <a:pt x="8" y="87"/>
                  </a:lnTo>
                  <a:lnTo>
                    <a:pt x="10" y="85"/>
                  </a:lnTo>
                  <a:lnTo>
                    <a:pt x="10" y="85"/>
                  </a:lnTo>
                  <a:lnTo>
                    <a:pt x="14" y="75"/>
                  </a:lnTo>
                  <a:lnTo>
                    <a:pt x="19" y="65"/>
                  </a:lnTo>
                  <a:lnTo>
                    <a:pt x="30" y="46"/>
                  </a:lnTo>
                  <a:lnTo>
                    <a:pt x="42" y="26"/>
                  </a:lnTo>
                  <a:lnTo>
                    <a:pt x="47" y="17"/>
                  </a:lnTo>
                  <a:lnTo>
                    <a:pt x="51" y="7"/>
                  </a:lnTo>
                  <a:lnTo>
                    <a:pt x="51" y="7"/>
                  </a:lnTo>
                  <a:lnTo>
                    <a:pt x="51" y="5"/>
                  </a:lnTo>
                  <a:lnTo>
                    <a:pt x="50" y="2"/>
                  </a:lnTo>
                  <a:lnTo>
                    <a:pt x="49" y="1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3" y="2"/>
                  </a:lnTo>
                  <a:lnTo>
                    <a:pt x="42" y="3"/>
                  </a:lnTo>
                  <a:lnTo>
                    <a:pt x="4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8" name="Freeform 989"/>
            <p:cNvSpPr/>
            <p:nvPr/>
          </p:nvSpPr>
          <p:spPr bwMode="auto">
            <a:xfrm>
              <a:off x="4268788" y="2722563"/>
              <a:ext cx="44450" cy="61913"/>
            </a:xfrm>
            <a:custGeom>
              <a:avLst/>
              <a:gdLst/>
              <a:ahLst/>
              <a:cxnLst>
                <a:cxn ang="0">
                  <a:pos x="74" y="1"/>
                </a:cxn>
                <a:cxn ang="0">
                  <a:pos x="74" y="1"/>
                </a:cxn>
                <a:cxn ang="0">
                  <a:pos x="51" y="23"/>
                </a:cxn>
                <a:cxn ang="0">
                  <a:pos x="40" y="35"/>
                </a:cxn>
                <a:cxn ang="0">
                  <a:pos x="30" y="48"/>
                </a:cxn>
                <a:cxn ang="0">
                  <a:pos x="30" y="48"/>
                </a:cxn>
                <a:cxn ang="0">
                  <a:pos x="21" y="62"/>
                </a:cxn>
                <a:cxn ang="0">
                  <a:pos x="13" y="78"/>
                </a:cxn>
                <a:cxn ang="0">
                  <a:pos x="6" y="94"/>
                </a:cxn>
                <a:cxn ang="0">
                  <a:pos x="0" y="111"/>
                </a:cxn>
                <a:cxn ang="0">
                  <a:pos x="0" y="111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2" y="116"/>
                </a:cxn>
                <a:cxn ang="0">
                  <a:pos x="3" y="117"/>
                </a:cxn>
                <a:cxn ang="0">
                  <a:pos x="5" y="117"/>
                </a:cxn>
                <a:cxn ang="0">
                  <a:pos x="7" y="116"/>
                </a:cxn>
                <a:cxn ang="0">
                  <a:pos x="8" y="115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5" y="96"/>
                </a:cxn>
                <a:cxn ang="0">
                  <a:pos x="23" y="79"/>
                </a:cxn>
                <a:cxn ang="0">
                  <a:pos x="31" y="62"/>
                </a:cxn>
                <a:cxn ang="0">
                  <a:pos x="36" y="55"/>
                </a:cxn>
                <a:cxn ang="0">
                  <a:pos x="41" y="48"/>
                </a:cxn>
                <a:cxn ang="0">
                  <a:pos x="41" y="48"/>
                </a:cxn>
                <a:cxn ang="0">
                  <a:pos x="51" y="37"/>
                </a:cxn>
                <a:cxn ang="0">
                  <a:pos x="61" y="27"/>
                </a:cxn>
                <a:cxn ang="0">
                  <a:pos x="81" y="8"/>
                </a:cxn>
                <a:cxn ang="0">
                  <a:pos x="81" y="8"/>
                </a:cxn>
                <a:cxn ang="0">
                  <a:pos x="82" y="6"/>
                </a:cxn>
                <a:cxn ang="0">
                  <a:pos x="83" y="4"/>
                </a:cxn>
                <a:cxn ang="0">
                  <a:pos x="82" y="3"/>
                </a:cxn>
                <a:cxn ang="0">
                  <a:pos x="81" y="1"/>
                </a:cxn>
                <a:cxn ang="0">
                  <a:pos x="80" y="0"/>
                </a:cxn>
                <a:cxn ang="0">
                  <a:pos x="78" y="0"/>
                </a:cxn>
                <a:cxn ang="0">
                  <a:pos x="76" y="0"/>
                </a:cxn>
                <a:cxn ang="0">
                  <a:pos x="74" y="1"/>
                </a:cxn>
                <a:cxn ang="0">
                  <a:pos x="74" y="1"/>
                </a:cxn>
              </a:cxnLst>
              <a:rect l="0" t="0" r="r" b="b"/>
              <a:pathLst>
                <a:path w="83" h="117">
                  <a:moveTo>
                    <a:pt x="74" y="1"/>
                  </a:moveTo>
                  <a:lnTo>
                    <a:pt x="74" y="1"/>
                  </a:lnTo>
                  <a:lnTo>
                    <a:pt x="51" y="23"/>
                  </a:lnTo>
                  <a:lnTo>
                    <a:pt x="40" y="35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21" y="62"/>
                  </a:lnTo>
                  <a:lnTo>
                    <a:pt x="13" y="78"/>
                  </a:lnTo>
                  <a:lnTo>
                    <a:pt x="6" y="94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2" y="116"/>
                  </a:lnTo>
                  <a:lnTo>
                    <a:pt x="3" y="117"/>
                  </a:lnTo>
                  <a:lnTo>
                    <a:pt x="5" y="117"/>
                  </a:lnTo>
                  <a:lnTo>
                    <a:pt x="7" y="116"/>
                  </a:lnTo>
                  <a:lnTo>
                    <a:pt x="8" y="115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5" y="96"/>
                  </a:lnTo>
                  <a:lnTo>
                    <a:pt x="23" y="79"/>
                  </a:lnTo>
                  <a:lnTo>
                    <a:pt x="31" y="62"/>
                  </a:lnTo>
                  <a:lnTo>
                    <a:pt x="36" y="55"/>
                  </a:lnTo>
                  <a:lnTo>
                    <a:pt x="41" y="48"/>
                  </a:lnTo>
                  <a:lnTo>
                    <a:pt x="41" y="48"/>
                  </a:lnTo>
                  <a:lnTo>
                    <a:pt x="51" y="37"/>
                  </a:lnTo>
                  <a:lnTo>
                    <a:pt x="61" y="27"/>
                  </a:lnTo>
                  <a:lnTo>
                    <a:pt x="81" y="8"/>
                  </a:lnTo>
                  <a:lnTo>
                    <a:pt x="81" y="8"/>
                  </a:lnTo>
                  <a:lnTo>
                    <a:pt x="82" y="6"/>
                  </a:lnTo>
                  <a:lnTo>
                    <a:pt x="83" y="4"/>
                  </a:lnTo>
                  <a:lnTo>
                    <a:pt x="82" y="3"/>
                  </a:lnTo>
                  <a:lnTo>
                    <a:pt x="81" y="1"/>
                  </a:lnTo>
                  <a:lnTo>
                    <a:pt x="80" y="0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4" y="1"/>
                  </a:lnTo>
                  <a:lnTo>
                    <a:pt x="74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9" name="Freeform 990"/>
            <p:cNvSpPr/>
            <p:nvPr/>
          </p:nvSpPr>
          <p:spPr bwMode="auto">
            <a:xfrm>
              <a:off x="4346576" y="2727326"/>
              <a:ext cx="36513" cy="47625"/>
            </a:xfrm>
            <a:custGeom>
              <a:avLst/>
              <a:gdLst/>
              <a:ahLst/>
              <a:cxnLst>
                <a:cxn ang="0">
                  <a:pos x="61" y="2"/>
                </a:cxn>
                <a:cxn ang="0">
                  <a:pos x="61" y="2"/>
                </a:cxn>
                <a:cxn ang="0">
                  <a:pos x="57" y="9"/>
                </a:cxn>
                <a:cxn ang="0">
                  <a:pos x="52" y="15"/>
                </a:cxn>
                <a:cxn ang="0">
                  <a:pos x="42" y="26"/>
                </a:cxn>
                <a:cxn ang="0">
                  <a:pos x="32" y="37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16" y="59"/>
                </a:cxn>
                <a:cxn ang="0">
                  <a:pos x="12" y="66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3" y="76"/>
                </a:cxn>
                <a:cxn ang="0">
                  <a:pos x="1" y="79"/>
                </a:cxn>
                <a:cxn ang="0">
                  <a:pos x="0" y="83"/>
                </a:cxn>
                <a:cxn ang="0">
                  <a:pos x="0" y="83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2" y="88"/>
                </a:cxn>
                <a:cxn ang="0">
                  <a:pos x="4" y="88"/>
                </a:cxn>
                <a:cxn ang="0">
                  <a:pos x="5" y="89"/>
                </a:cxn>
                <a:cxn ang="0">
                  <a:pos x="7" y="88"/>
                </a:cxn>
                <a:cxn ang="0">
                  <a:pos x="8" y="87"/>
                </a:cxn>
                <a:cxn ang="0">
                  <a:pos x="9" y="85"/>
                </a:cxn>
                <a:cxn ang="0">
                  <a:pos x="9" y="85"/>
                </a:cxn>
                <a:cxn ang="0">
                  <a:pos x="11" y="81"/>
                </a:cxn>
                <a:cxn ang="0">
                  <a:pos x="13" y="79"/>
                </a:cxn>
                <a:cxn ang="0">
                  <a:pos x="17" y="76"/>
                </a:cxn>
                <a:cxn ang="0">
                  <a:pos x="19" y="73"/>
                </a:cxn>
                <a:cxn ang="0">
                  <a:pos x="19" y="73"/>
                </a:cxn>
                <a:cxn ang="0">
                  <a:pos x="22" y="67"/>
                </a:cxn>
                <a:cxn ang="0">
                  <a:pos x="26" y="60"/>
                </a:cxn>
                <a:cxn ang="0">
                  <a:pos x="34" y="49"/>
                </a:cxn>
                <a:cxn ang="0">
                  <a:pos x="34" y="49"/>
                </a:cxn>
                <a:cxn ang="0">
                  <a:pos x="42" y="38"/>
                </a:cxn>
                <a:cxn ang="0">
                  <a:pos x="52" y="28"/>
                </a:cxn>
                <a:cxn ang="0">
                  <a:pos x="61" y="18"/>
                </a:cxn>
                <a:cxn ang="0">
                  <a:pos x="65" y="13"/>
                </a:cxn>
                <a:cxn ang="0">
                  <a:pos x="68" y="8"/>
                </a:cxn>
                <a:cxn ang="0">
                  <a:pos x="68" y="8"/>
                </a:cxn>
                <a:cxn ang="0">
                  <a:pos x="69" y="6"/>
                </a:cxn>
                <a:cxn ang="0">
                  <a:pos x="69" y="3"/>
                </a:cxn>
                <a:cxn ang="0">
                  <a:pos x="68" y="2"/>
                </a:cxn>
                <a:cxn ang="0">
                  <a:pos x="67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2" y="1"/>
                </a:cxn>
                <a:cxn ang="0">
                  <a:pos x="61" y="2"/>
                </a:cxn>
                <a:cxn ang="0">
                  <a:pos x="61" y="2"/>
                </a:cxn>
              </a:cxnLst>
              <a:rect l="0" t="0" r="r" b="b"/>
              <a:pathLst>
                <a:path w="69" h="89">
                  <a:moveTo>
                    <a:pt x="61" y="2"/>
                  </a:moveTo>
                  <a:lnTo>
                    <a:pt x="61" y="2"/>
                  </a:lnTo>
                  <a:lnTo>
                    <a:pt x="57" y="9"/>
                  </a:lnTo>
                  <a:lnTo>
                    <a:pt x="52" y="15"/>
                  </a:lnTo>
                  <a:lnTo>
                    <a:pt x="42" y="26"/>
                  </a:lnTo>
                  <a:lnTo>
                    <a:pt x="32" y="37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16" y="59"/>
                  </a:lnTo>
                  <a:lnTo>
                    <a:pt x="12" y="66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3" y="76"/>
                  </a:lnTo>
                  <a:lnTo>
                    <a:pt x="1" y="79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2" y="88"/>
                  </a:lnTo>
                  <a:lnTo>
                    <a:pt x="4" y="88"/>
                  </a:lnTo>
                  <a:lnTo>
                    <a:pt x="5" y="89"/>
                  </a:lnTo>
                  <a:lnTo>
                    <a:pt x="7" y="88"/>
                  </a:lnTo>
                  <a:lnTo>
                    <a:pt x="8" y="87"/>
                  </a:lnTo>
                  <a:lnTo>
                    <a:pt x="9" y="85"/>
                  </a:lnTo>
                  <a:lnTo>
                    <a:pt x="9" y="85"/>
                  </a:lnTo>
                  <a:lnTo>
                    <a:pt x="11" y="81"/>
                  </a:lnTo>
                  <a:lnTo>
                    <a:pt x="13" y="79"/>
                  </a:lnTo>
                  <a:lnTo>
                    <a:pt x="17" y="76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22" y="67"/>
                  </a:lnTo>
                  <a:lnTo>
                    <a:pt x="26" y="60"/>
                  </a:lnTo>
                  <a:lnTo>
                    <a:pt x="34" y="49"/>
                  </a:lnTo>
                  <a:lnTo>
                    <a:pt x="34" y="49"/>
                  </a:lnTo>
                  <a:lnTo>
                    <a:pt x="42" y="38"/>
                  </a:lnTo>
                  <a:lnTo>
                    <a:pt x="52" y="28"/>
                  </a:lnTo>
                  <a:lnTo>
                    <a:pt x="61" y="18"/>
                  </a:lnTo>
                  <a:lnTo>
                    <a:pt x="65" y="13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9" y="6"/>
                  </a:lnTo>
                  <a:lnTo>
                    <a:pt x="69" y="3"/>
                  </a:lnTo>
                  <a:lnTo>
                    <a:pt x="68" y="2"/>
                  </a:lnTo>
                  <a:lnTo>
                    <a:pt x="67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2" y="1"/>
                  </a:lnTo>
                  <a:lnTo>
                    <a:pt x="61" y="2"/>
                  </a:lnTo>
                  <a:lnTo>
                    <a:pt x="61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0" name="Freeform 991"/>
            <p:cNvSpPr/>
            <p:nvPr/>
          </p:nvSpPr>
          <p:spPr bwMode="auto">
            <a:xfrm>
              <a:off x="4402138" y="2727326"/>
              <a:ext cx="28575" cy="49213"/>
            </a:xfrm>
            <a:custGeom>
              <a:avLst/>
              <a:gdLst/>
              <a:ahLst/>
              <a:cxnLst>
                <a:cxn ang="0">
                  <a:pos x="44" y="6"/>
                </a:cxn>
                <a:cxn ang="0">
                  <a:pos x="44" y="6"/>
                </a:cxn>
                <a:cxn ang="0">
                  <a:pos x="43" y="10"/>
                </a:cxn>
                <a:cxn ang="0">
                  <a:pos x="42" y="12"/>
                </a:cxn>
                <a:cxn ang="0">
                  <a:pos x="41" y="14"/>
                </a:cxn>
                <a:cxn ang="0">
                  <a:pos x="40" y="15"/>
                </a:cxn>
                <a:cxn ang="0">
                  <a:pos x="37" y="17"/>
                </a:cxn>
                <a:cxn ang="0">
                  <a:pos x="36" y="18"/>
                </a:cxn>
                <a:cxn ang="0">
                  <a:pos x="35" y="20"/>
                </a:cxn>
                <a:cxn ang="0">
                  <a:pos x="35" y="20"/>
                </a:cxn>
                <a:cxn ang="0">
                  <a:pos x="31" y="25"/>
                </a:cxn>
                <a:cxn ang="0">
                  <a:pos x="27" y="30"/>
                </a:cxn>
                <a:cxn ang="0">
                  <a:pos x="22" y="36"/>
                </a:cxn>
                <a:cxn ang="0">
                  <a:pos x="19" y="41"/>
                </a:cxn>
                <a:cxn ang="0">
                  <a:pos x="19" y="41"/>
                </a:cxn>
                <a:cxn ang="0">
                  <a:pos x="14" y="52"/>
                </a:cxn>
                <a:cxn ang="0">
                  <a:pos x="10" y="64"/>
                </a:cxn>
                <a:cxn ang="0">
                  <a:pos x="6" y="75"/>
                </a:cxn>
                <a:cxn ang="0">
                  <a:pos x="0" y="85"/>
                </a:cxn>
                <a:cxn ang="0">
                  <a:pos x="0" y="85"/>
                </a:cxn>
                <a:cxn ang="0">
                  <a:pos x="0" y="87"/>
                </a:cxn>
                <a:cxn ang="0">
                  <a:pos x="0" y="88"/>
                </a:cxn>
                <a:cxn ang="0">
                  <a:pos x="1" y="91"/>
                </a:cxn>
                <a:cxn ang="0">
                  <a:pos x="2" y="92"/>
                </a:cxn>
                <a:cxn ang="0">
                  <a:pos x="4" y="92"/>
                </a:cxn>
                <a:cxn ang="0">
                  <a:pos x="5" y="92"/>
                </a:cxn>
                <a:cxn ang="0">
                  <a:pos x="7" y="92"/>
                </a:cxn>
                <a:cxn ang="0">
                  <a:pos x="8" y="89"/>
                </a:cxn>
                <a:cxn ang="0">
                  <a:pos x="8" y="89"/>
                </a:cxn>
                <a:cxn ang="0">
                  <a:pos x="12" y="83"/>
                </a:cxn>
                <a:cxn ang="0">
                  <a:pos x="15" y="77"/>
                </a:cxn>
                <a:cxn ang="0">
                  <a:pos x="21" y="63"/>
                </a:cxn>
                <a:cxn ang="0">
                  <a:pos x="28" y="49"/>
                </a:cxn>
                <a:cxn ang="0">
                  <a:pos x="31" y="43"/>
                </a:cxn>
                <a:cxn ang="0">
                  <a:pos x="36" y="37"/>
                </a:cxn>
                <a:cxn ang="0">
                  <a:pos x="36" y="37"/>
                </a:cxn>
                <a:cxn ang="0">
                  <a:pos x="41" y="29"/>
                </a:cxn>
                <a:cxn ang="0">
                  <a:pos x="47" y="22"/>
                </a:cxn>
                <a:cxn ang="0">
                  <a:pos x="51" y="14"/>
                </a:cxn>
                <a:cxn ang="0">
                  <a:pos x="53" y="10"/>
                </a:cxn>
                <a:cxn ang="0">
                  <a:pos x="54" y="6"/>
                </a:cxn>
                <a:cxn ang="0">
                  <a:pos x="54" y="6"/>
                </a:cxn>
                <a:cxn ang="0">
                  <a:pos x="54" y="3"/>
                </a:cxn>
                <a:cxn ang="0">
                  <a:pos x="53" y="1"/>
                </a:cxn>
                <a:cxn ang="0">
                  <a:pos x="50" y="0"/>
                </a:cxn>
                <a:cxn ang="0">
                  <a:pos x="49" y="0"/>
                </a:cxn>
                <a:cxn ang="0">
                  <a:pos x="45" y="1"/>
                </a:cxn>
                <a:cxn ang="0">
                  <a:pos x="44" y="3"/>
                </a:cxn>
                <a:cxn ang="0">
                  <a:pos x="44" y="6"/>
                </a:cxn>
                <a:cxn ang="0">
                  <a:pos x="44" y="6"/>
                </a:cxn>
              </a:cxnLst>
              <a:rect l="0" t="0" r="r" b="b"/>
              <a:pathLst>
                <a:path w="54" h="92">
                  <a:moveTo>
                    <a:pt x="44" y="6"/>
                  </a:moveTo>
                  <a:lnTo>
                    <a:pt x="44" y="6"/>
                  </a:lnTo>
                  <a:lnTo>
                    <a:pt x="43" y="10"/>
                  </a:lnTo>
                  <a:lnTo>
                    <a:pt x="42" y="12"/>
                  </a:lnTo>
                  <a:lnTo>
                    <a:pt x="41" y="14"/>
                  </a:lnTo>
                  <a:lnTo>
                    <a:pt x="40" y="15"/>
                  </a:lnTo>
                  <a:lnTo>
                    <a:pt x="37" y="17"/>
                  </a:lnTo>
                  <a:lnTo>
                    <a:pt x="36" y="18"/>
                  </a:lnTo>
                  <a:lnTo>
                    <a:pt x="35" y="20"/>
                  </a:lnTo>
                  <a:lnTo>
                    <a:pt x="35" y="20"/>
                  </a:lnTo>
                  <a:lnTo>
                    <a:pt x="31" y="25"/>
                  </a:lnTo>
                  <a:lnTo>
                    <a:pt x="27" y="30"/>
                  </a:lnTo>
                  <a:lnTo>
                    <a:pt x="22" y="36"/>
                  </a:lnTo>
                  <a:lnTo>
                    <a:pt x="19" y="41"/>
                  </a:lnTo>
                  <a:lnTo>
                    <a:pt x="19" y="41"/>
                  </a:lnTo>
                  <a:lnTo>
                    <a:pt x="14" y="52"/>
                  </a:lnTo>
                  <a:lnTo>
                    <a:pt x="10" y="64"/>
                  </a:lnTo>
                  <a:lnTo>
                    <a:pt x="6" y="75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0" y="87"/>
                  </a:lnTo>
                  <a:lnTo>
                    <a:pt x="0" y="88"/>
                  </a:lnTo>
                  <a:lnTo>
                    <a:pt x="1" y="91"/>
                  </a:lnTo>
                  <a:lnTo>
                    <a:pt x="2" y="92"/>
                  </a:lnTo>
                  <a:lnTo>
                    <a:pt x="4" y="92"/>
                  </a:lnTo>
                  <a:lnTo>
                    <a:pt x="5" y="92"/>
                  </a:lnTo>
                  <a:lnTo>
                    <a:pt x="7" y="92"/>
                  </a:lnTo>
                  <a:lnTo>
                    <a:pt x="8" y="89"/>
                  </a:lnTo>
                  <a:lnTo>
                    <a:pt x="8" y="89"/>
                  </a:lnTo>
                  <a:lnTo>
                    <a:pt x="12" y="83"/>
                  </a:lnTo>
                  <a:lnTo>
                    <a:pt x="15" y="77"/>
                  </a:lnTo>
                  <a:lnTo>
                    <a:pt x="21" y="63"/>
                  </a:lnTo>
                  <a:lnTo>
                    <a:pt x="28" y="49"/>
                  </a:lnTo>
                  <a:lnTo>
                    <a:pt x="31" y="43"/>
                  </a:lnTo>
                  <a:lnTo>
                    <a:pt x="36" y="37"/>
                  </a:lnTo>
                  <a:lnTo>
                    <a:pt x="36" y="37"/>
                  </a:lnTo>
                  <a:lnTo>
                    <a:pt x="41" y="29"/>
                  </a:lnTo>
                  <a:lnTo>
                    <a:pt x="47" y="22"/>
                  </a:lnTo>
                  <a:lnTo>
                    <a:pt x="51" y="14"/>
                  </a:lnTo>
                  <a:lnTo>
                    <a:pt x="53" y="10"/>
                  </a:lnTo>
                  <a:lnTo>
                    <a:pt x="54" y="6"/>
                  </a:lnTo>
                  <a:lnTo>
                    <a:pt x="54" y="6"/>
                  </a:lnTo>
                  <a:lnTo>
                    <a:pt x="54" y="3"/>
                  </a:lnTo>
                  <a:lnTo>
                    <a:pt x="53" y="1"/>
                  </a:lnTo>
                  <a:lnTo>
                    <a:pt x="50" y="0"/>
                  </a:lnTo>
                  <a:lnTo>
                    <a:pt x="49" y="0"/>
                  </a:lnTo>
                  <a:lnTo>
                    <a:pt x="45" y="1"/>
                  </a:lnTo>
                  <a:lnTo>
                    <a:pt x="44" y="3"/>
                  </a:lnTo>
                  <a:lnTo>
                    <a:pt x="44" y="6"/>
                  </a:lnTo>
                  <a:lnTo>
                    <a:pt x="44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1" name="Freeform 992"/>
            <p:cNvSpPr/>
            <p:nvPr/>
          </p:nvSpPr>
          <p:spPr bwMode="auto">
            <a:xfrm>
              <a:off x="4464051" y="2733676"/>
              <a:ext cx="26988" cy="36513"/>
            </a:xfrm>
            <a:custGeom>
              <a:avLst/>
              <a:gdLst/>
              <a:ahLst/>
              <a:cxnLst>
                <a:cxn ang="0">
                  <a:pos x="41" y="2"/>
                </a:cxn>
                <a:cxn ang="0">
                  <a:pos x="41" y="2"/>
                </a:cxn>
                <a:cxn ang="0">
                  <a:pos x="37" y="10"/>
                </a:cxn>
                <a:cxn ang="0">
                  <a:pos x="32" y="18"/>
                </a:cxn>
                <a:cxn ang="0">
                  <a:pos x="21" y="33"/>
                </a:cxn>
                <a:cxn ang="0">
                  <a:pos x="21" y="33"/>
                </a:cxn>
                <a:cxn ang="0">
                  <a:pos x="10" y="48"/>
                </a:cxn>
                <a:cxn ang="0">
                  <a:pos x="1" y="65"/>
                </a:cxn>
                <a:cxn ang="0">
                  <a:pos x="1" y="65"/>
                </a:cxn>
                <a:cxn ang="0">
                  <a:pos x="0" y="66"/>
                </a:cxn>
                <a:cxn ang="0">
                  <a:pos x="0" y="68"/>
                </a:cxn>
                <a:cxn ang="0">
                  <a:pos x="1" y="70"/>
                </a:cxn>
                <a:cxn ang="0">
                  <a:pos x="3" y="71"/>
                </a:cxn>
                <a:cxn ang="0">
                  <a:pos x="4" y="71"/>
                </a:cxn>
                <a:cxn ang="0">
                  <a:pos x="6" y="71"/>
                </a:cxn>
                <a:cxn ang="0">
                  <a:pos x="7" y="71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8" y="54"/>
                </a:cxn>
                <a:cxn ang="0">
                  <a:pos x="29" y="37"/>
                </a:cxn>
                <a:cxn ang="0">
                  <a:pos x="29" y="37"/>
                </a:cxn>
                <a:cxn ang="0">
                  <a:pos x="40" y="21"/>
                </a:cxn>
                <a:cxn ang="0">
                  <a:pos x="46" y="13"/>
                </a:cxn>
                <a:cxn ang="0">
                  <a:pos x="51" y="5"/>
                </a:cxn>
                <a:cxn ang="0">
                  <a:pos x="51" y="5"/>
                </a:cxn>
                <a:cxn ang="0">
                  <a:pos x="51" y="3"/>
                </a:cxn>
                <a:cxn ang="0">
                  <a:pos x="51" y="1"/>
                </a:cxn>
                <a:cxn ang="0">
                  <a:pos x="50" y="0"/>
                </a:cxn>
                <a:cxn ang="0">
                  <a:pos x="47" y="0"/>
                </a:cxn>
                <a:cxn ang="0">
                  <a:pos x="44" y="0"/>
                </a:cxn>
                <a:cxn ang="0">
                  <a:pos x="42" y="1"/>
                </a:cxn>
                <a:cxn ang="0">
                  <a:pos x="41" y="2"/>
                </a:cxn>
                <a:cxn ang="0">
                  <a:pos x="41" y="2"/>
                </a:cxn>
              </a:cxnLst>
              <a:rect l="0" t="0" r="r" b="b"/>
              <a:pathLst>
                <a:path w="51" h="71">
                  <a:moveTo>
                    <a:pt x="41" y="2"/>
                  </a:moveTo>
                  <a:lnTo>
                    <a:pt x="41" y="2"/>
                  </a:lnTo>
                  <a:lnTo>
                    <a:pt x="37" y="10"/>
                  </a:lnTo>
                  <a:lnTo>
                    <a:pt x="32" y="18"/>
                  </a:lnTo>
                  <a:lnTo>
                    <a:pt x="21" y="33"/>
                  </a:lnTo>
                  <a:lnTo>
                    <a:pt x="21" y="33"/>
                  </a:lnTo>
                  <a:lnTo>
                    <a:pt x="10" y="48"/>
                  </a:lnTo>
                  <a:lnTo>
                    <a:pt x="1" y="65"/>
                  </a:lnTo>
                  <a:lnTo>
                    <a:pt x="1" y="65"/>
                  </a:lnTo>
                  <a:lnTo>
                    <a:pt x="0" y="66"/>
                  </a:lnTo>
                  <a:lnTo>
                    <a:pt x="0" y="68"/>
                  </a:lnTo>
                  <a:lnTo>
                    <a:pt x="1" y="70"/>
                  </a:lnTo>
                  <a:lnTo>
                    <a:pt x="3" y="71"/>
                  </a:lnTo>
                  <a:lnTo>
                    <a:pt x="4" y="71"/>
                  </a:lnTo>
                  <a:lnTo>
                    <a:pt x="6" y="71"/>
                  </a:lnTo>
                  <a:lnTo>
                    <a:pt x="7" y="71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8" y="54"/>
                  </a:lnTo>
                  <a:lnTo>
                    <a:pt x="29" y="37"/>
                  </a:lnTo>
                  <a:lnTo>
                    <a:pt x="29" y="37"/>
                  </a:lnTo>
                  <a:lnTo>
                    <a:pt x="40" y="21"/>
                  </a:lnTo>
                  <a:lnTo>
                    <a:pt x="46" y="13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3"/>
                  </a:lnTo>
                  <a:lnTo>
                    <a:pt x="51" y="1"/>
                  </a:lnTo>
                  <a:lnTo>
                    <a:pt x="50" y="0"/>
                  </a:lnTo>
                  <a:lnTo>
                    <a:pt x="47" y="0"/>
                  </a:lnTo>
                  <a:lnTo>
                    <a:pt x="44" y="0"/>
                  </a:lnTo>
                  <a:lnTo>
                    <a:pt x="42" y="1"/>
                  </a:lnTo>
                  <a:lnTo>
                    <a:pt x="41" y="2"/>
                  </a:lnTo>
                  <a:lnTo>
                    <a:pt x="41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2" name="Freeform 993"/>
            <p:cNvSpPr/>
            <p:nvPr/>
          </p:nvSpPr>
          <p:spPr bwMode="auto">
            <a:xfrm>
              <a:off x="4532313" y="2736851"/>
              <a:ext cx="30163" cy="42863"/>
            </a:xfrm>
            <a:custGeom>
              <a:avLst/>
              <a:gdLst/>
              <a:ahLst/>
              <a:cxnLst>
                <a:cxn ang="0">
                  <a:pos x="49" y="3"/>
                </a:cxn>
                <a:cxn ang="0">
                  <a:pos x="49" y="3"/>
                </a:cxn>
                <a:cxn ang="0">
                  <a:pos x="43" y="13"/>
                </a:cxn>
                <a:cxn ang="0">
                  <a:pos x="37" y="24"/>
                </a:cxn>
                <a:cxn ang="0">
                  <a:pos x="29" y="34"/>
                </a:cxn>
                <a:cxn ang="0">
                  <a:pos x="22" y="43"/>
                </a:cxn>
                <a:cxn ang="0">
                  <a:pos x="22" y="43"/>
                </a:cxn>
                <a:cxn ang="0">
                  <a:pos x="15" y="50"/>
                </a:cxn>
                <a:cxn ang="0">
                  <a:pos x="10" y="57"/>
                </a:cxn>
                <a:cxn ang="0">
                  <a:pos x="4" y="65"/>
                </a:cxn>
                <a:cxn ang="0">
                  <a:pos x="1" y="74"/>
                </a:cxn>
                <a:cxn ang="0">
                  <a:pos x="1" y="74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4" y="79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10" y="76"/>
                </a:cxn>
                <a:cxn ang="0">
                  <a:pos x="10" y="76"/>
                </a:cxn>
                <a:cxn ang="0">
                  <a:pos x="13" y="70"/>
                </a:cxn>
                <a:cxn ang="0">
                  <a:pos x="15" y="65"/>
                </a:cxn>
                <a:cxn ang="0">
                  <a:pos x="22" y="56"/>
                </a:cxn>
                <a:cxn ang="0">
                  <a:pos x="22" y="56"/>
                </a:cxn>
                <a:cxn ang="0">
                  <a:pos x="29" y="50"/>
                </a:cxn>
                <a:cxn ang="0">
                  <a:pos x="32" y="46"/>
                </a:cxn>
                <a:cxn ang="0">
                  <a:pos x="35" y="43"/>
                </a:cxn>
                <a:cxn ang="0">
                  <a:pos x="35" y="43"/>
                </a:cxn>
                <a:cxn ang="0">
                  <a:pos x="41" y="33"/>
                </a:cxn>
                <a:cxn ang="0">
                  <a:pos x="46" y="25"/>
                </a:cxn>
                <a:cxn ang="0">
                  <a:pos x="52" y="17"/>
                </a:cxn>
                <a:cxn ang="0">
                  <a:pos x="57" y="7"/>
                </a:cxn>
                <a:cxn ang="0">
                  <a:pos x="57" y="7"/>
                </a:cxn>
                <a:cxn ang="0">
                  <a:pos x="57" y="5"/>
                </a:cxn>
                <a:cxn ang="0">
                  <a:pos x="57" y="4"/>
                </a:cxn>
                <a:cxn ang="0">
                  <a:pos x="56" y="2"/>
                </a:cxn>
                <a:cxn ang="0">
                  <a:pos x="55" y="1"/>
                </a:cxn>
                <a:cxn ang="0">
                  <a:pos x="53" y="0"/>
                </a:cxn>
                <a:cxn ang="0">
                  <a:pos x="52" y="0"/>
                </a:cxn>
                <a:cxn ang="0">
                  <a:pos x="50" y="1"/>
                </a:cxn>
                <a:cxn ang="0">
                  <a:pos x="49" y="3"/>
                </a:cxn>
                <a:cxn ang="0">
                  <a:pos x="49" y="3"/>
                </a:cxn>
              </a:cxnLst>
              <a:rect l="0" t="0" r="r" b="b"/>
              <a:pathLst>
                <a:path w="57" h="80">
                  <a:moveTo>
                    <a:pt x="49" y="3"/>
                  </a:moveTo>
                  <a:lnTo>
                    <a:pt x="49" y="3"/>
                  </a:lnTo>
                  <a:lnTo>
                    <a:pt x="43" y="13"/>
                  </a:lnTo>
                  <a:lnTo>
                    <a:pt x="37" y="24"/>
                  </a:lnTo>
                  <a:lnTo>
                    <a:pt x="29" y="34"/>
                  </a:lnTo>
                  <a:lnTo>
                    <a:pt x="22" y="43"/>
                  </a:lnTo>
                  <a:lnTo>
                    <a:pt x="22" y="43"/>
                  </a:lnTo>
                  <a:lnTo>
                    <a:pt x="15" y="50"/>
                  </a:lnTo>
                  <a:lnTo>
                    <a:pt x="10" y="57"/>
                  </a:lnTo>
                  <a:lnTo>
                    <a:pt x="4" y="65"/>
                  </a:lnTo>
                  <a:lnTo>
                    <a:pt x="1" y="74"/>
                  </a:lnTo>
                  <a:lnTo>
                    <a:pt x="1" y="74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4" y="79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10" y="76"/>
                  </a:lnTo>
                  <a:lnTo>
                    <a:pt x="10" y="76"/>
                  </a:lnTo>
                  <a:lnTo>
                    <a:pt x="13" y="70"/>
                  </a:lnTo>
                  <a:lnTo>
                    <a:pt x="15" y="65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9" y="50"/>
                  </a:lnTo>
                  <a:lnTo>
                    <a:pt x="32" y="46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41" y="33"/>
                  </a:lnTo>
                  <a:lnTo>
                    <a:pt x="46" y="25"/>
                  </a:lnTo>
                  <a:lnTo>
                    <a:pt x="52" y="17"/>
                  </a:lnTo>
                  <a:lnTo>
                    <a:pt x="57" y="7"/>
                  </a:lnTo>
                  <a:lnTo>
                    <a:pt x="57" y="7"/>
                  </a:lnTo>
                  <a:lnTo>
                    <a:pt x="57" y="5"/>
                  </a:lnTo>
                  <a:lnTo>
                    <a:pt x="57" y="4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3" y="0"/>
                  </a:lnTo>
                  <a:lnTo>
                    <a:pt x="52" y="0"/>
                  </a:lnTo>
                  <a:lnTo>
                    <a:pt x="50" y="1"/>
                  </a:lnTo>
                  <a:lnTo>
                    <a:pt x="49" y="3"/>
                  </a:lnTo>
                  <a:lnTo>
                    <a:pt x="4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3" name="Freeform 994"/>
            <p:cNvSpPr/>
            <p:nvPr/>
          </p:nvSpPr>
          <p:spPr bwMode="auto">
            <a:xfrm>
              <a:off x="4589463" y="2735263"/>
              <a:ext cx="22225" cy="34925"/>
            </a:xfrm>
            <a:custGeom>
              <a:avLst/>
              <a:gdLst/>
              <a:ahLst/>
              <a:cxnLst>
                <a:cxn ang="0">
                  <a:pos x="33" y="2"/>
                </a:cxn>
                <a:cxn ang="0">
                  <a:pos x="33" y="2"/>
                </a:cxn>
                <a:cxn ang="0">
                  <a:pos x="24" y="16"/>
                </a:cxn>
                <a:cxn ang="0">
                  <a:pos x="16" y="31"/>
                </a:cxn>
                <a:cxn ang="0">
                  <a:pos x="7" y="46"/>
                </a:cxn>
                <a:cxn ang="0">
                  <a:pos x="1" y="61"/>
                </a:cxn>
                <a:cxn ang="0">
                  <a:pos x="1" y="61"/>
                </a:cxn>
                <a:cxn ang="0">
                  <a:pos x="0" y="63"/>
                </a:cxn>
                <a:cxn ang="0">
                  <a:pos x="1" y="64"/>
                </a:cxn>
                <a:cxn ang="0">
                  <a:pos x="2" y="65"/>
                </a:cxn>
                <a:cxn ang="0">
                  <a:pos x="4" y="66"/>
                </a:cxn>
                <a:cxn ang="0">
                  <a:pos x="7" y="66"/>
                </a:cxn>
                <a:cxn ang="0">
                  <a:pos x="8" y="65"/>
                </a:cxn>
                <a:cxn ang="0">
                  <a:pos x="10" y="63"/>
                </a:cxn>
                <a:cxn ang="0">
                  <a:pos x="10" y="63"/>
                </a:cxn>
                <a:cxn ang="0">
                  <a:pos x="17" y="49"/>
                </a:cxn>
                <a:cxn ang="0">
                  <a:pos x="24" y="34"/>
                </a:cxn>
                <a:cxn ang="0">
                  <a:pos x="32" y="21"/>
                </a:cxn>
                <a:cxn ang="0">
                  <a:pos x="42" y="7"/>
                </a:cxn>
                <a:cxn ang="0">
                  <a:pos x="42" y="7"/>
                </a:cxn>
                <a:cxn ang="0">
                  <a:pos x="42" y="5"/>
                </a:cxn>
                <a:cxn ang="0">
                  <a:pos x="42" y="4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1"/>
                </a:cxn>
                <a:cxn ang="0">
                  <a:pos x="33" y="2"/>
                </a:cxn>
                <a:cxn ang="0">
                  <a:pos x="33" y="2"/>
                </a:cxn>
              </a:cxnLst>
              <a:rect l="0" t="0" r="r" b="b"/>
              <a:pathLst>
                <a:path w="42" h="66">
                  <a:moveTo>
                    <a:pt x="33" y="2"/>
                  </a:moveTo>
                  <a:lnTo>
                    <a:pt x="33" y="2"/>
                  </a:lnTo>
                  <a:lnTo>
                    <a:pt x="24" y="16"/>
                  </a:lnTo>
                  <a:lnTo>
                    <a:pt x="16" y="31"/>
                  </a:lnTo>
                  <a:lnTo>
                    <a:pt x="7" y="46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0" y="63"/>
                  </a:lnTo>
                  <a:lnTo>
                    <a:pt x="1" y="64"/>
                  </a:lnTo>
                  <a:lnTo>
                    <a:pt x="2" y="65"/>
                  </a:lnTo>
                  <a:lnTo>
                    <a:pt x="4" y="66"/>
                  </a:lnTo>
                  <a:lnTo>
                    <a:pt x="7" y="66"/>
                  </a:lnTo>
                  <a:lnTo>
                    <a:pt x="8" y="65"/>
                  </a:lnTo>
                  <a:lnTo>
                    <a:pt x="10" y="63"/>
                  </a:lnTo>
                  <a:lnTo>
                    <a:pt x="10" y="63"/>
                  </a:lnTo>
                  <a:lnTo>
                    <a:pt x="17" y="49"/>
                  </a:lnTo>
                  <a:lnTo>
                    <a:pt x="24" y="34"/>
                  </a:lnTo>
                  <a:lnTo>
                    <a:pt x="32" y="21"/>
                  </a:lnTo>
                  <a:lnTo>
                    <a:pt x="42" y="7"/>
                  </a:lnTo>
                  <a:lnTo>
                    <a:pt x="42" y="7"/>
                  </a:lnTo>
                  <a:lnTo>
                    <a:pt x="42" y="5"/>
                  </a:lnTo>
                  <a:lnTo>
                    <a:pt x="42" y="4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1"/>
                  </a:lnTo>
                  <a:lnTo>
                    <a:pt x="33" y="2"/>
                  </a:lnTo>
                  <a:lnTo>
                    <a:pt x="3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4" name="Freeform 995"/>
            <p:cNvSpPr/>
            <p:nvPr/>
          </p:nvSpPr>
          <p:spPr bwMode="auto">
            <a:xfrm>
              <a:off x="4651376" y="2736851"/>
              <a:ext cx="25400" cy="42863"/>
            </a:xfrm>
            <a:custGeom>
              <a:avLst/>
              <a:gdLst/>
              <a:ahLst/>
              <a:cxnLst>
                <a:cxn ang="0">
                  <a:pos x="39" y="4"/>
                </a:cxn>
                <a:cxn ang="0">
                  <a:pos x="39" y="4"/>
                </a:cxn>
                <a:cxn ang="0">
                  <a:pos x="36" y="13"/>
                </a:cxn>
                <a:cxn ang="0">
                  <a:pos x="31" y="22"/>
                </a:cxn>
                <a:cxn ang="0">
                  <a:pos x="22" y="39"/>
                </a:cxn>
                <a:cxn ang="0">
                  <a:pos x="11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5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4" y="80"/>
                </a:cxn>
                <a:cxn ang="0">
                  <a:pos x="5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8"/>
                </a:cxn>
                <a:cxn ang="0">
                  <a:pos x="20" y="60"/>
                </a:cxn>
                <a:cxn ang="0">
                  <a:pos x="30" y="43"/>
                </a:cxn>
                <a:cxn ang="0">
                  <a:pos x="41" y="25"/>
                </a:cxn>
                <a:cxn ang="0">
                  <a:pos x="44" y="16"/>
                </a:cxn>
                <a:cxn ang="0">
                  <a:pos x="47" y="6"/>
                </a:cxn>
                <a:cxn ang="0">
                  <a:pos x="47" y="6"/>
                </a:cxn>
                <a:cxn ang="0">
                  <a:pos x="48" y="4"/>
                </a:cxn>
                <a:cxn ang="0">
                  <a:pos x="47" y="3"/>
                </a:cxn>
                <a:cxn ang="0">
                  <a:pos x="46" y="1"/>
                </a:cxn>
                <a:cxn ang="0">
                  <a:pos x="44" y="1"/>
                </a:cxn>
                <a:cxn ang="0">
                  <a:pos x="43" y="0"/>
                </a:cxn>
                <a:cxn ang="0">
                  <a:pos x="41" y="1"/>
                </a:cxn>
                <a:cxn ang="0">
                  <a:pos x="40" y="2"/>
                </a:cxn>
                <a:cxn ang="0">
                  <a:pos x="39" y="4"/>
                </a:cxn>
                <a:cxn ang="0">
                  <a:pos x="39" y="4"/>
                </a:cxn>
              </a:cxnLst>
              <a:rect l="0" t="0" r="r" b="b"/>
              <a:pathLst>
                <a:path w="48" h="80">
                  <a:moveTo>
                    <a:pt x="39" y="4"/>
                  </a:moveTo>
                  <a:lnTo>
                    <a:pt x="39" y="4"/>
                  </a:lnTo>
                  <a:lnTo>
                    <a:pt x="36" y="13"/>
                  </a:lnTo>
                  <a:lnTo>
                    <a:pt x="31" y="22"/>
                  </a:lnTo>
                  <a:lnTo>
                    <a:pt x="22" y="39"/>
                  </a:lnTo>
                  <a:lnTo>
                    <a:pt x="11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5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4" y="80"/>
                  </a:lnTo>
                  <a:lnTo>
                    <a:pt x="5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8"/>
                  </a:lnTo>
                  <a:lnTo>
                    <a:pt x="20" y="60"/>
                  </a:lnTo>
                  <a:lnTo>
                    <a:pt x="30" y="43"/>
                  </a:lnTo>
                  <a:lnTo>
                    <a:pt x="41" y="25"/>
                  </a:lnTo>
                  <a:lnTo>
                    <a:pt x="44" y="16"/>
                  </a:lnTo>
                  <a:lnTo>
                    <a:pt x="47" y="6"/>
                  </a:lnTo>
                  <a:lnTo>
                    <a:pt x="47" y="6"/>
                  </a:lnTo>
                  <a:lnTo>
                    <a:pt x="48" y="4"/>
                  </a:lnTo>
                  <a:lnTo>
                    <a:pt x="47" y="3"/>
                  </a:lnTo>
                  <a:lnTo>
                    <a:pt x="46" y="1"/>
                  </a:lnTo>
                  <a:lnTo>
                    <a:pt x="44" y="1"/>
                  </a:lnTo>
                  <a:lnTo>
                    <a:pt x="43" y="0"/>
                  </a:lnTo>
                  <a:lnTo>
                    <a:pt x="41" y="1"/>
                  </a:lnTo>
                  <a:lnTo>
                    <a:pt x="40" y="2"/>
                  </a:lnTo>
                  <a:lnTo>
                    <a:pt x="39" y="4"/>
                  </a:lnTo>
                  <a:lnTo>
                    <a:pt x="3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5" name="Freeform 996"/>
            <p:cNvSpPr/>
            <p:nvPr/>
          </p:nvSpPr>
          <p:spPr bwMode="auto">
            <a:xfrm>
              <a:off x="4702176" y="2738438"/>
              <a:ext cx="22225" cy="38100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5" y="3"/>
                </a:cxn>
                <a:cxn ang="0">
                  <a:pos x="30" y="10"/>
                </a:cxn>
                <a:cxn ang="0">
                  <a:pos x="26" y="18"/>
                </a:cxn>
                <a:cxn ang="0">
                  <a:pos x="14" y="32"/>
                </a:cxn>
                <a:cxn ang="0">
                  <a:pos x="10" y="40"/>
                </a:cxn>
                <a:cxn ang="0">
                  <a:pos x="5" y="48"/>
                </a:cxn>
                <a:cxn ang="0">
                  <a:pos x="2" y="55"/>
                </a:cxn>
                <a:cxn ang="0">
                  <a:pos x="0" y="64"/>
                </a:cxn>
                <a:cxn ang="0">
                  <a:pos x="0" y="64"/>
                </a:cxn>
                <a:cxn ang="0">
                  <a:pos x="0" y="66"/>
                </a:cxn>
                <a:cxn ang="0">
                  <a:pos x="0" y="67"/>
                </a:cxn>
                <a:cxn ang="0">
                  <a:pos x="3" y="70"/>
                </a:cxn>
                <a:cxn ang="0">
                  <a:pos x="5" y="71"/>
                </a:cxn>
                <a:cxn ang="0">
                  <a:pos x="7" y="70"/>
                </a:cxn>
                <a:cxn ang="0">
                  <a:pos x="8" y="69"/>
                </a:cxn>
                <a:cxn ang="0">
                  <a:pos x="9" y="66"/>
                </a:cxn>
                <a:cxn ang="0">
                  <a:pos x="9" y="66"/>
                </a:cxn>
                <a:cxn ang="0">
                  <a:pos x="11" y="58"/>
                </a:cxn>
                <a:cxn ang="0">
                  <a:pos x="14" y="51"/>
                </a:cxn>
                <a:cxn ang="0">
                  <a:pos x="18" y="44"/>
                </a:cxn>
                <a:cxn ang="0">
                  <a:pos x="23" y="36"/>
                </a:cxn>
                <a:cxn ang="0">
                  <a:pos x="34" y="22"/>
                </a:cxn>
                <a:cxn ang="0">
                  <a:pos x="39" y="15"/>
                </a:cxn>
                <a:cxn ang="0">
                  <a:pos x="43" y="7"/>
                </a:cxn>
                <a:cxn ang="0">
                  <a:pos x="43" y="7"/>
                </a:cxn>
                <a:cxn ang="0">
                  <a:pos x="43" y="5"/>
                </a:cxn>
                <a:cxn ang="0">
                  <a:pos x="43" y="4"/>
                </a:cxn>
                <a:cxn ang="0">
                  <a:pos x="42" y="2"/>
                </a:cxn>
                <a:cxn ang="0">
                  <a:pos x="41" y="1"/>
                </a:cxn>
                <a:cxn ang="0">
                  <a:pos x="39" y="0"/>
                </a:cxn>
                <a:cxn ang="0">
                  <a:pos x="38" y="0"/>
                </a:cxn>
                <a:cxn ang="0">
                  <a:pos x="36" y="1"/>
                </a:cxn>
                <a:cxn ang="0">
                  <a:pos x="35" y="3"/>
                </a:cxn>
                <a:cxn ang="0">
                  <a:pos x="35" y="3"/>
                </a:cxn>
              </a:cxnLst>
              <a:rect l="0" t="0" r="r" b="b"/>
              <a:pathLst>
                <a:path w="43" h="71">
                  <a:moveTo>
                    <a:pt x="35" y="3"/>
                  </a:moveTo>
                  <a:lnTo>
                    <a:pt x="35" y="3"/>
                  </a:lnTo>
                  <a:lnTo>
                    <a:pt x="30" y="10"/>
                  </a:lnTo>
                  <a:lnTo>
                    <a:pt x="26" y="18"/>
                  </a:lnTo>
                  <a:lnTo>
                    <a:pt x="14" y="32"/>
                  </a:lnTo>
                  <a:lnTo>
                    <a:pt x="10" y="40"/>
                  </a:lnTo>
                  <a:lnTo>
                    <a:pt x="5" y="48"/>
                  </a:lnTo>
                  <a:lnTo>
                    <a:pt x="2" y="55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0" y="67"/>
                  </a:lnTo>
                  <a:lnTo>
                    <a:pt x="3" y="70"/>
                  </a:lnTo>
                  <a:lnTo>
                    <a:pt x="5" y="71"/>
                  </a:lnTo>
                  <a:lnTo>
                    <a:pt x="7" y="70"/>
                  </a:lnTo>
                  <a:lnTo>
                    <a:pt x="8" y="69"/>
                  </a:lnTo>
                  <a:lnTo>
                    <a:pt x="9" y="66"/>
                  </a:lnTo>
                  <a:lnTo>
                    <a:pt x="9" y="66"/>
                  </a:lnTo>
                  <a:lnTo>
                    <a:pt x="11" y="58"/>
                  </a:lnTo>
                  <a:lnTo>
                    <a:pt x="14" y="51"/>
                  </a:lnTo>
                  <a:lnTo>
                    <a:pt x="18" y="44"/>
                  </a:lnTo>
                  <a:lnTo>
                    <a:pt x="23" y="36"/>
                  </a:lnTo>
                  <a:lnTo>
                    <a:pt x="34" y="22"/>
                  </a:lnTo>
                  <a:lnTo>
                    <a:pt x="39" y="15"/>
                  </a:lnTo>
                  <a:lnTo>
                    <a:pt x="43" y="7"/>
                  </a:lnTo>
                  <a:lnTo>
                    <a:pt x="43" y="7"/>
                  </a:lnTo>
                  <a:lnTo>
                    <a:pt x="43" y="5"/>
                  </a:lnTo>
                  <a:lnTo>
                    <a:pt x="43" y="4"/>
                  </a:lnTo>
                  <a:lnTo>
                    <a:pt x="42" y="2"/>
                  </a:lnTo>
                  <a:lnTo>
                    <a:pt x="41" y="1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6" y="1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6" name="Freeform 997"/>
            <p:cNvSpPr/>
            <p:nvPr/>
          </p:nvSpPr>
          <p:spPr bwMode="auto">
            <a:xfrm>
              <a:off x="4735513" y="2746376"/>
              <a:ext cx="25400" cy="30163"/>
            </a:xfrm>
            <a:custGeom>
              <a:avLst/>
              <a:gdLst/>
              <a:ahLst/>
              <a:cxnLst>
                <a:cxn ang="0">
                  <a:pos x="39" y="1"/>
                </a:cxn>
                <a:cxn ang="0">
                  <a:pos x="39" y="1"/>
                </a:cxn>
                <a:cxn ang="0">
                  <a:pos x="29" y="12"/>
                </a:cxn>
                <a:cxn ang="0">
                  <a:pos x="20" y="23"/>
                </a:cxn>
                <a:cxn ang="0">
                  <a:pos x="1" y="48"/>
                </a:cxn>
                <a:cxn ang="0">
                  <a:pos x="1" y="48"/>
                </a:cxn>
                <a:cxn ang="0">
                  <a:pos x="0" y="50"/>
                </a:cxn>
                <a:cxn ang="0">
                  <a:pos x="0" y="51"/>
                </a:cxn>
                <a:cxn ang="0">
                  <a:pos x="2" y="56"/>
                </a:cxn>
                <a:cxn ang="0">
                  <a:pos x="3" y="57"/>
                </a:cxn>
                <a:cxn ang="0">
                  <a:pos x="4" y="57"/>
                </a:cxn>
                <a:cxn ang="0">
                  <a:pos x="6" y="57"/>
                </a:cxn>
                <a:cxn ang="0">
                  <a:pos x="8" y="55"/>
                </a:cxn>
                <a:cxn ang="0">
                  <a:pos x="8" y="55"/>
                </a:cxn>
                <a:cxn ang="0">
                  <a:pos x="26" y="31"/>
                </a:cxn>
                <a:cxn ang="0">
                  <a:pos x="35" y="18"/>
                </a:cxn>
                <a:cxn ang="0">
                  <a:pos x="45" y="7"/>
                </a:cxn>
                <a:cxn ang="0">
                  <a:pos x="45" y="7"/>
                </a:cxn>
                <a:cxn ang="0">
                  <a:pos x="46" y="6"/>
                </a:cxn>
                <a:cxn ang="0">
                  <a:pos x="48" y="4"/>
                </a:cxn>
                <a:cxn ang="0">
                  <a:pos x="46" y="2"/>
                </a:cxn>
                <a:cxn ang="0">
                  <a:pos x="45" y="1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40" y="0"/>
                </a:cxn>
                <a:cxn ang="0">
                  <a:pos x="39" y="1"/>
                </a:cxn>
                <a:cxn ang="0">
                  <a:pos x="39" y="1"/>
                </a:cxn>
              </a:cxnLst>
              <a:rect l="0" t="0" r="r" b="b"/>
              <a:pathLst>
                <a:path w="48" h="57">
                  <a:moveTo>
                    <a:pt x="39" y="1"/>
                  </a:moveTo>
                  <a:lnTo>
                    <a:pt x="39" y="1"/>
                  </a:lnTo>
                  <a:lnTo>
                    <a:pt x="29" y="12"/>
                  </a:lnTo>
                  <a:lnTo>
                    <a:pt x="20" y="23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0" y="50"/>
                  </a:lnTo>
                  <a:lnTo>
                    <a:pt x="0" y="51"/>
                  </a:lnTo>
                  <a:lnTo>
                    <a:pt x="2" y="56"/>
                  </a:lnTo>
                  <a:lnTo>
                    <a:pt x="3" y="57"/>
                  </a:lnTo>
                  <a:lnTo>
                    <a:pt x="4" y="57"/>
                  </a:lnTo>
                  <a:lnTo>
                    <a:pt x="6" y="57"/>
                  </a:lnTo>
                  <a:lnTo>
                    <a:pt x="8" y="55"/>
                  </a:lnTo>
                  <a:lnTo>
                    <a:pt x="8" y="55"/>
                  </a:lnTo>
                  <a:lnTo>
                    <a:pt x="26" y="31"/>
                  </a:lnTo>
                  <a:lnTo>
                    <a:pt x="35" y="18"/>
                  </a:lnTo>
                  <a:lnTo>
                    <a:pt x="45" y="7"/>
                  </a:lnTo>
                  <a:lnTo>
                    <a:pt x="45" y="7"/>
                  </a:lnTo>
                  <a:lnTo>
                    <a:pt x="46" y="6"/>
                  </a:lnTo>
                  <a:lnTo>
                    <a:pt x="48" y="4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9" y="1"/>
                  </a:lnTo>
                  <a:lnTo>
                    <a:pt x="39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" name="Freeform 998"/>
            <p:cNvSpPr/>
            <p:nvPr/>
          </p:nvSpPr>
          <p:spPr bwMode="auto">
            <a:xfrm>
              <a:off x="4479926" y="2536826"/>
              <a:ext cx="31750" cy="34925"/>
            </a:xfrm>
            <a:custGeom>
              <a:avLst/>
              <a:gdLst/>
              <a:ahLst/>
              <a:cxnLst>
                <a:cxn ang="0">
                  <a:pos x="52" y="1"/>
                </a:cxn>
                <a:cxn ang="0">
                  <a:pos x="52" y="1"/>
                </a:cxn>
                <a:cxn ang="0">
                  <a:pos x="38" y="15"/>
                </a:cxn>
                <a:cxn ang="0">
                  <a:pos x="26" y="30"/>
                </a:cxn>
                <a:cxn ang="0">
                  <a:pos x="13" y="44"/>
                </a:cxn>
                <a:cxn ang="0">
                  <a:pos x="1" y="58"/>
                </a:cxn>
                <a:cxn ang="0">
                  <a:pos x="1" y="58"/>
                </a:cxn>
                <a:cxn ang="0">
                  <a:pos x="0" y="60"/>
                </a:cxn>
                <a:cxn ang="0">
                  <a:pos x="0" y="61"/>
                </a:cxn>
                <a:cxn ang="0">
                  <a:pos x="0" y="63"/>
                </a:cxn>
                <a:cxn ang="0">
                  <a:pos x="1" y="64"/>
                </a:cxn>
                <a:cxn ang="0">
                  <a:pos x="2" y="65"/>
                </a:cxn>
                <a:cxn ang="0">
                  <a:pos x="4" y="66"/>
                </a:cxn>
                <a:cxn ang="0">
                  <a:pos x="6" y="66"/>
                </a:cxn>
                <a:cxn ang="0">
                  <a:pos x="7" y="65"/>
                </a:cxn>
                <a:cxn ang="0">
                  <a:pos x="7" y="65"/>
                </a:cxn>
                <a:cxn ang="0">
                  <a:pos x="21" y="50"/>
                </a:cxn>
                <a:cxn ang="0">
                  <a:pos x="33" y="36"/>
                </a:cxn>
                <a:cxn ang="0">
                  <a:pos x="46" y="21"/>
                </a:cxn>
                <a:cxn ang="0">
                  <a:pos x="58" y="7"/>
                </a:cxn>
                <a:cxn ang="0">
                  <a:pos x="58" y="7"/>
                </a:cxn>
                <a:cxn ang="0">
                  <a:pos x="59" y="6"/>
                </a:cxn>
                <a:cxn ang="0">
                  <a:pos x="60" y="4"/>
                </a:cxn>
                <a:cxn ang="0">
                  <a:pos x="59" y="2"/>
                </a:cxn>
                <a:cxn ang="0">
                  <a:pos x="58" y="1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4" y="0"/>
                </a:cxn>
                <a:cxn ang="0">
                  <a:pos x="52" y="1"/>
                </a:cxn>
                <a:cxn ang="0">
                  <a:pos x="52" y="1"/>
                </a:cxn>
              </a:cxnLst>
              <a:rect l="0" t="0" r="r" b="b"/>
              <a:pathLst>
                <a:path w="60" h="66">
                  <a:moveTo>
                    <a:pt x="52" y="1"/>
                  </a:moveTo>
                  <a:lnTo>
                    <a:pt x="52" y="1"/>
                  </a:lnTo>
                  <a:lnTo>
                    <a:pt x="38" y="15"/>
                  </a:lnTo>
                  <a:lnTo>
                    <a:pt x="26" y="30"/>
                  </a:lnTo>
                  <a:lnTo>
                    <a:pt x="13" y="44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0" y="60"/>
                  </a:lnTo>
                  <a:lnTo>
                    <a:pt x="0" y="61"/>
                  </a:lnTo>
                  <a:lnTo>
                    <a:pt x="0" y="63"/>
                  </a:lnTo>
                  <a:lnTo>
                    <a:pt x="1" y="64"/>
                  </a:lnTo>
                  <a:lnTo>
                    <a:pt x="2" y="65"/>
                  </a:lnTo>
                  <a:lnTo>
                    <a:pt x="4" y="66"/>
                  </a:lnTo>
                  <a:lnTo>
                    <a:pt x="6" y="66"/>
                  </a:lnTo>
                  <a:lnTo>
                    <a:pt x="7" y="65"/>
                  </a:lnTo>
                  <a:lnTo>
                    <a:pt x="7" y="65"/>
                  </a:lnTo>
                  <a:lnTo>
                    <a:pt x="21" y="50"/>
                  </a:lnTo>
                  <a:lnTo>
                    <a:pt x="33" y="36"/>
                  </a:lnTo>
                  <a:lnTo>
                    <a:pt x="46" y="21"/>
                  </a:lnTo>
                  <a:lnTo>
                    <a:pt x="58" y="7"/>
                  </a:lnTo>
                  <a:lnTo>
                    <a:pt x="58" y="7"/>
                  </a:lnTo>
                  <a:lnTo>
                    <a:pt x="59" y="6"/>
                  </a:lnTo>
                  <a:lnTo>
                    <a:pt x="60" y="4"/>
                  </a:lnTo>
                  <a:lnTo>
                    <a:pt x="59" y="2"/>
                  </a:lnTo>
                  <a:lnTo>
                    <a:pt x="58" y="1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4" y="0"/>
                  </a:lnTo>
                  <a:lnTo>
                    <a:pt x="52" y="1"/>
                  </a:lnTo>
                  <a:lnTo>
                    <a:pt x="52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" name="Freeform 999"/>
            <p:cNvSpPr/>
            <p:nvPr/>
          </p:nvSpPr>
          <p:spPr bwMode="auto">
            <a:xfrm>
              <a:off x="4513263" y="2566988"/>
              <a:ext cx="34925" cy="49213"/>
            </a:xfrm>
            <a:custGeom>
              <a:avLst/>
              <a:gdLst/>
              <a:ahLst/>
              <a:cxnLst>
                <a:cxn ang="0">
                  <a:pos x="57" y="3"/>
                </a:cxn>
                <a:cxn ang="0">
                  <a:pos x="57" y="3"/>
                </a:cxn>
                <a:cxn ang="0">
                  <a:pos x="55" y="8"/>
                </a:cxn>
                <a:cxn ang="0">
                  <a:pos x="52" y="13"/>
                </a:cxn>
                <a:cxn ang="0">
                  <a:pos x="44" y="23"/>
                </a:cxn>
                <a:cxn ang="0">
                  <a:pos x="35" y="31"/>
                </a:cxn>
                <a:cxn ang="0">
                  <a:pos x="27" y="39"/>
                </a:cxn>
                <a:cxn ang="0">
                  <a:pos x="27" y="39"/>
                </a:cxn>
                <a:cxn ang="0">
                  <a:pos x="22" y="44"/>
                </a:cxn>
                <a:cxn ang="0">
                  <a:pos x="18" y="49"/>
                </a:cxn>
                <a:cxn ang="0">
                  <a:pos x="12" y="61"/>
                </a:cxn>
                <a:cxn ang="0">
                  <a:pos x="0" y="85"/>
                </a:cxn>
                <a:cxn ang="0">
                  <a:pos x="0" y="85"/>
                </a:cxn>
                <a:cxn ang="0">
                  <a:pos x="0" y="86"/>
                </a:cxn>
                <a:cxn ang="0">
                  <a:pos x="0" y="88"/>
                </a:cxn>
                <a:cxn ang="0">
                  <a:pos x="1" y="90"/>
                </a:cxn>
                <a:cxn ang="0">
                  <a:pos x="2" y="91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7" y="91"/>
                </a:cxn>
                <a:cxn ang="0">
                  <a:pos x="8" y="89"/>
                </a:cxn>
                <a:cxn ang="0">
                  <a:pos x="8" y="89"/>
                </a:cxn>
                <a:cxn ang="0">
                  <a:pos x="16" y="75"/>
                </a:cxn>
                <a:cxn ang="0">
                  <a:pos x="22" y="63"/>
                </a:cxn>
                <a:cxn ang="0">
                  <a:pos x="30" y="50"/>
                </a:cxn>
                <a:cxn ang="0">
                  <a:pos x="34" y="45"/>
                </a:cxn>
                <a:cxn ang="0">
                  <a:pos x="40" y="40"/>
                </a:cxn>
                <a:cxn ang="0">
                  <a:pos x="40" y="40"/>
                </a:cxn>
                <a:cxn ang="0">
                  <a:pos x="48" y="33"/>
                </a:cxn>
                <a:cxn ang="0">
                  <a:pos x="55" y="25"/>
                </a:cxn>
                <a:cxn ang="0">
                  <a:pos x="61" y="15"/>
                </a:cxn>
                <a:cxn ang="0">
                  <a:pos x="66" y="6"/>
                </a:cxn>
                <a:cxn ang="0">
                  <a:pos x="66" y="6"/>
                </a:cxn>
                <a:cxn ang="0">
                  <a:pos x="66" y="4"/>
                </a:cxn>
                <a:cxn ang="0">
                  <a:pos x="66" y="2"/>
                </a:cxn>
                <a:cxn ang="0">
                  <a:pos x="65" y="1"/>
                </a:cxn>
                <a:cxn ang="0">
                  <a:pos x="63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7" y="3"/>
                </a:cxn>
                <a:cxn ang="0">
                  <a:pos x="57" y="3"/>
                </a:cxn>
              </a:cxnLst>
              <a:rect l="0" t="0" r="r" b="b"/>
              <a:pathLst>
                <a:path w="66" h="91">
                  <a:moveTo>
                    <a:pt x="57" y="3"/>
                  </a:moveTo>
                  <a:lnTo>
                    <a:pt x="57" y="3"/>
                  </a:lnTo>
                  <a:lnTo>
                    <a:pt x="55" y="8"/>
                  </a:lnTo>
                  <a:lnTo>
                    <a:pt x="52" y="13"/>
                  </a:lnTo>
                  <a:lnTo>
                    <a:pt x="44" y="23"/>
                  </a:lnTo>
                  <a:lnTo>
                    <a:pt x="35" y="31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22" y="44"/>
                  </a:lnTo>
                  <a:lnTo>
                    <a:pt x="18" y="49"/>
                  </a:lnTo>
                  <a:lnTo>
                    <a:pt x="12" y="61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1" y="90"/>
                  </a:lnTo>
                  <a:lnTo>
                    <a:pt x="2" y="91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7" y="91"/>
                  </a:lnTo>
                  <a:lnTo>
                    <a:pt x="8" y="89"/>
                  </a:lnTo>
                  <a:lnTo>
                    <a:pt x="8" y="89"/>
                  </a:lnTo>
                  <a:lnTo>
                    <a:pt x="16" y="75"/>
                  </a:lnTo>
                  <a:lnTo>
                    <a:pt x="22" y="63"/>
                  </a:lnTo>
                  <a:lnTo>
                    <a:pt x="30" y="50"/>
                  </a:lnTo>
                  <a:lnTo>
                    <a:pt x="34" y="45"/>
                  </a:lnTo>
                  <a:lnTo>
                    <a:pt x="40" y="40"/>
                  </a:lnTo>
                  <a:lnTo>
                    <a:pt x="40" y="40"/>
                  </a:lnTo>
                  <a:lnTo>
                    <a:pt x="48" y="33"/>
                  </a:lnTo>
                  <a:lnTo>
                    <a:pt x="55" y="25"/>
                  </a:lnTo>
                  <a:lnTo>
                    <a:pt x="61" y="15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5" y="1"/>
                  </a:lnTo>
                  <a:lnTo>
                    <a:pt x="63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7" y="3"/>
                  </a:lnTo>
                  <a:lnTo>
                    <a:pt x="57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9" name="Freeform 1000"/>
            <p:cNvSpPr/>
            <p:nvPr/>
          </p:nvSpPr>
          <p:spPr bwMode="auto">
            <a:xfrm>
              <a:off x="4645026" y="2497138"/>
              <a:ext cx="34925" cy="55563"/>
            </a:xfrm>
            <a:custGeom>
              <a:avLst/>
              <a:gdLst/>
              <a:ahLst/>
              <a:cxnLst>
                <a:cxn ang="0">
                  <a:pos x="58" y="2"/>
                </a:cxn>
                <a:cxn ang="0">
                  <a:pos x="58" y="2"/>
                </a:cxn>
                <a:cxn ang="0">
                  <a:pos x="1" y="97"/>
                </a:cxn>
                <a:cxn ang="0">
                  <a:pos x="1" y="97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1" y="103"/>
                </a:cxn>
                <a:cxn ang="0">
                  <a:pos x="3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8" y="104"/>
                </a:cxn>
                <a:cxn ang="0">
                  <a:pos x="9" y="103"/>
                </a:cxn>
                <a:cxn ang="0">
                  <a:pos x="9" y="103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5"/>
                </a:cxn>
                <a:cxn ang="0">
                  <a:pos x="67" y="4"/>
                </a:cxn>
                <a:cxn ang="0">
                  <a:pos x="66" y="2"/>
                </a:cxn>
                <a:cxn ang="0">
                  <a:pos x="64" y="1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58" y="2"/>
                </a:cxn>
                <a:cxn ang="0">
                  <a:pos x="58" y="2"/>
                </a:cxn>
              </a:cxnLst>
              <a:rect l="0" t="0" r="r" b="b"/>
              <a:pathLst>
                <a:path w="67" h="105">
                  <a:moveTo>
                    <a:pt x="58" y="2"/>
                  </a:moveTo>
                  <a:lnTo>
                    <a:pt x="58" y="2"/>
                  </a:lnTo>
                  <a:lnTo>
                    <a:pt x="1" y="97"/>
                  </a:lnTo>
                  <a:lnTo>
                    <a:pt x="1" y="97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1" y="103"/>
                  </a:lnTo>
                  <a:lnTo>
                    <a:pt x="3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8" y="104"/>
                  </a:lnTo>
                  <a:lnTo>
                    <a:pt x="9" y="103"/>
                  </a:lnTo>
                  <a:lnTo>
                    <a:pt x="9" y="103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5"/>
                  </a:lnTo>
                  <a:lnTo>
                    <a:pt x="67" y="4"/>
                  </a:lnTo>
                  <a:lnTo>
                    <a:pt x="66" y="2"/>
                  </a:lnTo>
                  <a:lnTo>
                    <a:pt x="64" y="1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58" y="2"/>
                  </a:lnTo>
                  <a:lnTo>
                    <a:pt x="5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0" name="Freeform 1001"/>
            <p:cNvSpPr/>
            <p:nvPr/>
          </p:nvSpPr>
          <p:spPr bwMode="auto">
            <a:xfrm>
              <a:off x="4681538" y="2509838"/>
              <a:ext cx="28575" cy="31750"/>
            </a:xfrm>
            <a:custGeom>
              <a:avLst/>
              <a:gdLst/>
              <a:ahLst/>
              <a:cxnLst>
                <a:cxn ang="0">
                  <a:pos x="46" y="1"/>
                </a:cxn>
                <a:cxn ang="0">
                  <a:pos x="46" y="1"/>
                </a:cxn>
                <a:cxn ang="0">
                  <a:pos x="22" y="26"/>
                </a:cxn>
                <a:cxn ang="0">
                  <a:pos x="11" y="39"/>
                </a:cxn>
                <a:cxn ang="0">
                  <a:pos x="0" y="53"/>
                </a:cxn>
                <a:cxn ang="0">
                  <a:pos x="0" y="53"/>
                </a:cxn>
                <a:cxn ang="0">
                  <a:pos x="0" y="55"/>
                </a:cxn>
                <a:cxn ang="0">
                  <a:pos x="0" y="56"/>
                </a:cxn>
                <a:cxn ang="0">
                  <a:pos x="1" y="58"/>
                </a:cxn>
                <a:cxn ang="0">
                  <a:pos x="2" y="59"/>
                </a:cxn>
                <a:cxn ang="0">
                  <a:pos x="4" y="60"/>
                </a:cxn>
                <a:cxn ang="0">
                  <a:pos x="5" y="60"/>
                </a:cxn>
                <a:cxn ang="0">
                  <a:pos x="8" y="59"/>
                </a:cxn>
                <a:cxn ang="0">
                  <a:pos x="9" y="58"/>
                </a:cxn>
                <a:cxn ang="0">
                  <a:pos x="9" y="58"/>
                </a:cxn>
                <a:cxn ang="0">
                  <a:pos x="19" y="44"/>
                </a:cxn>
                <a:cxn ang="0">
                  <a:pos x="29" y="32"/>
                </a:cxn>
                <a:cxn ang="0">
                  <a:pos x="52" y="8"/>
                </a:cxn>
                <a:cxn ang="0">
                  <a:pos x="52" y="8"/>
                </a:cxn>
                <a:cxn ang="0">
                  <a:pos x="54" y="6"/>
                </a:cxn>
                <a:cxn ang="0">
                  <a:pos x="54" y="4"/>
                </a:cxn>
                <a:cxn ang="0">
                  <a:pos x="53" y="3"/>
                </a:cxn>
                <a:cxn ang="0">
                  <a:pos x="52" y="1"/>
                </a:cxn>
                <a:cxn ang="0">
                  <a:pos x="51" y="0"/>
                </a:cxn>
                <a:cxn ang="0">
                  <a:pos x="49" y="0"/>
                </a:cxn>
                <a:cxn ang="0">
                  <a:pos x="48" y="0"/>
                </a:cxn>
                <a:cxn ang="0">
                  <a:pos x="46" y="1"/>
                </a:cxn>
                <a:cxn ang="0">
                  <a:pos x="46" y="1"/>
                </a:cxn>
              </a:cxnLst>
              <a:rect l="0" t="0" r="r" b="b"/>
              <a:pathLst>
                <a:path w="54" h="60">
                  <a:moveTo>
                    <a:pt x="46" y="1"/>
                  </a:moveTo>
                  <a:lnTo>
                    <a:pt x="46" y="1"/>
                  </a:lnTo>
                  <a:lnTo>
                    <a:pt x="22" y="26"/>
                  </a:lnTo>
                  <a:lnTo>
                    <a:pt x="11" y="39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0" y="56"/>
                  </a:lnTo>
                  <a:lnTo>
                    <a:pt x="1" y="58"/>
                  </a:lnTo>
                  <a:lnTo>
                    <a:pt x="2" y="59"/>
                  </a:lnTo>
                  <a:lnTo>
                    <a:pt x="4" y="60"/>
                  </a:lnTo>
                  <a:lnTo>
                    <a:pt x="5" y="60"/>
                  </a:lnTo>
                  <a:lnTo>
                    <a:pt x="8" y="59"/>
                  </a:lnTo>
                  <a:lnTo>
                    <a:pt x="9" y="58"/>
                  </a:lnTo>
                  <a:lnTo>
                    <a:pt x="9" y="58"/>
                  </a:lnTo>
                  <a:lnTo>
                    <a:pt x="19" y="44"/>
                  </a:lnTo>
                  <a:lnTo>
                    <a:pt x="29" y="32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4" y="6"/>
                  </a:lnTo>
                  <a:lnTo>
                    <a:pt x="54" y="4"/>
                  </a:lnTo>
                  <a:lnTo>
                    <a:pt x="53" y="3"/>
                  </a:lnTo>
                  <a:lnTo>
                    <a:pt x="52" y="1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48" y="0"/>
                  </a:lnTo>
                  <a:lnTo>
                    <a:pt x="46" y="1"/>
                  </a:lnTo>
                  <a:lnTo>
                    <a:pt x="46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1" name="Freeform 1002"/>
            <p:cNvSpPr/>
            <p:nvPr/>
          </p:nvSpPr>
          <p:spPr bwMode="auto">
            <a:xfrm>
              <a:off x="4714876" y="2520951"/>
              <a:ext cx="61913" cy="74613"/>
            </a:xfrm>
            <a:custGeom>
              <a:avLst/>
              <a:gdLst/>
              <a:ahLst/>
              <a:cxnLst>
                <a:cxn ang="0">
                  <a:pos x="109" y="1"/>
                </a:cxn>
                <a:cxn ang="0">
                  <a:pos x="109" y="1"/>
                </a:cxn>
                <a:cxn ang="0">
                  <a:pos x="101" y="7"/>
                </a:cxn>
                <a:cxn ang="0">
                  <a:pos x="93" y="14"/>
                </a:cxn>
                <a:cxn ang="0">
                  <a:pos x="78" y="30"/>
                </a:cxn>
                <a:cxn ang="0">
                  <a:pos x="65" y="46"/>
                </a:cxn>
                <a:cxn ang="0">
                  <a:pos x="51" y="64"/>
                </a:cxn>
                <a:cxn ang="0">
                  <a:pos x="26" y="99"/>
                </a:cxn>
                <a:cxn ang="0">
                  <a:pos x="14" y="117"/>
                </a:cxn>
                <a:cxn ang="0">
                  <a:pos x="1" y="134"/>
                </a:cxn>
                <a:cxn ang="0">
                  <a:pos x="1" y="134"/>
                </a:cxn>
                <a:cxn ang="0">
                  <a:pos x="0" y="136"/>
                </a:cxn>
                <a:cxn ang="0">
                  <a:pos x="0" y="137"/>
                </a:cxn>
                <a:cxn ang="0">
                  <a:pos x="2" y="142"/>
                </a:cxn>
                <a:cxn ang="0">
                  <a:pos x="3" y="143"/>
                </a:cxn>
                <a:cxn ang="0">
                  <a:pos x="5" y="143"/>
                </a:cxn>
                <a:cxn ang="0">
                  <a:pos x="6" y="143"/>
                </a:cxn>
                <a:cxn ang="0">
                  <a:pos x="8" y="141"/>
                </a:cxn>
                <a:cxn ang="0">
                  <a:pos x="8" y="141"/>
                </a:cxn>
                <a:cxn ang="0">
                  <a:pos x="20" y="124"/>
                </a:cxn>
                <a:cxn ang="0">
                  <a:pos x="33" y="106"/>
                </a:cxn>
                <a:cxn ang="0">
                  <a:pos x="58" y="71"/>
                </a:cxn>
                <a:cxn ang="0">
                  <a:pos x="70" y="55"/>
                </a:cxn>
                <a:cxn ang="0">
                  <a:pos x="83" y="38"/>
                </a:cxn>
                <a:cxn ang="0">
                  <a:pos x="98" y="22"/>
                </a:cxn>
                <a:cxn ang="0">
                  <a:pos x="106" y="15"/>
                </a:cxn>
                <a:cxn ang="0">
                  <a:pos x="115" y="9"/>
                </a:cxn>
                <a:cxn ang="0">
                  <a:pos x="115" y="9"/>
                </a:cxn>
                <a:cxn ang="0">
                  <a:pos x="116" y="7"/>
                </a:cxn>
                <a:cxn ang="0">
                  <a:pos x="117" y="5"/>
                </a:cxn>
                <a:cxn ang="0">
                  <a:pos x="116" y="2"/>
                </a:cxn>
                <a:cxn ang="0">
                  <a:pos x="115" y="1"/>
                </a:cxn>
                <a:cxn ang="0">
                  <a:pos x="114" y="0"/>
                </a:cxn>
                <a:cxn ang="0">
                  <a:pos x="111" y="0"/>
                </a:cxn>
                <a:cxn ang="0">
                  <a:pos x="109" y="1"/>
                </a:cxn>
                <a:cxn ang="0">
                  <a:pos x="109" y="1"/>
                </a:cxn>
              </a:cxnLst>
              <a:rect l="0" t="0" r="r" b="b"/>
              <a:pathLst>
                <a:path w="117" h="143">
                  <a:moveTo>
                    <a:pt x="109" y="1"/>
                  </a:moveTo>
                  <a:lnTo>
                    <a:pt x="109" y="1"/>
                  </a:lnTo>
                  <a:lnTo>
                    <a:pt x="101" y="7"/>
                  </a:lnTo>
                  <a:lnTo>
                    <a:pt x="93" y="14"/>
                  </a:lnTo>
                  <a:lnTo>
                    <a:pt x="78" y="30"/>
                  </a:lnTo>
                  <a:lnTo>
                    <a:pt x="65" y="46"/>
                  </a:lnTo>
                  <a:lnTo>
                    <a:pt x="51" y="64"/>
                  </a:lnTo>
                  <a:lnTo>
                    <a:pt x="26" y="99"/>
                  </a:lnTo>
                  <a:lnTo>
                    <a:pt x="14" y="117"/>
                  </a:lnTo>
                  <a:lnTo>
                    <a:pt x="1" y="134"/>
                  </a:lnTo>
                  <a:lnTo>
                    <a:pt x="1" y="134"/>
                  </a:lnTo>
                  <a:lnTo>
                    <a:pt x="0" y="136"/>
                  </a:lnTo>
                  <a:lnTo>
                    <a:pt x="0" y="137"/>
                  </a:lnTo>
                  <a:lnTo>
                    <a:pt x="2" y="142"/>
                  </a:lnTo>
                  <a:lnTo>
                    <a:pt x="3" y="143"/>
                  </a:lnTo>
                  <a:lnTo>
                    <a:pt x="5" y="143"/>
                  </a:lnTo>
                  <a:lnTo>
                    <a:pt x="6" y="143"/>
                  </a:lnTo>
                  <a:lnTo>
                    <a:pt x="8" y="141"/>
                  </a:lnTo>
                  <a:lnTo>
                    <a:pt x="8" y="141"/>
                  </a:lnTo>
                  <a:lnTo>
                    <a:pt x="20" y="124"/>
                  </a:lnTo>
                  <a:lnTo>
                    <a:pt x="33" y="106"/>
                  </a:lnTo>
                  <a:lnTo>
                    <a:pt x="58" y="71"/>
                  </a:lnTo>
                  <a:lnTo>
                    <a:pt x="70" y="55"/>
                  </a:lnTo>
                  <a:lnTo>
                    <a:pt x="83" y="38"/>
                  </a:lnTo>
                  <a:lnTo>
                    <a:pt x="98" y="22"/>
                  </a:lnTo>
                  <a:lnTo>
                    <a:pt x="106" y="15"/>
                  </a:lnTo>
                  <a:lnTo>
                    <a:pt x="115" y="9"/>
                  </a:lnTo>
                  <a:lnTo>
                    <a:pt x="115" y="9"/>
                  </a:lnTo>
                  <a:lnTo>
                    <a:pt x="116" y="7"/>
                  </a:lnTo>
                  <a:lnTo>
                    <a:pt x="117" y="5"/>
                  </a:lnTo>
                  <a:lnTo>
                    <a:pt x="116" y="2"/>
                  </a:lnTo>
                  <a:lnTo>
                    <a:pt x="115" y="1"/>
                  </a:lnTo>
                  <a:lnTo>
                    <a:pt x="114" y="0"/>
                  </a:lnTo>
                  <a:lnTo>
                    <a:pt x="111" y="0"/>
                  </a:lnTo>
                  <a:lnTo>
                    <a:pt x="109" y="1"/>
                  </a:lnTo>
                  <a:lnTo>
                    <a:pt x="109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2" name="Freeform 1003"/>
            <p:cNvSpPr/>
            <p:nvPr/>
          </p:nvSpPr>
          <p:spPr bwMode="auto">
            <a:xfrm>
              <a:off x="4278313" y="2235201"/>
              <a:ext cx="103188" cy="136525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1" y="12"/>
                </a:cxn>
                <a:cxn ang="0">
                  <a:pos x="156" y="26"/>
                </a:cxn>
                <a:cxn ang="0">
                  <a:pos x="143" y="39"/>
                </a:cxn>
                <a:cxn ang="0">
                  <a:pos x="129" y="54"/>
                </a:cxn>
                <a:cxn ang="0">
                  <a:pos x="117" y="68"/>
                </a:cxn>
                <a:cxn ang="0">
                  <a:pos x="104" y="84"/>
                </a:cxn>
                <a:cxn ang="0">
                  <a:pos x="81" y="115"/>
                </a:cxn>
                <a:cxn ang="0">
                  <a:pos x="60" y="148"/>
                </a:cxn>
                <a:cxn ang="0">
                  <a:pos x="39" y="181"/>
                </a:cxn>
                <a:cxn ang="0">
                  <a:pos x="1" y="249"/>
                </a:cxn>
                <a:cxn ang="0">
                  <a:pos x="1" y="249"/>
                </a:cxn>
                <a:cxn ang="0">
                  <a:pos x="0" y="251"/>
                </a:cxn>
                <a:cxn ang="0">
                  <a:pos x="1" y="253"/>
                </a:cxn>
                <a:cxn ang="0">
                  <a:pos x="1" y="255"/>
                </a:cxn>
                <a:cxn ang="0">
                  <a:pos x="3" y="256"/>
                </a:cxn>
                <a:cxn ang="0">
                  <a:pos x="4" y="257"/>
                </a:cxn>
                <a:cxn ang="0">
                  <a:pos x="6" y="257"/>
                </a:cxn>
                <a:cxn ang="0">
                  <a:pos x="8" y="256"/>
                </a:cxn>
                <a:cxn ang="0">
                  <a:pos x="9" y="254"/>
                </a:cxn>
                <a:cxn ang="0">
                  <a:pos x="9" y="254"/>
                </a:cxn>
                <a:cxn ang="0">
                  <a:pos x="46" y="187"/>
                </a:cxn>
                <a:cxn ang="0">
                  <a:pos x="67" y="154"/>
                </a:cxn>
                <a:cxn ang="0">
                  <a:pos x="88" y="122"/>
                </a:cxn>
                <a:cxn ang="0">
                  <a:pos x="110" y="90"/>
                </a:cxn>
                <a:cxn ang="0">
                  <a:pos x="123" y="75"/>
                </a:cxn>
                <a:cxn ang="0">
                  <a:pos x="135" y="61"/>
                </a:cxn>
                <a:cxn ang="0">
                  <a:pos x="148" y="46"/>
                </a:cxn>
                <a:cxn ang="0">
                  <a:pos x="162" y="33"/>
                </a:cxn>
                <a:cxn ang="0">
                  <a:pos x="176" y="20"/>
                </a:cxn>
                <a:cxn ang="0">
                  <a:pos x="191" y="8"/>
                </a:cxn>
                <a:cxn ang="0">
                  <a:pos x="191" y="8"/>
                </a:cxn>
                <a:cxn ang="0">
                  <a:pos x="192" y="7"/>
                </a:cxn>
                <a:cxn ang="0">
                  <a:pos x="193" y="5"/>
                </a:cxn>
                <a:cxn ang="0">
                  <a:pos x="192" y="2"/>
                </a:cxn>
                <a:cxn ang="0">
                  <a:pos x="191" y="0"/>
                </a:cxn>
                <a:cxn ang="0">
                  <a:pos x="189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3" h="257">
                  <a:moveTo>
                    <a:pt x="186" y="0"/>
                  </a:moveTo>
                  <a:lnTo>
                    <a:pt x="186" y="0"/>
                  </a:lnTo>
                  <a:lnTo>
                    <a:pt x="171" y="12"/>
                  </a:lnTo>
                  <a:lnTo>
                    <a:pt x="156" y="26"/>
                  </a:lnTo>
                  <a:lnTo>
                    <a:pt x="143" y="39"/>
                  </a:lnTo>
                  <a:lnTo>
                    <a:pt x="129" y="54"/>
                  </a:lnTo>
                  <a:lnTo>
                    <a:pt x="117" y="68"/>
                  </a:lnTo>
                  <a:lnTo>
                    <a:pt x="104" y="84"/>
                  </a:lnTo>
                  <a:lnTo>
                    <a:pt x="81" y="115"/>
                  </a:lnTo>
                  <a:lnTo>
                    <a:pt x="60" y="148"/>
                  </a:lnTo>
                  <a:lnTo>
                    <a:pt x="39" y="181"/>
                  </a:lnTo>
                  <a:lnTo>
                    <a:pt x="1" y="249"/>
                  </a:lnTo>
                  <a:lnTo>
                    <a:pt x="1" y="249"/>
                  </a:lnTo>
                  <a:lnTo>
                    <a:pt x="0" y="251"/>
                  </a:lnTo>
                  <a:lnTo>
                    <a:pt x="1" y="253"/>
                  </a:lnTo>
                  <a:lnTo>
                    <a:pt x="1" y="255"/>
                  </a:lnTo>
                  <a:lnTo>
                    <a:pt x="3" y="256"/>
                  </a:lnTo>
                  <a:lnTo>
                    <a:pt x="4" y="257"/>
                  </a:lnTo>
                  <a:lnTo>
                    <a:pt x="6" y="257"/>
                  </a:lnTo>
                  <a:lnTo>
                    <a:pt x="8" y="256"/>
                  </a:lnTo>
                  <a:lnTo>
                    <a:pt x="9" y="254"/>
                  </a:lnTo>
                  <a:lnTo>
                    <a:pt x="9" y="254"/>
                  </a:lnTo>
                  <a:lnTo>
                    <a:pt x="46" y="187"/>
                  </a:lnTo>
                  <a:lnTo>
                    <a:pt x="67" y="154"/>
                  </a:lnTo>
                  <a:lnTo>
                    <a:pt x="88" y="122"/>
                  </a:lnTo>
                  <a:lnTo>
                    <a:pt x="110" y="90"/>
                  </a:lnTo>
                  <a:lnTo>
                    <a:pt x="123" y="75"/>
                  </a:lnTo>
                  <a:lnTo>
                    <a:pt x="135" y="61"/>
                  </a:lnTo>
                  <a:lnTo>
                    <a:pt x="148" y="46"/>
                  </a:lnTo>
                  <a:lnTo>
                    <a:pt x="162" y="33"/>
                  </a:lnTo>
                  <a:lnTo>
                    <a:pt x="176" y="20"/>
                  </a:lnTo>
                  <a:lnTo>
                    <a:pt x="191" y="8"/>
                  </a:lnTo>
                  <a:lnTo>
                    <a:pt x="191" y="8"/>
                  </a:lnTo>
                  <a:lnTo>
                    <a:pt x="192" y="7"/>
                  </a:lnTo>
                  <a:lnTo>
                    <a:pt x="193" y="5"/>
                  </a:lnTo>
                  <a:lnTo>
                    <a:pt x="192" y="2"/>
                  </a:lnTo>
                  <a:lnTo>
                    <a:pt x="191" y="0"/>
                  </a:lnTo>
                  <a:lnTo>
                    <a:pt x="189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3" name="Freeform 1004"/>
            <p:cNvSpPr/>
            <p:nvPr/>
          </p:nvSpPr>
          <p:spPr bwMode="auto">
            <a:xfrm>
              <a:off x="4352926" y="2282826"/>
              <a:ext cx="65088" cy="74613"/>
            </a:xfrm>
            <a:custGeom>
              <a:avLst/>
              <a:gdLst/>
              <a:ahLst/>
              <a:cxnLst>
                <a:cxn ang="0">
                  <a:pos x="115" y="2"/>
                </a:cxn>
                <a:cxn ang="0">
                  <a:pos x="115" y="2"/>
                </a:cxn>
                <a:cxn ang="0">
                  <a:pos x="109" y="9"/>
                </a:cxn>
                <a:cxn ang="0">
                  <a:pos x="102" y="16"/>
                </a:cxn>
                <a:cxn ang="0">
                  <a:pos x="89" y="31"/>
                </a:cxn>
                <a:cxn ang="0">
                  <a:pos x="74" y="44"/>
                </a:cxn>
                <a:cxn ang="0">
                  <a:pos x="67" y="52"/>
                </a:cxn>
                <a:cxn ang="0">
                  <a:pos x="61" y="59"/>
                </a:cxn>
                <a:cxn ang="0">
                  <a:pos x="61" y="59"/>
                </a:cxn>
                <a:cxn ang="0">
                  <a:pos x="1" y="133"/>
                </a:cxn>
                <a:cxn ang="0">
                  <a:pos x="1" y="133"/>
                </a:cxn>
                <a:cxn ang="0">
                  <a:pos x="0" y="136"/>
                </a:cxn>
                <a:cxn ang="0">
                  <a:pos x="0" y="138"/>
                </a:cxn>
                <a:cxn ang="0">
                  <a:pos x="3" y="141"/>
                </a:cxn>
                <a:cxn ang="0">
                  <a:pos x="4" y="142"/>
                </a:cxn>
                <a:cxn ang="0">
                  <a:pos x="6" y="142"/>
                </a:cxn>
                <a:cxn ang="0">
                  <a:pos x="7" y="142"/>
                </a:cxn>
                <a:cxn ang="0">
                  <a:pos x="9" y="141"/>
                </a:cxn>
                <a:cxn ang="0">
                  <a:pos x="9" y="141"/>
                </a:cxn>
                <a:cxn ang="0">
                  <a:pos x="67" y="66"/>
                </a:cxn>
                <a:cxn ang="0">
                  <a:pos x="67" y="66"/>
                </a:cxn>
                <a:cxn ang="0">
                  <a:pos x="74" y="58"/>
                </a:cxn>
                <a:cxn ang="0">
                  <a:pos x="81" y="51"/>
                </a:cxn>
                <a:cxn ang="0">
                  <a:pos x="96" y="36"/>
                </a:cxn>
                <a:cxn ang="0">
                  <a:pos x="110" y="23"/>
                </a:cxn>
                <a:cxn ang="0">
                  <a:pos x="118" y="14"/>
                </a:cxn>
                <a:cxn ang="0">
                  <a:pos x="124" y="6"/>
                </a:cxn>
                <a:cxn ang="0">
                  <a:pos x="124" y="6"/>
                </a:cxn>
                <a:cxn ang="0">
                  <a:pos x="125" y="5"/>
                </a:cxn>
                <a:cxn ang="0">
                  <a:pos x="124" y="3"/>
                </a:cxn>
                <a:cxn ang="0">
                  <a:pos x="124" y="2"/>
                </a:cxn>
                <a:cxn ang="0">
                  <a:pos x="122" y="1"/>
                </a:cxn>
                <a:cxn ang="0">
                  <a:pos x="119" y="0"/>
                </a:cxn>
                <a:cxn ang="0">
                  <a:pos x="117" y="0"/>
                </a:cxn>
                <a:cxn ang="0">
                  <a:pos x="115" y="2"/>
                </a:cxn>
                <a:cxn ang="0">
                  <a:pos x="115" y="2"/>
                </a:cxn>
              </a:cxnLst>
              <a:rect l="0" t="0" r="r" b="b"/>
              <a:pathLst>
                <a:path w="125" h="142">
                  <a:moveTo>
                    <a:pt x="115" y="2"/>
                  </a:moveTo>
                  <a:lnTo>
                    <a:pt x="115" y="2"/>
                  </a:lnTo>
                  <a:lnTo>
                    <a:pt x="109" y="9"/>
                  </a:lnTo>
                  <a:lnTo>
                    <a:pt x="102" y="16"/>
                  </a:lnTo>
                  <a:lnTo>
                    <a:pt x="89" y="31"/>
                  </a:lnTo>
                  <a:lnTo>
                    <a:pt x="74" y="44"/>
                  </a:lnTo>
                  <a:lnTo>
                    <a:pt x="67" y="52"/>
                  </a:lnTo>
                  <a:lnTo>
                    <a:pt x="61" y="59"/>
                  </a:lnTo>
                  <a:lnTo>
                    <a:pt x="61" y="59"/>
                  </a:lnTo>
                  <a:lnTo>
                    <a:pt x="1" y="133"/>
                  </a:lnTo>
                  <a:lnTo>
                    <a:pt x="1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3" y="141"/>
                  </a:lnTo>
                  <a:lnTo>
                    <a:pt x="4" y="142"/>
                  </a:lnTo>
                  <a:lnTo>
                    <a:pt x="6" y="142"/>
                  </a:lnTo>
                  <a:lnTo>
                    <a:pt x="7" y="142"/>
                  </a:lnTo>
                  <a:lnTo>
                    <a:pt x="9" y="141"/>
                  </a:lnTo>
                  <a:lnTo>
                    <a:pt x="9" y="141"/>
                  </a:lnTo>
                  <a:lnTo>
                    <a:pt x="67" y="66"/>
                  </a:lnTo>
                  <a:lnTo>
                    <a:pt x="67" y="66"/>
                  </a:lnTo>
                  <a:lnTo>
                    <a:pt x="74" y="58"/>
                  </a:lnTo>
                  <a:lnTo>
                    <a:pt x="81" y="51"/>
                  </a:lnTo>
                  <a:lnTo>
                    <a:pt x="96" y="36"/>
                  </a:lnTo>
                  <a:lnTo>
                    <a:pt x="110" y="23"/>
                  </a:lnTo>
                  <a:lnTo>
                    <a:pt x="118" y="14"/>
                  </a:lnTo>
                  <a:lnTo>
                    <a:pt x="124" y="6"/>
                  </a:lnTo>
                  <a:lnTo>
                    <a:pt x="124" y="6"/>
                  </a:lnTo>
                  <a:lnTo>
                    <a:pt x="125" y="5"/>
                  </a:lnTo>
                  <a:lnTo>
                    <a:pt x="124" y="3"/>
                  </a:lnTo>
                  <a:lnTo>
                    <a:pt x="124" y="2"/>
                  </a:lnTo>
                  <a:lnTo>
                    <a:pt x="122" y="1"/>
                  </a:lnTo>
                  <a:lnTo>
                    <a:pt x="119" y="0"/>
                  </a:lnTo>
                  <a:lnTo>
                    <a:pt x="117" y="0"/>
                  </a:lnTo>
                  <a:lnTo>
                    <a:pt x="115" y="2"/>
                  </a:lnTo>
                  <a:lnTo>
                    <a:pt x="115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4" name="Freeform 1005"/>
            <p:cNvSpPr/>
            <p:nvPr/>
          </p:nvSpPr>
          <p:spPr bwMode="auto">
            <a:xfrm>
              <a:off x="4564063" y="2312988"/>
              <a:ext cx="49213" cy="65088"/>
            </a:xfrm>
            <a:custGeom>
              <a:avLst/>
              <a:gdLst/>
              <a:ahLst/>
              <a:cxnLst>
                <a:cxn ang="0">
                  <a:pos x="82" y="3"/>
                </a:cxn>
                <a:cxn ang="0">
                  <a:pos x="82" y="3"/>
                </a:cxn>
                <a:cxn ang="0">
                  <a:pos x="78" y="11"/>
                </a:cxn>
                <a:cxn ang="0">
                  <a:pos x="74" y="19"/>
                </a:cxn>
                <a:cxn ang="0">
                  <a:pos x="63" y="35"/>
                </a:cxn>
                <a:cxn ang="0">
                  <a:pos x="50" y="50"/>
                </a:cxn>
                <a:cxn ang="0">
                  <a:pos x="45" y="57"/>
                </a:cxn>
                <a:cxn ang="0">
                  <a:pos x="40" y="65"/>
                </a:cxn>
                <a:cxn ang="0">
                  <a:pos x="40" y="65"/>
                </a:cxn>
                <a:cxn ang="0">
                  <a:pos x="33" y="80"/>
                </a:cxn>
                <a:cxn ang="0">
                  <a:pos x="28" y="87"/>
                </a:cxn>
                <a:cxn ang="0">
                  <a:pos x="23" y="93"/>
                </a:cxn>
                <a:cxn ang="0">
                  <a:pos x="23" y="93"/>
                </a:cxn>
                <a:cxn ang="0">
                  <a:pos x="11" y="103"/>
                </a:cxn>
                <a:cxn ang="0">
                  <a:pos x="6" y="110"/>
                </a:cxn>
                <a:cxn ang="0">
                  <a:pos x="0" y="116"/>
                </a:cxn>
                <a:cxn ang="0">
                  <a:pos x="0" y="116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2" y="121"/>
                </a:cxn>
                <a:cxn ang="0">
                  <a:pos x="3" y="122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21"/>
                </a:cxn>
                <a:cxn ang="0">
                  <a:pos x="14" y="114"/>
                </a:cxn>
                <a:cxn ang="0">
                  <a:pos x="20" y="108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38" y="91"/>
                </a:cxn>
                <a:cxn ang="0">
                  <a:pos x="41" y="84"/>
                </a:cxn>
                <a:cxn ang="0">
                  <a:pos x="48" y="70"/>
                </a:cxn>
                <a:cxn ang="0">
                  <a:pos x="48" y="70"/>
                </a:cxn>
                <a:cxn ang="0">
                  <a:pos x="53" y="62"/>
                </a:cxn>
                <a:cxn ang="0">
                  <a:pos x="59" y="54"/>
                </a:cxn>
                <a:cxn ang="0">
                  <a:pos x="71" y="38"/>
                </a:cxn>
                <a:cxn ang="0">
                  <a:pos x="82" y="23"/>
                </a:cxn>
                <a:cxn ang="0">
                  <a:pos x="88" y="14"/>
                </a:cxn>
                <a:cxn ang="0">
                  <a:pos x="92" y="5"/>
                </a:cxn>
                <a:cxn ang="0">
                  <a:pos x="92" y="5"/>
                </a:cxn>
                <a:cxn ang="0">
                  <a:pos x="92" y="3"/>
                </a:cxn>
                <a:cxn ang="0">
                  <a:pos x="92" y="2"/>
                </a:cxn>
                <a:cxn ang="0">
                  <a:pos x="91" y="1"/>
                </a:cxn>
                <a:cxn ang="0">
                  <a:pos x="89" y="0"/>
                </a:cxn>
                <a:cxn ang="0">
                  <a:pos x="85" y="0"/>
                </a:cxn>
                <a:cxn ang="0">
                  <a:pos x="83" y="1"/>
                </a:cxn>
                <a:cxn ang="0">
                  <a:pos x="82" y="3"/>
                </a:cxn>
                <a:cxn ang="0">
                  <a:pos x="82" y="3"/>
                </a:cxn>
              </a:cxnLst>
              <a:rect l="0" t="0" r="r" b="b"/>
              <a:pathLst>
                <a:path w="92" h="123">
                  <a:moveTo>
                    <a:pt x="82" y="3"/>
                  </a:moveTo>
                  <a:lnTo>
                    <a:pt x="82" y="3"/>
                  </a:lnTo>
                  <a:lnTo>
                    <a:pt x="78" y="11"/>
                  </a:lnTo>
                  <a:lnTo>
                    <a:pt x="74" y="19"/>
                  </a:lnTo>
                  <a:lnTo>
                    <a:pt x="63" y="35"/>
                  </a:lnTo>
                  <a:lnTo>
                    <a:pt x="50" y="50"/>
                  </a:lnTo>
                  <a:lnTo>
                    <a:pt x="45" y="57"/>
                  </a:lnTo>
                  <a:lnTo>
                    <a:pt x="40" y="65"/>
                  </a:lnTo>
                  <a:lnTo>
                    <a:pt x="40" y="65"/>
                  </a:lnTo>
                  <a:lnTo>
                    <a:pt x="33" y="80"/>
                  </a:lnTo>
                  <a:lnTo>
                    <a:pt x="28" y="87"/>
                  </a:lnTo>
                  <a:lnTo>
                    <a:pt x="23" y="93"/>
                  </a:lnTo>
                  <a:lnTo>
                    <a:pt x="23" y="93"/>
                  </a:lnTo>
                  <a:lnTo>
                    <a:pt x="11" y="103"/>
                  </a:lnTo>
                  <a:lnTo>
                    <a:pt x="6" y="110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2" y="121"/>
                  </a:lnTo>
                  <a:lnTo>
                    <a:pt x="3" y="122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21"/>
                  </a:lnTo>
                  <a:lnTo>
                    <a:pt x="14" y="114"/>
                  </a:lnTo>
                  <a:lnTo>
                    <a:pt x="20" y="108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38" y="91"/>
                  </a:lnTo>
                  <a:lnTo>
                    <a:pt x="41" y="84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53" y="62"/>
                  </a:lnTo>
                  <a:lnTo>
                    <a:pt x="59" y="54"/>
                  </a:lnTo>
                  <a:lnTo>
                    <a:pt x="71" y="38"/>
                  </a:lnTo>
                  <a:lnTo>
                    <a:pt x="82" y="23"/>
                  </a:lnTo>
                  <a:lnTo>
                    <a:pt x="88" y="14"/>
                  </a:lnTo>
                  <a:lnTo>
                    <a:pt x="92" y="5"/>
                  </a:lnTo>
                  <a:lnTo>
                    <a:pt x="92" y="5"/>
                  </a:lnTo>
                  <a:lnTo>
                    <a:pt x="92" y="3"/>
                  </a:lnTo>
                  <a:lnTo>
                    <a:pt x="92" y="2"/>
                  </a:lnTo>
                  <a:lnTo>
                    <a:pt x="91" y="1"/>
                  </a:lnTo>
                  <a:lnTo>
                    <a:pt x="89" y="0"/>
                  </a:lnTo>
                  <a:lnTo>
                    <a:pt x="85" y="0"/>
                  </a:lnTo>
                  <a:lnTo>
                    <a:pt x="83" y="1"/>
                  </a:lnTo>
                  <a:lnTo>
                    <a:pt x="82" y="3"/>
                  </a:lnTo>
                  <a:lnTo>
                    <a:pt x="8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5" name="Freeform 1006"/>
            <p:cNvSpPr/>
            <p:nvPr/>
          </p:nvSpPr>
          <p:spPr bwMode="auto">
            <a:xfrm>
              <a:off x="4624388" y="2316163"/>
              <a:ext cx="38100" cy="47625"/>
            </a:xfrm>
            <a:custGeom>
              <a:avLst/>
              <a:gdLst/>
              <a:ahLst/>
              <a:cxnLst>
                <a:cxn ang="0">
                  <a:pos x="64" y="4"/>
                </a:cxn>
                <a:cxn ang="0">
                  <a:pos x="64" y="4"/>
                </a:cxn>
                <a:cxn ang="0">
                  <a:pos x="63" y="10"/>
                </a:cxn>
                <a:cxn ang="0">
                  <a:pos x="60" y="16"/>
                </a:cxn>
                <a:cxn ang="0">
                  <a:pos x="55" y="22"/>
                </a:cxn>
                <a:cxn ang="0">
                  <a:pos x="51" y="27"/>
                </a:cxn>
                <a:cxn ang="0">
                  <a:pos x="42" y="37"/>
                </a:cxn>
                <a:cxn ang="0">
                  <a:pos x="33" y="47"/>
                </a:cxn>
                <a:cxn ang="0">
                  <a:pos x="33" y="47"/>
                </a:cxn>
                <a:cxn ang="0">
                  <a:pos x="16" y="64"/>
                </a:cxn>
                <a:cxn ang="0">
                  <a:pos x="0" y="85"/>
                </a:cxn>
                <a:cxn ang="0">
                  <a:pos x="0" y="85"/>
                </a:cxn>
                <a:cxn ang="0">
                  <a:pos x="0" y="86"/>
                </a:cxn>
                <a:cxn ang="0">
                  <a:pos x="0" y="88"/>
                </a:cxn>
                <a:cxn ang="0">
                  <a:pos x="2" y="89"/>
                </a:cxn>
                <a:cxn ang="0">
                  <a:pos x="3" y="91"/>
                </a:cxn>
                <a:cxn ang="0">
                  <a:pos x="6" y="91"/>
                </a:cxn>
                <a:cxn ang="0">
                  <a:pos x="8" y="91"/>
                </a:cxn>
                <a:cxn ang="0">
                  <a:pos x="9" y="89"/>
                </a:cxn>
                <a:cxn ang="0">
                  <a:pos x="9" y="89"/>
                </a:cxn>
                <a:cxn ang="0">
                  <a:pos x="19" y="76"/>
                </a:cxn>
                <a:cxn ang="0">
                  <a:pos x="30" y="63"/>
                </a:cxn>
                <a:cxn ang="0">
                  <a:pos x="52" y="39"/>
                </a:cxn>
                <a:cxn ang="0">
                  <a:pos x="52" y="39"/>
                </a:cxn>
                <a:cxn ang="0">
                  <a:pos x="60" y="32"/>
                </a:cxn>
                <a:cxn ang="0">
                  <a:pos x="66" y="24"/>
                </a:cxn>
                <a:cxn ang="0">
                  <a:pos x="71" y="14"/>
                </a:cxn>
                <a:cxn ang="0">
                  <a:pos x="72" y="9"/>
                </a:cxn>
                <a:cxn ang="0">
                  <a:pos x="73" y="4"/>
                </a:cxn>
                <a:cxn ang="0">
                  <a:pos x="73" y="4"/>
                </a:cxn>
                <a:cxn ang="0">
                  <a:pos x="73" y="2"/>
                </a:cxn>
                <a:cxn ang="0">
                  <a:pos x="72" y="1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6" y="1"/>
                </a:cxn>
                <a:cxn ang="0">
                  <a:pos x="65" y="2"/>
                </a:cxn>
                <a:cxn ang="0">
                  <a:pos x="64" y="4"/>
                </a:cxn>
                <a:cxn ang="0">
                  <a:pos x="64" y="4"/>
                </a:cxn>
              </a:cxnLst>
              <a:rect l="0" t="0" r="r" b="b"/>
              <a:pathLst>
                <a:path w="73" h="91">
                  <a:moveTo>
                    <a:pt x="64" y="4"/>
                  </a:moveTo>
                  <a:lnTo>
                    <a:pt x="64" y="4"/>
                  </a:lnTo>
                  <a:lnTo>
                    <a:pt x="63" y="10"/>
                  </a:lnTo>
                  <a:lnTo>
                    <a:pt x="60" y="16"/>
                  </a:lnTo>
                  <a:lnTo>
                    <a:pt x="55" y="22"/>
                  </a:lnTo>
                  <a:lnTo>
                    <a:pt x="51" y="27"/>
                  </a:lnTo>
                  <a:lnTo>
                    <a:pt x="42" y="37"/>
                  </a:lnTo>
                  <a:lnTo>
                    <a:pt x="33" y="47"/>
                  </a:lnTo>
                  <a:lnTo>
                    <a:pt x="33" y="47"/>
                  </a:lnTo>
                  <a:lnTo>
                    <a:pt x="16" y="64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2" y="89"/>
                  </a:lnTo>
                  <a:lnTo>
                    <a:pt x="3" y="91"/>
                  </a:lnTo>
                  <a:lnTo>
                    <a:pt x="6" y="91"/>
                  </a:lnTo>
                  <a:lnTo>
                    <a:pt x="8" y="91"/>
                  </a:lnTo>
                  <a:lnTo>
                    <a:pt x="9" y="89"/>
                  </a:lnTo>
                  <a:lnTo>
                    <a:pt x="9" y="89"/>
                  </a:lnTo>
                  <a:lnTo>
                    <a:pt x="19" y="76"/>
                  </a:lnTo>
                  <a:lnTo>
                    <a:pt x="30" y="63"/>
                  </a:lnTo>
                  <a:lnTo>
                    <a:pt x="52" y="39"/>
                  </a:lnTo>
                  <a:lnTo>
                    <a:pt x="52" y="39"/>
                  </a:lnTo>
                  <a:lnTo>
                    <a:pt x="60" y="32"/>
                  </a:lnTo>
                  <a:lnTo>
                    <a:pt x="66" y="24"/>
                  </a:lnTo>
                  <a:lnTo>
                    <a:pt x="71" y="14"/>
                  </a:lnTo>
                  <a:lnTo>
                    <a:pt x="72" y="9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6" y="1"/>
                  </a:lnTo>
                  <a:lnTo>
                    <a:pt x="65" y="2"/>
                  </a:lnTo>
                  <a:lnTo>
                    <a:pt x="64" y="4"/>
                  </a:lnTo>
                  <a:lnTo>
                    <a:pt x="64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6" name="Freeform 1007"/>
            <p:cNvSpPr/>
            <p:nvPr/>
          </p:nvSpPr>
          <p:spPr bwMode="auto">
            <a:xfrm>
              <a:off x="4687888" y="2322513"/>
              <a:ext cx="25400" cy="34925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8" y="2"/>
                </a:cxn>
                <a:cxn ang="0">
                  <a:pos x="1" y="59"/>
                </a:cxn>
                <a:cxn ang="0">
                  <a:pos x="1" y="59"/>
                </a:cxn>
                <a:cxn ang="0">
                  <a:pos x="0" y="62"/>
                </a:cxn>
                <a:cxn ang="0">
                  <a:pos x="0" y="64"/>
                </a:cxn>
                <a:cxn ang="0">
                  <a:pos x="1" y="65"/>
                </a:cxn>
                <a:cxn ang="0">
                  <a:pos x="2" y="66"/>
                </a:cxn>
                <a:cxn ang="0">
                  <a:pos x="4" y="67"/>
                </a:cxn>
                <a:cxn ang="0">
                  <a:pos x="6" y="67"/>
                </a:cxn>
                <a:cxn ang="0">
                  <a:pos x="7" y="66"/>
                </a:cxn>
                <a:cxn ang="0">
                  <a:pos x="9" y="65"/>
                </a:cxn>
                <a:cxn ang="0">
                  <a:pos x="9" y="65"/>
                </a:cxn>
                <a:cxn ang="0">
                  <a:pos x="46" y="8"/>
                </a:cxn>
                <a:cxn ang="0">
                  <a:pos x="46" y="8"/>
                </a:cxn>
                <a:cxn ang="0">
                  <a:pos x="47" y="6"/>
                </a:cxn>
                <a:cxn ang="0">
                  <a:pos x="47" y="4"/>
                </a:cxn>
                <a:cxn ang="0">
                  <a:pos x="46" y="2"/>
                </a:cxn>
                <a:cxn ang="0">
                  <a:pos x="45" y="1"/>
                </a:cxn>
                <a:cxn ang="0">
                  <a:pos x="43" y="0"/>
                </a:cxn>
                <a:cxn ang="0">
                  <a:pos x="41" y="0"/>
                </a:cxn>
                <a:cxn ang="0">
                  <a:pos x="40" y="1"/>
                </a:cxn>
                <a:cxn ang="0">
                  <a:pos x="38" y="2"/>
                </a:cxn>
                <a:cxn ang="0">
                  <a:pos x="38" y="2"/>
                </a:cxn>
              </a:cxnLst>
              <a:rect l="0" t="0" r="r" b="b"/>
              <a:pathLst>
                <a:path w="47" h="67">
                  <a:moveTo>
                    <a:pt x="38" y="2"/>
                  </a:moveTo>
                  <a:lnTo>
                    <a:pt x="38" y="2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1" y="65"/>
                  </a:lnTo>
                  <a:lnTo>
                    <a:pt x="2" y="66"/>
                  </a:lnTo>
                  <a:lnTo>
                    <a:pt x="4" y="67"/>
                  </a:lnTo>
                  <a:lnTo>
                    <a:pt x="6" y="67"/>
                  </a:lnTo>
                  <a:lnTo>
                    <a:pt x="7" y="66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46" y="8"/>
                  </a:lnTo>
                  <a:lnTo>
                    <a:pt x="46" y="8"/>
                  </a:lnTo>
                  <a:lnTo>
                    <a:pt x="47" y="6"/>
                  </a:lnTo>
                  <a:lnTo>
                    <a:pt x="47" y="4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3" y="0"/>
                  </a:lnTo>
                  <a:lnTo>
                    <a:pt x="41" y="0"/>
                  </a:lnTo>
                  <a:lnTo>
                    <a:pt x="40" y="1"/>
                  </a:lnTo>
                  <a:lnTo>
                    <a:pt x="38" y="2"/>
                  </a:lnTo>
                  <a:lnTo>
                    <a:pt x="3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7" name="Freeform 1008"/>
            <p:cNvSpPr/>
            <p:nvPr/>
          </p:nvSpPr>
          <p:spPr bwMode="auto">
            <a:xfrm>
              <a:off x="4095751" y="2149476"/>
              <a:ext cx="746125" cy="649288"/>
            </a:xfrm>
            <a:custGeom>
              <a:avLst/>
              <a:gdLst/>
              <a:ahLst/>
              <a:cxnLst>
                <a:cxn ang="0">
                  <a:pos x="1140" y="1223"/>
                </a:cxn>
                <a:cxn ang="0">
                  <a:pos x="915" y="1215"/>
                </a:cxn>
                <a:cxn ang="0">
                  <a:pos x="541" y="1215"/>
                </a:cxn>
                <a:cxn ang="0">
                  <a:pos x="268" y="1224"/>
                </a:cxn>
                <a:cxn ang="0">
                  <a:pos x="95" y="1200"/>
                </a:cxn>
                <a:cxn ang="0">
                  <a:pos x="40" y="1159"/>
                </a:cxn>
                <a:cxn ang="0">
                  <a:pos x="16" y="1026"/>
                </a:cxn>
                <a:cxn ang="0">
                  <a:pos x="25" y="1009"/>
                </a:cxn>
                <a:cxn ang="0">
                  <a:pos x="19" y="875"/>
                </a:cxn>
                <a:cxn ang="0">
                  <a:pos x="9" y="625"/>
                </a:cxn>
                <a:cxn ang="0">
                  <a:pos x="6" y="418"/>
                </a:cxn>
                <a:cxn ang="0">
                  <a:pos x="7" y="289"/>
                </a:cxn>
                <a:cxn ang="0">
                  <a:pos x="52" y="230"/>
                </a:cxn>
                <a:cxn ang="0">
                  <a:pos x="151" y="213"/>
                </a:cxn>
                <a:cxn ang="0">
                  <a:pos x="235" y="218"/>
                </a:cxn>
                <a:cxn ang="0">
                  <a:pos x="289" y="31"/>
                </a:cxn>
                <a:cxn ang="0">
                  <a:pos x="307" y="12"/>
                </a:cxn>
                <a:cxn ang="0">
                  <a:pos x="441" y="1"/>
                </a:cxn>
                <a:cxn ang="0">
                  <a:pos x="695" y="15"/>
                </a:cxn>
                <a:cxn ang="0">
                  <a:pos x="756" y="83"/>
                </a:cxn>
                <a:cxn ang="0">
                  <a:pos x="793" y="203"/>
                </a:cxn>
                <a:cxn ang="0">
                  <a:pos x="1105" y="200"/>
                </a:cxn>
                <a:cxn ang="0">
                  <a:pos x="1230" y="198"/>
                </a:cxn>
                <a:cxn ang="0">
                  <a:pos x="1356" y="241"/>
                </a:cxn>
                <a:cxn ang="0">
                  <a:pos x="1396" y="318"/>
                </a:cxn>
                <a:cxn ang="0">
                  <a:pos x="1403" y="390"/>
                </a:cxn>
                <a:cxn ang="0">
                  <a:pos x="1406" y="426"/>
                </a:cxn>
                <a:cxn ang="0">
                  <a:pos x="1379" y="431"/>
                </a:cxn>
                <a:cxn ang="0">
                  <a:pos x="1365" y="363"/>
                </a:cxn>
                <a:cxn ang="0">
                  <a:pos x="1332" y="271"/>
                </a:cxn>
                <a:cxn ang="0">
                  <a:pos x="1211" y="232"/>
                </a:cxn>
                <a:cxn ang="0">
                  <a:pos x="1047" y="238"/>
                </a:cxn>
                <a:cxn ang="0">
                  <a:pos x="777" y="239"/>
                </a:cxn>
                <a:cxn ang="0">
                  <a:pos x="760" y="229"/>
                </a:cxn>
                <a:cxn ang="0">
                  <a:pos x="747" y="174"/>
                </a:cxn>
                <a:cxn ang="0">
                  <a:pos x="714" y="77"/>
                </a:cxn>
                <a:cxn ang="0">
                  <a:pos x="647" y="43"/>
                </a:cxn>
                <a:cxn ang="0">
                  <a:pos x="476" y="39"/>
                </a:cxn>
                <a:cxn ang="0">
                  <a:pos x="320" y="66"/>
                </a:cxn>
                <a:cxn ang="0">
                  <a:pos x="298" y="168"/>
                </a:cxn>
                <a:cxn ang="0">
                  <a:pos x="267" y="232"/>
                </a:cxn>
                <a:cxn ang="0">
                  <a:pos x="264" y="252"/>
                </a:cxn>
                <a:cxn ang="0">
                  <a:pos x="245" y="258"/>
                </a:cxn>
                <a:cxn ang="0">
                  <a:pos x="175" y="252"/>
                </a:cxn>
                <a:cxn ang="0">
                  <a:pos x="80" y="259"/>
                </a:cxn>
                <a:cxn ang="0">
                  <a:pos x="44" y="298"/>
                </a:cxn>
                <a:cxn ang="0">
                  <a:pos x="46" y="541"/>
                </a:cxn>
                <a:cxn ang="0">
                  <a:pos x="55" y="893"/>
                </a:cxn>
                <a:cxn ang="0">
                  <a:pos x="56" y="1019"/>
                </a:cxn>
                <a:cxn ang="0">
                  <a:pos x="58" y="1106"/>
                </a:cxn>
                <a:cxn ang="0">
                  <a:pos x="101" y="1162"/>
                </a:cxn>
                <a:cxn ang="0">
                  <a:pos x="279" y="1186"/>
                </a:cxn>
                <a:cxn ang="0">
                  <a:pos x="440" y="1189"/>
                </a:cxn>
                <a:cxn ang="0">
                  <a:pos x="599" y="1178"/>
                </a:cxn>
                <a:cxn ang="0">
                  <a:pos x="880" y="1179"/>
                </a:cxn>
                <a:cxn ang="0">
                  <a:pos x="1084" y="1180"/>
                </a:cxn>
                <a:cxn ang="0">
                  <a:pos x="1208" y="1188"/>
                </a:cxn>
                <a:cxn ang="0">
                  <a:pos x="1248" y="1188"/>
                </a:cxn>
                <a:cxn ang="0">
                  <a:pos x="1276" y="1173"/>
                </a:cxn>
                <a:cxn ang="0">
                  <a:pos x="1296" y="1192"/>
                </a:cxn>
                <a:cxn ang="0">
                  <a:pos x="1261" y="1223"/>
                </a:cxn>
              </a:cxnLst>
              <a:rect l="0" t="0" r="r" b="b"/>
              <a:pathLst>
                <a:path w="1409" h="1227">
                  <a:moveTo>
                    <a:pt x="1221" y="1227"/>
                  </a:moveTo>
                  <a:lnTo>
                    <a:pt x="1221" y="1227"/>
                  </a:lnTo>
                  <a:lnTo>
                    <a:pt x="1205" y="1226"/>
                  </a:lnTo>
                  <a:lnTo>
                    <a:pt x="1190" y="1226"/>
                  </a:lnTo>
                  <a:lnTo>
                    <a:pt x="1190" y="1226"/>
                  </a:lnTo>
                  <a:lnTo>
                    <a:pt x="1176" y="1225"/>
                  </a:lnTo>
                  <a:lnTo>
                    <a:pt x="1176" y="1225"/>
                  </a:lnTo>
                  <a:lnTo>
                    <a:pt x="1140" y="1223"/>
                  </a:lnTo>
                  <a:lnTo>
                    <a:pt x="1105" y="1221"/>
                  </a:lnTo>
                  <a:lnTo>
                    <a:pt x="1104" y="1221"/>
                  </a:lnTo>
                  <a:lnTo>
                    <a:pt x="1104" y="1221"/>
                  </a:lnTo>
                  <a:lnTo>
                    <a:pt x="1049" y="1218"/>
                  </a:lnTo>
                  <a:lnTo>
                    <a:pt x="1021" y="1217"/>
                  </a:lnTo>
                  <a:lnTo>
                    <a:pt x="993" y="1216"/>
                  </a:lnTo>
                  <a:lnTo>
                    <a:pt x="993" y="1216"/>
                  </a:lnTo>
                  <a:lnTo>
                    <a:pt x="915" y="1215"/>
                  </a:lnTo>
                  <a:lnTo>
                    <a:pt x="838" y="1214"/>
                  </a:lnTo>
                  <a:lnTo>
                    <a:pt x="838" y="1214"/>
                  </a:lnTo>
                  <a:lnTo>
                    <a:pt x="760" y="1213"/>
                  </a:lnTo>
                  <a:lnTo>
                    <a:pt x="681" y="1212"/>
                  </a:lnTo>
                  <a:lnTo>
                    <a:pt x="681" y="1212"/>
                  </a:lnTo>
                  <a:lnTo>
                    <a:pt x="608" y="1213"/>
                  </a:lnTo>
                  <a:lnTo>
                    <a:pt x="541" y="1215"/>
                  </a:lnTo>
                  <a:lnTo>
                    <a:pt x="541" y="1215"/>
                  </a:lnTo>
                  <a:lnTo>
                    <a:pt x="494" y="1218"/>
                  </a:lnTo>
                  <a:lnTo>
                    <a:pt x="489" y="1218"/>
                  </a:lnTo>
                  <a:lnTo>
                    <a:pt x="489" y="1218"/>
                  </a:lnTo>
                  <a:lnTo>
                    <a:pt x="399" y="1223"/>
                  </a:lnTo>
                  <a:lnTo>
                    <a:pt x="354" y="1224"/>
                  </a:lnTo>
                  <a:lnTo>
                    <a:pt x="309" y="1225"/>
                  </a:lnTo>
                  <a:lnTo>
                    <a:pt x="309" y="1225"/>
                  </a:lnTo>
                  <a:lnTo>
                    <a:pt x="268" y="1224"/>
                  </a:lnTo>
                  <a:lnTo>
                    <a:pt x="228" y="1223"/>
                  </a:lnTo>
                  <a:lnTo>
                    <a:pt x="191" y="1220"/>
                  </a:lnTo>
                  <a:lnTo>
                    <a:pt x="157" y="1215"/>
                  </a:lnTo>
                  <a:lnTo>
                    <a:pt x="157" y="1215"/>
                  </a:lnTo>
                  <a:lnTo>
                    <a:pt x="141" y="1213"/>
                  </a:lnTo>
                  <a:lnTo>
                    <a:pt x="126" y="1209"/>
                  </a:lnTo>
                  <a:lnTo>
                    <a:pt x="109" y="1205"/>
                  </a:lnTo>
                  <a:lnTo>
                    <a:pt x="95" y="1200"/>
                  </a:lnTo>
                  <a:lnTo>
                    <a:pt x="80" y="1194"/>
                  </a:lnTo>
                  <a:lnTo>
                    <a:pt x="67" y="1187"/>
                  </a:lnTo>
                  <a:lnTo>
                    <a:pt x="61" y="1183"/>
                  </a:lnTo>
                  <a:lnTo>
                    <a:pt x="55" y="1177"/>
                  </a:lnTo>
                  <a:lnTo>
                    <a:pt x="50" y="1172"/>
                  </a:lnTo>
                  <a:lnTo>
                    <a:pt x="45" y="1167"/>
                  </a:lnTo>
                  <a:lnTo>
                    <a:pt x="45" y="1167"/>
                  </a:lnTo>
                  <a:lnTo>
                    <a:pt x="40" y="1159"/>
                  </a:lnTo>
                  <a:lnTo>
                    <a:pt x="36" y="1150"/>
                  </a:lnTo>
                  <a:lnTo>
                    <a:pt x="27" y="1134"/>
                  </a:lnTo>
                  <a:lnTo>
                    <a:pt x="22" y="1117"/>
                  </a:lnTo>
                  <a:lnTo>
                    <a:pt x="19" y="1101"/>
                  </a:lnTo>
                  <a:lnTo>
                    <a:pt x="17" y="1083"/>
                  </a:lnTo>
                  <a:lnTo>
                    <a:pt x="16" y="1065"/>
                  </a:lnTo>
                  <a:lnTo>
                    <a:pt x="16" y="1029"/>
                  </a:lnTo>
                  <a:lnTo>
                    <a:pt x="16" y="1026"/>
                  </a:lnTo>
                  <a:lnTo>
                    <a:pt x="16" y="1026"/>
                  </a:lnTo>
                  <a:lnTo>
                    <a:pt x="17" y="1023"/>
                  </a:lnTo>
                  <a:lnTo>
                    <a:pt x="18" y="1019"/>
                  </a:lnTo>
                  <a:lnTo>
                    <a:pt x="20" y="1016"/>
                  </a:lnTo>
                  <a:lnTo>
                    <a:pt x="23" y="1013"/>
                  </a:lnTo>
                  <a:lnTo>
                    <a:pt x="24" y="1012"/>
                  </a:lnTo>
                  <a:lnTo>
                    <a:pt x="25" y="1009"/>
                  </a:lnTo>
                  <a:lnTo>
                    <a:pt x="25" y="1009"/>
                  </a:lnTo>
                  <a:lnTo>
                    <a:pt x="25" y="1001"/>
                  </a:lnTo>
                  <a:lnTo>
                    <a:pt x="25" y="1001"/>
                  </a:lnTo>
                  <a:lnTo>
                    <a:pt x="23" y="961"/>
                  </a:lnTo>
                  <a:lnTo>
                    <a:pt x="23" y="959"/>
                  </a:lnTo>
                  <a:lnTo>
                    <a:pt x="23" y="959"/>
                  </a:lnTo>
                  <a:lnTo>
                    <a:pt x="22" y="927"/>
                  </a:lnTo>
                  <a:lnTo>
                    <a:pt x="22" y="927"/>
                  </a:lnTo>
                  <a:lnTo>
                    <a:pt x="19" y="875"/>
                  </a:lnTo>
                  <a:lnTo>
                    <a:pt x="19" y="875"/>
                  </a:lnTo>
                  <a:lnTo>
                    <a:pt x="18" y="830"/>
                  </a:lnTo>
                  <a:lnTo>
                    <a:pt x="15" y="786"/>
                  </a:lnTo>
                  <a:lnTo>
                    <a:pt x="15" y="786"/>
                  </a:lnTo>
                  <a:lnTo>
                    <a:pt x="12" y="759"/>
                  </a:lnTo>
                  <a:lnTo>
                    <a:pt x="11" y="732"/>
                  </a:lnTo>
                  <a:lnTo>
                    <a:pt x="9" y="679"/>
                  </a:lnTo>
                  <a:lnTo>
                    <a:pt x="9" y="625"/>
                  </a:lnTo>
                  <a:lnTo>
                    <a:pt x="10" y="572"/>
                  </a:lnTo>
                  <a:lnTo>
                    <a:pt x="10" y="570"/>
                  </a:lnTo>
                  <a:lnTo>
                    <a:pt x="10" y="570"/>
                  </a:lnTo>
                  <a:lnTo>
                    <a:pt x="10" y="522"/>
                  </a:lnTo>
                  <a:lnTo>
                    <a:pt x="10" y="475"/>
                  </a:lnTo>
                  <a:lnTo>
                    <a:pt x="10" y="475"/>
                  </a:lnTo>
                  <a:lnTo>
                    <a:pt x="9" y="448"/>
                  </a:lnTo>
                  <a:lnTo>
                    <a:pt x="6" y="418"/>
                  </a:lnTo>
                  <a:lnTo>
                    <a:pt x="6" y="418"/>
                  </a:lnTo>
                  <a:lnTo>
                    <a:pt x="2" y="394"/>
                  </a:lnTo>
                  <a:lnTo>
                    <a:pt x="0" y="370"/>
                  </a:lnTo>
                  <a:lnTo>
                    <a:pt x="0" y="345"/>
                  </a:lnTo>
                  <a:lnTo>
                    <a:pt x="0" y="322"/>
                  </a:lnTo>
                  <a:lnTo>
                    <a:pt x="2" y="311"/>
                  </a:lnTo>
                  <a:lnTo>
                    <a:pt x="3" y="299"/>
                  </a:lnTo>
                  <a:lnTo>
                    <a:pt x="7" y="289"/>
                  </a:lnTo>
                  <a:lnTo>
                    <a:pt x="10" y="279"/>
                  </a:lnTo>
                  <a:lnTo>
                    <a:pt x="14" y="269"/>
                  </a:lnTo>
                  <a:lnTo>
                    <a:pt x="20" y="260"/>
                  </a:lnTo>
                  <a:lnTo>
                    <a:pt x="26" y="252"/>
                  </a:lnTo>
                  <a:lnTo>
                    <a:pt x="34" y="243"/>
                  </a:lnTo>
                  <a:lnTo>
                    <a:pt x="34" y="243"/>
                  </a:lnTo>
                  <a:lnTo>
                    <a:pt x="42" y="236"/>
                  </a:lnTo>
                  <a:lnTo>
                    <a:pt x="52" y="230"/>
                  </a:lnTo>
                  <a:lnTo>
                    <a:pt x="63" y="225"/>
                  </a:lnTo>
                  <a:lnTo>
                    <a:pt x="74" y="221"/>
                  </a:lnTo>
                  <a:lnTo>
                    <a:pt x="87" y="218"/>
                  </a:lnTo>
                  <a:lnTo>
                    <a:pt x="101" y="214"/>
                  </a:lnTo>
                  <a:lnTo>
                    <a:pt x="116" y="213"/>
                  </a:lnTo>
                  <a:lnTo>
                    <a:pt x="133" y="213"/>
                  </a:lnTo>
                  <a:lnTo>
                    <a:pt x="133" y="213"/>
                  </a:lnTo>
                  <a:lnTo>
                    <a:pt x="151" y="213"/>
                  </a:lnTo>
                  <a:lnTo>
                    <a:pt x="167" y="214"/>
                  </a:lnTo>
                  <a:lnTo>
                    <a:pt x="202" y="218"/>
                  </a:lnTo>
                  <a:lnTo>
                    <a:pt x="204" y="218"/>
                  </a:lnTo>
                  <a:lnTo>
                    <a:pt x="204" y="218"/>
                  </a:lnTo>
                  <a:lnTo>
                    <a:pt x="228" y="221"/>
                  </a:lnTo>
                  <a:lnTo>
                    <a:pt x="233" y="221"/>
                  </a:lnTo>
                  <a:lnTo>
                    <a:pt x="235" y="218"/>
                  </a:lnTo>
                  <a:lnTo>
                    <a:pt x="235" y="218"/>
                  </a:lnTo>
                  <a:lnTo>
                    <a:pt x="245" y="193"/>
                  </a:lnTo>
                  <a:lnTo>
                    <a:pt x="255" y="169"/>
                  </a:lnTo>
                  <a:lnTo>
                    <a:pt x="264" y="146"/>
                  </a:lnTo>
                  <a:lnTo>
                    <a:pt x="271" y="122"/>
                  </a:lnTo>
                  <a:lnTo>
                    <a:pt x="277" y="98"/>
                  </a:lnTo>
                  <a:lnTo>
                    <a:pt x="282" y="76"/>
                  </a:lnTo>
                  <a:lnTo>
                    <a:pt x="286" y="53"/>
                  </a:lnTo>
                  <a:lnTo>
                    <a:pt x="289" y="31"/>
                  </a:lnTo>
                  <a:lnTo>
                    <a:pt x="289" y="31"/>
                  </a:lnTo>
                  <a:lnTo>
                    <a:pt x="291" y="25"/>
                  </a:lnTo>
                  <a:lnTo>
                    <a:pt x="294" y="20"/>
                  </a:lnTo>
                  <a:lnTo>
                    <a:pt x="298" y="17"/>
                  </a:lnTo>
                  <a:lnTo>
                    <a:pt x="304" y="13"/>
                  </a:lnTo>
                  <a:lnTo>
                    <a:pt x="306" y="13"/>
                  </a:lnTo>
                  <a:lnTo>
                    <a:pt x="307" y="12"/>
                  </a:lnTo>
                  <a:lnTo>
                    <a:pt x="307" y="12"/>
                  </a:lnTo>
                  <a:lnTo>
                    <a:pt x="310" y="9"/>
                  </a:lnTo>
                  <a:lnTo>
                    <a:pt x="312" y="8"/>
                  </a:lnTo>
                  <a:lnTo>
                    <a:pt x="316" y="7"/>
                  </a:lnTo>
                  <a:lnTo>
                    <a:pt x="320" y="6"/>
                  </a:lnTo>
                  <a:lnTo>
                    <a:pt x="320" y="6"/>
                  </a:lnTo>
                  <a:lnTo>
                    <a:pt x="361" y="4"/>
                  </a:lnTo>
                  <a:lnTo>
                    <a:pt x="401" y="2"/>
                  </a:lnTo>
                  <a:lnTo>
                    <a:pt x="441" y="1"/>
                  </a:lnTo>
                  <a:lnTo>
                    <a:pt x="479" y="0"/>
                  </a:lnTo>
                  <a:lnTo>
                    <a:pt x="479" y="0"/>
                  </a:lnTo>
                  <a:lnTo>
                    <a:pt x="532" y="1"/>
                  </a:lnTo>
                  <a:lnTo>
                    <a:pt x="584" y="3"/>
                  </a:lnTo>
                  <a:lnTo>
                    <a:pt x="634" y="7"/>
                  </a:lnTo>
                  <a:lnTo>
                    <a:pt x="681" y="12"/>
                  </a:lnTo>
                  <a:lnTo>
                    <a:pt x="681" y="12"/>
                  </a:lnTo>
                  <a:lnTo>
                    <a:pt x="695" y="15"/>
                  </a:lnTo>
                  <a:lnTo>
                    <a:pt x="707" y="20"/>
                  </a:lnTo>
                  <a:lnTo>
                    <a:pt x="719" y="26"/>
                  </a:lnTo>
                  <a:lnTo>
                    <a:pt x="729" y="33"/>
                  </a:lnTo>
                  <a:lnTo>
                    <a:pt x="737" y="42"/>
                  </a:lnTo>
                  <a:lnTo>
                    <a:pt x="745" y="54"/>
                  </a:lnTo>
                  <a:lnTo>
                    <a:pt x="751" y="67"/>
                  </a:lnTo>
                  <a:lnTo>
                    <a:pt x="756" y="83"/>
                  </a:lnTo>
                  <a:lnTo>
                    <a:pt x="756" y="83"/>
                  </a:lnTo>
                  <a:lnTo>
                    <a:pt x="766" y="118"/>
                  </a:lnTo>
                  <a:lnTo>
                    <a:pt x="766" y="118"/>
                  </a:lnTo>
                  <a:lnTo>
                    <a:pt x="774" y="138"/>
                  </a:lnTo>
                  <a:lnTo>
                    <a:pt x="779" y="157"/>
                  </a:lnTo>
                  <a:lnTo>
                    <a:pt x="784" y="177"/>
                  </a:lnTo>
                  <a:lnTo>
                    <a:pt x="787" y="198"/>
                  </a:lnTo>
                  <a:lnTo>
                    <a:pt x="788" y="203"/>
                  </a:lnTo>
                  <a:lnTo>
                    <a:pt x="793" y="203"/>
                  </a:lnTo>
                  <a:lnTo>
                    <a:pt x="793" y="203"/>
                  </a:lnTo>
                  <a:lnTo>
                    <a:pt x="901" y="204"/>
                  </a:lnTo>
                  <a:lnTo>
                    <a:pt x="901" y="204"/>
                  </a:lnTo>
                  <a:lnTo>
                    <a:pt x="1026" y="204"/>
                  </a:lnTo>
                  <a:lnTo>
                    <a:pt x="1026" y="204"/>
                  </a:lnTo>
                  <a:lnTo>
                    <a:pt x="1046" y="204"/>
                  </a:lnTo>
                  <a:lnTo>
                    <a:pt x="1066" y="203"/>
                  </a:lnTo>
                  <a:lnTo>
                    <a:pt x="1105" y="200"/>
                  </a:lnTo>
                  <a:lnTo>
                    <a:pt x="1105" y="200"/>
                  </a:lnTo>
                  <a:lnTo>
                    <a:pt x="1144" y="197"/>
                  </a:lnTo>
                  <a:lnTo>
                    <a:pt x="1163" y="195"/>
                  </a:lnTo>
                  <a:lnTo>
                    <a:pt x="1182" y="195"/>
                  </a:lnTo>
                  <a:lnTo>
                    <a:pt x="1182" y="195"/>
                  </a:lnTo>
                  <a:lnTo>
                    <a:pt x="1207" y="196"/>
                  </a:lnTo>
                  <a:lnTo>
                    <a:pt x="1230" y="198"/>
                  </a:lnTo>
                  <a:lnTo>
                    <a:pt x="1230" y="198"/>
                  </a:lnTo>
                  <a:lnTo>
                    <a:pt x="1249" y="202"/>
                  </a:lnTo>
                  <a:lnTo>
                    <a:pt x="1271" y="206"/>
                  </a:lnTo>
                  <a:lnTo>
                    <a:pt x="1294" y="212"/>
                  </a:lnTo>
                  <a:lnTo>
                    <a:pt x="1317" y="221"/>
                  </a:lnTo>
                  <a:lnTo>
                    <a:pt x="1327" y="225"/>
                  </a:lnTo>
                  <a:lnTo>
                    <a:pt x="1337" y="230"/>
                  </a:lnTo>
                  <a:lnTo>
                    <a:pt x="1348" y="235"/>
                  </a:lnTo>
                  <a:lnTo>
                    <a:pt x="1356" y="241"/>
                  </a:lnTo>
                  <a:lnTo>
                    <a:pt x="1364" y="249"/>
                  </a:lnTo>
                  <a:lnTo>
                    <a:pt x="1372" y="256"/>
                  </a:lnTo>
                  <a:lnTo>
                    <a:pt x="1378" y="263"/>
                  </a:lnTo>
                  <a:lnTo>
                    <a:pt x="1383" y="273"/>
                  </a:lnTo>
                  <a:lnTo>
                    <a:pt x="1383" y="273"/>
                  </a:lnTo>
                  <a:lnTo>
                    <a:pt x="1388" y="287"/>
                  </a:lnTo>
                  <a:lnTo>
                    <a:pt x="1393" y="303"/>
                  </a:lnTo>
                  <a:lnTo>
                    <a:pt x="1396" y="318"/>
                  </a:lnTo>
                  <a:lnTo>
                    <a:pt x="1400" y="335"/>
                  </a:lnTo>
                  <a:lnTo>
                    <a:pt x="1401" y="345"/>
                  </a:lnTo>
                  <a:lnTo>
                    <a:pt x="1401" y="345"/>
                  </a:lnTo>
                  <a:lnTo>
                    <a:pt x="1402" y="356"/>
                  </a:lnTo>
                  <a:lnTo>
                    <a:pt x="1402" y="370"/>
                  </a:lnTo>
                  <a:lnTo>
                    <a:pt x="1402" y="370"/>
                  </a:lnTo>
                  <a:lnTo>
                    <a:pt x="1402" y="379"/>
                  </a:lnTo>
                  <a:lnTo>
                    <a:pt x="1403" y="390"/>
                  </a:lnTo>
                  <a:lnTo>
                    <a:pt x="1404" y="399"/>
                  </a:lnTo>
                  <a:lnTo>
                    <a:pt x="1407" y="408"/>
                  </a:lnTo>
                  <a:lnTo>
                    <a:pt x="1407" y="408"/>
                  </a:lnTo>
                  <a:lnTo>
                    <a:pt x="1409" y="412"/>
                  </a:lnTo>
                  <a:lnTo>
                    <a:pt x="1409" y="418"/>
                  </a:lnTo>
                  <a:lnTo>
                    <a:pt x="1408" y="422"/>
                  </a:lnTo>
                  <a:lnTo>
                    <a:pt x="1406" y="426"/>
                  </a:lnTo>
                  <a:lnTo>
                    <a:pt x="1406" y="426"/>
                  </a:lnTo>
                  <a:lnTo>
                    <a:pt x="1403" y="430"/>
                  </a:lnTo>
                  <a:lnTo>
                    <a:pt x="1399" y="433"/>
                  </a:lnTo>
                  <a:lnTo>
                    <a:pt x="1394" y="435"/>
                  </a:lnTo>
                  <a:lnTo>
                    <a:pt x="1389" y="436"/>
                  </a:lnTo>
                  <a:lnTo>
                    <a:pt x="1389" y="436"/>
                  </a:lnTo>
                  <a:lnTo>
                    <a:pt x="1385" y="435"/>
                  </a:lnTo>
                  <a:lnTo>
                    <a:pt x="1382" y="433"/>
                  </a:lnTo>
                  <a:lnTo>
                    <a:pt x="1379" y="431"/>
                  </a:lnTo>
                  <a:lnTo>
                    <a:pt x="1376" y="427"/>
                  </a:lnTo>
                  <a:lnTo>
                    <a:pt x="1376" y="427"/>
                  </a:lnTo>
                  <a:lnTo>
                    <a:pt x="1373" y="419"/>
                  </a:lnTo>
                  <a:lnTo>
                    <a:pt x="1371" y="411"/>
                  </a:lnTo>
                  <a:lnTo>
                    <a:pt x="1367" y="395"/>
                  </a:lnTo>
                  <a:lnTo>
                    <a:pt x="1365" y="378"/>
                  </a:lnTo>
                  <a:lnTo>
                    <a:pt x="1365" y="363"/>
                  </a:lnTo>
                  <a:lnTo>
                    <a:pt x="1365" y="363"/>
                  </a:lnTo>
                  <a:lnTo>
                    <a:pt x="1363" y="335"/>
                  </a:lnTo>
                  <a:lnTo>
                    <a:pt x="1361" y="321"/>
                  </a:lnTo>
                  <a:lnTo>
                    <a:pt x="1358" y="307"/>
                  </a:lnTo>
                  <a:lnTo>
                    <a:pt x="1358" y="307"/>
                  </a:lnTo>
                  <a:lnTo>
                    <a:pt x="1354" y="297"/>
                  </a:lnTo>
                  <a:lnTo>
                    <a:pt x="1348" y="288"/>
                  </a:lnTo>
                  <a:lnTo>
                    <a:pt x="1340" y="280"/>
                  </a:lnTo>
                  <a:lnTo>
                    <a:pt x="1332" y="271"/>
                  </a:lnTo>
                  <a:lnTo>
                    <a:pt x="1322" y="265"/>
                  </a:lnTo>
                  <a:lnTo>
                    <a:pt x="1311" y="258"/>
                  </a:lnTo>
                  <a:lnTo>
                    <a:pt x="1300" y="253"/>
                  </a:lnTo>
                  <a:lnTo>
                    <a:pt x="1288" y="248"/>
                  </a:lnTo>
                  <a:lnTo>
                    <a:pt x="1275" y="243"/>
                  </a:lnTo>
                  <a:lnTo>
                    <a:pt x="1263" y="240"/>
                  </a:lnTo>
                  <a:lnTo>
                    <a:pt x="1237" y="235"/>
                  </a:lnTo>
                  <a:lnTo>
                    <a:pt x="1211" y="232"/>
                  </a:lnTo>
                  <a:lnTo>
                    <a:pt x="1188" y="231"/>
                  </a:lnTo>
                  <a:lnTo>
                    <a:pt x="1188" y="231"/>
                  </a:lnTo>
                  <a:lnTo>
                    <a:pt x="1181" y="231"/>
                  </a:lnTo>
                  <a:lnTo>
                    <a:pt x="1181" y="231"/>
                  </a:lnTo>
                  <a:lnTo>
                    <a:pt x="1140" y="233"/>
                  </a:lnTo>
                  <a:lnTo>
                    <a:pt x="1101" y="235"/>
                  </a:lnTo>
                  <a:lnTo>
                    <a:pt x="1101" y="235"/>
                  </a:lnTo>
                  <a:lnTo>
                    <a:pt x="1047" y="238"/>
                  </a:lnTo>
                  <a:lnTo>
                    <a:pt x="1019" y="239"/>
                  </a:lnTo>
                  <a:lnTo>
                    <a:pt x="991" y="239"/>
                  </a:lnTo>
                  <a:lnTo>
                    <a:pt x="991" y="239"/>
                  </a:lnTo>
                  <a:lnTo>
                    <a:pt x="975" y="239"/>
                  </a:lnTo>
                  <a:lnTo>
                    <a:pt x="975" y="239"/>
                  </a:lnTo>
                  <a:lnTo>
                    <a:pt x="920" y="239"/>
                  </a:lnTo>
                  <a:lnTo>
                    <a:pt x="872" y="239"/>
                  </a:lnTo>
                  <a:lnTo>
                    <a:pt x="777" y="239"/>
                  </a:lnTo>
                  <a:lnTo>
                    <a:pt x="777" y="239"/>
                  </a:lnTo>
                  <a:lnTo>
                    <a:pt x="771" y="238"/>
                  </a:lnTo>
                  <a:lnTo>
                    <a:pt x="767" y="237"/>
                  </a:lnTo>
                  <a:lnTo>
                    <a:pt x="764" y="234"/>
                  </a:lnTo>
                  <a:lnTo>
                    <a:pt x="762" y="231"/>
                  </a:lnTo>
                  <a:lnTo>
                    <a:pt x="761" y="230"/>
                  </a:lnTo>
                  <a:lnTo>
                    <a:pt x="760" y="229"/>
                  </a:lnTo>
                  <a:lnTo>
                    <a:pt x="760" y="229"/>
                  </a:lnTo>
                  <a:lnTo>
                    <a:pt x="756" y="227"/>
                  </a:lnTo>
                  <a:lnTo>
                    <a:pt x="754" y="223"/>
                  </a:lnTo>
                  <a:lnTo>
                    <a:pt x="753" y="219"/>
                  </a:lnTo>
                  <a:lnTo>
                    <a:pt x="752" y="214"/>
                  </a:lnTo>
                  <a:lnTo>
                    <a:pt x="752" y="214"/>
                  </a:lnTo>
                  <a:lnTo>
                    <a:pt x="752" y="204"/>
                  </a:lnTo>
                  <a:lnTo>
                    <a:pt x="751" y="194"/>
                  </a:lnTo>
                  <a:lnTo>
                    <a:pt x="747" y="174"/>
                  </a:lnTo>
                  <a:lnTo>
                    <a:pt x="740" y="154"/>
                  </a:lnTo>
                  <a:lnTo>
                    <a:pt x="734" y="135"/>
                  </a:lnTo>
                  <a:lnTo>
                    <a:pt x="734" y="135"/>
                  </a:lnTo>
                  <a:lnTo>
                    <a:pt x="727" y="114"/>
                  </a:lnTo>
                  <a:lnTo>
                    <a:pt x="721" y="92"/>
                  </a:lnTo>
                  <a:lnTo>
                    <a:pt x="721" y="92"/>
                  </a:lnTo>
                  <a:lnTo>
                    <a:pt x="719" y="84"/>
                  </a:lnTo>
                  <a:lnTo>
                    <a:pt x="714" y="77"/>
                  </a:lnTo>
                  <a:lnTo>
                    <a:pt x="710" y="69"/>
                  </a:lnTo>
                  <a:lnTo>
                    <a:pt x="705" y="64"/>
                  </a:lnTo>
                  <a:lnTo>
                    <a:pt x="699" y="59"/>
                  </a:lnTo>
                  <a:lnTo>
                    <a:pt x="693" y="55"/>
                  </a:lnTo>
                  <a:lnTo>
                    <a:pt x="686" y="52"/>
                  </a:lnTo>
                  <a:lnTo>
                    <a:pt x="679" y="49"/>
                  </a:lnTo>
                  <a:lnTo>
                    <a:pt x="664" y="46"/>
                  </a:lnTo>
                  <a:lnTo>
                    <a:pt x="647" y="43"/>
                  </a:lnTo>
                  <a:lnTo>
                    <a:pt x="631" y="42"/>
                  </a:lnTo>
                  <a:lnTo>
                    <a:pt x="615" y="42"/>
                  </a:lnTo>
                  <a:lnTo>
                    <a:pt x="605" y="42"/>
                  </a:lnTo>
                  <a:lnTo>
                    <a:pt x="605" y="42"/>
                  </a:lnTo>
                  <a:lnTo>
                    <a:pt x="530" y="41"/>
                  </a:lnTo>
                  <a:lnTo>
                    <a:pt x="528" y="40"/>
                  </a:lnTo>
                  <a:lnTo>
                    <a:pt x="528" y="40"/>
                  </a:lnTo>
                  <a:lnTo>
                    <a:pt x="476" y="39"/>
                  </a:lnTo>
                  <a:lnTo>
                    <a:pt x="424" y="39"/>
                  </a:lnTo>
                  <a:lnTo>
                    <a:pt x="424" y="39"/>
                  </a:lnTo>
                  <a:lnTo>
                    <a:pt x="374" y="39"/>
                  </a:lnTo>
                  <a:lnTo>
                    <a:pt x="329" y="41"/>
                  </a:lnTo>
                  <a:lnTo>
                    <a:pt x="324" y="42"/>
                  </a:lnTo>
                  <a:lnTo>
                    <a:pt x="323" y="47"/>
                  </a:lnTo>
                  <a:lnTo>
                    <a:pt x="323" y="47"/>
                  </a:lnTo>
                  <a:lnTo>
                    <a:pt x="320" y="66"/>
                  </a:lnTo>
                  <a:lnTo>
                    <a:pt x="316" y="87"/>
                  </a:lnTo>
                  <a:lnTo>
                    <a:pt x="308" y="126"/>
                  </a:lnTo>
                  <a:lnTo>
                    <a:pt x="308" y="127"/>
                  </a:lnTo>
                  <a:lnTo>
                    <a:pt x="308" y="127"/>
                  </a:lnTo>
                  <a:lnTo>
                    <a:pt x="302" y="153"/>
                  </a:lnTo>
                  <a:lnTo>
                    <a:pt x="302" y="153"/>
                  </a:lnTo>
                  <a:lnTo>
                    <a:pt x="300" y="162"/>
                  </a:lnTo>
                  <a:lnTo>
                    <a:pt x="298" y="168"/>
                  </a:lnTo>
                  <a:lnTo>
                    <a:pt x="292" y="178"/>
                  </a:lnTo>
                  <a:lnTo>
                    <a:pt x="292" y="178"/>
                  </a:lnTo>
                  <a:lnTo>
                    <a:pt x="287" y="184"/>
                  </a:lnTo>
                  <a:lnTo>
                    <a:pt x="283" y="193"/>
                  </a:lnTo>
                  <a:lnTo>
                    <a:pt x="283" y="193"/>
                  </a:lnTo>
                  <a:lnTo>
                    <a:pt x="274" y="214"/>
                  </a:lnTo>
                  <a:lnTo>
                    <a:pt x="274" y="214"/>
                  </a:lnTo>
                  <a:lnTo>
                    <a:pt x="267" y="232"/>
                  </a:lnTo>
                  <a:lnTo>
                    <a:pt x="266" y="234"/>
                  </a:lnTo>
                  <a:lnTo>
                    <a:pt x="267" y="235"/>
                  </a:lnTo>
                  <a:lnTo>
                    <a:pt x="267" y="235"/>
                  </a:lnTo>
                  <a:lnTo>
                    <a:pt x="268" y="239"/>
                  </a:lnTo>
                  <a:lnTo>
                    <a:pt x="267" y="245"/>
                  </a:lnTo>
                  <a:lnTo>
                    <a:pt x="266" y="248"/>
                  </a:lnTo>
                  <a:lnTo>
                    <a:pt x="264" y="252"/>
                  </a:lnTo>
                  <a:lnTo>
                    <a:pt x="264" y="252"/>
                  </a:lnTo>
                  <a:lnTo>
                    <a:pt x="262" y="255"/>
                  </a:lnTo>
                  <a:lnTo>
                    <a:pt x="258" y="256"/>
                  </a:lnTo>
                  <a:lnTo>
                    <a:pt x="254" y="258"/>
                  </a:lnTo>
                  <a:lnTo>
                    <a:pt x="250" y="258"/>
                  </a:lnTo>
                  <a:lnTo>
                    <a:pt x="248" y="258"/>
                  </a:lnTo>
                  <a:lnTo>
                    <a:pt x="248" y="258"/>
                  </a:lnTo>
                  <a:lnTo>
                    <a:pt x="248" y="258"/>
                  </a:lnTo>
                  <a:lnTo>
                    <a:pt x="245" y="258"/>
                  </a:lnTo>
                  <a:lnTo>
                    <a:pt x="245" y="258"/>
                  </a:lnTo>
                  <a:lnTo>
                    <a:pt x="241" y="258"/>
                  </a:lnTo>
                  <a:lnTo>
                    <a:pt x="241" y="258"/>
                  </a:lnTo>
                  <a:lnTo>
                    <a:pt x="240" y="258"/>
                  </a:lnTo>
                  <a:lnTo>
                    <a:pt x="240" y="258"/>
                  </a:lnTo>
                  <a:lnTo>
                    <a:pt x="208" y="255"/>
                  </a:lnTo>
                  <a:lnTo>
                    <a:pt x="208" y="255"/>
                  </a:lnTo>
                  <a:lnTo>
                    <a:pt x="175" y="252"/>
                  </a:lnTo>
                  <a:lnTo>
                    <a:pt x="157" y="251"/>
                  </a:lnTo>
                  <a:lnTo>
                    <a:pt x="140" y="250"/>
                  </a:lnTo>
                  <a:lnTo>
                    <a:pt x="140" y="250"/>
                  </a:lnTo>
                  <a:lnTo>
                    <a:pt x="127" y="251"/>
                  </a:lnTo>
                  <a:lnTo>
                    <a:pt x="113" y="252"/>
                  </a:lnTo>
                  <a:lnTo>
                    <a:pt x="101" y="254"/>
                  </a:lnTo>
                  <a:lnTo>
                    <a:pt x="91" y="256"/>
                  </a:lnTo>
                  <a:lnTo>
                    <a:pt x="80" y="259"/>
                  </a:lnTo>
                  <a:lnTo>
                    <a:pt x="72" y="264"/>
                  </a:lnTo>
                  <a:lnTo>
                    <a:pt x="65" y="268"/>
                  </a:lnTo>
                  <a:lnTo>
                    <a:pt x="58" y="275"/>
                  </a:lnTo>
                  <a:lnTo>
                    <a:pt x="58" y="275"/>
                  </a:lnTo>
                  <a:lnTo>
                    <a:pt x="53" y="280"/>
                  </a:lnTo>
                  <a:lnTo>
                    <a:pt x="49" y="286"/>
                  </a:lnTo>
                  <a:lnTo>
                    <a:pt x="46" y="292"/>
                  </a:lnTo>
                  <a:lnTo>
                    <a:pt x="44" y="298"/>
                  </a:lnTo>
                  <a:lnTo>
                    <a:pt x="42" y="306"/>
                  </a:lnTo>
                  <a:lnTo>
                    <a:pt x="41" y="314"/>
                  </a:lnTo>
                  <a:lnTo>
                    <a:pt x="40" y="322"/>
                  </a:lnTo>
                  <a:lnTo>
                    <a:pt x="40" y="332"/>
                  </a:lnTo>
                  <a:lnTo>
                    <a:pt x="41" y="368"/>
                  </a:lnTo>
                  <a:lnTo>
                    <a:pt x="41" y="368"/>
                  </a:lnTo>
                  <a:lnTo>
                    <a:pt x="44" y="483"/>
                  </a:lnTo>
                  <a:lnTo>
                    <a:pt x="46" y="541"/>
                  </a:lnTo>
                  <a:lnTo>
                    <a:pt x="46" y="599"/>
                  </a:lnTo>
                  <a:lnTo>
                    <a:pt x="46" y="599"/>
                  </a:lnTo>
                  <a:lnTo>
                    <a:pt x="46" y="658"/>
                  </a:lnTo>
                  <a:lnTo>
                    <a:pt x="48" y="720"/>
                  </a:lnTo>
                  <a:lnTo>
                    <a:pt x="50" y="783"/>
                  </a:lnTo>
                  <a:lnTo>
                    <a:pt x="53" y="850"/>
                  </a:lnTo>
                  <a:lnTo>
                    <a:pt x="53" y="850"/>
                  </a:lnTo>
                  <a:lnTo>
                    <a:pt x="55" y="893"/>
                  </a:lnTo>
                  <a:lnTo>
                    <a:pt x="55" y="893"/>
                  </a:lnTo>
                  <a:lnTo>
                    <a:pt x="56" y="932"/>
                  </a:lnTo>
                  <a:lnTo>
                    <a:pt x="59" y="972"/>
                  </a:lnTo>
                  <a:lnTo>
                    <a:pt x="59" y="972"/>
                  </a:lnTo>
                  <a:lnTo>
                    <a:pt x="59" y="985"/>
                  </a:lnTo>
                  <a:lnTo>
                    <a:pt x="59" y="996"/>
                  </a:lnTo>
                  <a:lnTo>
                    <a:pt x="56" y="1019"/>
                  </a:lnTo>
                  <a:lnTo>
                    <a:pt x="56" y="1019"/>
                  </a:lnTo>
                  <a:lnTo>
                    <a:pt x="53" y="1035"/>
                  </a:lnTo>
                  <a:lnTo>
                    <a:pt x="52" y="1052"/>
                  </a:lnTo>
                  <a:lnTo>
                    <a:pt x="52" y="1052"/>
                  </a:lnTo>
                  <a:lnTo>
                    <a:pt x="52" y="1053"/>
                  </a:lnTo>
                  <a:lnTo>
                    <a:pt x="52" y="1053"/>
                  </a:lnTo>
                  <a:lnTo>
                    <a:pt x="53" y="1076"/>
                  </a:lnTo>
                  <a:lnTo>
                    <a:pt x="56" y="1097"/>
                  </a:lnTo>
                  <a:lnTo>
                    <a:pt x="58" y="1106"/>
                  </a:lnTo>
                  <a:lnTo>
                    <a:pt x="61" y="1115"/>
                  </a:lnTo>
                  <a:lnTo>
                    <a:pt x="65" y="1123"/>
                  </a:lnTo>
                  <a:lnTo>
                    <a:pt x="69" y="1132"/>
                  </a:lnTo>
                  <a:lnTo>
                    <a:pt x="73" y="1139"/>
                  </a:lnTo>
                  <a:lnTo>
                    <a:pt x="79" y="1145"/>
                  </a:lnTo>
                  <a:lnTo>
                    <a:pt x="85" y="1151"/>
                  </a:lnTo>
                  <a:lnTo>
                    <a:pt x="93" y="1157"/>
                  </a:lnTo>
                  <a:lnTo>
                    <a:pt x="101" y="1162"/>
                  </a:lnTo>
                  <a:lnTo>
                    <a:pt x="110" y="1166"/>
                  </a:lnTo>
                  <a:lnTo>
                    <a:pt x="122" y="1169"/>
                  </a:lnTo>
                  <a:lnTo>
                    <a:pt x="133" y="1171"/>
                  </a:lnTo>
                  <a:lnTo>
                    <a:pt x="133" y="1171"/>
                  </a:lnTo>
                  <a:lnTo>
                    <a:pt x="175" y="1178"/>
                  </a:lnTo>
                  <a:lnTo>
                    <a:pt x="211" y="1183"/>
                  </a:lnTo>
                  <a:lnTo>
                    <a:pt x="246" y="1186"/>
                  </a:lnTo>
                  <a:lnTo>
                    <a:pt x="279" y="1186"/>
                  </a:lnTo>
                  <a:lnTo>
                    <a:pt x="279" y="1186"/>
                  </a:lnTo>
                  <a:lnTo>
                    <a:pt x="311" y="1187"/>
                  </a:lnTo>
                  <a:lnTo>
                    <a:pt x="342" y="1188"/>
                  </a:lnTo>
                  <a:lnTo>
                    <a:pt x="342" y="1188"/>
                  </a:lnTo>
                  <a:lnTo>
                    <a:pt x="376" y="1189"/>
                  </a:lnTo>
                  <a:lnTo>
                    <a:pt x="409" y="1190"/>
                  </a:lnTo>
                  <a:lnTo>
                    <a:pt x="409" y="1190"/>
                  </a:lnTo>
                  <a:lnTo>
                    <a:pt x="440" y="1189"/>
                  </a:lnTo>
                  <a:lnTo>
                    <a:pt x="440" y="1189"/>
                  </a:lnTo>
                  <a:lnTo>
                    <a:pt x="472" y="1187"/>
                  </a:lnTo>
                  <a:lnTo>
                    <a:pt x="504" y="1184"/>
                  </a:lnTo>
                  <a:lnTo>
                    <a:pt x="504" y="1184"/>
                  </a:lnTo>
                  <a:lnTo>
                    <a:pt x="552" y="1180"/>
                  </a:lnTo>
                  <a:lnTo>
                    <a:pt x="576" y="1178"/>
                  </a:lnTo>
                  <a:lnTo>
                    <a:pt x="599" y="1178"/>
                  </a:lnTo>
                  <a:lnTo>
                    <a:pt x="599" y="1178"/>
                  </a:lnTo>
                  <a:lnTo>
                    <a:pt x="612" y="1178"/>
                  </a:lnTo>
                  <a:lnTo>
                    <a:pt x="612" y="1178"/>
                  </a:lnTo>
                  <a:lnTo>
                    <a:pt x="691" y="1179"/>
                  </a:lnTo>
                  <a:lnTo>
                    <a:pt x="784" y="1180"/>
                  </a:lnTo>
                  <a:lnTo>
                    <a:pt x="784" y="1180"/>
                  </a:lnTo>
                  <a:lnTo>
                    <a:pt x="873" y="1179"/>
                  </a:lnTo>
                  <a:lnTo>
                    <a:pt x="880" y="1179"/>
                  </a:lnTo>
                  <a:lnTo>
                    <a:pt x="880" y="1179"/>
                  </a:lnTo>
                  <a:lnTo>
                    <a:pt x="976" y="1179"/>
                  </a:lnTo>
                  <a:lnTo>
                    <a:pt x="976" y="1179"/>
                  </a:lnTo>
                  <a:lnTo>
                    <a:pt x="1009" y="1179"/>
                  </a:lnTo>
                  <a:lnTo>
                    <a:pt x="1011" y="1179"/>
                  </a:lnTo>
                  <a:lnTo>
                    <a:pt x="1011" y="1179"/>
                  </a:lnTo>
                  <a:lnTo>
                    <a:pt x="1041" y="1179"/>
                  </a:lnTo>
                  <a:lnTo>
                    <a:pt x="1041" y="1179"/>
                  </a:lnTo>
                  <a:lnTo>
                    <a:pt x="1084" y="1180"/>
                  </a:lnTo>
                  <a:lnTo>
                    <a:pt x="1107" y="1181"/>
                  </a:lnTo>
                  <a:lnTo>
                    <a:pt x="1130" y="1184"/>
                  </a:lnTo>
                  <a:lnTo>
                    <a:pt x="1130" y="1184"/>
                  </a:lnTo>
                  <a:lnTo>
                    <a:pt x="1159" y="1187"/>
                  </a:lnTo>
                  <a:lnTo>
                    <a:pt x="1174" y="1188"/>
                  </a:lnTo>
                  <a:lnTo>
                    <a:pt x="1189" y="1188"/>
                  </a:lnTo>
                  <a:lnTo>
                    <a:pt x="1189" y="1188"/>
                  </a:lnTo>
                  <a:lnTo>
                    <a:pt x="1208" y="1188"/>
                  </a:lnTo>
                  <a:lnTo>
                    <a:pt x="1208" y="1188"/>
                  </a:lnTo>
                  <a:lnTo>
                    <a:pt x="1210" y="1188"/>
                  </a:lnTo>
                  <a:lnTo>
                    <a:pt x="1210" y="1188"/>
                  </a:lnTo>
                  <a:lnTo>
                    <a:pt x="1219" y="1188"/>
                  </a:lnTo>
                  <a:lnTo>
                    <a:pt x="1219" y="1188"/>
                  </a:lnTo>
                  <a:lnTo>
                    <a:pt x="1237" y="1189"/>
                  </a:lnTo>
                  <a:lnTo>
                    <a:pt x="1237" y="1189"/>
                  </a:lnTo>
                  <a:lnTo>
                    <a:pt x="1248" y="1188"/>
                  </a:lnTo>
                  <a:lnTo>
                    <a:pt x="1255" y="1187"/>
                  </a:lnTo>
                  <a:lnTo>
                    <a:pt x="1260" y="1185"/>
                  </a:lnTo>
                  <a:lnTo>
                    <a:pt x="1262" y="1183"/>
                  </a:lnTo>
                  <a:lnTo>
                    <a:pt x="1262" y="1183"/>
                  </a:lnTo>
                  <a:lnTo>
                    <a:pt x="1265" y="1178"/>
                  </a:lnTo>
                  <a:lnTo>
                    <a:pt x="1268" y="1176"/>
                  </a:lnTo>
                  <a:lnTo>
                    <a:pt x="1272" y="1174"/>
                  </a:lnTo>
                  <a:lnTo>
                    <a:pt x="1276" y="1173"/>
                  </a:lnTo>
                  <a:lnTo>
                    <a:pt x="1276" y="1173"/>
                  </a:lnTo>
                  <a:lnTo>
                    <a:pt x="1281" y="1174"/>
                  </a:lnTo>
                  <a:lnTo>
                    <a:pt x="1287" y="1176"/>
                  </a:lnTo>
                  <a:lnTo>
                    <a:pt x="1291" y="1179"/>
                  </a:lnTo>
                  <a:lnTo>
                    <a:pt x="1294" y="1184"/>
                  </a:lnTo>
                  <a:lnTo>
                    <a:pt x="1294" y="1184"/>
                  </a:lnTo>
                  <a:lnTo>
                    <a:pt x="1295" y="1188"/>
                  </a:lnTo>
                  <a:lnTo>
                    <a:pt x="1296" y="1192"/>
                  </a:lnTo>
                  <a:lnTo>
                    <a:pt x="1295" y="1196"/>
                  </a:lnTo>
                  <a:lnTo>
                    <a:pt x="1293" y="1200"/>
                  </a:lnTo>
                  <a:lnTo>
                    <a:pt x="1293" y="1200"/>
                  </a:lnTo>
                  <a:lnTo>
                    <a:pt x="1290" y="1204"/>
                  </a:lnTo>
                  <a:lnTo>
                    <a:pt x="1287" y="1208"/>
                  </a:lnTo>
                  <a:lnTo>
                    <a:pt x="1279" y="1215"/>
                  </a:lnTo>
                  <a:lnTo>
                    <a:pt x="1270" y="1219"/>
                  </a:lnTo>
                  <a:lnTo>
                    <a:pt x="1261" y="1223"/>
                  </a:lnTo>
                  <a:lnTo>
                    <a:pt x="1251" y="1225"/>
                  </a:lnTo>
                  <a:lnTo>
                    <a:pt x="1241" y="1226"/>
                  </a:lnTo>
                  <a:lnTo>
                    <a:pt x="1221" y="1227"/>
                  </a:lnTo>
                  <a:lnTo>
                    <a:pt x="1221" y="122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8" name="Freeform 1010"/>
            <p:cNvSpPr/>
            <p:nvPr/>
          </p:nvSpPr>
          <p:spPr bwMode="auto">
            <a:xfrm>
              <a:off x="4127500" y="2363788"/>
              <a:ext cx="822325" cy="422275"/>
            </a:xfrm>
            <a:custGeom>
              <a:avLst/>
              <a:gdLst/>
              <a:ahLst/>
              <a:cxnLst>
                <a:cxn ang="0">
                  <a:pos x="1224" y="794"/>
                </a:cxn>
                <a:cxn ang="0">
                  <a:pos x="1217" y="774"/>
                </a:cxn>
                <a:cxn ang="0">
                  <a:pos x="1226" y="760"/>
                </a:cxn>
                <a:cxn ang="0">
                  <a:pos x="1240" y="724"/>
                </a:cxn>
                <a:cxn ang="0">
                  <a:pos x="1256" y="649"/>
                </a:cxn>
                <a:cxn ang="0">
                  <a:pos x="1286" y="584"/>
                </a:cxn>
                <a:cxn ang="0">
                  <a:pos x="1313" y="525"/>
                </a:cxn>
                <a:cxn ang="0">
                  <a:pos x="1351" y="435"/>
                </a:cxn>
                <a:cxn ang="0">
                  <a:pos x="1404" y="353"/>
                </a:cxn>
                <a:cxn ang="0">
                  <a:pos x="1460" y="252"/>
                </a:cxn>
                <a:cxn ang="0">
                  <a:pos x="1509" y="131"/>
                </a:cxn>
                <a:cxn ang="0">
                  <a:pos x="1516" y="71"/>
                </a:cxn>
                <a:cxn ang="0">
                  <a:pos x="1506" y="49"/>
                </a:cxn>
                <a:cxn ang="0">
                  <a:pos x="1465" y="35"/>
                </a:cxn>
                <a:cxn ang="0">
                  <a:pos x="1425" y="37"/>
                </a:cxn>
                <a:cxn ang="0">
                  <a:pos x="781" y="47"/>
                </a:cxn>
                <a:cxn ang="0">
                  <a:pos x="307" y="65"/>
                </a:cxn>
                <a:cxn ang="0">
                  <a:pos x="295" y="101"/>
                </a:cxn>
                <a:cxn ang="0">
                  <a:pos x="257" y="189"/>
                </a:cxn>
                <a:cxn ang="0">
                  <a:pos x="245" y="243"/>
                </a:cxn>
                <a:cxn ang="0">
                  <a:pos x="228" y="311"/>
                </a:cxn>
                <a:cxn ang="0">
                  <a:pos x="196" y="371"/>
                </a:cxn>
                <a:cxn ang="0">
                  <a:pos x="150" y="466"/>
                </a:cxn>
                <a:cxn ang="0">
                  <a:pos x="135" y="518"/>
                </a:cxn>
                <a:cxn ang="0">
                  <a:pos x="104" y="613"/>
                </a:cxn>
                <a:cxn ang="0">
                  <a:pos x="74" y="660"/>
                </a:cxn>
                <a:cxn ang="0">
                  <a:pos x="52" y="709"/>
                </a:cxn>
                <a:cxn ang="0">
                  <a:pos x="36" y="756"/>
                </a:cxn>
                <a:cxn ang="0">
                  <a:pos x="32" y="773"/>
                </a:cxn>
                <a:cxn ang="0">
                  <a:pos x="17" y="780"/>
                </a:cxn>
                <a:cxn ang="0">
                  <a:pos x="4" y="774"/>
                </a:cxn>
                <a:cxn ang="0">
                  <a:pos x="0" y="762"/>
                </a:cxn>
                <a:cxn ang="0">
                  <a:pos x="13" y="713"/>
                </a:cxn>
                <a:cxn ang="0">
                  <a:pos x="42" y="646"/>
                </a:cxn>
                <a:cxn ang="0">
                  <a:pos x="79" y="583"/>
                </a:cxn>
                <a:cxn ang="0">
                  <a:pos x="98" y="520"/>
                </a:cxn>
                <a:cxn ang="0">
                  <a:pos x="128" y="431"/>
                </a:cxn>
                <a:cxn ang="0">
                  <a:pos x="164" y="359"/>
                </a:cxn>
                <a:cxn ang="0">
                  <a:pos x="198" y="289"/>
                </a:cxn>
                <a:cxn ang="0">
                  <a:pos x="212" y="219"/>
                </a:cxn>
                <a:cxn ang="0">
                  <a:pos x="237" y="133"/>
                </a:cxn>
                <a:cxn ang="0">
                  <a:pos x="265" y="77"/>
                </a:cxn>
                <a:cxn ang="0">
                  <a:pos x="276" y="43"/>
                </a:cxn>
                <a:cxn ang="0">
                  <a:pos x="303" y="24"/>
                </a:cxn>
                <a:cxn ang="0">
                  <a:pos x="375" y="18"/>
                </a:cxn>
                <a:cxn ang="0">
                  <a:pos x="411" y="13"/>
                </a:cxn>
                <a:cxn ang="0">
                  <a:pos x="479" y="13"/>
                </a:cxn>
                <a:cxn ang="0">
                  <a:pos x="668" y="15"/>
                </a:cxn>
                <a:cxn ang="0">
                  <a:pos x="1159" y="4"/>
                </a:cxn>
                <a:cxn ang="0">
                  <a:pos x="1375" y="1"/>
                </a:cxn>
                <a:cxn ang="0">
                  <a:pos x="1481" y="2"/>
                </a:cxn>
                <a:cxn ang="0">
                  <a:pos x="1535" y="17"/>
                </a:cxn>
                <a:cxn ang="0">
                  <a:pos x="1547" y="34"/>
                </a:cxn>
                <a:cxn ang="0">
                  <a:pos x="1550" y="109"/>
                </a:cxn>
                <a:cxn ang="0">
                  <a:pos x="1516" y="216"/>
                </a:cxn>
                <a:cxn ang="0">
                  <a:pos x="1472" y="303"/>
                </a:cxn>
                <a:cxn ang="0">
                  <a:pos x="1406" y="412"/>
                </a:cxn>
                <a:cxn ang="0">
                  <a:pos x="1362" y="503"/>
                </a:cxn>
                <a:cxn ang="0">
                  <a:pos x="1315" y="608"/>
                </a:cxn>
                <a:cxn ang="0">
                  <a:pos x="1277" y="715"/>
                </a:cxn>
                <a:cxn ang="0">
                  <a:pos x="1261" y="773"/>
                </a:cxn>
                <a:cxn ang="0">
                  <a:pos x="1244" y="796"/>
                </a:cxn>
              </a:cxnLst>
              <a:rect l="0" t="0" r="r" b="b"/>
              <a:pathLst>
                <a:path w="1553" h="798">
                  <a:moveTo>
                    <a:pt x="1235" y="798"/>
                  </a:moveTo>
                  <a:lnTo>
                    <a:pt x="1235" y="798"/>
                  </a:lnTo>
                  <a:lnTo>
                    <a:pt x="1229" y="797"/>
                  </a:lnTo>
                  <a:lnTo>
                    <a:pt x="1226" y="796"/>
                  </a:lnTo>
                  <a:lnTo>
                    <a:pt x="1224" y="794"/>
                  </a:lnTo>
                  <a:lnTo>
                    <a:pt x="1220" y="792"/>
                  </a:lnTo>
                  <a:lnTo>
                    <a:pt x="1219" y="789"/>
                  </a:lnTo>
                  <a:lnTo>
                    <a:pt x="1217" y="786"/>
                  </a:lnTo>
                  <a:lnTo>
                    <a:pt x="1217" y="781"/>
                  </a:lnTo>
                  <a:lnTo>
                    <a:pt x="1217" y="774"/>
                  </a:lnTo>
                  <a:lnTo>
                    <a:pt x="1217" y="774"/>
                  </a:lnTo>
                  <a:lnTo>
                    <a:pt x="1218" y="770"/>
                  </a:lnTo>
                  <a:lnTo>
                    <a:pt x="1219" y="766"/>
                  </a:lnTo>
                  <a:lnTo>
                    <a:pt x="1222" y="763"/>
                  </a:lnTo>
                  <a:lnTo>
                    <a:pt x="1226" y="760"/>
                  </a:lnTo>
                  <a:lnTo>
                    <a:pt x="1228" y="759"/>
                  </a:lnTo>
                  <a:lnTo>
                    <a:pt x="1229" y="757"/>
                  </a:lnTo>
                  <a:lnTo>
                    <a:pt x="1229" y="757"/>
                  </a:lnTo>
                  <a:lnTo>
                    <a:pt x="1235" y="741"/>
                  </a:lnTo>
                  <a:lnTo>
                    <a:pt x="1240" y="724"/>
                  </a:lnTo>
                  <a:lnTo>
                    <a:pt x="1244" y="705"/>
                  </a:lnTo>
                  <a:lnTo>
                    <a:pt x="1248" y="686"/>
                  </a:lnTo>
                  <a:lnTo>
                    <a:pt x="1248" y="686"/>
                  </a:lnTo>
                  <a:lnTo>
                    <a:pt x="1251" y="667"/>
                  </a:lnTo>
                  <a:lnTo>
                    <a:pt x="1256" y="649"/>
                  </a:lnTo>
                  <a:lnTo>
                    <a:pt x="1256" y="649"/>
                  </a:lnTo>
                  <a:lnTo>
                    <a:pt x="1262" y="632"/>
                  </a:lnTo>
                  <a:lnTo>
                    <a:pt x="1269" y="616"/>
                  </a:lnTo>
                  <a:lnTo>
                    <a:pt x="1277" y="599"/>
                  </a:lnTo>
                  <a:lnTo>
                    <a:pt x="1286" y="584"/>
                  </a:lnTo>
                  <a:lnTo>
                    <a:pt x="1286" y="584"/>
                  </a:lnTo>
                  <a:lnTo>
                    <a:pt x="1294" y="566"/>
                  </a:lnTo>
                  <a:lnTo>
                    <a:pt x="1302" y="549"/>
                  </a:lnTo>
                  <a:lnTo>
                    <a:pt x="1302" y="549"/>
                  </a:lnTo>
                  <a:lnTo>
                    <a:pt x="1313" y="525"/>
                  </a:lnTo>
                  <a:lnTo>
                    <a:pt x="1323" y="500"/>
                  </a:lnTo>
                  <a:lnTo>
                    <a:pt x="1323" y="500"/>
                  </a:lnTo>
                  <a:lnTo>
                    <a:pt x="1336" y="468"/>
                  </a:lnTo>
                  <a:lnTo>
                    <a:pt x="1351" y="435"/>
                  </a:lnTo>
                  <a:lnTo>
                    <a:pt x="1351" y="435"/>
                  </a:lnTo>
                  <a:lnTo>
                    <a:pt x="1359" y="421"/>
                  </a:lnTo>
                  <a:lnTo>
                    <a:pt x="1368" y="405"/>
                  </a:lnTo>
                  <a:lnTo>
                    <a:pt x="1387" y="377"/>
                  </a:lnTo>
                  <a:lnTo>
                    <a:pt x="1387" y="377"/>
                  </a:lnTo>
                  <a:lnTo>
                    <a:pt x="1404" y="353"/>
                  </a:lnTo>
                  <a:lnTo>
                    <a:pt x="1411" y="340"/>
                  </a:lnTo>
                  <a:lnTo>
                    <a:pt x="1419" y="328"/>
                  </a:lnTo>
                  <a:lnTo>
                    <a:pt x="1430" y="307"/>
                  </a:lnTo>
                  <a:lnTo>
                    <a:pt x="1430" y="307"/>
                  </a:lnTo>
                  <a:lnTo>
                    <a:pt x="1460" y="252"/>
                  </a:lnTo>
                  <a:lnTo>
                    <a:pt x="1474" y="222"/>
                  </a:lnTo>
                  <a:lnTo>
                    <a:pt x="1488" y="192"/>
                  </a:lnTo>
                  <a:lnTo>
                    <a:pt x="1499" y="162"/>
                  </a:lnTo>
                  <a:lnTo>
                    <a:pt x="1504" y="146"/>
                  </a:lnTo>
                  <a:lnTo>
                    <a:pt x="1509" y="131"/>
                  </a:lnTo>
                  <a:lnTo>
                    <a:pt x="1512" y="116"/>
                  </a:lnTo>
                  <a:lnTo>
                    <a:pt x="1514" y="101"/>
                  </a:lnTo>
                  <a:lnTo>
                    <a:pt x="1515" y="85"/>
                  </a:lnTo>
                  <a:lnTo>
                    <a:pt x="1516" y="71"/>
                  </a:lnTo>
                  <a:lnTo>
                    <a:pt x="1516" y="71"/>
                  </a:lnTo>
                  <a:lnTo>
                    <a:pt x="1515" y="65"/>
                  </a:lnTo>
                  <a:lnTo>
                    <a:pt x="1514" y="60"/>
                  </a:lnTo>
                  <a:lnTo>
                    <a:pt x="1512" y="56"/>
                  </a:lnTo>
                  <a:lnTo>
                    <a:pt x="1510" y="52"/>
                  </a:lnTo>
                  <a:lnTo>
                    <a:pt x="1506" y="49"/>
                  </a:lnTo>
                  <a:lnTo>
                    <a:pt x="1503" y="46"/>
                  </a:lnTo>
                  <a:lnTo>
                    <a:pt x="1495" y="42"/>
                  </a:lnTo>
                  <a:lnTo>
                    <a:pt x="1486" y="38"/>
                  </a:lnTo>
                  <a:lnTo>
                    <a:pt x="1475" y="36"/>
                  </a:lnTo>
                  <a:lnTo>
                    <a:pt x="1465" y="35"/>
                  </a:lnTo>
                  <a:lnTo>
                    <a:pt x="1456" y="35"/>
                  </a:lnTo>
                  <a:lnTo>
                    <a:pt x="1456" y="35"/>
                  </a:lnTo>
                  <a:lnTo>
                    <a:pt x="1439" y="36"/>
                  </a:lnTo>
                  <a:lnTo>
                    <a:pt x="1425" y="37"/>
                  </a:lnTo>
                  <a:lnTo>
                    <a:pt x="1425" y="37"/>
                  </a:lnTo>
                  <a:lnTo>
                    <a:pt x="1404" y="37"/>
                  </a:lnTo>
                  <a:lnTo>
                    <a:pt x="1272" y="37"/>
                  </a:lnTo>
                  <a:lnTo>
                    <a:pt x="1272" y="37"/>
                  </a:lnTo>
                  <a:lnTo>
                    <a:pt x="1092" y="41"/>
                  </a:lnTo>
                  <a:lnTo>
                    <a:pt x="781" y="47"/>
                  </a:lnTo>
                  <a:lnTo>
                    <a:pt x="314" y="57"/>
                  </a:lnTo>
                  <a:lnTo>
                    <a:pt x="309" y="57"/>
                  </a:lnTo>
                  <a:lnTo>
                    <a:pt x="308" y="61"/>
                  </a:lnTo>
                  <a:lnTo>
                    <a:pt x="308" y="61"/>
                  </a:lnTo>
                  <a:lnTo>
                    <a:pt x="307" y="65"/>
                  </a:lnTo>
                  <a:lnTo>
                    <a:pt x="306" y="66"/>
                  </a:lnTo>
                  <a:lnTo>
                    <a:pt x="306" y="66"/>
                  </a:lnTo>
                  <a:lnTo>
                    <a:pt x="306" y="66"/>
                  </a:lnTo>
                  <a:lnTo>
                    <a:pt x="301" y="83"/>
                  </a:lnTo>
                  <a:lnTo>
                    <a:pt x="295" y="101"/>
                  </a:lnTo>
                  <a:lnTo>
                    <a:pt x="280" y="134"/>
                  </a:lnTo>
                  <a:lnTo>
                    <a:pt x="280" y="134"/>
                  </a:lnTo>
                  <a:lnTo>
                    <a:pt x="272" y="151"/>
                  </a:lnTo>
                  <a:lnTo>
                    <a:pt x="264" y="170"/>
                  </a:lnTo>
                  <a:lnTo>
                    <a:pt x="257" y="189"/>
                  </a:lnTo>
                  <a:lnTo>
                    <a:pt x="251" y="207"/>
                  </a:lnTo>
                  <a:lnTo>
                    <a:pt x="251" y="207"/>
                  </a:lnTo>
                  <a:lnTo>
                    <a:pt x="248" y="225"/>
                  </a:lnTo>
                  <a:lnTo>
                    <a:pt x="245" y="243"/>
                  </a:lnTo>
                  <a:lnTo>
                    <a:pt x="245" y="243"/>
                  </a:lnTo>
                  <a:lnTo>
                    <a:pt x="241" y="272"/>
                  </a:lnTo>
                  <a:lnTo>
                    <a:pt x="238" y="285"/>
                  </a:lnTo>
                  <a:lnTo>
                    <a:pt x="234" y="299"/>
                  </a:lnTo>
                  <a:lnTo>
                    <a:pt x="234" y="299"/>
                  </a:lnTo>
                  <a:lnTo>
                    <a:pt x="228" y="311"/>
                  </a:lnTo>
                  <a:lnTo>
                    <a:pt x="222" y="322"/>
                  </a:lnTo>
                  <a:lnTo>
                    <a:pt x="210" y="345"/>
                  </a:lnTo>
                  <a:lnTo>
                    <a:pt x="210" y="345"/>
                  </a:lnTo>
                  <a:lnTo>
                    <a:pt x="196" y="371"/>
                  </a:lnTo>
                  <a:lnTo>
                    <a:pt x="196" y="371"/>
                  </a:lnTo>
                  <a:lnTo>
                    <a:pt x="182" y="400"/>
                  </a:lnTo>
                  <a:lnTo>
                    <a:pt x="182" y="400"/>
                  </a:lnTo>
                  <a:lnTo>
                    <a:pt x="171" y="422"/>
                  </a:lnTo>
                  <a:lnTo>
                    <a:pt x="159" y="444"/>
                  </a:lnTo>
                  <a:lnTo>
                    <a:pt x="150" y="466"/>
                  </a:lnTo>
                  <a:lnTo>
                    <a:pt x="146" y="477"/>
                  </a:lnTo>
                  <a:lnTo>
                    <a:pt x="143" y="487"/>
                  </a:lnTo>
                  <a:lnTo>
                    <a:pt x="143" y="487"/>
                  </a:lnTo>
                  <a:lnTo>
                    <a:pt x="135" y="518"/>
                  </a:lnTo>
                  <a:lnTo>
                    <a:pt x="135" y="518"/>
                  </a:lnTo>
                  <a:lnTo>
                    <a:pt x="126" y="553"/>
                  </a:lnTo>
                  <a:lnTo>
                    <a:pt x="116" y="588"/>
                  </a:lnTo>
                  <a:lnTo>
                    <a:pt x="116" y="588"/>
                  </a:lnTo>
                  <a:lnTo>
                    <a:pt x="110" y="600"/>
                  </a:lnTo>
                  <a:lnTo>
                    <a:pt x="104" y="613"/>
                  </a:lnTo>
                  <a:lnTo>
                    <a:pt x="97" y="625"/>
                  </a:lnTo>
                  <a:lnTo>
                    <a:pt x="89" y="637"/>
                  </a:lnTo>
                  <a:lnTo>
                    <a:pt x="89" y="637"/>
                  </a:lnTo>
                  <a:lnTo>
                    <a:pt x="81" y="648"/>
                  </a:lnTo>
                  <a:lnTo>
                    <a:pt x="74" y="660"/>
                  </a:lnTo>
                  <a:lnTo>
                    <a:pt x="68" y="673"/>
                  </a:lnTo>
                  <a:lnTo>
                    <a:pt x="62" y="686"/>
                  </a:lnTo>
                  <a:lnTo>
                    <a:pt x="62" y="686"/>
                  </a:lnTo>
                  <a:lnTo>
                    <a:pt x="58" y="697"/>
                  </a:lnTo>
                  <a:lnTo>
                    <a:pt x="52" y="709"/>
                  </a:lnTo>
                  <a:lnTo>
                    <a:pt x="52" y="709"/>
                  </a:lnTo>
                  <a:lnTo>
                    <a:pt x="47" y="723"/>
                  </a:lnTo>
                  <a:lnTo>
                    <a:pt x="41" y="736"/>
                  </a:lnTo>
                  <a:lnTo>
                    <a:pt x="38" y="750"/>
                  </a:lnTo>
                  <a:lnTo>
                    <a:pt x="36" y="756"/>
                  </a:lnTo>
                  <a:lnTo>
                    <a:pt x="36" y="762"/>
                  </a:lnTo>
                  <a:lnTo>
                    <a:pt x="36" y="762"/>
                  </a:lnTo>
                  <a:lnTo>
                    <a:pt x="35" y="766"/>
                  </a:lnTo>
                  <a:lnTo>
                    <a:pt x="34" y="770"/>
                  </a:lnTo>
                  <a:lnTo>
                    <a:pt x="32" y="773"/>
                  </a:lnTo>
                  <a:lnTo>
                    <a:pt x="30" y="775"/>
                  </a:lnTo>
                  <a:lnTo>
                    <a:pt x="26" y="777"/>
                  </a:lnTo>
                  <a:lnTo>
                    <a:pt x="23" y="779"/>
                  </a:lnTo>
                  <a:lnTo>
                    <a:pt x="17" y="780"/>
                  </a:lnTo>
                  <a:lnTo>
                    <a:pt x="17" y="780"/>
                  </a:lnTo>
                  <a:lnTo>
                    <a:pt x="13" y="780"/>
                  </a:lnTo>
                  <a:lnTo>
                    <a:pt x="10" y="779"/>
                  </a:lnTo>
                  <a:lnTo>
                    <a:pt x="7" y="776"/>
                  </a:lnTo>
                  <a:lnTo>
                    <a:pt x="4" y="774"/>
                  </a:lnTo>
                  <a:lnTo>
                    <a:pt x="4" y="774"/>
                  </a:lnTo>
                  <a:lnTo>
                    <a:pt x="2" y="772"/>
                  </a:lnTo>
                  <a:lnTo>
                    <a:pt x="1" y="769"/>
                  </a:lnTo>
                  <a:lnTo>
                    <a:pt x="0" y="766"/>
                  </a:lnTo>
                  <a:lnTo>
                    <a:pt x="0" y="762"/>
                  </a:lnTo>
                  <a:lnTo>
                    <a:pt x="0" y="762"/>
                  </a:lnTo>
                  <a:lnTo>
                    <a:pt x="1" y="750"/>
                  </a:lnTo>
                  <a:lnTo>
                    <a:pt x="4" y="737"/>
                  </a:lnTo>
                  <a:lnTo>
                    <a:pt x="8" y="726"/>
                  </a:lnTo>
                  <a:lnTo>
                    <a:pt x="13" y="713"/>
                  </a:lnTo>
                  <a:lnTo>
                    <a:pt x="13" y="713"/>
                  </a:lnTo>
                  <a:lnTo>
                    <a:pt x="18" y="703"/>
                  </a:lnTo>
                  <a:lnTo>
                    <a:pt x="22" y="690"/>
                  </a:lnTo>
                  <a:lnTo>
                    <a:pt x="22" y="690"/>
                  </a:lnTo>
                  <a:lnTo>
                    <a:pt x="32" y="668"/>
                  </a:lnTo>
                  <a:lnTo>
                    <a:pt x="42" y="646"/>
                  </a:lnTo>
                  <a:lnTo>
                    <a:pt x="54" y="624"/>
                  </a:lnTo>
                  <a:lnTo>
                    <a:pt x="69" y="602"/>
                  </a:lnTo>
                  <a:lnTo>
                    <a:pt x="69" y="602"/>
                  </a:lnTo>
                  <a:lnTo>
                    <a:pt x="74" y="593"/>
                  </a:lnTo>
                  <a:lnTo>
                    <a:pt x="79" y="583"/>
                  </a:lnTo>
                  <a:lnTo>
                    <a:pt x="83" y="573"/>
                  </a:lnTo>
                  <a:lnTo>
                    <a:pt x="87" y="563"/>
                  </a:lnTo>
                  <a:lnTo>
                    <a:pt x="93" y="541"/>
                  </a:lnTo>
                  <a:lnTo>
                    <a:pt x="98" y="520"/>
                  </a:lnTo>
                  <a:lnTo>
                    <a:pt x="98" y="520"/>
                  </a:lnTo>
                  <a:lnTo>
                    <a:pt x="104" y="492"/>
                  </a:lnTo>
                  <a:lnTo>
                    <a:pt x="104" y="492"/>
                  </a:lnTo>
                  <a:lnTo>
                    <a:pt x="110" y="472"/>
                  </a:lnTo>
                  <a:lnTo>
                    <a:pt x="119" y="451"/>
                  </a:lnTo>
                  <a:lnTo>
                    <a:pt x="128" y="431"/>
                  </a:lnTo>
                  <a:lnTo>
                    <a:pt x="137" y="412"/>
                  </a:lnTo>
                  <a:lnTo>
                    <a:pt x="143" y="401"/>
                  </a:lnTo>
                  <a:lnTo>
                    <a:pt x="143" y="401"/>
                  </a:lnTo>
                  <a:lnTo>
                    <a:pt x="153" y="381"/>
                  </a:lnTo>
                  <a:lnTo>
                    <a:pt x="164" y="359"/>
                  </a:lnTo>
                  <a:lnTo>
                    <a:pt x="164" y="359"/>
                  </a:lnTo>
                  <a:lnTo>
                    <a:pt x="183" y="325"/>
                  </a:lnTo>
                  <a:lnTo>
                    <a:pt x="191" y="307"/>
                  </a:lnTo>
                  <a:lnTo>
                    <a:pt x="198" y="289"/>
                  </a:lnTo>
                  <a:lnTo>
                    <a:pt x="198" y="289"/>
                  </a:lnTo>
                  <a:lnTo>
                    <a:pt x="202" y="277"/>
                  </a:lnTo>
                  <a:lnTo>
                    <a:pt x="205" y="264"/>
                  </a:lnTo>
                  <a:lnTo>
                    <a:pt x="209" y="240"/>
                  </a:lnTo>
                  <a:lnTo>
                    <a:pt x="209" y="240"/>
                  </a:lnTo>
                  <a:lnTo>
                    <a:pt x="212" y="219"/>
                  </a:lnTo>
                  <a:lnTo>
                    <a:pt x="216" y="198"/>
                  </a:lnTo>
                  <a:lnTo>
                    <a:pt x="216" y="198"/>
                  </a:lnTo>
                  <a:lnTo>
                    <a:pt x="222" y="176"/>
                  </a:lnTo>
                  <a:lnTo>
                    <a:pt x="230" y="155"/>
                  </a:lnTo>
                  <a:lnTo>
                    <a:pt x="237" y="133"/>
                  </a:lnTo>
                  <a:lnTo>
                    <a:pt x="246" y="113"/>
                  </a:lnTo>
                  <a:lnTo>
                    <a:pt x="246" y="113"/>
                  </a:lnTo>
                  <a:lnTo>
                    <a:pt x="253" y="99"/>
                  </a:lnTo>
                  <a:lnTo>
                    <a:pt x="253" y="99"/>
                  </a:lnTo>
                  <a:lnTo>
                    <a:pt x="265" y="77"/>
                  </a:lnTo>
                  <a:lnTo>
                    <a:pt x="269" y="65"/>
                  </a:lnTo>
                  <a:lnTo>
                    <a:pt x="273" y="54"/>
                  </a:lnTo>
                  <a:lnTo>
                    <a:pt x="273" y="54"/>
                  </a:lnTo>
                  <a:lnTo>
                    <a:pt x="274" y="48"/>
                  </a:lnTo>
                  <a:lnTo>
                    <a:pt x="276" y="43"/>
                  </a:lnTo>
                  <a:lnTo>
                    <a:pt x="278" y="38"/>
                  </a:lnTo>
                  <a:lnTo>
                    <a:pt x="282" y="34"/>
                  </a:lnTo>
                  <a:lnTo>
                    <a:pt x="287" y="31"/>
                  </a:lnTo>
                  <a:lnTo>
                    <a:pt x="292" y="28"/>
                  </a:lnTo>
                  <a:lnTo>
                    <a:pt x="303" y="24"/>
                  </a:lnTo>
                  <a:lnTo>
                    <a:pt x="316" y="22"/>
                  </a:lnTo>
                  <a:lnTo>
                    <a:pt x="329" y="20"/>
                  </a:lnTo>
                  <a:lnTo>
                    <a:pt x="356" y="19"/>
                  </a:lnTo>
                  <a:lnTo>
                    <a:pt x="356" y="19"/>
                  </a:lnTo>
                  <a:lnTo>
                    <a:pt x="375" y="18"/>
                  </a:lnTo>
                  <a:lnTo>
                    <a:pt x="382" y="18"/>
                  </a:lnTo>
                  <a:lnTo>
                    <a:pt x="389" y="16"/>
                  </a:lnTo>
                  <a:lnTo>
                    <a:pt x="389" y="16"/>
                  </a:lnTo>
                  <a:lnTo>
                    <a:pt x="400" y="14"/>
                  </a:lnTo>
                  <a:lnTo>
                    <a:pt x="411" y="13"/>
                  </a:lnTo>
                  <a:lnTo>
                    <a:pt x="423" y="12"/>
                  </a:lnTo>
                  <a:lnTo>
                    <a:pt x="437" y="12"/>
                  </a:lnTo>
                  <a:lnTo>
                    <a:pt x="437" y="12"/>
                  </a:lnTo>
                  <a:lnTo>
                    <a:pt x="459" y="12"/>
                  </a:lnTo>
                  <a:lnTo>
                    <a:pt x="479" y="13"/>
                  </a:lnTo>
                  <a:lnTo>
                    <a:pt x="479" y="13"/>
                  </a:lnTo>
                  <a:lnTo>
                    <a:pt x="500" y="14"/>
                  </a:lnTo>
                  <a:lnTo>
                    <a:pt x="519" y="15"/>
                  </a:lnTo>
                  <a:lnTo>
                    <a:pt x="668" y="15"/>
                  </a:lnTo>
                  <a:lnTo>
                    <a:pt x="668" y="15"/>
                  </a:lnTo>
                  <a:lnTo>
                    <a:pt x="751" y="14"/>
                  </a:lnTo>
                  <a:lnTo>
                    <a:pt x="833" y="13"/>
                  </a:lnTo>
                  <a:lnTo>
                    <a:pt x="997" y="8"/>
                  </a:lnTo>
                  <a:lnTo>
                    <a:pt x="997" y="8"/>
                  </a:lnTo>
                  <a:lnTo>
                    <a:pt x="1159" y="4"/>
                  </a:lnTo>
                  <a:lnTo>
                    <a:pt x="1241" y="2"/>
                  </a:lnTo>
                  <a:lnTo>
                    <a:pt x="1323" y="2"/>
                  </a:lnTo>
                  <a:lnTo>
                    <a:pt x="1323" y="2"/>
                  </a:lnTo>
                  <a:lnTo>
                    <a:pt x="1375" y="1"/>
                  </a:lnTo>
                  <a:lnTo>
                    <a:pt x="1375" y="1"/>
                  </a:lnTo>
                  <a:lnTo>
                    <a:pt x="1427" y="0"/>
                  </a:lnTo>
                  <a:lnTo>
                    <a:pt x="1427" y="0"/>
                  </a:lnTo>
                  <a:lnTo>
                    <a:pt x="1456" y="1"/>
                  </a:lnTo>
                  <a:lnTo>
                    <a:pt x="1481" y="2"/>
                  </a:lnTo>
                  <a:lnTo>
                    <a:pt x="1481" y="2"/>
                  </a:lnTo>
                  <a:lnTo>
                    <a:pt x="1496" y="3"/>
                  </a:lnTo>
                  <a:lnTo>
                    <a:pt x="1506" y="5"/>
                  </a:lnTo>
                  <a:lnTo>
                    <a:pt x="1517" y="7"/>
                  </a:lnTo>
                  <a:lnTo>
                    <a:pt x="1526" y="12"/>
                  </a:lnTo>
                  <a:lnTo>
                    <a:pt x="1535" y="17"/>
                  </a:lnTo>
                  <a:lnTo>
                    <a:pt x="1539" y="21"/>
                  </a:lnTo>
                  <a:lnTo>
                    <a:pt x="1542" y="25"/>
                  </a:lnTo>
                  <a:lnTo>
                    <a:pt x="1545" y="29"/>
                  </a:lnTo>
                  <a:lnTo>
                    <a:pt x="1547" y="34"/>
                  </a:lnTo>
                  <a:lnTo>
                    <a:pt x="1547" y="34"/>
                  </a:lnTo>
                  <a:lnTo>
                    <a:pt x="1550" y="49"/>
                  </a:lnTo>
                  <a:lnTo>
                    <a:pt x="1552" y="63"/>
                  </a:lnTo>
                  <a:lnTo>
                    <a:pt x="1553" y="78"/>
                  </a:lnTo>
                  <a:lnTo>
                    <a:pt x="1552" y="93"/>
                  </a:lnTo>
                  <a:lnTo>
                    <a:pt x="1550" y="109"/>
                  </a:lnTo>
                  <a:lnTo>
                    <a:pt x="1548" y="123"/>
                  </a:lnTo>
                  <a:lnTo>
                    <a:pt x="1544" y="139"/>
                  </a:lnTo>
                  <a:lnTo>
                    <a:pt x="1540" y="155"/>
                  </a:lnTo>
                  <a:lnTo>
                    <a:pt x="1528" y="186"/>
                  </a:lnTo>
                  <a:lnTo>
                    <a:pt x="1516" y="216"/>
                  </a:lnTo>
                  <a:lnTo>
                    <a:pt x="1502" y="244"/>
                  </a:lnTo>
                  <a:lnTo>
                    <a:pt x="1489" y="271"/>
                  </a:lnTo>
                  <a:lnTo>
                    <a:pt x="1486" y="277"/>
                  </a:lnTo>
                  <a:lnTo>
                    <a:pt x="1486" y="277"/>
                  </a:lnTo>
                  <a:lnTo>
                    <a:pt x="1472" y="303"/>
                  </a:lnTo>
                  <a:lnTo>
                    <a:pt x="1457" y="329"/>
                  </a:lnTo>
                  <a:lnTo>
                    <a:pt x="1427" y="378"/>
                  </a:lnTo>
                  <a:lnTo>
                    <a:pt x="1427" y="378"/>
                  </a:lnTo>
                  <a:lnTo>
                    <a:pt x="1406" y="412"/>
                  </a:lnTo>
                  <a:lnTo>
                    <a:pt x="1406" y="412"/>
                  </a:lnTo>
                  <a:lnTo>
                    <a:pt x="1393" y="433"/>
                  </a:lnTo>
                  <a:lnTo>
                    <a:pt x="1382" y="456"/>
                  </a:lnTo>
                  <a:lnTo>
                    <a:pt x="1372" y="479"/>
                  </a:lnTo>
                  <a:lnTo>
                    <a:pt x="1362" y="503"/>
                  </a:lnTo>
                  <a:lnTo>
                    <a:pt x="1362" y="503"/>
                  </a:lnTo>
                  <a:lnTo>
                    <a:pt x="1346" y="540"/>
                  </a:lnTo>
                  <a:lnTo>
                    <a:pt x="1346" y="540"/>
                  </a:lnTo>
                  <a:lnTo>
                    <a:pt x="1327" y="581"/>
                  </a:lnTo>
                  <a:lnTo>
                    <a:pt x="1327" y="581"/>
                  </a:lnTo>
                  <a:lnTo>
                    <a:pt x="1315" y="608"/>
                  </a:lnTo>
                  <a:lnTo>
                    <a:pt x="1302" y="633"/>
                  </a:lnTo>
                  <a:lnTo>
                    <a:pt x="1292" y="660"/>
                  </a:lnTo>
                  <a:lnTo>
                    <a:pt x="1284" y="689"/>
                  </a:lnTo>
                  <a:lnTo>
                    <a:pt x="1284" y="689"/>
                  </a:lnTo>
                  <a:lnTo>
                    <a:pt x="1277" y="715"/>
                  </a:lnTo>
                  <a:lnTo>
                    <a:pt x="1277" y="715"/>
                  </a:lnTo>
                  <a:lnTo>
                    <a:pt x="1272" y="735"/>
                  </a:lnTo>
                  <a:lnTo>
                    <a:pt x="1267" y="755"/>
                  </a:lnTo>
                  <a:lnTo>
                    <a:pt x="1264" y="765"/>
                  </a:lnTo>
                  <a:lnTo>
                    <a:pt x="1261" y="773"/>
                  </a:lnTo>
                  <a:lnTo>
                    <a:pt x="1256" y="783"/>
                  </a:lnTo>
                  <a:lnTo>
                    <a:pt x="1251" y="790"/>
                  </a:lnTo>
                  <a:lnTo>
                    <a:pt x="1251" y="790"/>
                  </a:lnTo>
                  <a:lnTo>
                    <a:pt x="1248" y="794"/>
                  </a:lnTo>
                  <a:lnTo>
                    <a:pt x="1244" y="796"/>
                  </a:lnTo>
                  <a:lnTo>
                    <a:pt x="1240" y="798"/>
                  </a:lnTo>
                  <a:lnTo>
                    <a:pt x="1235" y="798"/>
                  </a:lnTo>
                  <a:lnTo>
                    <a:pt x="1235" y="79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139" name="文本框 138"/>
          <p:cNvSpPr txBox="1"/>
          <p:nvPr/>
        </p:nvSpPr>
        <p:spPr>
          <a:xfrm>
            <a:off x="7613674" y="2338711"/>
            <a:ext cx="3121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从此部门的部层中选出一名部层作为</a:t>
            </a:r>
            <a:r>
              <a:rPr lang="zh-CN" altLang="en-US" sz="2000" b="1" dirty="0">
                <a:solidFill>
                  <a:srgbClr val="234A65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主要负责人</a:t>
            </a:r>
          </a:p>
        </p:txBody>
      </p:sp>
      <p:sp>
        <p:nvSpPr>
          <p:cNvPr id="140" name="文本框 139"/>
          <p:cNvSpPr txBox="1"/>
          <p:nvPr/>
        </p:nvSpPr>
        <p:spPr>
          <a:xfrm>
            <a:off x="8517513" y="4364029"/>
            <a:ext cx="246636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方正静蕾简体" panose="02000000000000000000" pitchFamily="2" charset="-122"/>
              </a:rPr>
              <a:t>出一位部层作为本次项目小组的</a:t>
            </a:r>
            <a:r>
              <a:rPr lang="zh-CN" altLang="en-US" sz="2000" b="1" dirty="0">
                <a:solidFill>
                  <a:srgbClr val="234A65"/>
                </a:solidFill>
                <a:ea typeface="方正静蕾简体" panose="02000000000000000000" pitchFamily="2" charset="-122"/>
              </a:rPr>
              <a:t>协助负责人</a:t>
            </a:r>
          </a:p>
          <a:p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1280122" y="4209807"/>
            <a:ext cx="24663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方正静蕾简体" panose="02000000000000000000" pitchFamily="2" charset="-122"/>
              </a:rPr>
              <a:t>出一位部层作为本次项目小组的</a:t>
            </a:r>
            <a:r>
              <a:rPr lang="zh-CN" altLang="en-US" sz="2000" b="1" dirty="0">
                <a:solidFill>
                  <a:srgbClr val="234A65"/>
                </a:solidFill>
                <a:ea typeface="方正静蕾简体" panose="02000000000000000000" pitchFamily="2" charset="-122"/>
              </a:rPr>
              <a:t>协助负责人</a:t>
            </a:r>
          </a:p>
        </p:txBody>
      </p:sp>
      <p:sp>
        <p:nvSpPr>
          <p:cNvPr id="142" name="Rectangle 47"/>
          <p:cNvSpPr/>
          <p:nvPr/>
        </p:nvSpPr>
        <p:spPr>
          <a:xfrm>
            <a:off x="736271" y="304291"/>
            <a:ext cx="360474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3200" dirty="0">
                <a:solidFill>
                  <a:srgbClr val="234A65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cs typeface="Arial" panose="020B0604020202020204" pitchFamily="34" charset="0"/>
              </a:rPr>
              <a:t>项目小组人员构成</a:t>
            </a:r>
            <a:endParaRPr lang="en-US" altLang="zh-CN" sz="3200" dirty="0">
              <a:solidFill>
                <a:srgbClr val="234A65"/>
              </a:solidFill>
              <a:latin typeface="方正静蕾简体" panose="02000000000000000000" pitchFamily="2" charset="-122"/>
              <a:ea typeface="方正静蕾简体" panose="02000000000000000000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7"/>
          <p:cNvSpPr/>
          <p:nvPr/>
        </p:nvSpPr>
        <p:spPr>
          <a:xfrm>
            <a:off x="600252" y="236899"/>
            <a:ext cx="362736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3200" dirty="0">
                <a:solidFill>
                  <a:srgbClr val="234A65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cs typeface="Arial" panose="020B0604020202020204" pitchFamily="34" charset="0"/>
              </a:rPr>
              <a:t>项目小组人员构成</a:t>
            </a:r>
            <a:endParaRPr lang="en-US" altLang="zh-CN" sz="3200" dirty="0">
              <a:solidFill>
                <a:srgbClr val="234A65"/>
              </a:solidFill>
              <a:latin typeface="方正静蕾简体" panose="02000000000000000000" pitchFamily="2" charset="-122"/>
              <a:ea typeface="方正静蕾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55" name="矩形: 圆角 4"/>
          <p:cNvSpPr/>
          <p:nvPr/>
        </p:nvSpPr>
        <p:spPr>
          <a:xfrm>
            <a:off x="4637701" y="2184793"/>
            <a:ext cx="2552700" cy="3527436"/>
          </a:xfrm>
          <a:custGeom>
            <a:avLst/>
            <a:gdLst>
              <a:gd name="connsiteX0" fmla="*/ 0 w 2654300"/>
              <a:gd name="connsiteY0" fmla="*/ 442392 h 3486796"/>
              <a:gd name="connsiteX1" fmla="*/ 442392 w 2654300"/>
              <a:gd name="connsiteY1" fmla="*/ 0 h 3486796"/>
              <a:gd name="connsiteX2" fmla="*/ 2211908 w 2654300"/>
              <a:gd name="connsiteY2" fmla="*/ 0 h 3486796"/>
              <a:gd name="connsiteX3" fmla="*/ 2654300 w 2654300"/>
              <a:gd name="connsiteY3" fmla="*/ 442392 h 3486796"/>
              <a:gd name="connsiteX4" fmla="*/ 2654300 w 2654300"/>
              <a:gd name="connsiteY4" fmla="*/ 3044404 h 3486796"/>
              <a:gd name="connsiteX5" fmla="*/ 2211908 w 2654300"/>
              <a:gd name="connsiteY5" fmla="*/ 3486796 h 3486796"/>
              <a:gd name="connsiteX6" fmla="*/ 442392 w 2654300"/>
              <a:gd name="connsiteY6" fmla="*/ 3486796 h 3486796"/>
              <a:gd name="connsiteX7" fmla="*/ 0 w 2654300"/>
              <a:gd name="connsiteY7" fmla="*/ 3044404 h 3486796"/>
              <a:gd name="connsiteX8" fmla="*/ 0 w 2654300"/>
              <a:gd name="connsiteY8" fmla="*/ 442392 h 3486796"/>
              <a:gd name="connsiteX0-1" fmla="*/ 2211908 w 2654300"/>
              <a:gd name="connsiteY0-2" fmla="*/ 3486796 h 3578236"/>
              <a:gd name="connsiteX1-3" fmla="*/ 442392 w 2654300"/>
              <a:gd name="connsiteY1-4" fmla="*/ 3486796 h 3578236"/>
              <a:gd name="connsiteX2-5" fmla="*/ 0 w 2654300"/>
              <a:gd name="connsiteY2-6" fmla="*/ 3044404 h 3578236"/>
              <a:gd name="connsiteX3-7" fmla="*/ 0 w 2654300"/>
              <a:gd name="connsiteY3-8" fmla="*/ 442392 h 3578236"/>
              <a:gd name="connsiteX4-9" fmla="*/ 442392 w 2654300"/>
              <a:gd name="connsiteY4-10" fmla="*/ 0 h 3578236"/>
              <a:gd name="connsiteX5-11" fmla="*/ 2211908 w 2654300"/>
              <a:gd name="connsiteY5-12" fmla="*/ 0 h 3578236"/>
              <a:gd name="connsiteX6-13" fmla="*/ 2654300 w 2654300"/>
              <a:gd name="connsiteY6-14" fmla="*/ 442392 h 3578236"/>
              <a:gd name="connsiteX7-15" fmla="*/ 2654300 w 2654300"/>
              <a:gd name="connsiteY7-16" fmla="*/ 3044404 h 3578236"/>
              <a:gd name="connsiteX8-17" fmla="*/ 2303348 w 2654300"/>
              <a:gd name="connsiteY8-18" fmla="*/ 3578236 h 3578236"/>
              <a:gd name="connsiteX0-19" fmla="*/ 2211908 w 2654300"/>
              <a:gd name="connsiteY0-20" fmla="*/ 3118496 h 3578236"/>
              <a:gd name="connsiteX1-21" fmla="*/ 442392 w 2654300"/>
              <a:gd name="connsiteY1-22" fmla="*/ 3486796 h 3578236"/>
              <a:gd name="connsiteX2-23" fmla="*/ 0 w 2654300"/>
              <a:gd name="connsiteY2-24" fmla="*/ 3044404 h 3578236"/>
              <a:gd name="connsiteX3-25" fmla="*/ 0 w 2654300"/>
              <a:gd name="connsiteY3-26" fmla="*/ 442392 h 3578236"/>
              <a:gd name="connsiteX4-27" fmla="*/ 442392 w 2654300"/>
              <a:gd name="connsiteY4-28" fmla="*/ 0 h 3578236"/>
              <a:gd name="connsiteX5-29" fmla="*/ 2211908 w 2654300"/>
              <a:gd name="connsiteY5-30" fmla="*/ 0 h 3578236"/>
              <a:gd name="connsiteX6-31" fmla="*/ 2654300 w 2654300"/>
              <a:gd name="connsiteY6-32" fmla="*/ 442392 h 3578236"/>
              <a:gd name="connsiteX7-33" fmla="*/ 2654300 w 2654300"/>
              <a:gd name="connsiteY7-34" fmla="*/ 3044404 h 3578236"/>
              <a:gd name="connsiteX8-35" fmla="*/ 2303348 w 2654300"/>
              <a:gd name="connsiteY8-36" fmla="*/ 3578236 h 3578236"/>
              <a:gd name="connsiteX0-37" fmla="*/ 2211908 w 2654300"/>
              <a:gd name="connsiteY0-38" fmla="*/ 3118496 h 3679836"/>
              <a:gd name="connsiteX1-39" fmla="*/ 442392 w 2654300"/>
              <a:gd name="connsiteY1-40" fmla="*/ 3486796 h 3679836"/>
              <a:gd name="connsiteX2-41" fmla="*/ 0 w 2654300"/>
              <a:gd name="connsiteY2-42" fmla="*/ 3044404 h 3679836"/>
              <a:gd name="connsiteX3-43" fmla="*/ 0 w 2654300"/>
              <a:gd name="connsiteY3-44" fmla="*/ 442392 h 3679836"/>
              <a:gd name="connsiteX4-45" fmla="*/ 442392 w 2654300"/>
              <a:gd name="connsiteY4-46" fmla="*/ 0 h 3679836"/>
              <a:gd name="connsiteX5-47" fmla="*/ 2211908 w 2654300"/>
              <a:gd name="connsiteY5-48" fmla="*/ 0 h 3679836"/>
              <a:gd name="connsiteX6-49" fmla="*/ 2654300 w 2654300"/>
              <a:gd name="connsiteY6-50" fmla="*/ 442392 h 3679836"/>
              <a:gd name="connsiteX7-51" fmla="*/ 2654300 w 2654300"/>
              <a:gd name="connsiteY7-52" fmla="*/ 3044404 h 3679836"/>
              <a:gd name="connsiteX8-53" fmla="*/ 1820748 w 2654300"/>
              <a:gd name="connsiteY8-54" fmla="*/ 3679836 h 3679836"/>
              <a:gd name="connsiteX0-55" fmla="*/ 2211908 w 2654300"/>
              <a:gd name="connsiteY0-56" fmla="*/ 3118496 h 3679836"/>
              <a:gd name="connsiteX1-57" fmla="*/ 1422401 w 2654300"/>
              <a:gd name="connsiteY1-58" fmla="*/ 3415907 h 3679836"/>
              <a:gd name="connsiteX2-59" fmla="*/ 442392 w 2654300"/>
              <a:gd name="connsiteY2-60" fmla="*/ 3486796 h 3679836"/>
              <a:gd name="connsiteX3-61" fmla="*/ 0 w 2654300"/>
              <a:gd name="connsiteY3-62" fmla="*/ 3044404 h 3679836"/>
              <a:gd name="connsiteX4-63" fmla="*/ 0 w 2654300"/>
              <a:gd name="connsiteY4-64" fmla="*/ 442392 h 3679836"/>
              <a:gd name="connsiteX5-65" fmla="*/ 442392 w 2654300"/>
              <a:gd name="connsiteY5-66" fmla="*/ 0 h 3679836"/>
              <a:gd name="connsiteX6-67" fmla="*/ 2211908 w 2654300"/>
              <a:gd name="connsiteY6-68" fmla="*/ 0 h 3679836"/>
              <a:gd name="connsiteX7-69" fmla="*/ 2654300 w 2654300"/>
              <a:gd name="connsiteY7-70" fmla="*/ 442392 h 3679836"/>
              <a:gd name="connsiteX8-71" fmla="*/ 2654300 w 2654300"/>
              <a:gd name="connsiteY8-72" fmla="*/ 3044404 h 3679836"/>
              <a:gd name="connsiteX9" fmla="*/ 1820748 w 2654300"/>
              <a:gd name="connsiteY9" fmla="*/ 3679836 h 3679836"/>
              <a:gd name="connsiteX0-73" fmla="*/ 2211908 w 2654300"/>
              <a:gd name="connsiteY0-74" fmla="*/ 3118496 h 3527436"/>
              <a:gd name="connsiteX1-75" fmla="*/ 1422401 w 2654300"/>
              <a:gd name="connsiteY1-76" fmla="*/ 3415907 h 3527436"/>
              <a:gd name="connsiteX2-77" fmla="*/ 442392 w 2654300"/>
              <a:gd name="connsiteY2-78" fmla="*/ 3486796 h 3527436"/>
              <a:gd name="connsiteX3-79" fmla="*/ 0 w 2654300"/>
              <a:gd name="connsiteY3-80" fmla="*/ 3044404 h 3527436"/>
              <a:gd name="connsiteX4-81" fmla="*/ 0 w 2654300"/>
              <a:gd name="connsiteY4-82" fmla="*/ 442392 h 3527436"/>
              <a:gd name="connsiteX5-83" fmla="*/ 442392 w 2654300"/>
              <a:gd name="connsiteY5-84" fmla="*/ 0 h 3527436"/>
              <a:gd name="connsiteX6-85" fmla="*/ 2211908 w 2654300"/>
              <a:gd name="connsiteY6-86" fmla="*/ 0 h 3527436"/>
              <a:gd name="connsiteX7-87" fmla="*/ 2654300 w 2654300"/>
              <a:gd name="connsiteY7-88" fmla="*/ 442392 h 3527436"/>
              <a:gd name="connsiteX8-89" fmla="*/ 2654300 w 2654300"/>
              <a:gd name="connsiteY8-90" fmla="*/ 3044404 h 3527436"/>
              <a:gd name="connsiteX9-91" fmla="*/ 1846148 w 2654300"/>
              <a:gd name="connsiteY9-92" fmla="*/ 3527436 h 3527436"/>
              <a:gd name="connsiteX0-93" fmla="*/ 2211908 w 2654300"/>
              <a:gd name="connsiteY0-94" fmla="*/ 3118496 h 3527436"/>
              <a:gd name="connsiteX1-95" fmla="*/ 1422401 w 2654300"/>
              <a:gd name="connsiteY1-96" fmla="*/ 3415907 h 3527436"/>
              <a:gd name="connsiteX2-97" fmla="*/ 442392 w 2654300"/>
              <a:gd name="connsiteY2-98" fmla="*/ 3486796 h 3527436"/>
              <a:gd name="connsiteX3-99" fmla="*/ 0 w 2654300"/>
              <a:gd name="connsiteY3-100" fmla="*/ 3044404 h 3527436"/>
              <a:gd name="connsiteX4-101" fmla="*/ 101600 w 2654300"/>
              <a:gd name="connsiteY4-102" fmla="*/ 518592 h 3527436"/>
              <a:gd name="connsiteX5-103" fmla="*/ 442392 w 2654300"/>
              <a:gd name="connsiteY5-104" fmla="*/ 0 h 3527436"/>
              <a:gd name="connsiteX6-105" fmla="*/ 2211908 w 2654300"/>
              <a:gd name="connsiteY6-106" fmla="*/ 0 h 3527436"/>
              <a:gd name="connsiteX7-107" fmla="*/ 2654300 w 2654300"/>
              <a:gd name="connsiteY7-108" fmla="*/ 442392 h 3527436"/>
              <a:gd name="connsiteX8-109" fmla="*/ 2654300 w 2654300"/>
              <a:gd name="connsiteY8-110" fmla="*/ 3044404 h 3527436"/>
              <a:gd name="connsiteX9-111" fmla="*/ 1846148 w 2654300"/>
              <a:gd name="connsiteY9-112" fmla="*/ 3527436 h 3527436"/>
              <a:gd name="connsiteX0-113" fmla="*/ 2211908 w 2654300"/>
              <a:gd name="connsiteY0-114" fmla="*/ 3118496 h 3527436"/>
              <a:gd name="connsiteX1-115" fmla="*/ 1422401 w 2654300"/>
              <a:gd name="connsiteY1-116" fmla="*/ 3415907 h 3527436"/>
              <a:gd name="connsiteX2-117" fmla="*/ 442392 w 2654300"/>
              <a:gd name="connsiteY2-118" fmla="*/ 3486796 h 3527436"/>
              <a:gd name="connsiteX3-119" fmla="*/ 0 w 2654300"/>
              <a:gd name="connsiteY3-120" fmla="*/ 3044404 h 3527436"/>
              <a:gd name="connsiteX4-121" fmla="*/ 101600 w 2654300"/>
              <a:gd name="connsiteY4-122" fmla="*/ 518592 h 3527436"/>
              <a:gd name="connsiteX5-123" fmla="*/ 442392 w 2654300"/>
              <a:gd name="connsiteY5-124" fmla="*/ 0 h 3527436"/>
              <a:gd name="connsiteX6-125" fmla="*/ 2211908 w 2654300"/>
              <a:gd name="connsiteY6-126" fmla="*/ 0 h 3527436"/>
              <a:gd name="connsiteX7-127" fmla="*/ 2540000 w 2654300"/>
              <a:gd name="connsiteY7-128" fmla="*/ 607492 h 3527436"/>
              <a:gd name="connsiteX8-129" fmla="*/ 2654300 w 2654300"/>
              <a:gd name="connsiteY8-130" fmla="*/ 3044404 h 3527436"/>
              <a:gd name="connsiteX9-131" fmla="*/ 1846148 w 2654300"/>
              <a:gd name="connsiteY9-132" fmla="*/ 3527436 h 3527436"/>
              <a:gd name="connsiteX0-133" fmla="*/ 2110308 w 2552700"/>
              <a:gd name="connsiteY0-134" fmla="*/ 3118496 h 3527436"/>
              <a:gd name="connsiteX1-135" fmla="*/ 1320801 w 2552700"/>
              <a:gd name="connsiteY1-136" fmla="*/ 3415907 h 3527436"/>
              <a:gd name="connsiteX2-137" fmla="*/ 340792 w 2552700"/>
              <a:gd name="connsiteY2-138" fmla="*/ 3486796 h 3527436"/>
              <a:gd name="connsiteX3-139" fmla="*/ 50800 w 2552700"/>
              <a:gd name="connsiteY3-140" fmla="*/ 2930104 h 3527436"/>
              <a:gd name="connsiteX4-141" fmla="*/ 0 w 2552700"/>
              <a:gd name="connsiteY4-142" fmla="*/ 518592 h 3527436"/>
              <a:gd name="connsiteX5-143" fmla="*/ 340792 w 2552700"/>
              <a:gd name="connsiteY5-144" fmla="*/ 0 h 3527436"/>
              <a:gd name="connsiteX6-145" fmla="*/ 2110308 w 2552700"/>
              <a:gd name="connsiteY6-146" fmla="*/ 0 h 3527436"/>
              <a:gd name="connsiteX7-147" fmla="*/ 2438400 w 2552700"/>
              <a:gd name="connsiteY7-148" fmla="*/ 607492 h 3527436"/>
              <a:gd name="connsiteX8-149" fmla="*/ 2552700 w 2552700"/>
              <a:gd name="connsiteY8-150" fmla="*/ 3044404 h 3527436"/>
              <a:gd name="connsiteX9-151" fmla="*/ 1744548 w 2552700"/>
              <a:gd name="connsiteY9-152" fmla="*/ 3527436 h 35274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91" y="connsiteY9-92"/>
              </a:cxn>
            </a:cxnLst>
            <a:rect l="l" t="t" r="r" b="b"/>
            <a:pathLst>
              <a:path w="2552700" h="3527436">
                <a:moveTo>
                  <a:pt x="2110308" y="3118496"/>
                </a:moveTo>
                <a:cubicBezTo>
                  <a:pt x="1851372" y="3171066"/>
                  <a:pt x="1579737" y="3363337"/>
                  <a:pt x="1320801" y="3415907"/>
                </a:cubicBezTo>
                <a:lnTo>
                  <a:pt x="340792" y="3486796"/>
                </a:lnTo>
                <a:cubicBezTo>
                  <a:pt x="96466" y="3486796"/>
                  <a:pt x="50800" y="3174430"/>
                  <a:pt x="50800" y="2930104"/>
                </a:cubicBezTo>
                <a:lnTo>
                  <a:pt x="0" y="518592"/>
                </a:lnTo>
                <a:cubicBezTo>
                  <a:pt x="0" y="274266"/>
                  <a:pt x="96466" y="0"/>
                  <a:pt x="340792" y="0"/>
                </a:cubicBezTo>
                <a:lnTo>
                  <a:pt x="2110308" y="0"/>
                </a:lnTo>
                <a:cubicBezTo>
                  <a:pt x="2354634" y="0"/>
                  <a:pt x="2438400" y="363166"/>
                  <a:pt x="2438400" y="607492"/>
                </a:cubicBezTo>
                <a:lnTo>
                  <a:pt x="2552700" y="3044404"/>
                </a:lnTo>
                <a:cubicBezTo>
                  <a:pt x="2552700" y="3288730"/>
                  <a:pt x="1897434" y="3435996"/>
                  <a:pt x="1744548" y="3527436"/>
                </a:cubicBezTo>
              </a:path>
            </a:pathLst>
          </a:custGeom>
          <a:noFill/>
          <a:ln w="22225">
            <a:solidFill>
              <a:srgbClr val="234A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4902199" y="3428999"/>
            <a:ext cx="202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协助负责人</a:t>
            </a:r>
          </a:p>
        </p:txBody>
      </p:sp>
      <p:sp>
        <p:nvSpPr>
          <p:cNvPr id="57" name="Freeform 41"/>
          <p:cNvSpPr>
            <a:spLocks noEditPoints="1"/>
          </p:cNvSpPr>
          <p:nvPr/>
        </p:nvSpPr>
        <p:spPr bwMode="auto">
          <a:xfrm>
            <a:off x="5390549" y="2472298"/>
            <a:ext cx="889000" cy="781050"/>
          </a:xfrm>
          <a:custGeom>
            <a:avLst/>
            <a:gdLst>
              <a:gd name="T0" fmla="*/ 321 w 332"/>
              <a:gd name="T1" fmla="*/ 1 h 291"/>
              <a:gd name="T2" fmla="*/ 295 w 332"/>
              <a:gd name="T3" fmla="*/ 5 h 291"/>
              <a:gd name="T4" fmla="*/ 149 w 332"/>
              <a:gd name="T5" fmla="*/ 54 h 291"/>
              <a:gd name="T6" fmla="*/ 124 w 332"/>
              <a:gd name="T7" fmla="*/ 155 h 291"/>
              <a:gd name="T8" fmla="*/ 102 w 332"/>
              <a:gd name="T9" fmla="*/ 219 h 291"/>
              <a:gd name="T10" fmla="*/ 63 w 332"/>
              <a:gd name="T11" fmla="*/ 217 h 291"/>
              <a:gd name="T12" fmla="*/ 4 w 332"/>
              <a:gd name="T13" fmla="*/ 280 h 291"/>
              <a:gd name="T14" fmla="*/ 26 w 332"/>
              <a:gd name="T15" fmla="*/ 291 h 291"/>
              <a:gd name="T16" fmla="*/ 116 w 332"/>
              <a:gd name="T17" fmla="*/ 238 h 291"/>
              <a:gd name="T18" fmla="*/ 148 w 332"/>
              <a:gd name="T19" fmla="*/ 113 h 291"/>
              <a:gd name="T20" fmla="*/ 236 w 332"/>
              <a:gd name="T21" fmla="*/ 78 h 291"/>
              <a:gd name="T22" fmla="*/ 290 w 332"/>
              <a:gd name="T23" fmla="*/ 69 h 291"/>
              <a:gd name="T24" fmla="*/ 264 w 332"/>
              <a:gd name="T25" fmla="*/ 198 h 291"/>
              <a:gd name="T26" fmla="*/ 177 w 332"/>
              <a:gd name="T27" fmla="*/ 238 h 291"/>
              <a:gd name="T28" fmla="*/ 192 w 332"/>
              <a:gd name="T29" fmla="*/ 270 h 291"/>
              <a:gd name="T30" fmla="*/ 274 w 332"/>
              <a:gd name="T31" fmla="*/ 216 h 291"/>
              <a:gd name="T32" fmla="*/ 328 w 332"/>
              <a:gd name="T33" fmla="*/ 21 h 291"/>
              <a:gd name="T34" fmla="*/ 330 w 332"/>
              <a:gd name="T35" fmla="*/ 2 h 291"/>
              <a:gd name="T36" fmla="*/ 290 w 332"/>
              <a:gd name="T37" fmla="*/ 57 h 291"/>
              <a:gd name="T38" fmla="*/ 167 w 332"/>
              <a:gd name="T39" fmla="*/ 86 h 291"/>
              <a:gd name="T40" fmla="*/ 155 w 332"/>
              <a:gd name="T41" fmla="*/ 81 h 291"/>
              <a:gd name="T42" fmla="*/ 156 w 332"/>
              <a:gd name="T43" fmla="*/ 78 h 291"/>
              <a:gd name="T44" fmla="*/ 179 w 332"/>
              <a:gd name="T45" fmla="*/ 37 h 291"/>
              <a:gd name="T46" fmla="*/ 302 w 332"/>
              <a:gd name="T47" fmla="*/ 16 h 291"/>
              <a:gd name="T48" fmla="*/ 311 w 332"/>
              <a:gd name="T49" fmla="*/ 30 h 291"/>
              <a:gd name="T50" fmla="*/ 302 w 332"/>
              <a:gd name="T51" fmla="*/ 49 h 291"/>
              <a:gd name="T52" fmla="*/ 88 w 332"/>
              <a:gd name="T53" fmla="*/ 259 h 291"/>
              <a:gd name="T54" fmla="*/ 31 w 332"/>
              <a:gd name="T55" fmla="*/ 279 h 291"/>
              <a:gd name="T56" fmla="*/ 23 w 332"/>
              <a:gd name="T57" fmla="*/ 260 h 291"/>
              <a:gd name="T58" fmla="*/ 47 w 332"/>
              <a:gd name="T59" fmla="*/ 238 h 291"/>
              <a:gd name="T60" fmla="*/ 73 w 332"/>
              <a:gd name="T61" fmla="*/ 226 h 291"/>
              <a:gd name="T62" fmla="*/ 101 w 332"/>
              <a:gd name="T63" fmla="*/ 240 h 291"/>
              <a:gd name="T64" fmla="*/ 256 w 332"/>
              <a:gd name="T65" fmla="*/ 232 h 291"/>
              <a:gd name="T66" fmla="*/ 200 w 332"/>
              <a:gd name="T67" fmla="*/ 257 h 291"/>
              <a:gd name="T68" fmla="*/ 198 w 332"/>
              <a:gd name="T69" fmla="*/ 236 h 291"/>
              <a:gd name="T70" fmla="*/ 251 w 332"/>
              <a:gd name="T71" fmla="*/ 221 h 291"/>
              <a:gd name="T72" fmla="*/ 256 w 332"/>
              <a:gd name="T73" fmla="*/ 23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32" h="291">
                <a:moveTo>
                  <a:pt x="330" y="2"/>
                </a:moveTo>
                <a:cubicBezTo>
                  <a:pt x="328" y="0"/>
                  <a:pt x="325" y="0"/>
                  <a:pt x="321" y="1"/>
                </a:cubicBezTo>
                <a:cubicBezTo>
                  <a:pt x="315" y="3"/>
                  <a:pt x="308" y="4"/>
                  <a:pt x="302" y="4"/>
                </a:cubicBezTo>
                <a:cubicBezTo>
                  <a:pt x="299" y="4"/>
                  <a:pt x="297" y="5"/>
                  <a:pt x="295" y="5"/>
                </a:cubicBezTo>
                <a:cubicBezTo>
                  <a:pt x="258" y="8"/>
                  <a:pt x="214" y="14"/>
                  <a:pt x="171" y="25"/>
                </a:cubicBezTo>
                <a:cubicBezTo>
                  <a:pt x="155" y="29"/>
                  <a:pt x="148" y="38"/>
                  <a:pt x="149" y="54"/>
                </a:cubicBezTo>
                <a:cubicBezTo>
                  <a:pt x="150" y="64"/>
                  <a:pt x="148" y="76"/>
                  <a:pt x="145" y="87"/>
                </a:cubicBezTo>
                <a:cubicBezTo>
                  <a:pt x="138" y="110"/>
                  <a:pt x="131" y="133"/>
                  <a:pt x="124" y="155"/>
                </a:cubicBezTo>
                <a:cubicBezTo>
                  <a:pt x="119" y="173"/>
                  <a:pt x="113" y="192"/>
                  <a:pt x="107" y="210"/>
                </a:cubicBezTo>
                <a:cubicBezTo>
                  <a:pt x="106" y="215"/>
                  <a:pt x="104" y="218"/>
                  <a:pt x="102" y="219"/>
                </a:cubicBezTo>
                <a:cubicBezTo>
                  <a:pt x="99" y="220"/>
                  <a:pt x="96" y="220"/>
                  <a:pt x="91" y="217"/>
                </a:cubicBezTo>
                <a:cubicBezTo>
                  <a:pt x="81" y="213"/>
                  <a:pt x="71" y="213"/>
                  <a:pt x="63" y="217"/>
                </a:cubicBezTo>
                <a:cubicBezTo>
                  <a:pt x="44" y="228"/>
                  <a:pt x="24" y="238"/>
                  <a:pt x="10" y="256"/>
                </a:cubicBezTo>
                <a:cubicBezTo>
                  <a:pt x="4" y="263"/>
                  <a:pt x="0" y="270"/>
                  <a:pt x="4" y="280"/>
                </a:cubicBezTo>
                <a:cubicBezTo>
                  <a:pt x="8" y="287"/>
                  <a:pt x="14" y="291"/>
                  <a:pt x="25" y="291"/>
                </a:cubicBezTo>
                <a:cubicBezTo>
                  <a:pt x="26" y="291"/>
                  <a:pt x="26" y="291"/>
                  <a:pt x="26" y="291"/>
                </a:cubicBezTo>
                <a:cubicBezTo>
                  <a:pt x="45" y="291"/>
                  <a:pt x="63" y="285"/>
                  <a:pt x="84" y="274"/>
                </a:cubicBezTo>
                <a:cubicBezTo>
                  <a:pt x="99" y="265"/>
                  <a:pt x="113" y="255"/>
                  <a:pt x="116" y="238"/>
                </a:cubicBezTo>
                <a:cubicBezTo>
                  <a:pt x="119" y="209"/>
                  <a:pt x="127" y="182"/>
                  <a:pt x="135" y="155"/>
                </a:cubicBezTo>
                <a:cubicBezTo>
                  <a:pt x="140" y="142"/>
                  <a:pt x="144" y="127"/>
                  <a:pt x="148" y="113"/>
                </a:cubicBezTo>
                <a:cubicBezTo>
                  <a:pt x="149" y="106"/>
                  <a:pt x="154" y="101"/>
                  <a:pt x="161" y="99"/>
                </a:cubicBezTo>
                <a:cubicBezTo>
                  <a:pt x="185" y="90"/>
                  <a:pt x="211" y="84"/>
                  <a:pt x="236" y="78"/>
                </a:cubicBezTo>
                <a:cubicBezTo>
                  <a:pt x="249" y="75"/>
                  <a:pt x="263" y="72"/>
                  <a:pt x="277" y="69"/>
                </a:cubicBezTo>
                <a:cubicBezTo>
                  <a:pt x="283" y="67"/>
                  <a:pt x="288" y="67"/>
                  <a:pt x="290" y="69"/>
                </a:cubicBezTo>
                <a:cubicBezTo>
                  <a:pt x="292" y="72"/>
                  <a:pt x="292" y="77"/>
                  <a:pt x="290" y="83"/>
                </a:cubicBezTo>
                <a:cubicBezTo>
                  <a:pt x="281" y="128"/>
                  <a:pt x="273" y="164"/>
                  <a:pt x="264" y="198"/>
                </a:cubicBezTo>
                <a:cubicBezTo>
                  <a:pt x="261" y="206"/>
                  <a:pt x="258" y="207"/>
                  <a:pt x="249" y="206"/>
                </a:cubicBezTo>
                <a:cubicBezTo>
                  <a:pt x="221" y="204"/>
                  <a:pt x="196" y="215"/>
                  <a:pt x="177" y="238"/>
                </a:cubicBezTo>
                <a:cubicBezTo>
                  <a:pt x="172" y="245"/>
                  <a:pt x="170" y="252"/>
                  <a:pt x="173" y="257"/>
                </a:cubicBezTo>
                <a:cubicBezTo>
                  <a:pt x="175" y="264"/>
                  <a:pt x="182" y="269"/>
                  <a:pt x="192" y="270"/>
                </a:cubicBezTo>
                <a:cubicBezTo>
                  <a:pt x="210" y="274"/>
                  <a:pt x="225" y="266"/>
                  <a:pt x="240" y="258"/>
                </a:cubicBezTo>
                <a:cubicBezTo>
                  <a:pt x="259" y="246"/>
                  <a:pt x="270" y="233"/>
                  <a:pt x="274" y="216"/>
                </a:cubicBezTo>
                <a:cubicBezTo>
                  <a:pt x="278" y="200"/>
                  <a:pt x="281" y="184"/>
                  <a:pt x="284" y="169"/>
                </a:cubicBezTo>
                <a:cubicBezTo>
                  <a:pt x="295" y="119"/>
                  <a:pt x="306" y="68"/>
                  <a:pt x="328" y="21"/>
                </a:cubicBezTo>
                <a:cubicBezTo>
                  <a:pt x="329" y="18"/>
                  <a:pt x="330" y="14"/>
                  <a:pt x="331" y="10"/>
                </a:cubicBezTo>
                <a:cubicBezTo>
                  <a:pt x="332" y="6"/>
                  <a:pt x="331" y="3"/>
                  <a:pt x="330" y="2"/>
                </a:cubicBezTo>
                <a:close/>
                <a:moveTo>
                  <a:pt x="302" y="49"/>
                </a:moveTo>
                <a:cubicBezTo>
                  <a:pt x="300" y="54"/>
                  <a:pt x="296" y="57"/>
                  <a:pt x="290" y="57"/>
                </a:cubicBezTo>
                <a:cubicBezTo>
                  <a:pt x="256" y="61"/>
                  <a:pt x="223" y="70"/>
                  <a:pt x="191" y="79"/>
                </a:cubicBezTo>
                <a:cubicBezTo>
                  <a:pt x="183" y="81"/>
                  <a:pt x="175" y="84"/>
                  <a:pt x="167" y="86"/>
                </a:cubicBezTo>
                <a:cubicBezTo>
                  <a:pt x="160" y="88"/>
                  <a:pt x="157" y="89"/>
                  <a:pt x="156" y="88"/>
                </a:cubicBezTo>
                <a:cubicBezTo>
                  <a:pt x="155" y="87"/>
                  <a:pt x="155" y="84"/>
                  <a:pt x="155" y="81"/>
                </a:cubicBezTo>
                <a:cubicBezTo>
                  <a:pt x="155" y="80"/>
                  <a:pt x="155" y="80"/>
                  <a:pt x="156" y="80"/>
                </a:cubicBezTo>
                <a:cubicBezTo>
                  <a:pt x="156" y="79"/>
                  <a:pt x="156" y="78"/>
                  <a:pt x="156" y="78"/>
                </a:cubicBezTo>
                <a:cubicBezTo>
                  <a:pt x="157" y="73"/>
                  <a:pt x="157" y="69"/>
                  <a:pt x="158" y="66"/>
                </a:cubicBezTo>
                <a:cubicBezTo>
                  <a:pt x="161" y="41"/>
                  <a:pt x="161" y="41"/>
                  <a:pt x="179" y="37"/>
                </a:cubicBezTo>
                <a:cubicBezTo>
                  <a:pt x="184" y="36"/>
                  <a:pt x="189" y="35"/>
                  <a:pt x="197" y="33"/>
                </a:cubicBezTo>
                <a:cubicBezTo>
                  <a:pt x="227" y="24"/>
                  <a:pt x="260" y="19"/>
                  <a:pt x="302" y="16"/>
                </a:cubicBezTo>
                <a:cubicBezTo>
                  <a:pt x="309" y="16"/>
                  <a:pt x="313" y="16"/>
                  <a:pt x="314" y="18"/>
                </a:cubicBezTo>
                <a:cubicBezTo>
                  <a:pt x="315" y="20"/>
                  <a:pt x="315" y="24"/>
                  <a:pt x="311" y="30"/>
                </a:cubicBezTo>
                <a:cubicBezTo>
                  <a:pt x="309" y="33"/>
                  <a:pt x="307" y="37"/>
                  <a:pt x="306" y="41"/>
                </a:cubicBezTo>
                <a:cubicBezTo>
                  <a:pt x="305" y="44"/>
                  <a:pt x="304" y="46"/>
                  <a:pt x="302" y="49"/>
                </a:cubicBezTo>
                <a:close/>
                <a:moveTo>
                  <a:pt x="90" y="258"/>
                </a:moveTo>
                <a:cubicBezTo>
                  <a:pt x="89" y="258"/>
                  <a:pt x="89" y="259"/>
                  <a:pt x="88" y="259"/>
                </a:cubicBezTo>
                <a:cubicBezTo>
                  <a:pt x="71" y="271"/>
                  <a:pt x="54" y="278"/>
                  <a:pt x="38" y="280"/>
                </a:cubicBezTo>
                <a:cubicBezTo>
                  <a:pt x="35" y="279"/>
                  <a:pt x="33" y="279"/>
                  <a:pt x="31" y="279"/>
                </a:cubicBezTo>
                <a:cubicBezTo>
                  <a:pt x="25" y="279"/>
                  <a:pt x="20" y="279"/>
                  <a:pt x="18" y="273"/>
                </a:cubicBezTo>
                <a:cubicBezTo>
                  <a:pt x="16" y="267"/>
                  <a:pt x="19" y="263"/>
                  <a:pt x="23" y="260"/>
                </a:cubicBezTo>
                <a:cubicBezTo>
                  <a:pt x="24" y="258"/>
                  <a:pt x="25" y="257"/>
                  <a:pt x="26" y="256"/>
                </a:cubicBezTo>
                <a:cubicBezTo>
                  <a:pt x="32" y="248"/>
                  <a:pt x="40" y="243"/>
                  <a:pt x="47" y="238"/>
                </a:cubicBezTo>
                <a:cubicBezTo>
                  <a:pt x="50" y="237"/>
                  <a:pt x="53" y="235"/>
                  <a:pt x="55" y="233"/>
                </a:cubicBezTo>
                <a:cubicBezTo>
                  <a:pt x="60" y="230"/>
                  <a:pt x="67" y="227"/>
                  <a:pt x="73" y="226"/>
                </a:cubicBezTo>
                <a:cubicBezTo>
                  <a:pt x="75" y="226"/>
                  <a:pt x="76" y="226"/>
                  <a:pt x="78" y="226"/>
                </a:cubicBezTo>
                <a:cubicBezTo>
                  <a:pt x="89" y="226"/>
                  <a:pt x="97" y="233"/>
                  <a:pt x="101" y="240"/>
                </a:cubicBezTo>
                <a:cubicBezTo>
                  <a:pt x="105" y="248"/>
                  <a:pt x="97" y="253"/>
                  <a:pt x="90" y="258"/>
                </a:cubicBezTo>
                <a:close/>
                <a:moveTo>
                  <a:pt x="256" y="232"/>
                </a:moveTo>
                <a:cubicBezTo>
                  <a:pt x="242" y="247"/>
                  <a:pt x="224" y="253"/>
                  <a:pt x="208" y="258"/>
                </a:cubicBezTo>
                <a:cubicBezTo>
                  <a:pt x="205" y="257"/>
                  <a:pt x="202" y="257"/>
                  <a:pt x="200" y="257"/>
                </a:cubicBezTo>
                <a:cubicBezTo>
                  <a:pt x="195" y="257"/>
                  <a:pt x="190" y="257"/>
                  <a:pt x="189" y="251"/>
                </a:cubicBezTo>
                <a:cubicBezTo>
                  <a:pt x="187" y="244"/>
                  <a:pt x="193" y="239"/>
                  <a:pt x="198" y="236"/>
                </a:cubicBezTo>
                <a:cubicBezTo>
                  <a:pt x="211" y="228"/>
                  <a:pt x="225" y="220"/>
                  <a:pt x="241" y="220"/>
                </a:cubicBezTo>
                <a:cubicBezTo>
                  <a:pt x="244" y="220"/>
                  <a:pt x="247" y="220"/>
                  <a:pt x="251" y="221"/>
                </a:cubicBezTo>
                <a:cubicBezTo>
                  <a:pt x="254" y="221"/>
                  <a:pt x="258" y="223"/>
                  <a:pt x="259" y="225"/>
                </a:cubicBezTo>
                <a:cubicBezTo>
                  <a:pt x="259" y="227"/>
                  <a:pt x="258" y="229"/>
                  <a:pt x="256" y="232"/>
                </a:cubicBezTo>
                <a:close/>
              </a:path>
            </a:pathLst>
          </a:custGeom>
          <a:solidFill>
            <a:srgbClr val="234A6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矩形: 圆角 4"/>
          <p:cNvSpPr/>
          <p:nvPr/>
        </p:nvSpPr>
        <p:spPr>
          <a:xfrm>
            <a:off x="8088699" y="1928805"/>
            <a:ext cx="3303650" cy="4085378"/>
          </a:xfrm>
          <a:custGeom>
            <a:avLst/>
            <a:gdLst>
              <a:gd name="connsiteX0" fmla="*/ 0 w 2654300"/>
              <a:gd name="connsiteY0" fmla="*/ 442392 h 3486796"/>
              <a:gd name="connsiteX1" fmla="*/ 442392 w 2654300"/>
              <a:gd name="connsiteY1" fmla="*/ 0 h 3486796"/>
              <a:gd name="connsiteX2" fmla="*/ 2211908 w 2654300"/>
              <a:gd name="connsiteY2" fmla="*/ 0 h 3486796"/>
              <a:gd name="connsiteX3" fmla="*/ 2654300 w 2654300"/>
              <a:gd name="connsiteY3" fmla="*/ 442392 h 3486796"/>
              <a:gd name="connsiteX4" fmla="*/ 2654300 w 2654300"/>
              <a:gd name="connsiteY4" fmla="*/ 3044404 h 3486796"/>
              <a:gd name="connsiteX5" fmla="*/ 2211908 w 2654300"/>
              <a:gd name="connsiteY5" fmla="*/ 3486796 h 3486796"/>
              <a:gd name="connsiteX6" fmla="*/ 442392 w 2654300"/>
              <a:gd name="connsiteY6" fmla="*/ 3486796 h 3486796"/>
              <a:gd name="connsiteX7" fmla="*/ 0 w 2654300"/>
              <a:gd name="connsiteY7" fmla="*/ 3044404 h 3486796"/>
              <a:gd name="connsiteX8" fmla="*/ 0 w 2654300"/>
              <a:gd name="connsiteY8" fmla="*/ 442392 h 3486796"/>
              <a:gd name="connsiteX0-1" fmla="*/ 2211908 w 2654300"/>
              <a:gd name="connsiteY0-2" fmla="*/ 3486796 h 3578236"/>
              <a:gd name="connsiteX1-3" fmla="*/ 442392 w 2654300"/>
              <a:gd name="connsiteY1-4" fmla="*/ 3486796 h 3578236"/>
              <a:gd name="connsiteX2-5" fmla="*/ 0 w 2654300"/>
              <a:gd name="connsiteY2-6" fmla="*/ 3044404 h 3578236"/>
              <a:gd name="connsiteX3-7" fmla="*/ 0 w 2654300"/>
              <a:gd name="connsiteY3-8" fmla="*/ 442392 h 3578236"/>
              <a:gd name="connsiteX4-9" fmla="*/ 442392 w 2654300"/>
              <a:gd name="connsiteY4-10" fmla="*/ 0 h 3578236"/>
              <a:gd name="connsiteX5-11" fmla="*/ 2211908 w 2654300"/>
              <a:gd name="connsiteY5-12" fmla="*/ 0 h 3578236"/>
              <a:gd name="connsiteX6-13" fmla="*/ 2654300 w 2654300"/>
              <a:gd name="connsiteY6-14" fmla="*/ 442392 h 3578236"/>
              <a:gd name="connsiteX7-15" fmla="*/ 2654300 w 2654300"/>
              <a:gd name="connsiteY7-16" fmla="*/ 3044404 h 3578236"/>
              <a:gd name="connsiteX8-17" fmla="*/ 2303348 w 2654300"/>
              <a:gd name="connsiteY8-18" fmla="*/ 3578236 h 3578236"/>
              <a:gd name="connsiteX0-19" fmla="*/ 2211908 w 2654300"/>
              <a:gd name="connsiteY0-20" fmla="*/ 3118496 h 3578236"/>
              <a:gd name="connsiteX1-21" fmla="*/ 442392 w 2654300"/>
              <a:gd name="connsiteY1-22" fmla="*/ 3486796 h 3578236"/>
              <a:gd name="connsiteX2-23" fmla="*/ 0 w 2654300"/>
              <a:gd name="connsiteY2-24" fmla="*/ 3044404 h 3578236"/>
              <a:gd name="connsiteX3-25" fmla="*/ 0 w 2654300"/>
              <a:gd name="connsiteY3-26" fmla="*/ 442392 h 3578236"/>
              <a:gd name="connsiteX4-27" fmla="*/ 442392 w 2654300"/>
              <a:gd name="connsiteY4-28" fmla="*/ 0 h 3578236"/>
              <a:gd name="connsiteX5-29" fmla="*/ 2211908 w 2654300"/>
              <a:gd name="connsiteY5-30" fmla="*/ 0 h 3578236"/>
              <a:gd name="connsiteX6-31" fmla="*/ 2654300 w 2654300"/>
              <a:gd name="connsiteY6-32" fmla="*/ 442392 h 3578236"/>
              <a:gd name="connsiteX7-33" fmla="*/ 2654300 w 2654300"/>
              <a:gd name="connsiteY7-34" fmla="*/ 3044404 h 3578236"/>
              <a:gd name="connsiteX8-35" fmla="*/ 2303348 w 2654300"/>
              <a:gd name="connsiteY8-36" fmla="*/ 3578236 h 3578236"/>
              <a:gd name="connsiteX0-37" fmla="*/ 2211908 w 2654300"/>
              <a:gd name="connsiteY0-38" fmla="*/ 3118496 h 3679836"/>
              <a:gd name="connsiteX1-39" fmla="*/ 442392 w 2654300"/>
              <a:gd name="connsiteY1-40" fmla="*/ 3486796 h 3679836"/>
              <a:gd name="connsiteX2-41" fmla="*/ 0 w 2654300"/>
              <a:gd name="connsiteY2-42" fmla="*/ 3044404 h 3679836"/>
              <a:gd name="connsiteX3-43" fmla="*/ 0 w 2654300"/>
              <a:gd name="connsiteY3-44" fmla="*/ 442392 h 3679836"/>
              <a:gd name="connsiteX4-45" fmla="*/ 442392 w 2654300"/>
              <a:gd name="connsiteY4-46" fmla="*/ 0 h 3679836"/>
              <a:gd name="connsiteX5-47" fmla="*/ 2211908 w 2654300"/>
              <a:gd name="connsiteY5-48" fmla="*/ 0 h 3679836"/>
              <a:gd name="connsiteX6-49" fmla="*/ 2654300 w 2654300"/>
              <a:gd name="connsiteY6-50" fmla="*/ 442392 h 3679836"/>
              <a:gd name="connsiteX7-51" fmla="*/ 2654300 w 2654300"/>
              <a:gd name="connsiteY7-52" fmla="*/ 3044404 h 3679836"/>
              <a:gd name="connsiteX8-53" fmla="*/ 1820748 w 2654300"/>
              <a:gd name="connsiteY8-54" fmla="*/ 3679836 h 3679836"/>
              <a:gd name="connsiteX0-55" fmla="*/ 2211908 w 2654300"/>
              <a:gd name="connsiteY0-56" fmla="*/ 3118496 h 3679836"/>
              <a:gd name="connsiteX1-57" fmla="*/ 1422401 w 2654300"/>
              <a:gd name="connsiteY1-58" fmla="*/ 3415907 h 3679836"/>
              <a:gd name="connsiteX2-59" fmla="*/ 442392 w 2654300"/>
              <a:gd name="connsiteY2-60" fmla="*/ 3486796 h 3679836"/>
              <a:gd name="connsiteX3-61" fmla="*/ 0 w 2654300"/>
              <a:gd name="connsiteY3-62" fmla="*/ 3044404 h 3679836"/>
              <a:gd name="connsiteX4-63" fmla="*/ 0 w 2654300"/>
              <a:gd name="connsiteY4-64" fmla="*/ 442392 h 3679836"/>
              <a:gd name="connsiteX5-65" fmla="*/ 442392 w 2654300"/>
              <a:gd name="connsiteY5-66" fmla="*/ 0 h 3679836"/>
              <a:gd name="connsiteX6-67" fmla="*/ 2211908 w 2654300"/>
              <a:gd name="connsiteY6-68" fmla="*/ 0 h 3679836"/>
              <a:gd name="connsiteX7-69" fmla="*/ 2654300 w 2654300"/>
              <a:gd name="connsiteY7-70" fmla="*/ 442392 h 3679836"/>
              <a:gd name="connsiteX8-71" fmla="*/ 2654300 w 2654300"/>
              <a:gd name="connsiteY8-72" fmla="*/ 3044404 h 3679836"/>
              <a:gd name="connsiteX9" fmla="*/ 1820748 w 2654300"/>
              <a:gd name="connsiteY9" fmla="*/ 3679836 h 3679836"/>
              <a:gd name="connsiteX0-73" fmla="*/ 2211908 w 2654300"/>
              <a:gd name="connsiteY0-74" fmla="*/ 3118496 h 3527436"/>
              <a:gd name="connsiteX1-75" fmla="*/ 1422401 w 2654300"/>
              <a:gd name="connsiteY1-76" fmla="*/ 3415907 h 3527436"/>
              <a:gd name="connsiteX2-77" fmla="*/ 442392 w 2654300"/>
              <a:gd name="connsiteY2-78" fmla="*/ 3486796 h 3527436"/>
              <a:gd name="connsiteX3-79" fmla="*/ 0 w 2654300"/>
              <a:gd name="connsiteY3-80" fmla="*/ 3044404 h 3527436"/>
              <a:gd name="connsiteX4-81" fmla="*/ 0 w 2654300"/>
              <a:gd name="connsiteY4-82" fmla="*/ 442392 h 3527436"/>
              <a:gd name="connsiteX5-83" fmla="*/ 442392 w 2654300"/>
              <a:gd name="connsiteY5-84" fmla="*/ 0 h 3527436"/>
              <a:gd name="connsiteX6-85" fmla="*/ 2211908 w 2654300"/>
              <a:gd name="connsiteY6-86" fmla="*/ 0 h 3527436"/>
              <a:gd name="connsiteX7-87" fmla="*/ 2654300 w 2654300"/>
              <a:gd name="connsiteY7-88" fmla="*/ 442392 h 3527436"/>
              <a:gd name="connsiteX8-89" fmla="*/ 2654300 w 2654300"/>
              <a:gd name="connsiteY8-90" fmla="*/ 3044404 h 3527436"/>
              <a:gd name="connsiteX9-91" fmla="*/ 1846148 w 2654300"/>
              <a:gd name="connsiteY9-92" fmla="*/ 3527436 h 3527436"/>
              <a:gd name="connsiteX0-93" fmla="*/ 2211908 w 2654300"/>
              <a:gd name="connsiteY0-94" fmla="*/ 3118496 h 3527436"/>
              <a:gd name="connsiteX1-95" fmla="*/ 1422401 w 2654300"/>
              <a:gd name="connsiteY1-96" fmla="*/ 3415907 h 3527436"/>
              <a:gd name="connsiteX2-97" fmla="*/ 442392 w 2654300"/>
              <a:gd name="connsiteY2-98" fmla="*/ 3486796 h 3527436"/>
              <a:gd name="connsiteX3-99" fmla="*/ 0 w 2654300"/>
              <a:gd name="connsiteY3-100" fmla="*/ 3044404 h 3527436"/>
              <a:gd name="connsiteX4-101" fmla="*/ 101600 w 2654300"/>
              <a:gd name="connsiteY4-102" fmla="*/ 518592 h 3527436"/>
              <a:gd name="connsiteX5-103" fmla="*/ 442392 w 2654300"/>
              <a:gd name="connsiteY5-104" fmla="*/ 0 h 3527436"/>
              <a:gd name="connsiteX6-105" fmla="*/ 2211908 w 2654300"/>
              <a:gd name="connsiteY6-106" fmla="*/ 0 h 3527436"/>
              <a:gd name="connsiteX7-107" fmla="*/ 2654300 w 2654300"/>
              <a:gd name="connsiteY7-108" fmla="*/ 442392 h 3527436"/>
              <a:gd name="connsiteX8-109" fmla="*/ 2654300 w 2654300"/>
              <a:gd name="connsiteY8-110" fmla="*/ 3044404 h 3527436"/>
              <a:gd name="connsiteX9-111" fmla="*/ 1846148 w 2654300"/>
              <a:gd name="connsiteY9-112" fmla="*/ 3527436 h 3527436"/>
              <a:gd name="connsiteX0-113" fmla="*/ 2211908 w 2654300"/>
              <a:gd name="connsiteY0-114" fmla="*/ 3118496 h 3527436"/>
              <a:gd name="connsiteX1-115" fmla="*/ 1422401 w 2654300"/>
              <a:gd name="connsiteY1-116" fmla="*/ 3415907 h 3527436"/>
              <a:gd name="connsiteX2-117" fmla="*/ 442392 w 2654300"/>
              <a:gd name="connsiteY2-118" fmla="*/ 3486796 h 3527436"/>
              <a:gd name="connsiteX3-119" fmla="*/ 0 w 2654300"/>
              <a:gd name="connsiteY3-120" fmla="*/ 3044404 h 3527436"/>
              <a:gd name="connsiteX4-121" fmla="*/ 101600 w 2654300"/>
              <a:gd name="connsiteY4-122" fmla="*/ 518592 h 3527436"/>
              <a:gd name="connsiteX5-123" fmla="*/ 442392 w 2654300"/>
              <a:gd name="connsiteY5-124" fmla="*/ 0 h 3527436"/>
              <a:gd name="connsiteX6-125" fmla="*/ 2211908 w 2654300"/>
              <a:gd name="connsiteY6-126" fmla="*/ 0 h 3527436"/>
              <a:gd name="connsiteX7-127" fmla="*/ 2540000 w 2654300"/>
              <a:gd name="connsiteY7-128" fmla="*/ 607492 h 3527436"/>
              <a:gd name="connsiteX8-129" fmla="*/ 2654300 w 2654300"/>
              <a:gd name="connsiteY8-130" fmla="*/ 3044404 h 3527436"/>
              <a:gd name="connsiteX9-131" fmla="*/ 1846148 w 2654300"/>
              <a:gd name="connsiteY9-132" fmla="*/ 3527436 h 3527436"/>
              <a:gd name="connsiteX0-133" fmla="*/ 2110308 w 2552700"/>
              <a:gd name="connsiteY0-134" fmla="*/ 3118496 h 3527436"/>
              <a:gd name="connsiteX1-135" fmla="*/ 1320801 w 2552700"/>
              <a:gd name="connsiteY1-136" fmla="*/ 3415907 h 3527436"/>
              <a:gd name="connsiteX2-137" fmla="*/ 340792 w 2552700"/>
              <a:gd name="connsiteY2-138" fmla="*/ 3486796 h 3527436"/>
              <a:gd name="connsiteX3-139" fmla="*/ 50800 w 2552700"/>
              <a:gd name="connsiteY3-140" fmla="*/ 2930104 h 3527436"/>
              <a:gd name="connsiteX4-141" fmla="*/ 0 w 2552700"/>
              <a:gd name="connsiteY4-142" fmla="*/ 518592 h 3527436"/>
              <a:gd name="connsiteX5-143" fmla="*/ 340792 w 2552700"/>
              <a:gd name="connsiteY5-144" fmla="*/ 0 h 3527436"/>
              <a:gd name="connsiteX6-145" fmla="*/ 2110308 w 2552700"/>
              <a:gd name="connsiteY6-146" fmla="*/ 0 h 3527436"/>
              <a:gd name="connsiteX7-147" fmla="*/ 2438400 w 2552700"/>
              <a:gd name="connsiteY7-148" fmla="*/ 607492 h 3527436"/>
              <a:gd name="connsiteX8-149" fmla="*/ 2552700 w 2552700"/>
              <a:gd name="connsiteY8-150" fmla="*/ 3044404 h 3527436"/>
              <a:gd name="connsiteX9-151" fmla="*/ 1744548 w 2552700"/>
              <a:gd name="connsiteY9-152" fmla="*/ 3527436 h 35274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91" y="connsiteY9-92"/>
              </a:cxn>
            </a:cxnLst>
            <a:rect l="l" t="t" r="r" b="b"/>
            <a:pathLst>
              <a:path w="2552700" h="3527436">
                <a:moveTo>
                  <a:pt x="2110308" y="3118496"/>
                </a:moveTo>
                <a:cubicBezTo>
                  <a:pt x="1851372" y="3171066"/>
                  <a:pt x="1579737" y="3363337"/>
                  <a:pt x="1320801" y="3415907"/>
                </a:cubicBezTo>
                <a:lnTo>
                  <a:pt x="340792" y="3486796"/>
                </a:lnTo>
                <a:cubicBezTo>
                  <a:pt x="96466" y="3486796"/>
                  <a:pt x="50800" y="3174430"/>
                  <a:pt x="50800" y="2930104"/>
                </a:cubicBezTo>
                <a:lnTo>
                  <a:pt x="0" y="518592"/>
                </a:lnTo>
                <a:cubicBezTo>
                  <a:pt x="0" y="274266"/>
                  <a:pt x="96466" y="0"/>
                  <a:pt x="340792" y="0"/>
                </a:cubicBezTo>
                <a:lnTo>
                  <a:pt x="2110308" y="0"/>
                </a:lnTo>
                <a:cubicBezTo>
                  <a:pt x="2354634" y="0"/>
                  <a:pt x="2438400" y="363166"/>
                  <a:pt x="2438400" y="607492"/>
                </a:cubicBezTo>
                <a:lnTo>
                  <a:pt x="2552700" y="3044404"/>
                </a:lnTo>
                <a:cubicBezTo>
                  <a:pt x="2552700" y="3288730"/>
                  <a:pt x="1897434" y="3435996"/>
                  <a:pt x="1744548" y="3527436"/>
                </a:cubicBezTo>
              </a:path>
            </a:pathLst>
          </a:custGeom>
          <a:noFill/>
          <a:ln w="22225">
            <a:solidFill>
              <a:srgbClr val="234A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8688986" y="3198167"/>
            <a:ext cx="202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各部门干事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9194425" y="2224648"/>
            <a:ext cx="1035050" cy="855662"/>
            <a:chOff x="3178175" y="1092200"/>
            <a:chExt cx="1035050" cy="855662"/>
          </a:xfrm>
          <a:solidFill>
            <a:srgbClr val="234A65"/>
          </a:solidFill>
        </p:grpSpPr>
        <p:sp>
          <p:nvSpPr>
            <p:cNvPr id="61" name="Freeform 73"/>
            <p:cNvSpPr>
              <a:spLocks noEditPoints="1"/>
            </p:cNvSpPr>
            <p:nvPr/>
          </p:nvSpPr>
          <p:spPr bwMode="auto">
            <a:xfrm>
              <a:off x="3427413" y="1325562"/>
              <a:ext cx="528637" cy="473075"/>
            </a:xfrm>
            <a:custGeom>
              <a:avLst/>
              <a:gdLst>
                <a:gd name="T0" fmla="*/ 3 w 197"/>
                <a:gd name="T1" fmla="*/ 61 h 176"/>
                <a:gd name="T2" fmla="*/ 1 w 197"/>
                <a:gd name="T3" fmla="*/ 24 h 176"/>
                <a:gd name="T4" fmla="*/ 29 w 197"/>
                <a:gd name="T5" fmla="*/ 9 h 176"/>
                <a:gd name="T6" fmla="*/ 81 w 197"/>
                <a:gd name="T7" fmla="*/ 30 h 176"/>
                <a:gd name="T8" fmla="*/ 185 w 197"/>
                <a:gd name="T9" fmla="*/ 74 h 176"/>
                <a:gd name="T10" fmla="*/ 197 w 197"/>
                <a:gd name="T11" fmla="*/ 91 h 176"/>
                <a:gd name="T12" fmla="*/ 184 w 197"/>
                <a:gd name="T13" fmla="*/ 106 h 176"/>
                <a:gd name="T14" fmla="*/ 37 w 197"/>
                <a:gd name="T15" fmla="*/ 167 h 176"/>
                <a:gd name="T16" fmla="*/ 10 w 197"/>
                <a:gd name="T17" fmla="*/ 153 h 176"/>
                <a:gd name="T18" fmla="*/ 2 w 197"/>
                <a:gd name="T19" fmla="*/ 61 h 176"/>
                <a:gd name="T20" fmla="*/ 3 w 197"/>
                <a:gd name="T21" fmla="*/ 61 h 176"/>
                <a:gd name="T22" fmla="*/ 175 w 197"/>
                <a:gd name="T23" fmla="*/ 91 h 176"/>
                <a:gd name="T24" fmla="*/ 39 w 197"/>
                <a:gd name="T25" fmla="*/ 35 h 176"/>
                <a:gd name="T26" fmla="*/ 19 w 197"/>
                <a:gd name="T27" fmla="*/ 48 h 176"/>
                <a:gd name="T28" fmla="*/ 27 w 197"/>
                <a:gd name="T29" fmla="*/ 136 h 176"/>
                <a:gd name="T30" fmla="*/ 48 w 197"/>
                <a:gd name="T31" fmla="*/ 148 h 176"/>
                <a:gd name="T32" fmla="*/ 128 w 197"/>
                <a:gd name="T33" fmla="*/ 114 h 176"/>
                <a:gd name="T34" fmla="*/ 175 w 197"/>
                <a:gd name="T35" fmla="*/ 9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7" h="176">
                  <a:moveTo>
                    <a:pt x="3" y="61"/>
                  </a:moveTo>
                  <a:cubicBezTo>
                    <a:pt x="2" y="49"/>
                    <a:pt x="0" y="36"/>
                    <a:pt x="1" y="24"/>
                  </a:cubicBezTo>
                  <a:cubicBezTo>
                    <a:pt x="2" y="7"/>
                    <a:pt x="14" y="0"/>
                    <a:pt x="29" y="9"/>
                  </a:cubicBezTo>
                  <a:cubicBezTo>
                    <a:pt x="45" y="18"/>
                    <a:pt x="62" y="27"/>
                    <a:pt x="81" y="30"/>
                  </a:cubicBezTo>
                  <a:cubicBezTo>
                    <a:pt x="119" y="38"/>
                    <a:pt x="151" y="60"/>
                    <a:pt x="185" y="74"/>
                  </a:cubicBezTo>
                  <a:cubicBezTo>
                    <a:pt x="194" y="77"/>
                    <a:pt x="196" y="83"/>
                    <a:pt x="197" y="91"/>
                  </a:cubicBezTo>
                  <a:cubicBezTo>
                    <a:pt x="197" y="99"/>
                    <a:pt x="190" y="104"/>
                    <a:pt x="184" y="106"/>
                  </a:cubicBezTo>
                  <a:cubicBezTo>
                    <a:pt x="132" y="120"/>
                    <a:pt x="87" y="148"/>
                    <a:pt x="37" y="167"/>
                  </a:cubicBezTo>
                  <a:cubicBezTo>
                    <a:pt x="16" y="176"/>
                    <a:pt x="13" y="175"/>
                    <a:pt x="10" y="153"/>
                  </a:cubicBezTo>
                  <a:cubicBezTo>
                    <a:pt x="7" y="122"/>
                    <a:pt x="5" y="92"/>
                    <a:pt x="2" y="61"/>
                  </a:cubicBezTo>
                  <a:cubicBezTo>
                    <a:pt x="2" y="61"/>
                    <a:pt x="2" y="61"/>
                    <a:pt x="3" y="61"/>
                  </a:cubicBezTo>
                  <a:close/>
                  <a:moveTo>
                    <a:pt x="175" y="91"/>
                  </a:moveTo>
                  <a:cubicBezTo>
                    <a:pt x="131" y="66"/>
                    <a:pt x="84" y="51"/>
                    <a:pt x="39" y="35"/>
                  </a:cubicBezTo>
                  <a:cubicBezTo>
                    <a:pt x="24" y="29"/>
                    <a:pt x="17" y="29"/>
                    <a:pt x="19" y="48"/>
                  </a:cubicBezTo>
                  <a:cubicBezTo>
                    <a:pt x="21" y="77"/>
                    <a:pt x="24" y="106"/>
                    <a:pt x="27" y="136"/>
                  </a:cubicBezTo>
                  <a:cubicBezTo>
                    <a:pt x="28" y="149"/>
                    <a:pt x="33" y="155"/>
                    <a:pt x="48" y="148"/>
                  </a:cubicBezTo>
                  <a:cubicBezTo>
                    <a:pt x="74" y="136"/>
                    <a:pt x="101" y="126"/>
                    <a:pt x="128" y="114"/>
                  </a:cubicBezTo>
                  <a:cubicBezTo>
                    <a:pt x="143" y="106"/>
                    <a:pt x="161" y="103"/>
                    <a:pt x="175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74"/>
            <p:cNvSpPr/>
            <p:nvPr/>
          </p:nvSpPr>
          <p:spPr bwMode="auto">
            <a:xfrm>
              <a:off x="3941763" y="1189037"/>
              <a:ext cx="73025" cy="104775"/>
            </a:xfrm>
            <a:custGeom>
              <a:avLst/>
              <a:gdLst>
                <a:gd name="T0" fmla="*/ 5 w 27"/>
                <a:gd name="T1" fmla="*/ 39 h 39"/>
                <a:gd name="T2" fmla="*/ 1 w 27"/>
                <a:gd name="T3" fmla="*/ 33 h 39"/>
                <a:gd name="T4" fmla="*/ 16 w 27"/>
                <a:gd name="T5" fmla="*/ 4 h 39"/>
                <a:gd name="T6" fmla="*/ 25 w 27"/>
                <a:gd name="T7" fmla="*/ 4 h 39"/>
                <a:gd name="T8" fmla="*/ 15 w 27"/>
                <a:gd name="T9" fmla="*/ 30 h 39"/>
                <a:gd name="T10" fmla="*/ 5 w 27"/>
                <a:gd name="T1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9">
                  <a:moveTo>
                    <a:pt x="5" y="39"/>
                  </a:moveTo>
                  <a:cubicBezTo>
                    <a:pt x="2" y="38"/>
                    <a:pt x="0" y="35"/>
                    <a:pt x="1" y="33"/>
                  </a:cubicBezTo>
                  <a:cubicBezTo>
                    <a:pt x="6" y="23"/>
                    <a:pt x="11" y="13"/>
                    <a:pt x="16" y="4"/>
                  </a:cubicBezTo>
                  <a:cubicBezTo>
                    <a:pt x="18" y="1"/>
                    <a:pt x="24" y="0"/>
                    <a:pt x="25" y="4"/>
                  </a:cubicBezTo>
                  <a:cubicBezTo>
                    <a:pt x="27" y="14"/>
                    <a:pt x="18" y="21"/>
                    <a:pt x="15" y="30"/>
                  </a:cubicBezTo>
                  <a:cubicBezTo>
                    <a:pt x="13" y="34"/>
                    <a:pt x="11" y="39"/>
                    <a:pt x="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75"/>
            <p:cNvSpPr/>
            <p:nvPr/>
          </p:nvSpPr>
          <p:spPr bwMode="auto">
            <a:xfrm>
              <a:off x="4105275" y="1411287"/>
              <a:ext cx="107950" cy="50800"/>
            </a:xfrm>
            <a:custGeom>
              <a:avLst/>
              <a:gdLst>
                <a:gd name="T0" fmla="*/ 40 w 40"/>
                <a:gd name="T1" fmla="*/ 4 h 19"/>
                <a:gd name="T2" fmla="*/ 36 w 40"/>
                <a:gd name="T3" fmla="*/ 9 h 19"/>
                <a:gd name="T4" fmla="*/ 0 w 40"/>
                <a:gd name="T5" fmla="*/ 14 h 19"/>
                <a:gd name="T6" fmla="*/ 0 w 40"/>
                <a:gd name="T7" fmla="*/ 8 h 19"/>
                <a:gd name="T8" fmla="*/ 40 w 40"/>
                <a:gd name="T9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19">
                  <a:moveTo>
                    <a:pt x="40" y="4"/>
                  </a:moveTo>
                  <a:cubicBezTo>
                    <a:pt x="37" y="7"/>
                    <a:pt x="37" y="9"/>
                    <a:pt x="36" y="9"/>
                  </a:cubicBezTo>
                  <a:cubicBezTo>
                    <a:pt x="24" y="13"/>
                    <a:pt x="13" y="19"/>
                    <a:pt x="0" y="14"/>
                  </a:cubicBezTo>
                  <a:cubicBezTo>
                    <a:pt x="0" y="13"/>
                    <a:pt x="0" y="9"/>
                    <a:pt x="0" y="8"/>
                  </a:cubicBezTo>
                  <a:cubicBezTo>
                    <a:pt x="12" y="3"/>
                    <a:pt x="24" y="0"/>
                    <a:pt x="4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76"/>
            <p:cNvSpPr/>
            <p:nvPr/>
          </p:nvSpPr>
          <p:spPr bwMode="auto">
            <a:xfrm>
              <a:off x="3703638" y="1849437"/>
              <a:ext cx="53975" cy="98425"/>
            </a:xfrm>
            <a:custGeom>
              <a:avLst/>
              <a:gdLst>
                <a:gd name="T0" fmla="*/ 17 w 20"/>
                <a:gd name="T1" fmla="*/ 25 h 37"/>
                <a:gd name="T2" fmla="*/ 13 w 20"/>
                <a:gd name="T3" fmla="*/ 36 h 37"/>
                <a:gd name="T4" fmla="*/ 2 w 20"/>
                <a:gd name="T5" fmla="*/ 14 h 37"/>
                <a:gd name="T6" fmla="*/ 7 w 20"/>
                <a:gd name="T7" fmla="*/ 2 h 37"/>
                <a:gd name="T8" fmla="*/ 17 w 20"/>
                <a:gd name="T9" fmla="*/ 2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7">
                  <a:moveTo>
                    <a:pt x="17" y="25"/>
                  </a:moveTo>
                  <a:cubicBezTo>
                    <a:pt x="18" y="32"/>
                    <a:pt x="18" y="37"/>
                    <a:pt x="13" y="36"/>
                  </a:cubicBezTo>
                  <a:cubicBezTo>
                    <a:pt x="1" y="34"/>
                    <a:pt x="4" y="22"/>
                    <a:pt x="2" y="14"/>
                  </a:cubicBezTo>
                  <a:cubicBezTo>
                    <a:pt x="1" y="9"/>
                    <a:pt x="0" y="0"/>
                    <a:pt x="7" y="2"/>
                  </a:cubicBezTo>
                  <a:cubicBezTo>
                    <a:pt x="20" y="4"/>
                    <a:pt x="9" y="20"/>
                    <a:pt x="17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77"/>
            <p:cNvSpPr/>
            <p:nvPr/>
          </p:nvSpPr>
          <p:spPr bwMode="auto">
            <a:xfrm>
              <a:off x="3335338" y="1106487"/>
              <a:ext cx="73025" cy="85725"/>
            </a:xfrm>
            <a:custGeom>
              <a:avLst/>
              <a:gdLst>
                <a:gd name="T0" fmla="*/ 9 w 27"/>
                <a:gd name="T1" fmla="*/ 0 h 32"/>
                <a:gd name="T2" fmla="*/ 27 w 27"/>
                <a:gd name="T3" fmla="*/ 26 h 32"/>
                <a:gd name="T4" fmla="*/ 22 w 27"/>
                <a:gd name="T5" fmla="*/ 30 h 32"/>
                <a:gd name="T6" fmla="*/ 2 w 27"/>
                <a:gd name="T7" fmla="*/ 6 h 32"/>
                <a:gd name="T8" fmla="*/ 9 w 27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2">
                  <a:moveTo>
                    <a:pt x="9" y="0"/>
                  </a:moveTo>
                  <a:cubicBezTo>
                    <a:pt x="18" y="6"/>
                    <a:pt x="24" y="15"/>
                    <a:pt x="27" y="26"/>
                  </a:cubicBezTo>
                  <a:cubicBezTo>
                    <a:pt x="27" y="28"/>
                    <a:pt x="24" y="32"/>
                    <a:pt x="22" y="30"/>
                  </a:cubicBezTo>
                  <a:cubicBezTo>
                    <a:pt x="12" y="25"/>
                    <a:pt x="6" y="16"/>
                    <a:pt x="2" y="6"/>
                  </a:cubicBezTo>
                  <a:cubicBezTo>
                    <a:pt x="0" y="3"/>
                    <a:pt x="4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78"/>
            <p:cNvSpPr/>
            <p:nvPr/>
          </p:nvSpPr>
          <p:spPr bwMode="auto">
            <a:xfrm>
              <a:off x="3225800" y="1347787"/>
              <a:ext cx="101600" cy="55563"/>
            </a:xfrm>
            <a:custGeom>
              <a:avLst/>
              <a:gdLst>
                <a:gd name="T0" fmla="*/ 38 w 38"/>
                <a:gd name="T1" fmla="*/ 13 h 21"/>
                <a:gd name="T2" fmla="*/ 2 w 38"/>
                <a:gd name="T3" fmla="*/ 13 h 21"/>
                <a:gd name="T4" fmla="*/ 2 w 38"/>
                <a:gd name="T5" fmla="*/ 6 h 21"/>
                <a:gd name="T6" fmla="*/ 38 w 38"/>
                <a:gd name="T7" fmla="*/ 1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21">
                  <a:moveTo>
                    <a:pt x="38" y="13"/>
                  </a:moveTo>
                  <a:cubicBezTo>
                    <a:pt x="23" y="21"/>
                    <a:pt x="12" y="21"/>
                    <a:pt x="2" y="13"/>
                  </a:cubicBezTo>
                  <a:cubicBezTo>
                    <a:pt x="0" y="11"/>
                    <a:pt x="0" y="7"/>
                    <a:pt x="2" y="6"/>
                  </a:cubicBezTo>
                  <a:cubicBezTo>
                    <a:pt x="14" y="0"/>
                    <a:pt x="24" y="9"/>
                    <a:pt x="38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79"/>
            <p:cNvSpPr/>
            <p:nvPr/>
          </p:nvSpPr>
          <p:spPr bwMode="auto">
            <a:xfrm>
              <a:off x="3178175" y="1658937"/>
              <a:ext cx="90487" cy="47625"/>
            </a:xfrm>
            <a:custGeom>
              <a:avLst/>
              <a:gdLst>
                <a:gd name="T0" fmla="*/ 33 w 34"/>
                <a:gd name="T1" fmla="*/ 0 h 18"/>
                <a:gd name="T2" fmla="*/ 34 w 34"/>
                <a:gd name="T3" fmla="*/ 3 h 18"/>
                <a:gd name="T4" fmla="*/ 6 w 34"/>
                <a:gd name="T5" fmla="*/ 17 h 18"/>
                <a:gd name="T6" fmla="*/ 2 w 34"/>
                <a:gd name="T7" fmla="*/ 11 h 18"/>
                <a:gd name="T8" fmla="*/ 33 w 34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3" y="0"/>
                  </a:moveTo>
                  <a:cubicBezTo>
                    <a:pt x="34" y="2"/>
                    <a:pt x="34" y="3"/>
                    <a:pt x="34" y="3"/>
                  </a:cubicBezTo>
                  <a:cubicBezTo>
                    <a:pt x="27" y="13"/>
                    <a:pt x="18" y="18"/>
                    <a:pt x="6" y="17"/>
                  </a:cubicBezTo>
                  <a:cubicBezTo>
                    <a:pt x="4" y="16"/>
                    <a:pt x="0" y="13"/>
                    <a:pt x="2" y="11"/>
                  </a:cubicBezTo>
                  <a:cubicBezTo>
                    <a:pt x="11" y="2"/>
                    <a:pt x="22" y="1"/>
                    <a:pt x="3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80"/>
            <p:cNvSpPr/>
            <p:nvPr/>
          </p:nvSpPr>
          <p:spPr bwMode="auto">
            <a:xfrm>
              <a:off x="3684588" y="1092200"/>
              <a:ext cx="47625" cy="74613"/>
            </a:xfrm>
            <a:custGeom>
              <a:avLst/>
              <a:gdLst>
                <a:gd name="T0" fmla="*/ 17 w 18"/>
                <a:gd name="T1" fmla="*/ 18 h 28"/>
                <a:gd name="T2" fmla="*/ 12 w 18"/>
                <a:gd name="T3" fmla="*/ 27 h 28"/>
                <a:gd name="T4" fmla="*/ 1 w 18"/>
                <a:gd name="T5" fmla="*/ 9 h 28"/>
                <a:gd name="T6" fmla="*/ 8 w 18"/>
                <a:gd name="T7" fmla="*/ 1 h 28"/>
                <a:gd name="T8" fmla="*/ 17 w 18"/>
                <a:gd name="T9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8">
                  <a:moveTo>
                    <a:pt x="17" y="18"/>
                  </a:moveTo>
                  <a:cubicBezTo>
                    <a:pt x="16" y="21"/>
                    <a:pt x="18" y="28"/>
                    <a:pt x="12" y="27"/>
                  </a:cubicBezTo>
                  <a:cubicBezTo>
                    <a:pt x="3" y="25"/>
                    <a:pt x="3" y="16"/>
                    <a:pt x="1" y="9"/>
                  </a:cubicBezTo>
                  <a:cubicBezTo>
                    <a:pt x="0" y="4"/>
                    <a:pt x="3" y="0"/>
                    <a:pt x="8" y="1"/>
                  </a:cubicBezTo>
                  <a:cubicBezTo>
                    <a:pt x="16" y="4"/>
                    <a:pt x="16" y="11"/>
                    <a:pt x="17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81"/>
            <p:cNvSpPr/>
            <p:nvPr/>
          </p:nvSpPr>
          <p:spPr bwMode="auto">
            <a:xfrm>
              <a:off x="3938588" y="1730375"/>
              <a:ext cx="73025" cy="60325"/>
            </a:xfrm>
            <a:custGeom>
              <a:avLst/>
              <a:gdLst>
                <a:gd name="T0" fmla="*/ 9 w 27"/>
                <a:gd name="T1" fmla="*/ 0 h 22"/>
                <a:gd name="T2" fmla="*/ 26 w 27"/>
                <a:gd name="T3" fmla="*/ 16 h 22"/>
                <a:gd name="T4" fmla="*/ 20 w 27"/>
                <a:gd name="T5" fmla="*/ 20 h 22"/>
                <a:gd name="T6" fmla="*/ 1 w 27"/>
                <a:gd name="T7" fmla="*/ 5 h 22"/>
                <a:gd name="T8" fmla="*/ 9 w 27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2">
                  <a:moveTo>
                    <a:pt x="9" y="0"/>
                  </a:moveTo>
                  <a:cubicBezTo>
                    <a:pt x="16" y="3"/>
                    <a:pt x="24" y="6"/>
                    <a:pt x="26" y="16"/>
                  </a:cubicBezTo>
                  <a:cubicBezTo>
                    <a:pt x="27" y="20"/>
                    <a:pt x="23" y="22"/>
                    <a:pt x="20" y="20"/>
                  </a:cubicBezTo>
                  <a:cubicBezTo>
                    <a:pt x="12" y="17"/>
                    <a:pt x="4" y="14"/>
                    <a:pt x="1" y="5"/>
                  </a:cubicBezTo>
                  <a:cubicBezTo>
                    <a:pt x="0" y="0"/>
                    <a:pt x="5" y="1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0" name="矩形: 圆角 4"/>
          <p:cNvSpPr/>
          <p:nvPr/>
        </p:nvSpPr>
        <p:spPr>
          <a:xfrm>
            <a:off x="1028699" y="2184793"/>
            <a:ext cx="2552700" cy="3527436"/>
          </a:xfrm>
          <a:custGeom>
            <a:avLst/>
            <a:gdLst>
              <a:gd name="connsiteX0" fmla="*/ 0 w 2654300"/>
              <a:gd name="connsiteY0" fmla="*/ 442392 h 3486796"/>
              <a:gd name="connsiteX1" fmla="*/ 442392 w 2654300"/>
              <a:gd name="connsiteY1" fmla="*/ 0 h 3486796"/>
              <a:gd name="connsiteX2" fmla="*/ 2211908 w 2654300"/>
              <a:gd name="connsiteY2" fmla="*/ 0 h 3486796"/>
              <a:gd name="connsiteX3" fmla="*/ 2654300 w 2654300"/>
              <a:gd name="connsiteY3" fmla="*/ 442392 h 3486796"/>
              <a:gd name="connsiteX4" fmla="*/ 2654300 w 2654300"/>
              <a:gd name="connsiteY4" fmla="*/ 3044404 h 3486796"/>
              <a:gd name="connsiteX5" fmla="*/ 2211908 w 2654300"/>
              <a:gd name="connsiteY5" fmla="*/ 3486796 h 3486796"/>
              <a:gd name="connsiteX6" fmla="*/ 442392 w 2654300"/>
              <a:gd name="connsiteY6" fmla="*/ 3486796 h 3486796"/>
              <a:gd name="connsiteX7" fmla="*/ 0 w 2654300"/>
              <a:gd name="connsiteY7" fmla="*/ 3044404 h 3486796"/>
              <a:gd name="connsiteX8" fmla="*/ 0 w 2654300"/>
              <a:gd name="connsiteY8" fmla="*/ 442392 h 3486796"/>
              <a:gd name="connsiteX0-1" fmla="*/ 2211908 w 2654300"/>
              <a:gd name="connsiteY0-2" fmla="*/ 3486796 h 3578236"/>
              <a:gd name="connsiteX1-3" fmla="*/ 442392 w 2654300"/>
              <a:gd name="connsiteY1-4" fmla="*/ 3486796 h 3578236"/>
              <a:gd name="connsiteX2-5" fmla="*/ 0 w 2654300"/>
              <a:gd name="connsiteY2-6" fmla="*/ 3044404 h 3578236"/>
              <a:gd name="connsiteX3-7" fmla="*/ 0 w 2654300"/>
              <a:gd name="connsiteY3-8" fmla="*/ 442392 h 3578236"/>
              <a:gd name="connsiteX4-9" fmla="*/ 442392 w 2654300"/>
              <a:gd name="connsiteY4-10" fmla="*/ 0 h 3578236"/>
              <a:gd name="connsiteX5-11" fmla="*/ 2211908 w 2654300"/>
              <a:gd name="connsiteY5-12" fmla="*/ 0 h 3578236"/>
              <a:gd name="connsiteX6-13" fmla="*/ 2654300 w 2654300"/>
              <a:gd name="connsiteY6-14" fmla="*/ 442392 h 3578236"/>
              <a:gd name="connsiteX7-15" fmla="*/ 2654300 w 2654300"/>
              <a:gd name="connsiteY7-16" fmla="*/ 3044404 h 3578236"/>
              <a:gd name="connsiteX8-17" fmla="*/ 2303348 w 2654300"/>
              <a:gd name="connsiteY8-18" fmla="*/ 3578236 h 3578236"/>
              <a:gd name="connsiteX0-19" fmla="*/ 2211908 w 2654300"/>
              <a:gd name="connsiteY0-20" fmla="*/ 3118496 h 3578236"/>
              <a:gd name="connsiteX1-21" fmla="*/ 442392 w 2654300"/>
              <a:gd name="connsiteY1-22" fmla="*/ 3486796 h 3578236"/>
              <a:gd name="connsiteX2-23" fmla="*/ 0 w 2654300"/>
              <a:gd name="connsiteY2-24" fmla="*/ 3044404 h 3578236"/>
              <a:gd name="connsiteX3-25" fmla="*/ 0 w 2654300"/>
              <a:gd name="connsiteY3-26" fmla="*/ 442392 h 3578236"/>
              <a:gd name="connsiteX4-27" fmla="*/ 442392 w 2654300"/>
              <a:gd name="connsiteY4-28" fmla="*/ 0 h 3578236"/>
              <a:gd name="connsiteX5-29" fmla="*/ 2211908 w 2654300"/>
              <a:gd name="connsiteY5-30" fmla="*/ 0 h 3578236"/>
              <a:gd name="connsiteX6-31" fmla="*/ 2654300 w 2654300"/>
              <a:gd name="connsiteY6-32" fmla="*/ 442392 h 3578236"/>
              <a:gd name="connsiteX7-33" fmla="*/ 2654300 w 2654300"/>
              <a:gd name="connsiteY7-34" fmla="*/ 3044404 h 3578236"/>
              <a:gd name="connsiteX8-35" fmla="*/ 2303348 w 2654300"/>
              <a:gd name="connsiteY8-36" fmla="*/ 3578236 h 3578236"/>
              <a:gd name="connsiteX0-37" fmla="*/ 2211908 w 2654300"/>
              <a:gd name="connsiteY0-38" fmla="*/ 3118496 h 3679836"/>
              <a:gd name="connsiteX1-39" fmla="*/ 442392 w 2654300"/>
              <a:gd name="connsiteY1-40" fmla="*/ 3486796 h 3679836"/>
              <a:gd name="connsiteX2-41" fmla="*/ 0 w 2654300"/>
              <a:gd name="connsiteY2-42" fmla="*/ 3044404 h 3679836"/>
              <a:gd name="connsiteX3-43" fmla="*/ 0 w 2654300"/>
              <a:gd name="connsiteY3-44" fmla="*/ 442392 h 3679836"/>
              <a:gd name="connsiteX4-45" fmla="*/ 442392 w 2654300"/>
              <a:gd name="connsiteY4-46" fmla="*/ 0 h 3679836"/>
              <a:gd name="connsiteX5-47" fmla="*/ 2211908 w 2654300"/>
              <a:gd name="connsiteY5-48" fmla="*/ 0 h 3679836"/>
              <a:gd name="connsiteX6-49" fmla="*/ 2654300 w 2654300"/>
              <a:gd name="connsiteY6-50" fmla="*/ 442392 h 3679836"/>
              <a:gd name="connsiteX7-51" fmla="*/ 2654300 w 2654300"/>
              <a:gd name="connsiteY7-52" fmla="*/ 3044404 h 3679836"/>
              <a:gd name="connsiteX8-53" fmla="*/ 1820748 w 2654300"/>
              <a:gd name="connsiteY8-54" fmla="*/ 3679836 h 3679836"/>
              <a:gd name="connsiteX0-55" fmla="*/ 2211908 w 2654300"/>
              <a:gd name="connsiteY0-56" fmla="*/ 3118496 h 3679836"/>
              <a:gd name="connsiteX1-57" fmla="*/ 1422401 w 2654300"/>
              <a:gd name="connsiteY1-58" fmla="*/ 3415907 h 3679836"/>
              <a:gd name="connsiteX2-59" fmla="*/ 442392 w 2654300"/>
              <a:gd name="connsiteY2-60" fmla="*/ 3486796 h 3679836"/>
              <a:gd name="connsiteX3-61" fmla="*/ 0 w 2654300"/>
              <a:gd name="connsiteY3-62" fmla="*/ 3044404 h 3679836"/>
              <a:gd name="connsiteX4-63" fmla="*/ 0 w 2654300"/>
              <a:gd name="connsiteY4-64" fmla="*/ 442392 h 3679836"/>
              <a:gd name="connsiteX5-65" fmla="*/ 442392 w 2654300"/>
              <a:gd name="connsiteY5-66" fmla="*/ 0 h 3679836"/>
              <a:gd name="connsiteX6-67" fmla="*/ 2211908 w 2654300"/>
              <a:gd name="connsiteY6-68" fmla="*/ 0 h 3679836"/>
              <a:gd name="connsiteX7-69" fmla="*/ 2654300 w 2654300"/>
              <a:gd name="connsiteY7-70" fmla="*/ 442392 h 3679836"/>
              <a:gd name="connsiteX8-71" fmla="*/ 2654300 w 2654300"/>
              <a:gd name="connsiteY8-72" fmla="*/ 3044404 h 3679836"/>
              <a:gd name="connsiteX9" fmla="*/ 1820748 w 2654300"/>
              <a:gd name="connsiteY9" fmla="*/ 3679836 h 3679836"/>
              <a:gd name="connsiteX0-73" fmla="*/ 2211908 w 2654300"/>
              <a:gd name="connsiteY0-74" fmla="*/ 3118496 h 3527436"/>
              <a:gd name="connsiteX1-75" fmla="*/ 1422401 w 2654300"/>
              <a:gd name="connsiteY1-76" fmla="*/ 3415907 h 3527436"/>
              <a:gd name="connsiteX2-77" fmla="*/ 442392 w 2654300"/>
              <a:gd name="connsiteY2-78" fmla="*/ 3486796 h 3527436"/>
              <a:gd name="connsiteX3-79" fmla="*/ 0 w 2654300"/>
              <a:gd name="connsiteY3-80" fmla="*/ 3044404 h 3527436"/>
              <a:gd name="connsiteX4-81" fmla="*/ 0 w 2654300"/>
              <a:gd name="connsiteY4-82" fmla="*/ 442392 h 3527436"/>
              <a:gd name="connsiteX5-83" fmla="*/ 442392 w 2654300"/>
              <a:gd name="connsiteY5-84" fmla="*/ 0 h 3527436"/>
              <a:gd name="connsiteX6-85" fmla="*/ 2211908 w 2654300"/>
              <a:gd name="connsiteY6-86" fmla="*/ 0 h 3527436"/>
              <a:gd name="connsiteX7-87" fmla="*/ 2654300 w 2654300"/>
              <a:gd name="connsiteY7-88" fmla="*/ 442392 h 3527436"/>
              <a:gd name="connsiteX8-89" fmla="*/ 2654300 w 2654300"/>
              <a:gd name="connsiteY8-90" fmla="*/ 3044404 h 3527436"/>
              <a:gd name="connsiteX9-91" fmla="*/ 1846148 w 2654300"/>
              <a:gd name="connsiteY9-92" fmla="*/ 3527436 h 3527436"/>
              <a:gd name="connsiteX0-93" fmla="*/ 2211908 w 2654300"/>
              <a:gd name="connsiteY0-94" fmla="*/ 3118496 h 3527436"/>
              <a:gd name="connsiteX1-95" fmla="*/ 1422401 w 2654300"/>
              <a:gd name="connsiteY1-96" fmla="*/ 3415907 h 3527436"/>
              <a:gd name="connsiteX2-97" fmla="*/ 442392 w 2654300"/>
              <a:gd name="connsiteY2-98" fmla="*/ 3486796 h 3527436"/>
              <a:gd name="connsiteX3-99" fmla="*/ 0 w 2654300"/>
              <a:gd name="connsiteY3-100" fmla="*/ 3044404 h 3527436"/>
              <a:gd name="connsiteX4-101" fmla="*/ 101600 w 2654300"/>
              <a:gd name="connsiteY4-102" fmla="*/ 518592 h 3527436"/>
              <a:gd name="connsiteX5-103" fmla="*/ 442392 w 2654300"/>
              <a:gd name="connsiteY5-104" fmla="*/ 0 h 3527436"/>
              <a:gd name="connsiteX6-105" fmla="*/ 2211908 w 2654300"/>
              <a:gd name="connsiteY6-106" fmla="*/ 0 h 3527436"/>
              <a:gd name="connsiteX7-107" fmla="*/ 2654300 w 2654300"/>
              <a:gd name="connsiteY7-108" fmla="*/ 442392 h 3527436"/>
              <a:gd name="connsiteX8-109" fmla="*/ 2654300 w 2654300"/>
              <a:gd name="connsiteY8-110" fmla="*/ 3044404 h 3527436"/>
              <a:gd name="connsiteX9-111" fmla="*/ 1846148 w 2654300"/>
              <a:gd name="connsiteY9-112" fmla="*/ 3527436 h 3527436"/>
              <a:gd name="connsiteX0-113" fmla="*/ 2211908 w 2654300"/>
              <a:gd name="connsiteY0-114" fmla="*/ 3118496 h 3527436"/>
              <a:gd name="connsiteX1-115" fmla="*/ 1422401 w 2654300"/>
              <a:gd name="connsiteY1-116" fmla="*/ 3415907 h 3527436"/>
              <a:gd name="connsiteX2-117" fmla="*/ 442392 w 2654300"/>
              <a:gd name="connsiteY2-118" fmla="*/ 3486796 h 3527436"/>
              <a:gd name="connsiteX3-119" fmla="*/ 0 w 2654300"/>
              <a:gd name="connsiteY3-120" fmla="*/ 3044404 h 3527436"/>
              <a:gd name="connsiteX4-121" fmla="*/ 101600 w 2654300"/>
              <a:gd name="connsiteY4-122" fmla="*/ 518592 h 3527436"/>
              <a:gd name="connsiteX5-123" fmla="*/ 442392 w 2654300"/>
              <a:gd name="connsiteY5-124" fmla="*/ 0 h 3527436"/>
              <a:gd name="connsiteX6-125" fmla="*/ 2211908 w 2654300"/>
              <a:gd name="connsiteY6-126" fmla="*/ 0 h 3527436"/>
              <a:gd name="connsiteX7-127" fmla="*/ 2540000 w 2654300"/>
              <a:gd name="connsiteY7-128" fmla="*/ 607492 h 3527436"/>
              <a:gd name="connsiteX8-129" fmla="*/ 2654300 w 2654300"/>
              <a:gd name="connsiteY8-130" fmla="*/ 3044404 h 3527436"/>
              <a:gd name="connsiteX9-131" fmla="*/ 1846148 w 2654300"/>
              <a:gd name="connsiteY9-132" fmla="*/ 3527436 h 3527436"/>
              <a:gd name="connsiteX0-133" fmla="*/ 2110308 w 2552700"/>
              <a:gd name="connsiteY0-134" fmla="*/ 3118496 h 3527436"/>
              <a:gd name="connsiteX1-135" fmla="*/ 1320801 w 2552700"/>
              <a:gd name="connsiteY1-136" fmla="*/ 3415907 h 3527436"/>
              <a:gd name="connsiteX2-137" fmla="*/ 340792 w 2552700"/>
              <a:gd name="connsiteY2-138" fmla="*/ 3486796 h 3527436"/>
              <a:gd name="connsiteX3-139" fmla="*/ 50800 w 2552700"/>
              <a:gd name="connsiteY3-140" fmla="*/ 2930104 h 3527436"/>
              <a:gd name="connsiteX4-141" fmla="*/ 0 w 2552700"/>
              <a:gd name="connsiteY4-142" fmla="*/ 518592 h 3527436"/>
              <a:gd name="connsiteX5-143" fmla="*/ 340792 w 2552700"/>
              <a:gd name="connsiteY5-144" fmla="*/ 0 h 3527436"/>
              <a:gd name="connsiteX6-145" fmla="*/ 2110308 w 2552700"/>
              <a:gd name="connsiteY6-146" fmla="*/ 0 h 3527436"/>
              <a:gd name="connsiteX7-147" fmla="*/ 2438400 w 2552700"/>
              <a:gd name="connsiteY7-148" fmla="*/ 607492 h 3527436"/>
              <a:gd name="connsiteX8-149" fmla="*/ 2552700 w 2552700"/>
              <a:gd name="connsiteY8-150" fmla="*/ 3044404 h 3527436"/>
              <a:gd name="connsiteX9-151" fmla="*/ 1744548 w 2552700"/>
              <a:gd name="connsiteY9-152" fmla="*/ 3527436 h 35274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91" y="connsiteY9-92"/>
              </a:cxn>
            </a:cxnLst>
            <a:rect l="l" t="t" r="r" b="b"/>
            <a:pathLst>
              <a:path w="2552700" h="3527436">
                <a:moveTo>
                  <a:pt x="2110308" y="3118496"/>
                </a:moveTo>
                <a:cubicBezTo>
                  <a:pt x="1851372" y="3171066"/>
                  <a:pt x="1579737" y="3363337"/>
                  <a:pt x="1320801" y="3415907"/>
                </a:cubicBezTo>
                <a:lnTo>
                  <a:pt x="340792" y="3486796"/>
                </a:lnTo>
                <a:cubicBezTo>
                  <a:pt x="96466" y="3486796"/>
                  <a:pt x="50800" y="3174430"/>
                  <a:pt x="50800" y="2930104"/>
                </a:cubicBezTo>
                <a:lnTo>
                  <a:pt x="0" y="518592"/>
                </a:lnTo>
                <a:cubicBezTo>
                  <a:pt x="0" y="274266"/>
                  <a:pt x="96466" y="0"/>
                  <a:pt x="340792" y="0"/>
                </a:cubicBezTo>
                <a:lnTo>
                  <a:pt x="2110308" y="0"/>
                </a:lnTo>
                <a:cubicBezTo>
                  <a:pt x="2354634" y="0"/>
                  <a:pt x="2438400" y="363166"/>
                  <a:pt x="2438400" y="607492"/>
                </a:cubicBezTo>
                <a:lnTo>
                  <a:pt x="2552700" y="3044404"/>
                </a:lnTo>
                <a:cubicBezTo>
                  <a:pt x="2552700" y="3288730"/>
                  <a:pt x="1897434" y="3435996"/>
                  <a:pt x="1744548" y="3527436"/>
                </a:cubicBezTo>
              </a:path>
            </a:pathLst>
          </a:custGeom>
          <a:noFill/>
          <a:ln w="22225">
            <a:solidFill>
              <a:srgbClr val="234A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1198845" y="3509829"/>
            <a:ext cx="202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主要负责人</a:t>
            </a:r>
          </a:p>
        </p:txBody>
      </p:sp>
      <p:grpSp>
        <p:nvGrpSpPr>
          <p:cNvPr id="72" name="组合 71"/>
          <p:cNvGrpSpPr/>
          <p:nvPr/>
        </p:nvGrpSpPr>
        <p:grpSpPr>
          <a:xfrm>
            <a:off x="1701109" y="2527299"/>
            <a:ext cx="1019175" cy="777875"/>
            <a:chOff x="3194050" y="2516187"/>
            <a:chExt cx="1019175" cy="777875"/>
          </a:xfrm>
          <a:solidFill>
            <a:srgbClr val="234A65"/>
          </a:solidFill>
        </p:grpSpPr>
        <p:sp>
          <p:nvSpPr>
            <p:cNvPr id="73" name="Freeform 89"/>
            <p:cNvSpPr>
              <a:spLocks noEditPoints="1"/>
            </p:cNvSpPr>
            <p:nvPr/>
          </p:nvSpPr>
          <p:spPr bwMode="auto">
            <a:xfrm>
              <a:off x="3194050" y="2516187"/>
              <a:ext cx="1019175" cy="777875"/>
            </a:xfrm>
            <a:custGeom>
              <a:avLst/>
              <a:gdLst>
                <a:gd name="T0" fmla="*/ 366 w 380"/>
                <a:gd name="T1" fmla="*/ 88 h 290"/>
                <a:gd name="T2" fmla="*/ 361 w 380"/>
                <a:gd name="T3" fmla="*/ 18 h 290"/>
                <a:gd name="T4" fmla="*/ 192 w 380"/>
                <a:gd name="T5" fmla="*/ 54 h 290"/>
                <a:gd name="T6" fmla="*/ 109 w 380"/>
                <a:gd name="T7" fmla="*/ 11 h 290"/>
                <a:gd name="T8" fmla="*/ 19 w 380"/>
                <a:gd name="T9" fmla="*/ 22 h 290"/>
                <a:gd name="T10" fmla="*/ 91 w 380"/>
                <a:gd name="T11" fmla="*/ 15 h 290"/>
                <a:gd name="T12" fmla="*/ 170 w 380"/>
                <a:gd name="T13" fmla="*/ 51 h 290"/>
                <a:gd name="T14" fmla="*/ 171 w 380"/>
                <a:gd name="T15" fmla="*/ 236 h 290"/>
                <a:gd name="T16" fmla="*/ 22 w 380"/>
                <a:gd name="T17" fmla="*/ 242 h 290"/>
                <a:gd name="T18" fmla="*/ 17 w 380"/>
                <a:gd name="T19" fmla="*/ 234 h 290"/>
                <a:gd name="T20" fmla="*/ 15 w 380"/>
                <a:gd name="T21" fmla="*/ 139 h 290"/>
                <a:gd name="T22" fmla="*/ 7 w 380"/>
                <a:gd name="T23" fmla="*/ 22 h 290"/>
                <a:gd name="T24" fmla="*/ 5 w 380"/>
                <a:gd name="T25" fmla="*/ 175 h 290"/>
                <a:gd name="T26" fmla="*/ 24 w 380"/>
                <a:gd name="T27" fmla="*/ 254 h 290"/>
                <a:gd name="T28" fmla="*/ 24 w 380"/>
                <a:gd name="T29" fmla="*/ 273 h 290"/>
                <a:gd name="T30" fmla="*/ 58 w 380"/>
                <a:gd name="T31" fmla="*/ 265 h 290"/>
                <a:gd name="T32" fmla="*/ 208 w 380"/>
                <a:gd name="T33" fmla="*/ 281 h 290"/>
                <a:gd name="T34" fmla="*/ 369 w 380"/>
                <a:gd name="T35" fmla="*/ 251 h 290"/>
                <a:gd name="T36" fmla="*/ 358 w 380"/>
                <a:gd name="T37" fmla="*/ 183 h 290"/>
                <a:gd name="T38" fmla="*/ 47 w 380"/>
                <a:gd name="T39" fmla="*/ 255 h 290"/>
                <a:gd name="T40" fmla="*/ 46 w 380"/>
                <a:gd name="T41" fmla="*/ 247 h 290"/>
                <a:gd name="T42" fmla="*/ 162 w 380"/>
                <a:gd name="T43" fmla="*/ 258 h 290"/>
                <a:gd name="T44" fmla="*/ 66 w 380"/>
                <a:gd name="T45" fmla="*/ 254 h 290"/>
                <a:gd name="T46" fmla="*/ 248 w 380"/>
                <a:gd name="T47" fmla="*/ 40 h 290"/>
                <a:gd name="T48" fmla="*/ 273 w 380"/>
                <a:gd name="T49" fmla="*/ 40 h 290"/>
                <a:gd name="T50" fmla="*/ 274 w 380"/>
                <a:gd name="T51" fmla="*/ 70 h 290"/>
                <a:gd name="T52" fmla="*/ 247 w 380"/>
                <a:gd name="T53" fmla="*/ 87 h 290"/>
                <a:gd name="T54" fmla="*/ 200 w 380"/>
                <a:gd name="T55" fmla="*/ 268 h 290"/>
                <a:gd name="T56" fmla="*/ 200 w 380"/>
                <a:gd name="T57" fmla="*/ 268 h 290"/>
                <a:gd name="T58" fmla="*/ 336 w 380"/>
                <a:gd name="T59" fmla="*/ 121 h 290"/>
                <a:gd name="T60" fmla="*/ 321 w 380"/>
                <a:gd name="T61" fmla="*/ 231 h 290"/>
                <a:gd name="T62" fmla="*/ 187 w 380"/>
                <a:gd name="T63" fmla="*/ 234 h 290"/>
                <a:gd name="T64" fmla="*/ 193 w 380"/>
                <a:gd name="T65" fmla="*/ 58 h 290"/>
                <a:gd name="T66" fmla="*/ 212 w 380"/>
                <a:gd name="T67" fmla="*/ 47 h 290"/>
                <a:gd name="T68" fmla="*/ 234 w 380"/>
                <a:gd name="T69" fmla="*/ 60 h 290"/>
                <a:gd name="T70" fmla="*/ 237 w 380"/>
                <a:gd name="T71" fmla="*/ 118 h 290"/>
                <a:gd name="T72" fmla="*/ 268 w 380"/>
                <a:gd name="T73" fmla="*/ 109 h 290"/>
                <a:gd name="T74" fmla="*/ 285 w 380"/>
                <a:gd name="T75" fmla="*/ 41 h 290"/>
                <a:gd name="T76" fmla="*/ 343 w 380"/>
                <a:gd name="T77" fmla="*/ 28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0" h="290">
                  <a:moveTo>
                    <a:pt x="358" y="183"/>
                  </a:moveTo>
                  <a:cubicBezTo>
                    <a:pt x="356" y="151"/>
                    <a:pt x="363" y="119"/>
                    <a:pt x="366" y="88"/>
                  </a:cubicBezTo>
                  <a:cubicBezTo>
                    <a:pt x="368" y="69"/>
                    <a:pt x="380" y="52"/>
                    <a:pt x="370" y="31"/>
                  </a:cubicBezTo>
                  <a:cubicBezTo>
                    <a:pt x="368" y="26"/>
                    <a:pt x="371" y="20"/>
                    <a:pt x="361" y="18"/>
                  </a:cubicBezTo>
                  <a:cubicBezTo>
                    <a:pt x="304" y="7"/>
                    <a:pt x="250" y="13"/>
                    <a:pt x="199" y="43"/>
                  </a:cubicBezTo>
                  <a:cubicBezTo>
                    <a:pt x="194" y="46"/>
                    <a:pt x="192" y="50"/>
                    <a:pt x="192" y="54"/>
                  </a:cubicBezTo>
                  <a:cubicBezTo>
                    <a:pt x="190" y="44"/>
                    <a:pt x="182" y="38"/>
                    <a:pt x="173" y="35"/>
                  </a:cubicBezTo>
                  <a:cubicBezTo>
                    <a:pt x="152" y="26"/>
                    <a:pt x="130" y="19"/>
                    <a:pt x="109" y="11"/>
                  </a:cubicBezTo>
                  <a:cubicBezTo>
                    <a:pt x="81" y="0"/>
                    <a:pt x="55" y="1"/>
                    <a:pt x="28" y="11"/>
                  </a:cubicBezTo>
                  <a:cubicBezTo>
                    <a:pt x="23" y="13"/>
                    <a:pt x="15" y="14"/>
                    <a:pt x="19" y="22"/>
                  </a:cubicBezTo>
                  <a:cubicBezTo>
                    <a:pt x="23" y="29"/>
                    <a:pt x="28" y="26"/>
                    <a:pt x="33" y="23"/>
                  </a:cubicBezTo>
                  <a:cubicBezTo>
                    <a:pt x="51" y="12"/>
                    <a:pt x="71" y="10"/>
                    <a:pt x="91" y="15"/>
                  </a:cubicBezTo>
                  <a:cubicBezTo>
                    <a:pt x="114" y="21"/>
                    <a:pt x="135" y="30"/>
                    <a:pt x="157" y="37"/>
                  </a:cubicBezTo>
                  <a:cubicBezTo>
                    <a:pt x="164" y="40"/>
                    <a:pt x="170" y="43"/>
                    <a:pt x="170" y="51"/>
                  </a:cubicBezTo>
                  <a:cubicBezTo>
                    <a:pt x="170" y="72"/>
                    <a:pt x="176" y="93"/>
                    <a:pt x="172" y="114"/>
                  </a:cubicBezTo>
                  <a:cubicBezTo>
                    <a:pt x="166" y="155"/>
                    <a:pt x="165" y="196"/>
                    <a:pt x="171" y="236"/>
                  </a:cubicBezTo>
                  <a:cubicBezTo>
                    <a:pt x="172" y="246"/>
                    <a:pt x="170" y="248"/>
                    <a:pt x="161" y="245"/>
                  </a:cubicBezTo>
                  <a:cubicBezTo>
                    <a:pt x="115" y="232"/>
                    <a:pt x="69" y="232"/>
                    <a:pt x="22" y="242"/>
                  </a:cubicBezTo>
                  <a:cubicBezTo>
                    <a:pt x="20" y="242"/>
                    <a:pt x="17" y="243"/>
                    <a:pt x="16" y="242"/>
                  </a:cubicBezTo>
                  <a:cubicBezTo>
                    <a:pt x="13" y="239"/>
                    <a:pt x="15" y="236"/>
                    <a:pt x="17" y="234"/>
                  </a:cubicBezTo>
                  <a:cubicBezTo>
                    <a:pt x="24" y="228"/>
                    <a:pt x="22" y="221"/>
                    <a:pt x="21" y="214"/>
                  </a:cubicBezTo>
                  <a:cubicBezTo>
                    <a:pt x="19" y="189"/>
                    <a:pt x="16" y="164"/>
                    <a:pt x="15" y="139"/>
                  </a:cubicBezTo>
                  <a:cubicBezTo>
                    <a:pt x="14" y="104"/>
                    <a:pt x="20" y="68"/>
                    <a:pt x="13" y="33"/>
                  </a:cubicBezTo>
                  <a:cubicBezTo>
                    <a:pt x="13" y="28"/>
                    <a:pt x="14" y="22"/>
                    <a:pt x="7" y="22"/>
                  </a:cubicBezTo>
                  <a:cubicBezTo>
                    <a:pt x="0" y="22"/>
                    <a:pt x="2" y="29"/>
                    <a:pt x="3" y="33"/>
                  </a:cubicBezTo>
                  <a:cubicBezTo>
                    <a:pt x="8" y="80"/>
                    <a:pt x="0" y="128"/>
                    <a:pt x="5" y="175"/>
                  </a:cubicBezTo>
                  <a:cubicBezTo>
                    <a:pt x="7" y="193"/>
                    <a:pt x="13" y="211"/>
                    <a:pt x="9" y="230"/>
                  </a:cubicBezTo>
                  <a:cubicBezTo>
                    <a:pt x="3" y="251"/>
                    <a:pt x="3" y="251"/>
                    <a:pt x="24" y="254"/>
                  </a:cubicBezTo>
                  <a:cubicBezTo>
                    <a:pt x="24" y="255"/>
                    <a:pt x="23" y="257"/>
                    <a:pt x="23" y="258"/>
                  </a:cubicBezTo>
                  <a:cubicBezTo>
                    <a:pt x="22" y="263"/>
                    <a:pt x="19" y="269"/>
                    <a:pt x="24" y="273"/>
                  </a:cubicBezTo>
                  <a:cubicBezTo>
                    <a:pt x="29" y="277"/>
                    <a:pt x="33" y="272"/>
                    <a:pt x="38" y="270"/>
                  </a:cubicBezTo>
                  <a:cubicBezTo>
                    <a:pt x="44" y="267"/>
                    <a:pt x="51" y="265"/>
                    <a:pt x="58" y="265"/>
                  </a:cubicBezTo>
                  <a:cubicBezTo>
                    <a:pt x="96" y="268"/>
                    <a:pt x="134" y="268"/>
                    <a:pt x="170" y="285"/>
                  </a:cubicBezTo>
                  <a:cubicBezTo>
                    <a:pt x="183" y="290"/>
                    <a:pt x="196" y="288"/>
                    <a:pt x="208" y="281"/>
                  </a:cubicBezTo>
                  <a:cubicBezTo>
                    <a:pt x="248" y="256"/>
                    <a:pt x="293" y="260"/>
                    <a:pt x="337" y="264"/>
                  </a:cubicBezTo>
                  <a:cubicBezTo>
                    <a:pt x="352" y="265"/>
                    <a:pt x="361" y="259"/>
                    <a:pt x="369" y="251"/>
                  </a:cubicBezTo>
                  <a:cubicBezTo>
                    <a:pt x="377" y="245"/>
                    <a:pt x="371" y="235"/>
                    <a:pt x="368" y="227"/>
                  </a:cubicBezTo>
                  <a:cubicBezTo>
                    <a:pt x="363" y="213"/>
                    <a:pt x="359" y="199"/>
                    <a:pt x="358" y="183"/>
                  </a:cubicBezTo>
                  <a:close/>
                  <a:moveTo>
                    <a:pt x="66" y="254"/>
                  </a:moveTo>
                  <a:cubicBezTo>
                    <a:pt x="60" y="254"/>
                    <a:pt x="53" y="254"/>
                    <a:pt x="47" y="255"/>
                  </a:cubicBezTo>
                  <a:cubicBezTo>
                    <a:pt x="43" y="256"/>
                    <a:pt x="37" y="260"/>
                    <a:pt x="36" y="254"/>
                  </a:cubicBezTo>
                  <a:cubicBezTo>
                    <a:pt x="35" y="247"/>
                    <a:pt x="42" y="248"/>
                    <a:pt x="46" y="247"/>
                  </a:cubicBezTo>
                  <a:cubicBezTo>
                    <a:pt x="68" y="245"/>
                    <a:pt x="90" y="243"/>
                    <a:pt x="111" y="248"/>
                  </a:cubicBezTo>
                  <a:cubicBezTo>
                    <a:pt x="128" y="251"/>
                    <a:pt x="145" y="255"/>
                    <a:pt x="162" y="258"/>
                  </a:cubicBezTo>
                  <a:cubicBezTo>
                    <a:pt x="168" y="259"/>
                    <a:pt x="173" y="261"/>
                    <a:pt x="173" y="270"/>
                  </a:cubicBezTo>
                  <a:cubicBezTo>
                    <a:pt x="138" y="258"/>
                    <a:pt x="102" y="256"/>
                    <a:pt x="66" y="254"/>
                  </a:cubicBezTo>
                  <a:close/>
                  <a:moveTo>
                    <a:pt x="245" y="81"/>
                  </a:moveTo>
                  <a:cubicBezTo>
                    <a:pt x="246" y="67"/>
                    <a:pt x="247" y="54"/>
                    <a:pt x="248" y="40"/>
                  </a:cubicBezTo>
                  <a:cubicBezTo>
                    <a:pt x="249" y="28"/>
                    <a:pt x="259" y="29"/>
                    <a:pt x="267" y="28"/>
                  </a:cubicBezTo>
                  <a:cubicBezTo>
                    <a:pt x="277" y="26"/>
                    <a:pt x="272" y="35"/>
                    <a:pt x="273" y="40"/>
                  </a:cubicBezTo>
                  <a:cubicBezTo>
                    <a:pt x="274" y="46"/>
                    <a:pt x="274" y="52"/>
                    <a:pt x="274" y="57"/>
                  </a:cubicBezTo>
                  <a:cubicBezTo>
                    <a:pt x="274" y="62"/>
                    <a:pt x="275" y="66"/>
                    <a:pt x="274" y="70"/>
                  </a:cubicBezTo>
                  <a:cubicBezTo>
                    <a:pt x="274" y="75"/>
                    <a:pt x="276" y="85"/>
                    <a:pt x="271" y="86"/>
                  </a:cubicBezTo>
                  <a:cubicBezTo>
                    <a:pt x="264" y="89"/>
                    <a:pt x="255" y="84"/>
                    <a:pt x="247" y="87"/>
                  </a:cubicBezTo>
                  <a:cubicBezTo>
                    <a:pt x="244" y="88"/>
                    <a:pt x="244" y="83"/>
                    <a:pt x="245" y="81"/>
                  </a:cubicBezTo>
                  <a:close/>
                  <a:moveTo>
                    <a:pt x="200" y="268"/>
                  </a:moveTo>
                  <a:cubicBezTo>
                    <a:pt x="219" y="244"/>
                    <a:pt x="306" y="234"/>
                    <a:pt x="340" y="250"/>
                  </a:cubicBezTo>
                  <a:cubicBezTo>
                    <a:pt x="294" y="251"/>
                    <a:pt x="245" y="242"/>
                    <a:pt x="200" y="268"/>
                  </a:cubicBezTo>
                  <a:close/>
                  <a:moveTo>
                    <a:pt x="353" y="43"/>
                  </a:moveTo>
                  <a:cubicBezTo>
                    <a:pt x="345" y="68"/>
                    <a:pt x="341" y="95"/>
                    <a:pt x="336" y="121"/>
                  </a:cubicBezTo>
                  <a:cubicBezTo>
                    <a:pt x="330" y="151"/>
                    <a:pt x="335" y="181"/>
                    <a:pt x="338" y="211"/>
                  </a:cubicBezTo>
                  <a:cubicBezTo>
                    <a:pt x="341" y="232"/>
                    <a:pt x="341" y="232"/>
                    <a:pt x="321" y="231"/>
                  </a:cubicBezTo>
                  <a:cubicBezTo>
                    <a:pt x="281" y="228"/>
                    <a:pt x="242" y="233"/>
                    <a:pt x="204" y="247"/>
                  </a:cubicBezTo>
                  <a:cubicBezTo>
                    <a:pt x="190" y="252"/>
                    <a:pt x="187" y="249"/>
                    <a:pt x="187" y="234"/>
                  </a:cubicBezTo>
                  <a:cubicBezTo>
                    <a:pt x="188" y="207"/>
                    <a:pt x="189" y="179"/>
                    <a:pt x="189" y="151"/>
                  </a:cubicBezTo>
                  <a:cubicBezTo>
                    <a:pt x="190" y="120"/>
                    <a:pt x="186" y="89"/>
                    <a:pt x="193" y="58"/>
                  </a:cubicBezTo>
                  <a:cubicBezTo>
                    <a:pt x="193" y="59"/>
                    <a:pt x="194" y="61"/>
                    <a:pt x="195" y="62"/>
                  </a:cubicBezTo>
                  <a:cubicBezTo>
                    <a:pt x="202" y="58"/>
                    <a:pt x="207" y="52"/>
                    <a:pt x="212" y="47"/>
                  </a:cubicBezTo>
                  <a:cubicBezTo>
                    <a:pt x="217" y="43"/>
                    <a:pt x="226" y="38"/>
                    <a:pt x="232" y="42"/>
                  </a:cubicBezTo>
                  <a:cubicBezTo>
                    <a:pt x="238" y="46"/>
                    <a:pt x="233" y="54"/>
                    <a:pt x="234" y="60"/>
                  </a:cubicBezTo>
                  <a:cubicBezTo>
                    <a:pt x="234" y="76"/>
                    <a:pt x="230" y="92"/>
                    <a:pt x="233" y="109"/>
                  </a:cubicBezTo>
                  <a:cubicBezTo>
                    <a:pt x="233" y="112"/>
                    <a:pt x="231" y="117"/>
                    <a:pt x="237" y="118"/>
                  </a:cubicBezTo>
                  <a:cubicBezTo>
                    <a:pt x="241" y="118"/>
                    <a:pt x="244" y="116"/>
                    <a:pt x="246" y="112"/>
                  </a:cubicBezTo>
                  <a:cubicBezTo>
                    <a:pt x="252" y="98"/>
                    <a:pt x="257" y="95"/>
                    <a:pt x="268" y="109"/>
                  </a:cubicBezTo>
                  <a:cubicBezTo>
                    <a:pt x="274" y="116"/>
                    <a:pt x="282" y="110"/>
                    <a:pt x="283" y="101"/>
                  </a:cubicBezTo>
                  <a:cubicBezTo>
                    <a:pt x="286" y="81"/>
                    <a:pt x="286" y="61"/>
                    <a:pt x="285" y="41"/>
                  </a:cubicBezTo>
                  <a:cubicBezTo>
                    <a:pt x="284" y="28"/>
                    <a:pt x="288" y="24"/>
                    <a:pt x="300" y="25"/>
                  </a:cubicBezTo>
                  <a:cubicBezTo>
                    <a:pt x="314" y="27"/>
                    <a:pt x="328" y="28"/>
                    <a:pt x="343" y="28"/>
                  </a:cubicBezTo>
                  <a:cubicBezTo>
                    <a:pt x="354" y="28"/>
                    <a:pt x="356" y="33"/>
                    <a:pt x="353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90"/>
            <p:cNvSpPr/>
            <p:nvPr/>
          </p:nvSpPr>
          <p:spPr bwMode="auto">
            <a:xfrm>
              <a:off x="3365500" y="2784475"/>
              <a:ext cx="209550" cy="49213"/>
            </a:xfrm>
            <a:custGeom>
              <a:avLst/>
              <a:gdLst>
                <a:gd name="T0" fmla="*/ 0 w 78"/>
                <a:gd name="T1" fmla="*/ 0 h 18"/>
                <a:gd name="T2" fmla="*/ 67 w 78"/>
                <a:gd name="T3" fmla="*/ 4 h 18"/>
                <a:gd name="T4" fmla="*/ 77 w 78"/>
                <a:gd name="T5" fmla="*/ 11 h 18"/>
                <a:gd name="T6" fmla="*/ 66 w 78"/>
                <a:gd name="T7" fmla="*/ 12 h 18"/>
                <a:gd name="T8" fmla="*/ 18 w 78"/>
                <a:gd name="T9" fmla="*/ 9 h 18"/>
                <a:gd name="T10" fmla="*/ 0 w 78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18">
                  <a:moveTo>
                    <a:pt x="0" y="0"/>
                  </a:moveTo>
                  <a:cubicBezTo>
                    <a:pt x="24" y="5"/>
                    <a:pt x="46" y="2"/>
                    <a:pt x="67" y="4"/>
                  </a:cubicBezTo>
                  <a:cubicBezTo>
                    <a:pt x="71" y="4"/>
                    <a:pt x="78" y="4"/>
                    <a:pt x="77" y="11"/>
                  </a:cubicBezTo>
                  <a:cubicBezTo>
                    <a:pt x="75" y="18"/>
                    <a:pt x="69" y="13"/>
                    <a:pt x="66" y="12"/>
                  </a:cubicBezTo>
                  <a:cubicBezTo>
                    <a:pt x="50" y="6"/>
                    <a:pt x="34" y="12"/>
                    <a:pt x="18" y="9"/>
                  </a:cubicBezTo>
                  <a:cubicBezTo>
                    <a:pt x="12" y="8"/>
                    <a:pt x="7" y="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91"/>
            <p:cNvSpPr/>
            <p:nvPr/>
          </p:nvSpPr>
          <p:spPr bwMode="auto">
            <a:xfrm>
              <a:off x="3351213" y="2978150"/>
              <a:ext cx="142875" cy="42863"/>
            </a:xfrm>
            <a:custGeom>
              <a:avLst/>
              <a:gdLst>
                <a:gd name="T0" fmla="*/ 53 w 53"/>
                <a:gd name="T1" fmla="*/ 3 h 16"/>
                <a:gd name="T2" fmla="*/ 0 w 53"/>
                <a:gd name="T3" fmla="*/ 3 h 16"/>
                <a:gd name="T4" fmla="*/ 53 w 53"/>
                <a:gd name="T5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16">
                  <a:moveTo>
                    <a:pt x="53" y="3"/>
                  </a:moveTo>
                  <a:cubicBezTo>
                    <a:pt x="35" y="5"/>
                    <a:pt x="17" y="16"/>
                    <a:pt x="0" y="3"/>
                  </a:cubicBezTo>
                  <a:cubicBezTo>
                    <a:pt x="17" y="4"/>
                    <a:pt x="35" y="0"/>
                    <a:pt x="5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92"/>
            <p:cNvSpPr/>
            <p:nvPr/>
          </p:nvSpPr>
          <p:spPr bwMode="auto">
            <a:xfrm>
              <a:off x="3813175" y="2982912"/>
              <a:ext cx="158750" cy="46038"/>
            </a:xfrm>
            <a:custGeom>
              <a:avLst/>
              <a:gdLst>
                <a:gd name="T0" fmla="*/ 0 w 59"/>
                <a:gd name="T1" fmla="*/ 9 h 17"/>
                <a:gd name="T2" fmla="*/ 59 w 59"/>
                <a:gd name="T3" fmla="*/ 8 h 17"/>
                <a:gd name="T4" fmla="*/ 0 w 59"/>
                <a:gd name="T5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7">
                  <a:moveTo>
                    <a:pt x="0" y="9"/>
                  </a:moveTo>
                  <a:cubicBezTo>
                    <a:pt x="20" y="0"/>
                    <a:pt x="39" y="3"/>
                    <a:pt x="59" y="8"/>
                  </a:cubicBezTo>
                  <a:cubicBezTo>
                    <a:pt x="39" y="10"/>
                    <a:pt x="20" y="17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93"/>
            <p:cNvSpPr/>
            <p:nvPr/>
          </p:nvSpPr>
          <p:spPr bwMode="auto">
            <a:xfrm>
              <a:off x="3797300" y="2860675"/>
              <a:ext cx="187325" cy="53975"/>
            </a:xfrm>
            <a:custGeom>
              <a:avLst/>
              <a:gdLst>
                <a:gd name="T0" fmla="*/ 0 w 70"/>
                <a:gd name="T1" fmla="*/ 11 h 20"/>
                <a:gd name="T2" fmla="*/ 70 w 70"/>
                <a:gd name="T3" fmla="*/ 3 h 20"/>
                <a:gd name="T4" fmla="*/ 0 w 70"/>
                <a:gd name="T5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20">
                  <a:moveTo>
                    <a:pt x="0" y="11"/>
                  </a:moveTo>
                  <a:cubicBezTo>
                    <a:pt x="24" y="9"/>
                    <a:pt x="46" y="0"/>
                    <a:pt x="70" y="3"/>
                  </a:cubicBezTo>
                  <a:cubicBezTo>
                    <a:pt x="47" y="7"/>
                    <a:pt x="25" y="20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8" name="文本框 77"/>
          <p:cNvSpPr txBox="1"/>
          <p:nvPr/>
        </p:nvSpPr>
        <p:spPr>
          <a:xfrm>
            <a:off x="1345557" y="3931920"/>
            <a:ext cx="2002795" cy="12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负责带领项目小组各成员完成活动的主体内容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4962797" y="3948511"/>
            <a:ext cx="1963106" cy="12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分别负责</a:t>
            </a:r>
            <a:r>
              <a:rPr lang="zh-CN" altLang="en-US" sz="2000" b="1" dirty="0">
                <a:solidFill>
                  <a:srgbClr val="234A6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跟进监督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行政部门与技术部门的工作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8483204" y="3659832"/>
            <a:ext cx="2760477" cy="1979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积极参与工作，并且负责</a:t>
            </a:r>
            <a:r>
              <a:rPr lang="zh-CN" altLang="en-US" sz="2000" b="1" dirty="0">
                <a:solidFill>
                  <a:srgbClr val="234A6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及时完整清晰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</a:t>
            </a:r>
            <a:r>
              <a:rPr lang="zh-CN" altLang="en-US" sz="2000" b="1" dirty="0">
                <a:solidFill>
                  <a:srgbClr val="234A6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传达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项目小组内有关于本部门的工作内容和要求给各部门的</a:t>
            </a:r>
            <a:r>
              <a:rPr lang="zh-CN" altLang="en-US" sz="2000" b="1" dirty="0">
                <a:solidFill>
                  <a:srgbClr val="234A6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部长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660844" y="-1544320"/>
            <a:ext cx="2267772" cy="6196103"/>
            <a:chOff x="1444624" y="0"/>
            <a:chExt cx="1589087" cy="434177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15" name="直接连接符 14"/>
            <p:cNvCxnSpPr/>
            <p:nvPr/>
          </p:nvCxnSpPr>
          <p:spPr>
            <a:xfrm>
              <a:off x="2239167" y="0"/>
              <a:ext cx="0" cy="2724068"/>
            </a:xfrm>
            <a:prstGeom prst="line">
              <a:avLst/>
            </a:prstGeom>
            <a:grpFill/>
            <a:ln w="28575">
              <a:solidFill>
                <a:srgbClr val="254E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4"/>
            <p:cNvGrpSpPr>
              <a:grpSpLocks noChangeAspect="1"/>
            </p:cNvGrpSpPr>
            <p:nvPr/>
          </p:nvGrpSpPr>
          <p:grpSpPr bwMode="auto">
            <a:xfrm>
              <a:off x="1444624" y="2701886"/>
              <a:ext cx="1589087" cy="1639888"/>
              <a:chOff x="1308" y="1009"/>
              <a:chExt cx="1001" cy="1033"/>
            </a:xfrm>
            <a:grpFill/>
          </p:grpSpPr>
          <p:sp>
            <p:nvSpPr>
              <p:cNvPr id="17" name="Freeform 5"/>
              <p:cNvSpPr/>
              <p:nvPr/>
            </p:nvSpPr>
            <p:spPr bwMode="auto">
              <a:xfrm>
                <a:off x="1533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8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9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0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1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2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3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4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5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26" name="任意多边形 130"/>
          <p:cNvSpPr/>
          <p:nvPr/>
        </p:nvSpPr>
        <p:spPr>
          <a:xfrm>
            <a:off x="4858443" y="2805585"/>
            <a:ext cx="5662863" cy="32085"/>
          </a:xfrm>
          <a:custGeom>
            <a:avLst/>
            <a:gdLst>
              <a:gd name="connsiteX0" fmla="*/ 0 w 5662863"/>
              <a:gd name="connsiteY0" fmla="*/ 0 h 32085"/>
              <a:gd name="connsiteX1" fmla="*/ 5662863 w 5662863"/>
              <a:gd name="connsiteY1" fmla="*/ 32085 h 3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62863" h="32085">
                <a:moveTo>
                  <a:pt x="0" y="0"/>
                </a:moveTo>
                <a:lnTo>
                  <a:pt x="5662863" y="32085"/>
                </a:lnTo>
              </a:path>
            </a:pathLst>
          </a:custGeom>
          <a:noFill/>
          <a:ln w="25400" cap="rnd">
            <a:solidFill>
              <a:schemeClr val="accent1">
                <a:lumMod val="50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131"/>
          <p:cNvSpPr/>
          <p:nvPr/>
        </p:nvSpPr>
        <p:spPr>
          <a:xfrm>
            <a:off x="4858442" y="4280574"/>
            <a:ext cx="5662863" cy="32085"/>
          </a:xfrm>
          <a:custGeom>
            <a:avLst/>
            <a:gdLst>
              <a:gd name="connsiteX0" fmla="*/ 0 w 5662863"/>
              <a:gd name="connsiteY0" fmla="*/ 0 h 32085"/>
              <a:gd name="connsiteX1" fmla="*/ 5662863 w 5662863"/>
              <a:gd name="connsiteY1" fmla="*/ 32085 h 3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62863" h="32085">
                <a:moveTo>
                  <a:pt x="0" y="0"/>
                </a:moveTo>
                <a:lnTo>
                  <a:pt x="5662863" y="32085"/>
                </a:lnTo>
              </a:path>
            </a:pathLst>
          </a:custGeom>
          <a:noFill/>
          <a:ln w="25400" cap="rnd">
            <a:solidFill>
              <a:schemeClr val="accent1">
                <a:lumMod val="50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773259" y="3150404"/>
            <a:ext cx="5748046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rgbClr val="234A65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职能划分</a:t>
            </a:r>
          </a:p>
        </p:txBody>
      </p:sp>
      <p:sp>
        <p:nvSpPr>
          <p:cNvPr id="29" name="Freeform 30"/>
          <p:cNvSpPr>
            <a:spLocks noEditPoints="1"/>
          </p:cNvSpPr>
          <p:nvPr/>
        </p:nvSpPr>
        <p:spPr bwMode="auto">
          <a:xfrm>
            <a:off x="5266560" y="2639118"/>
            <a:ext cx="356162" cy="344819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rgbClr val="234A6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6"/>
          <p:cNvSpPr>
            <a:spLocks noEditPoints="1"/>
          </p:cNvSpPr>
          <p:nvPr/>
        </p:nvSpPr>
        <p:spPr bwMode="auto">
          <a:xfrm>
            <a:off x="9171930" y="1579686"/>
            <a:ext cx="1349375" cy="887412"/>
          </a:xfrm>
          <a:custGeom>
            <a:avLst/>
            <a:gdLst>
              <a:gd name="T0" fmla="*/ 194 w 200"/>
              <a:gd name="T1" fmla="*/ 121 h 132"/>
              <a:gd name="T2" fmla="*/ 178 w 200"/>
              <a:gd name="T3" fmla="*/ 118 h 132"/>
              <a:gd name="T4" fmla="*/ 189 w 200"/>
              <a:gd name="T5" fmla="*/ 91 h 132"/>
              <a:gd name="T6" fmla="*/ 182 w 200"/>
              <a:gd name="T7" fmla="*/ 86 h 132"/>
              <a:gd name="T8" fmla="*/ 150 w 200"/>
              <a:gd name="T9" fmla="*/ 111 h 132"/>
              <a:gd name="T10" fmla="*/ 148 w 200"/>
              <a:gd name="T11" fmla="*/ 97 h 132"/>
              <a:gd name="T12" fmla="*/ 149 w 200"/>
              <a:gd name="T13" fmla="*/ 93 h 132"/>
              <a:gd name="T14" fmla="*/ 180 w 200"/>
              <a:gd name="T15" fmla="*/ 78 h 132"/>
              <a:gd name="T16" fmla="*/ 188 w 200"/>
              <a:gd name="T17" fmla="*/ 74 h 132"/>
              <a:gd name="T18" fmla="*/ 141 w 200"/>
              <a:gd name="T19" fmla="*/ 90 h 132"/>
              <a:gd name="T20" fmla="*/ 123 w 200"/>
              <a:gd name="T21" fmla="*/ 106 h 132"/>
              <a:gd name="T22" fmla="*/ 138 w 200"/>
              <a:gd name="T23" fmla="*/ 72 h 132"/>
              <a:gd name="T24" fmla="*/ 115 w 200"/>
              <a:gd name="T25" fmla="*/ 62 h 132"/>
              <a:gd name="T26" fmla="*/ 104 w 200"/>
              <a:gd name="T27" fmla="*/ 105 h 132"/>
              <a:gd name="T28" fmla="*/ 94 w 200"/>
              <a:gd name="T29" fmla="*/ 82 h 132"/>
              <a:gd name="T30" fmla="*/ 102 w 200"/>
              <a:gd name="T31" fmla="*/ 0 h 132"/>
              <a:gd name="T32" fmla="*/ 97 w 200"/>
              <a:gd name="T33" fmla="*/ 4 h 132"/>
              <a:gd name="T34" fmla="*/ 86 w 200"/>
              <a:gd name="T35" fmla="*/ 80 h 132"/>
              <a:gd name="T36" fmla="*/ 70 w 200"/>
              <a:gd name="T37" fmla="*/ 108 h 132"/>
              <a:gd name="T38" fmla="*/ 66 w 200"/>
              <a:gd name="T39" fmla="*/ 72 h 132"/>
              <a:gd name="T40" fmla="*/ 81 w 200"/>
              <a:gd name="T41" fmla="*/ 61 h 132"/>
              <a:gd name="T42" fmla="*/ 59 w 200"/>
              <a:gd name="T43" fmla="*/ 66 h 132"/>
              <a:gd name="T44" fmla="*/ 54 w 200"/>
              <a:gd name="T45" fmla="*/ 104 h 132"/>
              <a:gd name="T46" fmla="*/ 44 w 200"/>
              <a:gd name="T47" fmla="*/ 111 h 132"/>
              <a:gd name="T48" fmla="*/ 34 w 200"/>
              <a:gd name="T49" fmla="*/ 87 h 132"/>
              <a:gd name="T50" fmla="*/ 26 w 200"/>
              <a:gd name="T51" fmla="*/ 66 h 132"/>
              <a:gd name="T52" fmla="*/ 25 w 200"/>
              <a:gd name="T53" fmla="*/ 88 h 132"/>
              <a:gd name="T54" fmla="*/ 25 w 200"/>
              <a:gd name="T55" fmla="*/ 92 h 132"/>
              <a:gd name="T56" fmla="*/ 18 w 200"/>
              <a:gd name="T57" fmla="*/ 123 h 132"/>
              <a:gd name="T58" fmla="*/ 2 w 200"/>
              <a:gd name="T59" fmla="*/ 120 h 132"/>
              <a:gd name="T60" fmla="*/ 15 w 200"/>
              <a:gd name="T61" fmla="*/ 132 h 132"/>
              <a:gd name="T62" fmla="*/ 34 w 200"/>
              <a:gd name="T63" fmla="*/ 114 h 132"/>
              <a:gd name="T64" fmla="*/ 48 w 200"/>
              <a:gd name="T65" fmla="*/ 121 h 132"/>
              <a:gd name="T66" fmla="*/ 61 w 200"/>
              <a:gd name="T67" fmla="*/ 113 h 132"/>
              <a:gd name="T68" fmla="*/ 70 w 200"/>
              <a:gd name="T69" fmla="*/ 117 h 132"/>
              <a:gd name="T70" fmla="*/ 92 w 200"/>
              <a:gd name="T71" fmla="*/ 109 h 132"/>
              <a:gd name="T72" fmla="*/ 113 w 200"/>
              <a:gd name="T73" fmla="*/ 111 h 132"/>
              <a:gd name="T74" fmla="*/ 123 w 200"/>
              <a:gd name="T75" fmla="*/ 115 h 132"/>
              <a:gd name="T76" fmla="*/ 140 w 200"/>
              <a:gd name="T77" fmla="*/ 112 h 132"/>
              <a:gd name="T78" fmla="*/ 169 w 200"/>
              <a:gd name="T79" fmla="*/ 115 h 132"/>
              <a:gd name="T80" fmla="*/ 179 w 200"/>
              <a:gd name="T81" fmla="*/ 130 h 132"/>
              <a:gd name="T82" fmla="*/ 197 w 200"/>
              <a:gd name="T83" fmla="*/ 130 h 132"/>
              <a:gd name="T84" fmla="*/ 122 w 200"/>
              <a:gd name="T85" fmla="*/ 68 h 132"/>
              <a:gd name="T86" fmla="*/ 127 w 200"/>
              <a:gd name="T87" fmla="*/ 65 h 132"/>
              <a:gd name="T88" fmla="*/ 117 w 200"/>
              <a:gd name="T89" fmla="*/ 95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0" h="132">
                <a:moveTo>
                  <a:pt x="200" y="124"/>
                </a:moveTo>
                <a:cubicBezTo>
                  <a:pt x="199" y="122"/>
                  <a:pt x="196" y="121"/>
                  <a:pt x="194" y="121"/>
                </a:cubicBezTo>
                <a:cubicBezTo>
                  <a:pt x="189" y="123"/>
                  <a:pt x="185" y="123"/>
                  <a:pt x="183" y="122"/>
                </a:cubicBezTo>
                <a:cubicBezTo>
                  <a:pt x="180" y="121"/>
                  <a:pt x="179" y="119"/>
                  <a:pt x="178" y="118"/>
                </a:cubicBezTo>
                <a:cubicBezTo>
                  <a:pt x="177" y="113"/>
                  <a:pt x="180" y="106"/>
                  <a:pt x="183" y="100"/>
                </a:cubicBezTo>
                <a:cubicBezTo>
                  <a:pt x="187" y="95"/>
                  <a:pt x="189" y="92"/>
                  <a:pt x="189" y="91"/>
                </a:cubicBezTo>
                <a:cubicBezTo>
                  <a:pt x="190" y="89"/>
                  <a:pt x="190" y="87"/>
                  <a:pt x="188" y="85"/>
                </a:cubicBezTo>
                <a:cubicBezTo>
                  <a:pt x="186" y="84"/>
                  <a:pt x="183" y="85"/>
                  <a:pt x="182" y="86"/>
                </a:cubicBezTo>
                <a:cubicBezTo>
                  <a:pt x="181" y="87"/>
                  <a:pt x="179" y="91"/>
                  <a:pt x="176" y="95"/>
                </a:cubicBezTo>
                <a:cubicBezTo>
                  <a:pt x="170" y="104"/>
                  <a:pt x="160" y="114"/>
                  <a:pt x="150" y="111"/>
                </a:cubicBezTo>
                <a:cubicBezTo>
                  <a:pt x="150" y="111"/>
                  <a:pt x="149" y="110"/>
                  <a:pt x="148" y="109"/>
                </a:cubicBezTo>
                <a:cubicBezTo>
                  <a:pt x="147" y="107"/>
                  <a:pt x="146" y="103"/>
                  <a:pt x="148" y="97"/>
                </a:cubicBezTo>
                <a:cubicBezTo>
                  <a:pt x="148" y="96"/>
                  <a:pt x="148" y="96"/>
                  <a:pt x="148" y="95"/>
                </a:cubicBezTo>
                <a:cubicBezTo>
                  <a:pt x="149" y="95"/>
                  <a:pt x="149" y="94"/>
                  <a:pt x="149" y="93"/>
                </a:cubicBezTo>
                <a:cubicBezTo>
                  <a:pt x="156" y="78"/>
                  <a:pt x="167" y="76"/>
                  <a:pt x="171" y="75"/>
                </a:cubicBezTo>
                <a:cubicBezTo>
                  <a:pt x="176" y="75"/>
                  <a:pt x="180" y="77"/>
                  <a:pt x="180" y="78"/>
                </a:cubicBezTo>
                <a:cubicBezTo>
                  <a:pt x="181" y="80"/>
                  <a:pt x="184" y="81"/>
                  <a:pt x="186" y="80"/>
                </a:cubicBezTo>
                <a:cubicBezTo>
                  <a:pt x="188" y="79"/>
                  <a:pt x="189" y="77"/>
                  <a:pt x="188" y="74"/>
                </a:cubicBezTo>
                <a:cubicBezTo>
                  <a:pt x="186" y="70"/>
                  <a:pt x="180" y="67"/>
                  <a:pt x="172" y="67"/>
                </a:cubicBezTo>
                <a:cubicBezTo>
                  <a:pt x="167" y="67"/>
                  <a:pt x="150" y="68"/>
                  <a:pt x="141" y="90"/>
                </a:cubicBezTo>
                <a:cubicBezTo>
                  <a:pt x="141" y="91"/>
                  <a:pt x="140" y="92"/>
                  <a:pt x="140" y="93"/>
                </a:cubicBezTo>
                <a:cubicBezTo>
                  <a:pt x="136" y="100"/>
                  <a:pt x="129" y="107"/>
                  <a:pt x="123" y="106"/>
                </a:cubicBezTo>
                <a:cubicBezTo>
                  <a:pt x="122" y="106"/>
                  <a:pt x="121" y="106"/>
                  <a:pt x="120" y="105"/>
                </a:cubicBezTo>
                <a:cubicBezTo>
                  <a:pt x="129" y="96"/>
                  <a:pt x="137" y="82"/>
                  <a:pt x="138" y="72"/>
                </a:cubicBezTo>
                <a:cubicBezTo>
                  <a:pt x="139" y="64"/>
                  <a:pt x="135" y="58"/>
                  <a:pt x="128" y="57"/>
                </a:cubicBezTo>
                <a:cubicBezTo>
                  <a:pt x="123" y="56"/>
                  <a:pt x="119" y="58"/>
                  <a:pt x="115" y="62"/>
                </a:cubicBezTo>
                <a:cubicBezTo>
                  <a:pt x="107" y="71"/>
                  <a:pt x="106" y="91"/>
                  <a:pt x="109" y="103"/>
                </a:cubicBezTo>
                <a:cubicBezTo>
                  <a:pt x="107" y="104"/>
                  <a:pt x="105" y="106"/>
                  <a:pt x="104" y="105"/>
                </a:cubicBezTo>
                <a:cubicBezTo>
                  <a:pt x="102" y="105"/>
                  <a:pt x="100" y="105"/>
                  <a:pt x="99" y="103"/>
                </a:cubicBezTo>
                <a:cubicBezTo>
                  <a:pt x="95" y="99"/>
                  <a:pt x="94" y="91"/>
                  <a:pt x="94" y="82"/>
                </a:cubicBezTo>
                <a:cubicBezTo>
                  <a:pt x="96" y="73"/>
                  <a:pt x="104" y="18"/>
                  <a:pt x="106" y="5"/>
                </a:cubicBezTo>
                <a:cubicBezTo>
                  <a:pt x="106" y="3"/>
                  <a:pt x="104" y="1"/>
                  <a:pt x="102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99" y="0"/>
                  <a:pt x="97" y="2"/>
                  <a:pt x="97" y="4"/>
                </a:cubicBezTo>
                <a:cubicBezTo>
                  <a:pt x="95" y="17"/>
                  <a:pt x="87" y="70"/>
                  <a:pt x="86" y="80"/>
                </a:cubicBezTo>
                <a:cubicBezTo>
                  <a:pt x="86" y="80"/>
                  <a:pt x="86" y="80"/>
                  <a:pt x="86" y="80"/>
                </a:cubicBezTo>
                <a:cubicBezTo>
                  <a:pt x="86" y="80"/>
                  <a:pt x="86" y="80"/>
                  <a:pt x="86" y="81"/>
                </a:cubicBezTo>
                <a:cubicBezTo>
                  <a:pt x="83" y="98"/>
                  <a:pt x="78" y="107"/>
                  <a:pt x="70" y="108"/>
                </a:cubicBezTo>
                <a:cubicBezTo>
                  <a:pt x="68" y="108"/>
                  <a:pt x="61" y="104"/>
                  <a:pt x="60" y="91"/>
                </a:cubicBezTo>
                <a:cubicBezTo>
                  <a:pt x="60" y="83"/>
                  <a:pt x="62" y="76"/>
                  <a:pt x="66" y="72"/>
                </a:cubicBezTo>
                <a:cubicBezTo>
                  <a:pt x="69" y="68"/>
                  <a:pt x="73" y="66"/>
                  <a:pt x="77" y="66"/>
                </a:cubicBezTo>
                <a:cubicBezTo>
                  <a:pt x="80" y="65"/>
                  <a:pt x="82" y="63"/>
                  <a:pt x="81" y="61"/>
                </a:cubicBezTo>
                <a:cubicBezTo>
                  <a:pt x="81" y="58"/>
                  <a:pt x="79" y="57"/>
                  <a:pt x="77" y="57"/>
                </a:cubicBezTo>
                <a:cubicBezTo>
                  <a:pt x="70" y="57"/>
                  <a:pt x="64" y="61"/>
                  <a:pt x="59" y="66"/>
                </a:cubicBezTo>
                <a:cubicBezTo>
                  <a:pt x="55" y="70"/>
                  <a:pt x="51" y="79"/>
                  <a:pt x="52" y="92"/>
                </a:cubicBezTo>
                <a:cubicBezTo>
                  <a:pt x="52" y="97"/>
                  <a:pt x="53" y="101"/>
                  <a:pt x="54" y="104"/>
                </a:cubicBezTo>
                <a:cubicBezTo>
                  <a:pt x="53" y="109"/>
                  <a:pt x="51" y="111"/>
                  <a:pt x="50" y="112"/>
                </a:cubicBezTo>
                <a:cubicBezTo>
                  <a:pt x="48" y="112"/>
                  <a:pt x="46" y="112"/>
                  <a:pt x="44" y="111"/>
                </a:cubicBezTo>
                <a:cubicBezTo>
                  <a:pt x="40" y="109"/>
                  <a:pt x="37" y="101"/>
                  <a:pt x="34" y="91"/>
                </a:cubicBezTo>
                <a:cubicBezTo>
                  <a:pt x="34" y="90"/>
                  <a:pt x="34" y="88"/>
                  <a:pt x="34" y="87"/>
                </a:cubicBezTo>
                <a:cubicBezTo>
                  <a:pt x="33" y="83"/>
                  <a:pt x="32" y="77"/>
                  <a:pt x="31" y="70"/>
                </a:cubicBezTo>
                <a:cubicBezTo>
                  <a:pt x="30" y="68"/>
                  <a:pt x="28" y="66"/>
                  <a:pt x="26" y="66"/>
                </a:cubicBezTo>
                <a:cubicBezTo>
                  <a:pt x="23" y="67"/>
                  <a:pt x="22" y="69"/>
                  <a:pt x="22" y="71"/>
                </a:cubicBezTo>
                <a:cubicBezTo>
                  <a:pt x="23" y="78"/>
                  <a:pt x="24" y="84"/>
                  <a:pt x="25" y="88"/>
                </a:cubicBezTo>
                <a:cubicBezTo>
                  <a:pt x="25" y="90"/>
                  <a:pt x="25" y="91"/>
                  <a:pt x="25" y="92"/>
                </a:cubicBezTo>
                <a:cubicBezTo>
                  <a:pt x="25" y="92"/>
                  <a:pt x="25" y="92"/>
                  <a:pt x="25" y="92"/>
                </a:cubicBezTo>
                <a:cubicBezTo>
                  <a:pt x="26" y="92"/>
                  <a:pt x="26" y="92"/>
                  <a:pt x="26" y="93"/>
                </a:cubicBezTo>
                <a:cubicBezTo>
                  <a:pt x="28" y="109"/>
                  <a:pt x="26" y="119"/>
                  <a:pt x="18" y="123"/>
                </a:cubicBezTo>
                <a:cubicBezTo>
                  <a:pt x="14" y="125"/>
                  <a:pt x="10" y="122"/>
                  <a:pt x="8" y="120"/>
                </a:cubicBezTo>
                <a:cubicBezTo>
                  <a:pt x="7" y="119"/>
                  <a:pt x="4" y="119"/>
                  <a:pt x="2" y="120"/>
                </a:cubicBezTo>
                <a:cubicBezTo>
                  <a:pt x="0" y="122"/>
                  <a:pt x="0" y="125"/>
                  <a:pt x="2" y="127"/>
                </a:cubicBezTo>
                <a:cubicBezTo>
                  <a:pt x="6" y="130"/>
                  <a:pt x="10" y="132"/>
                  <a:pt x="15" y="132"/>
                </a:cubicBezTo>
                <a:cubicBezTo>
                  <a:pt x="17" y="132"/>
                  <a:pt x="19" y="132"/>
                  <a:pt x="22" y="131"/>
                </a:cubicBezTo>
                <a:cubicBezTo>
                  <a:pt x="28" y="128"/>
                  <a:pt x="33" y="122"/>
                  <a:pt x="34" y="114"/>
                </a:cubicBezTo>
                <a:cubicBezTo>
                  <a:pt x="36" y="116"/>
                  <a:pt x="38" y="117"/>
                  <a:pt x="40" y="119"/>
                </a:cubicBezTo>
                <a:cubicBezTo>
                  <a:pt x="42" y="120"/>
                  <a:pt x="45" y="121"/>
                  <a:pt x="48" y="121"/>
                </a:cubicBezTo>
                <a:cubicBezTo>
                  <a:pt x="49" y="121"/>
                  <a:pt x="50" y="121"/>
                  <a:pt x="52" y="120"/>
                </a:cubicBezTo>
                <a:cubicBezTo>
                  <a:pt x="55" y="120"/>
                  <a:pt x="58" y="117"/>
                  <a:pt x="61" y="113"/>
                </a:cubicBezTo>
                <a:cubicBezTo>
                  <a:pt x="64" y="115"/>
                  <a:pt x="67" y="117"/>
                  <a:pt x="70" y="117"/>
                </a:cubicBezTo>
                <a:cubicBezTo>
                  <a:pt x="70" y="117"/>
                  <a:pt x="70" y="117"/>
                  <a:pt x="70" y="117"/>
                </a:cubicBezTo>
                <a:cubicBezTo>
                  <a:pt x="78" y="116"/>
                  <a:pt x="84" y="111"/>
                  <a:pt x="88" y="103"/>
                </a:cubicBezTo>
                <a:cubicBezTo>
                  <a:pt x="89" y="105"/>
                  <a:pt x="90" y="107"/>
                  <a:pt x="92" y="109"/>
                </a:cubicBezTo>
                <a:cubicBezTo>
                  <a:pt x="95" y="112"/>
                  <a:pt x="99" y="114"/>
                  <a:pt x="104" y="114"/>
                </a:cubicBezTo>
                <a:cubicBezTo>
                  <a:pt x="107" y="114"/>
                  <a:pt x="110" y="113"/>
                  <a:pt x="113" y="111"/>
                </a:cubicBezTo>
                <a:cubicBezTo>
                  <a:pt x="116" y="114"/>
                  <a:pt x="119" y="115"/>
                  <a:pt x="122" y="115"/>
                </a:cubicBezTo>
                <a:cubicBezTo>
                  <a:pt x="122" y="115"/>
                  <a:pt x="123" y="115"/>
                  <a:pt x="123" y="115"/>
                </a:cubicBezTo>
                <a:cubicBezTo>
                  <a:pt x="129" y="115"/>
                  <a:pt x="134" y="113"/>
                  <a:pt x="138" y="109"/>
                </a:cubicBezTo>
                <a:cubicBezTo>
                  <a:pt x="139" y="110"/>
                  <a:pt x="139" y="111"/>
                  <a:pt x="140" y="112"/>
                </a:cubicBezTo>
                <a:cubicBezTo>
                  <a:pt x="141" y="116"/>
                  <a:pt x="144" y="119"/>
                  <a:pt x="147" y="120"/>
                </a:cubicBezTo>
                <a:cubicBezTo>
                  <a:pt x="155" y="122"/>
                  <a:pt x="163" y="119"/>
                  <a:pt x="169" y="115"/>
                </a:cubicBezTo>
                <a:cubicBezTo>
                  <a:pt x="169" y="116"/>
                  <a:pt x="169" y="118"/>
                  <a:pt x="170" y="120"/>
                </a:cubicBezTo>
                <a:cubicBezTo>
                  <a:pt x="171" y="125"/>
                  <a:pt x="174" y="128"/>
                  <a:pt x="179" y="130"/>
                </a:cubicBezTo>
                <a:cubicBezTo>
                  <a:pt x="181" y="131"/>
                  <a:pt x="184" y="132"/>
                  <a:pt x="186" y="132"/>
                </a:cubicBezTo>
                <a:cubicBezTo>
                  <a:pt x="189" y="132"/>
                  <a:pt x="193" y="131"/>
                  <a:pt x="197" y="130"/>
                </a:cubicBezTo>
                <a:cubicBezTo>
                  <a:pt x="199" y="129"/>
                  <a:pt x="200" y="126"/>
                  <a:pt x="200" y="124"/>
                </a:cubicBezTo>
                <a:close/>
                <a:moveTo>
                  <a:pt x="122" y="68"/>
                </a:moveTo>
                <a:cubicBezTo>
                  <a:pt x="123" y="66"/>
                  <a:pt x="125" y="65"/>
                  <a:pt x="126" y="65"/>
                </a:cubicBezTo>
                <a:cubicBezTo>
                  <a:pt x="126" y="65"/>
                  <a:pt x="126" y="65"/>
                  <a:pt x="127" y="65"/>
                </a:cubicBezTo>
                <a:cubicBezTo>
                  <a:pt x="128" y="66"/>
                  <a:pt x="130" y="66"/>
                  <a:pt x="129" y="71"/>
                </a:cubicBezTo>
                <a:cubicBezTo>
                  <a:pt x="129" y="78"/>
                  <a:pt x="123" y="88"/>
                  <a:pt x="117" y="95"/>
                </a:cubicBezTo>
                <a:cubicBezTo>
                  <a:pt x="115" y="85"/>
                  <a:pt x="117" y="73"/>
                  <a:pt x="122" y="68"/>
                </a:cubicBezTo>
                <a:close/>
              </a:path>
            </a:pathLst>
          </a:custGeom>
          <a:solidFill>
            <a:srgbClr val="234A6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7590556" y="1842448"/>
            <a:ext cx="2579867" cy="3544056"/>
            <a:chOff x="8012351" y="1026643"/>
            <a:chExt cx="3700269" cy="5083192"/>
          </a:xfrm>
        </p:grpSpPr>
        <p:grpSp>
          <p:nvGrpSpPr>
            <p:cNvPr id="64" name="组 20"/>
            <p:cNvGrpSpPr/>
            <p:nvPr/>
          </p:nvGrpSpPr>
          <p:grpSpPr>
            <a:xfrm>
              <a:off x="8012351" y="1936096"/>
              <a:ext cx="775336" cy="938951"/>
              <a:chOff x="8012351" y="1936096"/>
              <a:chExt cx="775336" cy="938951"/>
            </a:xfrm>
          </p:grpSpPr>
          <p:sp>
            <p:nvSpPr>
              <p:cNvPr id="81" name="Shape 63"/>
              <p:cNvSpPr/>
              <p:nvPr/>
            </p:nvSpPr>
            <p:spPr>
              <a:xfrm>
                <a:off x="8012351" y="1936096"/>
                <a:ext cx="775336" cy="938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72" h="20210" extrusionOk="0">
                    <a:moveTo>
                      <a:pt x="5196" y="0"/>
                    </a:moveTo>
                    <a:cubicBezTo>
                      <a:pt x="-562" y="3892"/>
                      <a:pt x="-1328" y="9064"/>
                      <a:pt x="1882" y="14521"/>
                    </a:cubicBezTo>
                    <a:cubicBezTo>
                      <a:pt x="5509" y="20686"/>
                      <a:pt x="15589" y="21600"/>
                      <a:pt x="20272" y="18419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rgbClr val="234A6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82" name="Shape 69"/>
              <p:cNvSpPr/>
              <p:nvPr/>
            </p:nvSpPr>
            <p:spPr>
              <a:xfrm>
                <a:off x="8171505" y="2254404"/>
                <a:ext cx="248368" cy="3444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36" extrusionOk="0">
                    <a:moveTo>
                      <a:pt x="3804" y="0"/>
                    </a:moveTo>
                    <a:cubicBezTo>
                      <a:pt x="1682" y="2528"/>
                      <a:pt x="720" y="6989"/>
                      <a:pt x="0" y="9644"/>
                    </a:cubicBezTo>
                    <a:cubicBezTo>
                      <a:pt x="3959" y="9042"/>
                      <a:pt x="9361" y="10535"/>
                      <a:pt x="13386" y="9998"/>
                    </a:cubicBezTo>
                    <a:cubicBezTo>
                      <a:pt x="11808" y="13338"/>
                      <a:pt x="13382" y="17337"/>
                      <a:pt x="10481" y="20910"/>
                    </a:cubicBezTo>
                    <a:cubicBezTo>
                      <a:pt x="13735" y="21163"/>
                      <a:pt x="18256" y="21600"/>
                      <a:pt x="21600" y="21123"/>
                    </a:cubicBezTo>
                  </a:path>
                </a:pathLst>
              </a:custGeom>
              <a:noFill/>
              <a:ln w="38100" cap="flat">
                <a:solidFill>
                  <a:srgbClr val="234A6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65" name="组 19"/>
            <p:cNvGrpSpPr/>
            <p:nvPr/>
          </p:nvGrpSpPr>
          <p:grpSpPr>
            <a:xfrm>
              <a:off x="8126031" y="1026643"/>
              <a:ext cx="3586589" cy="5083192"/>
              <a:chOff x="8126031" y="1026643"/>
              <a:chExt cx="3586589" cy="5083192"/>
            </a:xfrm>
          </p:grpSpPr>
          <p:sp>
            <p:nvSpPr>
              <p:cNvPr id="66" name="Shape 60"/>
              <p:cNvSpPr/>
              <p:nvPr/>
            </p:nvSpPr>
            <p:spPr>
              <a:xfrm>
                <a:off x="8535286" y="1299479"/>
                <a:ext cx="1626209" cy="18417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2" h="21600" extrusionOk="0">
                    <a:moveTo>
                      <a:pt x="20714" y="0"/>
                    </a:moveTo>
                    <a:cubicBezTo>
                      <a:pt x="20560" y="340"/>
                      <a:pt x="21409" y="1795"/>
                      <a:pt x="21485" y="2244"/>
                    </a:cubicBezTo>
                    <a:cubicBezTo>
                      <a:pt x="21600" y="2926"/>
                      <a:pt x="21557" y="3608"/>
                      <a:pt x="21211" y="4236"/>
                    </a:cubicBezTo>
                    <a:cubicBezTo>
                      <a:pt x="20383" y="5739"/>
                      <a:pt x="18269" y="6573"/>
                      <a:pt x="16661" y="7258"/>
                    </a:cubicBezTo>
                    <a:cubicBezTo>
                      <a:pt x="17031" y="7100"/>
                      <a:pt x="12271" y="14800"/>
                      <a:pt x="9563" y="21600"/>
                    </a:cubicBezTo>
                    <a:cubicBezTo>
                      <a:pt x="7479" y="20527"/>
                      <a:pt x="5410" y="19314"/>
                      <a:pt x="3640" y="17857"/>
                    </a:cubicBezTo>
                    <a:cubicBezTo>
                      <a:pt x="2045" y="16544"/>
                      <a:pt x="471" y="15283"/>
                      <a:pt x="0" y="13334"/>
                    </a:cubicBezTo>
                    <a:cubicBezTo>
                      <a:pt x="5847" y="14455"/>
                      <a:pt x="10463" y="9898"/>
                      <a:pt x="13582" y="6209"/>
                    </a:cubicBezTo>
                    <a:cubicBezTo>
                      <a:pt x="14725" y="4857"/>
                      <a:pt x="16375" y="4288"/>
                      <a:pt x="17836" y="3260"/>
                    </a:cubicBezTo>
                    <a:cubicBezTo>
                      <a:pt x="19094" y="2376"/>
                      <a:pt x="20115" y="1325"/>
                      <a:pt x="20714" y="0"/>
                    </a:cubicBezTo>
                    <a:close/>
                  </a:path>
                </a:pathLst>
              </a:custGeom>
              <a:solidFill>
                <a:srgbClr val="E7E4EA"/>
              </a:solidFill>
              <a:ln w="12700" cap="flat">
                <a:solidFill>
                  <a:srgbClr val="234A65"/>
                </a:solidFill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67" name="Shape 61"/>
              <p:cNvSpPr/>
              <p:nvPr/>
            </p:nvSpPr>
            <p:spPr>
              <a:xfrm>
                <a:off x="11218173" y="3459429"/>
                <a:ext cx="494447" cy="4560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7" h="20996" extrusionOk="0">
                    <a:moveTo>
                      <a:pt x="21399" y="9595"/>
                    </a:moveTo>
                    <a:cubicBezTo>
                      <a:pt x="21600" y="7156"/>
                      <a:pt x="21001" y="4989"/>
                      <a:pt x="19823" y="2927"/>
                    </a:cubicBezTo>
                    <a:cubicBezTo>
                      <a:pt x="19477" y="2320"/>
                      <a:pt x="19164" y="1448"/>
                      <a:pt x="18637" y="1004"/>
                    </a:cubicBezTo>
                    <a:cubicBezTo>
                      <a:pt x="18088" y="540"/>
                      <a:pt x="16063" y="423"/>
                      <a:pt x="15795" y="0"/>
                    </a:cubicBezTo>
                    <a:cubicBezTo>
                      <a:pt x="17162" y="2167"/>
                      <a:pt x="16400" y="6177"/>
                      <a:pt x="15405" y="8322"/>
                    </a:cubicBezTo>
                    <a:cubicBezTo>
                      <a:pt x="12323" y="14966"/>
                      <a:pt x="5515" y="13694"/>
                      <a:pt x="0" y="15734"/>
                    </a:cubicBezTo>
                    <a:cubicBezTo>
                      <a:pt x="1943" y="20095"/>
                      <a:pt x="5426" y="21600"/>
                      <a:pt x="9623" y="20783"/>
                    </a:cubicBezTo>
                    <a:cubicBezTo>
                      <a:pt x="10510" y="20611"/>
                      <a:pt x="11429" y="20334"/>
                      <a:pt x="12372" y="19941"/>
                    </a:cubicBezTo>
                    <a:cubicBezTo>
                      <a:pt x="15962" y="18450"/>
                      <a:pt x="21035" y="13980"/>
                      <a:pt x="21399" y="9595"/>
                    </a:cubicBezTo>
                    <a:close/>
                  </a:path>
                </a:pathLst>
              </a:custGeom>
              <a:solidFill>
                <a:srgbClr val="E7E4EA"/>
              </a:solidFill>
              <a:ln w="12700" cap="flat">
                <a:solidFill>
                  <a:srgbClr val="234A65"/>
                </a:solidFill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68" name="Shape 62"/>
              <p:cNvSpPr/>
              <p:nvPr/>
            </p:nvSpPr>
            <p:spPr>
              <a:xfrm>
                <a:off x="9535685" y="5755798"/>
                <a:ext cx="1580309" cy="3540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611" extrusionOk="0">
                    <a:moveTo>
                      <a:pt x="10806" y="11088"/>
                    </a:moveTo>
                    <a:cubicBezTo>
                      <a:pt x="11834" y="10437"/>
                      <a:pt x="12850" y="9582"/>
                      <a:pt x="13838" y="8316"/>
                    </a:cubicBezTo>
                    <a:cubicBezTo>
                      <a:pt x="14557" y="7396"/>
                      <a:pt x="17518" y="4422"/>
                      <a:pt x="17477" y="0"/>
                    </a:cubicBezTo>
                    <a:cubicBezTo>
                      <a:pt x="17783" y="2619"/>
                      <a:pt x="18348" y="3388"/>
                      <a:pt x="18792" y="5333"/>
                    </a:cubicBezTo>
                    <a:cubicBezTo>
                      <a:pt x="19218" y="7200"/>
                      <a:pt x="19515" y="9991"/>
                      <a:pt x="19897" y="12067"/>
                    </a:cubicBezTo>
                    <a:cubicBezTo>
                      <a:pt x="20113" y="13238"/>
                      <a:pt x="21239" y="20345"/>
                      <a:pt x="21600" y="20316"/>
                    </a:cubicBezTo>
                    <a:cubicBezTo>
                      <a:pt x="18674" y="20549"/>
                      <a:pt x="16112" y="20413"/>
                      <a:pt x="13392" y="20232"/>
                    </a:cubicBezTo>
                    <a:cubicBezTo>
                      <a:pt x="8972" y="19939"/>
                      <a:pt x="4397" y="21600"/>
                      <a:pt x="0" y="19638"/>
                    </a:cubicBezTo>
                    <a:cubicBezTo>
                      <a:pt x="3364" y="13159"/>
                      <a:pt x="7167" y="13393"/>
                      <a:pt x="10806" y="11088"/>
                    </a:cubicBezTo>
                    <a:close/>
                  </a:path>
                </a:pathLst>
              </a:custGeom>
              <a:solidFill>
                <a:srgbClr val="E7E4EA"/>
              </a:solidFill>
              <a:ln w="12700" cap="flat">
                <a:solidFill>
                  <a:srgbClr val="234A65"/>
                </a:solidFill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69" name="Shape 64"/>
              <p:cNvSpPr/>
              <p:nvPr/>
            </p:nvSpPr>
            <p:spPr>
              <a:xfrm>
                <a:off x="8126031" y="1026643"/>
                <a:ext cx="2063237" cy="21069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841" h="21595" extrusionOk="0">
                    <a:moveTo>
                      <a:pt x="15936" y="45"/>
                    </a:moveTo>
                    <a:cubicBezTo>
                      <a:pt x="17139" y="254"/>
                      <a:pt x="18196" y="1159"/>
                      <a:pt x="18862" y="2228"/>
                    </a:cubicBezTo>
                    <a:cubicBezTo>
                      <a:pt x="21142" y="5887"/>
                      <a:pt x="19099" y="7580"/>
                      <a:pt x="16211" y="9061"/>
                    </a:cubicBezTo>
                    <a:cubicBezTo>
                      <a:pt x="16480" y="8923"/>
                      <a:pt x="13025" y="15652"/>
                      <a:pt x="11059" y="21595"/>
                    </a:cubicBezTo>
                    <a:cubicBezTo>
                      <a:pt x="6046" y="18488"/>
                      <a:pt x="3336" y="15042"/>
                      <a:pt x="1442" y="9710"/>
                    </a:cubicBezTo>
                    <a:cubicBezTo>
                      <a:pt x="1090" y="8720"/>
                      <a:pt x="-458" y="4146"/>
                      <a:pt x="133" y="2061"/>
                    </a:cubicBezTo>
                    <a:cubicBezTo>
                      <a:pt x="3247" y="2705"/>
                      <a:pt x="7613" y="2486"/>
                      <a:pt x="11476" y="2408"/>
                    </a:cubicBezTo>
                    <a:cubicBezTo>
                      <a:pt x="11747" y="2496"/>
                      <a:pt x="14442" y="25"/>
                      <a:pt x="15333" y="1"/>
                    </a:cubicBezTo>
                    <a:cubicBezTo>
                      <a:pt x="15537" y="-5"/>
                      <a:pt x="15738" y="10"/>
                      <a:pt x="15936" y="45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234A6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70" name="Shape 65"/>
              <p:cNvSpPr/>
              <p:nvPr/>
            </p:nvSpPr>
            <p:spPr>
              <a:xfrm>
                <a:off x="9422003" y="1458633"/>
                <a:ext cx="393380" cy="4547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12340" y="14850"/>
                      <a:pt x="6069" y="7961"/>
                      <a:pt x="0" y="0"/>
                    </a:cubicBezTo>
                  </a:path>
                </a:pathLst>
              </a:custGeom>
              <a:noFill/>
              <a:ln w="38100" cap="flat">
                <a:solidFill>
                  <a:srgbClr val="234A6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71" name="Shape 66"/>
              <p:cNvSpPr/>
              <p:nvPr/>
            </p:nvSpPr>
            <p:spPr>
              <a:xfrm>
                <a:off x="9922202" y="1731467"/>
                <a:ext cx="350438" cy="28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3828" extrusionOk="0">
                    <a:moveTo>
                      <a:pt x="14014" y="0"/>
                    </a:moveTo>
                    <a:cubicBezTo>
                      <a:pt x="16818" y="2910"/>
                      <a:pt x="18719" y="4860"/>
                      <a:pt x="21600" y="7730"/>
                    </a:cubicBezTo>
                    <a:cubicBezTo>
                      <a:pt x="18569" y="8782"/>
                      <a:pt x="6620" y="21600"/>
                      <a:pt x="0" y="6587"/>
                    </a:cubicBezTo>
                  </a:path>
                </a:pathLst>
              </a:custGeom>
              <a:noFill/>
              <a:ln w="38100" cap="flat">
                <a:solidFill>
                  <a:srgbClr val="234A6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72" name="Shape 67"/>
              <p:cNvSpPr/>
              <p:nvPr/>
            </p:nvSpPr>
            <p:spPr>
              <a:xfrm>
                <a:off x="10058620" y="2027041"/>
                <a:ext cx="1109418" cy="15144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5124" y="3783"/>
                      <a:pt x="9398" y="9521"/>
                      <a:pt x="13730" y="13804"/>
                    </a:cubicBezTo>
                    <a:cubicBezTo>
                      <a:pt x="15527" y="15581"/>
                      <a:pt x="19594" y="19943"/>
                      <a:pt x="21600" y="21600"/>
                    </a:cubicBezTo>
                  </a:path>
                </a:pathLst>
              </a:custGeom>
              <a:noFill/>
              <a:ln w="38100" cap="flat">
                <a:solidFill>
                  <a:srgbClr val="234A6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73" name="Shape 68"/>
              <p:cNvSpPr/>
              <p:nvPr/>
            </p:nvSpPr>
            <p:spPr>
              <a:xfrm>
                <a:off x="10263247" y="1890623"/>
                <a:ext cx="1215573" cy="15065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1449" y="1811"/>
                      <a:pt x="7912" y="7379"/>
                      <a:pt x="9609" y="9367"/>
                    </a:cubicBezTo>
                    <a:cubicBezTo>
                      <a:pt x="13603" y="14049"/>
                      <a:pt x="17366" y="17210"/>
                      <a:pt x="21600" y="21600"/>
                    </a:cubicBezTo>
                  </a:path>
                </a:pathLst>
              </a:custGeom>
              <a:noFill/>
              <a:ln w="38100" cap="flat">
                <a:solidFill>
                  <a:srgbClr val="234A6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74" name="Shape 70"/>
              <p:cNvSpPr/>
              <p:nvPr/>
            </p:nvSpPr>
            <p:spPr>
              <a:xfrm>
                <a:off x="11127226" y="3391221"/>
                <a:ext cx="579574" cy="5197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749" h="17575" extrusionOk="0">
                    <a:moveTo>
                      <a:pt x="17720" y="9189"/>
                    </a:moveTo>
                    <a:cubicBezTo>
                      <a:pt x="18363" y="1069"/>
                      <a:pt x="8297" y="-2458"/>
                      <a:pt x="3053" y="1850"/>
                    </a:cubicBezTo>
                    <a:cubicBezTo>
                      <a:pt x="-3237" y="7018"/>
                      <a:pt x="837" y="19142"/>
                      <a:pt x="9402" y="17407"/>
                    </a:cubicBezTo>
                    <a:cubicBezTo>
                      <a:pt x="10029" y="17280"/>
                      <a:pt x="10677" y="17076"/>
                      <a:pt x="11344" y="16788"/>
                    </a:cubicBezTo>
                    <a:cubicBezTo>
                      <a:pt x="13879" y="15693"/>
                      <a:pt x="17463" y="12409"/>
                      <a:pt x="17720" y="9189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234A6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75" name="Shape 71"/>
              <p:cNvSpPr/>
              <p:nvPr/>
            </p:nvSpPr>
            <p:spPr>
              <a:xfrm>
                <a:off x="9944939" y="3891420"/>
                <a:ext cx="1282604" cy="15805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542" y="102"/>
                      <a:pt x="21062" y="339"/>
                      <a:pt x="20541" y="978"/>
                    </a:cubicBezTo>
                    <a:cubicBezTo>
                      <a:pt x="19239" y="2577"/>
                      <a:pt x="17284" y="4091"/>
                      <a:pt x="15796" y="5561"/>
                    </a:cubicBezTo>
                    <a:cubicBezTo>
                      <a:pt x="10441" y="10852"/>
                      <a:pt x="5279" y="16260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rgbClr val="234A6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76" name="Shape 72"/>
              <p:cNvSpPr/>
              <p:nvPr/>
            </p:nvSpPr>
            <p:spPr>
              <a:xfrm>
                <a:off x="10376929" y="3868683"/>
                <a:ext cx="1205025" cy="16096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0569" y="1652"/>
                      <a:pt x="17653" y="3878"/>
                      <a:pt x="16203" y="5064"/>
                    </a:cubicBezTo>
                    <a:cubicBezTo>
                      <a:pt x="12693" y="7935"/>
                      <a:pt x="10181" y="11364"/>
                      <a:pt x="6620" y="14221"/>
                    </a:cubicBezTo>
                    <a:cubicBezTo>
                      <a:pt x="3787" y="16494"/>
                      <a:pt x="2462" y="19311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rgbClr val="234A6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77" name="Shape 73"/>
              <p:cNvSpPr/>
              <p:nvPr/>
            </p:nvSpPr>
            <p:spPr>
              <a:xfrm>
                <a:off x="9262849" y="5460224"/>
                <a:ext cx="252300" cy="2256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21" extrusionOk="0">
                    <a:moveTo>
                      <a:pt x="5467" y="20521"/>
                    </a:moveTo>
                    <a:cubicBezTo>
                      <a:pt x="3631" y="15109"/>
                      <a:pt x="3342" y="13320"/>
                      <a:pt x="0" y="8678"/>
                    </a:cubicBezTo>
                    <a:cubicBezTo>
                      <a:pt x="2108" y="5304"/>
                      <a:pt x="10453" y="-1079"/>
                      <a:pt x="14584" y="157"/>
                    </a:cubicBezTo>
                    <a:cubicBezTo>
                      <a:pt x="19138" y="1518"/>
                      <a:pt x="19726" y="8016"/>
                      <a:pt x="21600" y="12706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rgbClr val="234A6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80" name="Shape 74"/>
              <p:cNvSpPr/>
              <p:nvPr/>
            </p:nvSpPr>
            <p:spPr>
              <a:xfrm>
                <a:off x="8671704" y="5460224"/>
                <a:ext cx="2448196" cy="6456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469" extrusionOk="0">
                    <a:moveTo>
                      <a:pt x="14009" y="252"/>
                    </a:moveTo>
                    <a:cubicBezTo>
                      <a:pt x="16943" y="1606"/>
                      <a:pt x="20097" y="11755"/>
                      <a:pt x="21600" y="20402"/>
                    </a:cubicBezTo>
                    <a:cubicBezTo>
                      <a:pt x="19711" y="20529"/>
                      <a:pt x="18057" y="20455"/>
                      <a:pt x="16301" y="20357"/>
                    </a:cubicBezTo>
                    <a:cubicBezTo>
                      <a:pt x="14010" y="20228"/>
                      <a:pt x="11629" y="20256"/>
                      <a:pt x="9330" y="20212"/>
                    </a:cubicBezTo>
                    <a:cubicBezTo>
                      <a:pt x="6212" y="20152"/>
                      <a:pt x="3110" y="20667"/>
                      <a:pt x="0" y="20050"/>
                    </a:cubicBezTo>
                    <a:cubicBezTo>
                      <a:pt x="933" y="18635"/>
                      <a:pt x="2612" y="13591"/>
                      <a:pt x="3266" y="12086"/>
                    </a:cubicBezTo>
                    <a:cubicBezTo>
                      <a:pt x="4290" y="9732"/>
                      <a:pt x="5377" y="7783"/>
                      <a:pt x="6484" y="5988"/>
                    </a:cubicBezTo>
                    <a:cubicBezTo>
                      <a:pt x="8792" y="2247"/>
                      <a:pt x="11443" y="-933"/>
                      <a:pt x="14009" y="252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234A6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</p:grpSp>
      <p:sp>
        <p:nvSpPr>
          <p:cNvPr id="93" name="文本框 92"/>
          <p:cNvSpPr txBox="1"/>
          <p:nvPr/>
        </p:nvSpPr>
        <p:spPr>
          <a:xfrm>
            <a:off x="636233" y="2261340"/>
            <a:ext cx="56351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000" dirty="0"/>
              <a:t>负责活动的</a:t>
            </a:r>
            <a:r>
              <a:rPr lang="zh-CN" altLang="zh-CN" sz="4000" b="1" dirty="0">
                <a:solidFill>
                  <a:srgbClr val="234A65"/>
                </a:solidFill>
              </a:rPr>
              <a:t>总方案</a:t>
            </a:r>
            <a:r>
              <a:rPr lang="zh-CN" altLang="zh-CN" sz="4000" dirty="0"/>
              <a:t>的制作，并且</a:t>
            </a:r>
            <a:r>
              <a:rPr lang="zh-CN" altLang="zh-CN" sz="4000" b="1" dirty="0">
                <a:solidFill>
                  <a:srgbClr val="234A65"/>
                </a:solidFill>
              </a:rPr>
              <a:t>监督协调</a:t>
            </a:r>
            <a:r>
              <a:rPr lang="zh-CN" altLang="zh-CN" sz="4000" dirty="0"/>
              <a:t>各部门认真落实关于活动工作的顺利进行。</a:t>
            </a:r>
          </a:p>
        </p:txBody>
      </p:sp>
      <p:sp>
        <p:nvSpPr>
          <p:cNvPr id="95" name="Rectangle 47"/>
          <p:cNvSpPr/>
          <p:nvPr/>
        </p:nvSpPr>
        <p:spPr>
          <a:xfrm>
            <a:off x="403761" y="236899"/>
            <a:ext cx="3288563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6600" dirty="0">
                <a:solidFill>
                  <a:srgbClr val="234A65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cs typeface="Arial" panose="020B0604020202020204" pitchFamily="34" charset="0"/>
              </a:rPr>
              <a:t>总职能</a:t>
            </a:r>
            <a:endParaRPr lang="en-US" altLang="zh-CN" sz="6600" dirty="0">
              <a:solidFill>
                <a:srgbClr val="234A65"/>
              </a:solidFill>
              <a:latin typeface="方正静蕾简体" panose="02000000000000000000" pitchFamily="2" charset="-122"/>
              <a:ea typeface="方正静蕾简体" panose="02000000000000000000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530</Words>
  <Application>Microsoft Office PowerPoint</Application>
  <PresentationFormat>宽屏</PresentationFormat>
  <Paragraphs>49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等线</vt:lpstr>
      <vt:lpstr>等线 Light</vt:lpstr>
      <vt:lpstr>方正静蕾简体</vt:lpstr>
      <vt:lpstr>华文隶书</vt:lpstr>
      <vt:lpstr>华文细黑</vt:lpstr>
      <vt:lpstr>隶书</vt:lpstr>
      <vt:lpstr>宋体</vt:lpstr>
      <vt:lpstr>Arial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思雅 程</cp:lastModifiedBy>
  <cp:revision>18</cp:revision>
  <dcterms:created xsi:type="dcterms:W3CDTF">2017-04-16T12:53:00Z</dcterms:created>
  <dcterms:modified xsi:type="dcterms:W3CDTF">2019-10-08T07:29:38Z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