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82" r:id="rId2"/>
    <p:sldId id="405" r:id="rId3"/>
    <p:sldId id="406" r:id="rId4"/>
    <p:sldId id="283" r:id="rId5"/>
    <p:sldId id="277" r:id="rId6"/>
    <p:sldId id="278" r:id="rId7"/>
    <p:sldId id="279" r:id="rId8"/>
    <p:sldId id="280" r:id="rId9"/>
    <p:sldId id="281" r:id="rId10"/>
    <p:sldId id="285" r:id="rId11"/>
    <p:sldId id="349" r:id="rId12"/>
    <p:sldId id="350" r:id="rId13"/>
    <p:sldId id="351" r:id="rId14"/>
    <p:sldId id="352" r:id="rId15"/>
    <p:sldId id="354" r:id="rId16"/>
    <p:sldId id="356" r:id="rId17"/>
    <p:sldId id="357" r:id="rId18"/>
    <p:sldId id="358" r:id="rId19"/>
    <p:sldId id="360" r:id="rId20"/>
    <p:sldId id="361" r:id="rId21"/>
    <p:sldId id="362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5" r:id="rId32"/>
    <p:sldId id="299" r:id="rId33"/>
    <p:sldId id="378" r:id="rId34"/>
    <p:sldId id="379" r:id="rId35"/>
    <p:sldId id="380" r:id="rId36"/>
    <p:sldId id="381" r:id="rId37"/>
    <p:sldId id="382" r:id="rId38"/>
    <p:sldId id="383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05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8" r:id="rId62"/>
    <p:sldId id="319" r:id="rId63"/>
    <p:sldId id="320" r:id="rId64"/>
    <p:sldId id="321" r:id="rId65"/>
    <p:sldId id="322" r:id="rId66"/>
    <p:sldId id="397" r:id="rId67"/>
    <p:sldId id="398" r:id="rId68"/>
    <p:sldId id="399" r:id="rId69"/>
    <p:sldId id="400" r:id="rId70"/>
    <p:sldId id="401" r:id="rId71"/>
    <p:sldId id="402" r:id="rId72"/>
    <p:sldId id="403" r:id="rId73"/>
    <p:sldId id="40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9" r:id="rId88"/>
    <p:sldId id="340" r:id="rId89"/>
    <p:sldId id="341" r:id="rId90"/>
    <p:sldId id="342" r:id="rId91"/>
    <p:sldId id="343" r:id="rId92"/>
    <p:sldId id="344" r:id="rId93"/>
    <p:sldId id="345" r:id="rId9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0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8.wmf"/><Relationship Id="rId18" Type="http://schemas.openxmlformats.org/officeDocument/2006/relationships/image" Target="../media/image83.wmf"/><Relationship Id="rId3" Type="http://schemas.openxmlformats.org/officeDocument/2006/relationships/image" Target="../media/image68.wmf"/><Relationship Id="rId21" Type="http://schemas.openxmlformats.org/officeDocument/2006/relationships/image" Target="../media/image86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17" Type="http://schemas.openxmlformats.org/officeDocument/2006/relationships/image" Target="../media/image82.wmf"/><Relationship Id="rId25" Type="http://schemas.openxmlformats.org/officeDocument/2006/relationships/image" Target="../media/image90.wmf"/><Relationship Id="rId2" Type="http://schemas.openxmlformats.org/officeDocument/2006/relationships/image" Target="../media/image67.wmf"/><Relationship Id="rId16" Type="http://schemas.openxmlformats.org/officeDocument/2006/relationships/image" Target="../media/image81.wmf"/><Relationship Id="rId20" Type="http://schemas.openxmlformats.org/officeDocument/2006/relationships/image" Target="../media/image85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24" Type="http://schemas.openxmlformats.org/officeDocument/2006/relationships/image" Target="../media/image89.wmf"/><Relationship Id="rId5" Type="http://schemas.openxmlformats.org/officeDocument/2006/relationships/image" Target="../media/image70.wmf"/><Relationship Id="rId15" Type="http://schemas.openxmlformats.org/officeDocument/2006/relationships/image" Target="../media/image80.wmf"/><Relationship Id="rId23" Type="http://schemas.openxmlformats.org/officeDocument/2006/relationships/image" Target="../media/image88.wmf"/><Relationship Id="rId10" Type="http://schemas.openxmlformats.org/officeDocument/2006/relationships/image" Target="../media/image75.wmf"/><Relationship Id="rId19" Type="http://schemas.openxmlformats.org/officeDocument/2006/relationships/image" Target="../media/image84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Relationship Id="rId14" Type="http://schemas.openxmlformats.org/officeDocument/2006/relationships/image" Target="../media/image79.wmf"/><Relationship Id="rId22" Type="http://schemas.openxmlformats.org/officeDocument/2006/relationships/image" Target="../media/image8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image" Target="../media/image104.wmf"/><Relationship Id="rId7" Type="http://schemas.openxmlformats.org/officeDocument/2006/relationships/image" Target="../media/image108.e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20.wmf"/><Relationship Id="rId7" Type="http://schemas.openxmlformats.org/officeDocument/2006/relationships/image" Target="../media/image123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04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9" Type="http://schemas.openxmlformats.org/officeDocument/2006/relationships/image" Target="../media/image12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4" Type="http://schemas.openxmlformats.org/officeDocument/2006/relationships/image" Target="../media/image13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12" Type="http://schemas.openxmlformats.org/officeDocument/2006/relationships/image" Target="../media/image149.e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11" Type="http://schemas.openxmlformats.org/officeDocument/2006/relationships/image" Target="../media/image148.emf"/><Relationship Id="rId5" Type="http://schemas.openxmlformats.org/officeDocument/2006/relationships/image" Target="../media/image142.wmf"/><Relationship Id="rId10" Type="http://schemas.openxmlformats.org/officeDocument/2006/relationships/image" Target="../media/image147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62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12" Type="http://schemas.openxmlformats.org/officeDocument/2006/relationships/image" Target="../media/image161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11" Type="http://schemas.openxmlformats.org/officeDocument/2006/relationships/image" Target="../media/image160.wmf"/><Relationship Id="rId5" Type="http://schemas.openxmlformats.org/officeDocument/2006/relationships/image" Target="../media/image154.wmf"/><Relationship Id="rId15" Type="http://schemas.openxmlformats.org/officeDocument/2006/relationships/image" Target="../media/image164.wmf"/><Relationship Id="rId10" Type="http://schemas.openxmlformats.org/officeDocument/2006/relationships/image" Target="../media/image159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Relationship Id="rId14" Type="http://schemas.openxmlformats.org/officeDocument/2006/relationships/image" Target="../media/image16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image" Target="../media/image177.wmf"/><Relationship Id="rId18" Type="http://schemas.openxmlformats.org/officeDocument/2006/relationships/image" Target="../media/image182.wmf"/><Relationship Id="rId3" Type="http://schemas.openxmlformats.org/officeDocument/2006/relationships/image" Target="../media/image167.wmf"/><Relationship Id="rId21" Type="http://schemas.openxmlformats.org/officeDocument/2006/relationships/image" Target="../media/image185.wmf"/><Relationship Id="rId7" Type="http://schemas.openxmlformats.org/officeDocument/2006/relationships/image" Target="../media/image171.wmf"/><Relationship Id="rId12" Type="http://schemas.openxmlformats.org/officeDocument/2006/relationships/image" Target="../media/image176.wmf"/><Relationship Id="rId17" Type="http://schemas.openxmlformats.org/officeDocument/2006/relationships/image" Target="../media/image181.wmf"/><Relationship Id="rId2" Type="http://schemas.openxmlformats.org/officeDocument/2006/relationships/image" Target="../media/image166.wmf"/><Relationship Id="rId16" Type="http://schemas.openxmlformats.org/officeDocument/2006/relationships/image" Target="../media/image180.wmf"/><Relationship Id="rId20" Type="http://schemas.openxmlformats.org/officeDocument/2006/relationships/image" Target="../media/image184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11" Type="http://schemas.openxmlformats.org/officeDocument/2006/relationships/image" Target="../media/image175.wmf"/><Relationship Id="rId5" Type="http://schemas.openxmlformats.org/officeDocument/2006/relationships/image" Target="../media/image169.wmf"/><Relationship Id="rId15" Type="http://schemas.openxmlformats.org/officeDocument/2006/relationships/image" Target="../media/image179.wmf"/><Relationship Id="rId23" Type="http://schemas.openxmlformats.org/officeDocument/2006/relationships/image" Target="../media/image187.wmf"/><Relationship Id="rId10" Type="http://schemas.openxmlformats.org/officeDocument/2006/relationships/image" Target="../media/image174.wmf"/><Relationship Id="rId19" Type="http://schemas.openxmlformats.org/officeDocument/2006/relationships/image" Target="../media/image183.wmf"/><Relationship Id="rId4" Type="http://schemas.openxmlformats.org/officeDocument/2006/relationships/image" Target="../media/image168.wmf"/><Relationship Id="rId9" Type="http://schemas.openxmlformats.org/officeDocument/2006/relationships/image" Target="../media/image173.wmf"/><Relationship Id="rId14" Type="http://schemas.openxmlformats.org/officeDocument/2006/relationships/image" Target="../media/image178.wmf"/><Relationship Id="rId22" Type="http://schemas.openxmlformats.org/officeDocument/2006/relationships/image" Target="../media/image18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image" Target="../media/image200.wmf"/><Relationship Id="rId18" Type="http://schemas.openxmlformats.org/officeDocument/2006/relationships/image" Target="../media/image205.wmf"/><Relationship Id="rId3" Type="http://schemas.openxmlformats.org/officeDocument/2006/relationships/image" Target="../media/image190.wmf"/><Relationship Id="rId21" Type="http://schemas.openxmlformats.org/officeDocument/2006/relationships/image" Target="../media/image208.wmf"/><Relationship Id="rId7" Type="http://schemas.openxmlformats.org/officeDocument/2006/relationships/image" Target="../media/image194.wmf"/><Relationship Id="rId12" Type="http://schemas.openxmlformats.org/officeDocument/2006/relationships/image" Target="../media/image199.wmf"/><Relationship Id="rId17" Type="http://schemas.openxmlformats.org/officeDocument/2006/relationships/image" Target="../media/image204.wmf"/><Relationship Id="rId2" Type="http://schemas.openxmlformats.org/officeDocument/2006/relationships/image" Target="../media/image189.wmf"/><Relationship Id="rId16" Type="http://schemas.openxmlformats.org/officeDocument/2006/relationships/image" Target="../media/image203.wmf"/><Relationship Id="rId20" Type="http://schemas.openxmlformats.org/officeDocument/2006/relationships/image" Target="../media/image207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11" Type="http://schemas.openxmlformats.org/officeDocument/2006/relationships/image" Target="../media/image198.wmf"/><Relationship Id="rId5" Type="http://schemas.openxmlformats.org/officeDocument/2006/relationships/image" Target="../media/image192.wmf"/><Relationship Id="rId15" Type="http://schemas.openxmlformats.org/officeDocument/2006/relationships/image" Target="../media/image202.wmf"/><Relationship Id="rId10" Type="http://schemas.openxmlformats.org/officeDocument/2006/relationships/image" Target="../media/image197.wmf"/><Relationship Id="rId19" Type="http://schemas.openxmlformats.org/officeDocument/2006/relationships/image" Target="../media/image206.wmf"/><Relationship Id="rId4" Type="http://schemas.openxmlformats.org/officeDocument/2006/relationships/image" Target="../media/image191.wmf"/><Relationship Id="rId9" Type="http://schemas.openxmlformats.org/officeDocument/2006/relationships/image" Target="../media/image196.wmf"/><Relationship Id="rId14" Type="http://schemas.openxmlformats.org/officeDocument/2006/relationships/image" Target="../media/image20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image" Target="../media/image221.wmf"/><Relationship Id="rId18" Type="http://schemas.openxmlformats.org/officeDocument/2006/relationships/image" Target="../media/image226.wmf"/><Relationship Id="rId3" Type="http://schemas.openxmlformats.org/officeDocument/2006/relationships/image" Target="../media/image211.wmf"/><Relationship Id="rId21" Type="http://schemas.openxmlformats.org/officeDocument/2006/relationships/image" Target="../media/image229.wmf"/><Relationship Id="rId7" Type="http://schemas.openxmlformats.org/officeDocument/2006/relationships/image" Target="../media/image215.wmf"/><Relationship Id="rId12" Type="http://schemas.openxmlformats.org/officeDocument/2006/relationships/image" Target="../media/image220.wmf"/><Relationship Id="rId17" Type="http://schemas.openxmlformats.org/officeDocument/2006/relationships/image" Target="../media/image225.wmf"/><Relationship Id="rId25" Type="http://schemas.openxmlformats.org/officeDocument/2006/relationships/image" Target="../media/image233.wmf"/><Relationship Id="rId2" Type="http://schemas.openxmlformats.org/officeDocument/2006/relationships/image" Target="../media/image210.wmf"/><Relationship Id="rId16" Type="http://schemas.openxmlformats.org/officeDocument/2006/relationships/image" Target="../media/image224.wmf"/><Relationship Id="rId20" Type="http://schemas.openxmlformats.org/officeDocument/2006/relationships/image" Target="../media/image228.wmf"/><Relationship Id="rId1" Type="http://schemas.openxmlformats.org/officeDocument/2006/relationships/image" Target="../media/image209.wmf"/><Relationship Id="rId6" Type="http://schemas.openxmlformats.org/officeDocument/2006/relationships/image" Target="../media/image214.wmf"/><Relationship Id="rId11" Type="http://schemas.openxmlformats.org/officeDocument/2006/relationships/image" Target="../media/image219.wmf"/><Relationship Id="rId24" Type="http://schemas.openxmlformats.org/officeDocument/2006/relationships/image" Target="../media/image232.wmf"/><Relationship Id="rId5" Type="http://schemas.openxmlformats.org/officeDocument/2006/relationships/image" Target="../media/image213.wmf"/><Relationship Id="rId15" Type="http://schemas.openxmlformats.org/officeDocument/2006/relationships/image" Target="../media/image223.wmf"/><Relationship Id="rId23" Type="http://schemas.openxmlformats.org/officeDocument/2006/relationships/image" Target="../media/image231.wmf"/><Relationship Id="rId10" Type="http://schemas.openxmlformats.org/officeDocument/2006/relationships/image" Target="../media/image218.wmf"/><Relationship Id="rId19" Type="http://schemas.openxmlformats.org/officeDocument/2006/relationships/image" Target="../media/image227.wmf"/><Relationship Id="rId4" Type="http://schemas.openxmlformats.org/officeDocument/2006/relationships/image" Target="../media/image212.wmf"/><Relationship Id="rId9" Type="http://schemas.openxmlformats.org/officeDocument/2006/relationships/image" Target="../media/image217.wmf"/><Relationship Id="rId14" Type="http://schemas.openxmlformats.org/officeDocument/2006/relationships/image" Target="../media/image222.wmf"/><Relationship Id="rId22" Type="http://schemas.openxmlformats.org/officeDocument/2006/relationships/image" Target="../media/image23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image" Target="../media/image246.wmf"/><Relationship Id="rId18" Type="http://schemas.openxmlformats.org/officeDocument/2006/relationships/image" Target="../media/image251.wmf"/><Relationship Id="rId3" Type="http://schemas.openxmlformats.org/officeDocument/2006/relationships/image" Target="../media/image236.wmf"/><Relationship Id="rId7" Type="http://schemas.openxmlformats.org/officeDocument/2006/relationships/image" Target="../media/image240.wmf"/><Relationship Id="rId12" Type="http://schemas.openxmlformats.org/officeDocument/2006/relationships/image" Target="../media/image245.wmf"/><Relationship Id="rId17" Type="http://schemas.openxmlformats.org/officeDocument/2006/relationships/image" Target="../media/image250.wmf"/><Relationship Id="rId2" Type="http://schemas.openxmlformats.org/officeDocument/2006/relationships/image" Target="../media/image235.wmf"/><Relationship Id="rId16" Type="http://schemas.openxmlformats.org/officeDocument/2006/relationships/image" Target="../media/image249.wmf"/><Relationship Id="rId20" Type="http://schemas.openxmlformats.org/officeDocument/2006/relationships/image" Target="../media/image253.wmf"/><Relationship Id="rId1" Type="http://schemas.openxmlformats.org/officeDocument/2006/relationships/image" Target="../media/image234.wmf"/><Relationship Id="rId6" Type="http://schemas.openxmlformats.org/officeDocument/2006/relationships/image" Target="../media/image239.wmf"/><Relationship Id="rId11" Type="http://schemas.openxmlformats.org/officeDocument/2006/relationships/image" Target="../media/image244.wmf"/><Relationship Id="rId5" Type="http://schemas.openxmlformats.org/officeDocument/2006/relationships/image" Target="../media/image238.wmf"/><Relationship Id="rId15" Type="http://schemas.openxmlformats.org/officeDocument/2006/relationships/image" Target="../media/image248.wmf"/><Relationship Id="rId10" Type="http://schemas.openxmlformats.org/officeDocument/2006/relationships/image" Target="../media/image243.wmf"/><Relationship Id="rId19" Type="http://schemas.openxmlformats.org/officeDocument/2006/relationships/image" Target="../media/image252.wmf"/><Relationship Id="rId4" Type="http://schemas.openxmlformats.org/officeDocument/2006/relationships/image" Target="../media/image237.wmf"/><Relationship Id="rId9" Type="http://schemas.openxmlformats.org/officeDocument/2006/relationships/image" Target="../media/image242.wmf"/><Relationship Id="rId14" Type="http://schemas.openxmlformats.org/officeDocument/2006/relationships/image" Target="../media/image24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3" Type="http://schemas.openxmlformats.org/officeDocument/2006/relationships/image" Target="../media/image256.wmf"/><Relationship Id="rId7" Type="http://schemas.openxmlformats.org/officeDocument/2006/relationships/image" Target="../media/image260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6" Type="http://schemas.openxmlformats.org/officeDocument/2006/relationships/image" Target="../media/image259.wmf"/><Relationship Id="rId11" Type="http://schemas.openxmlformats.org/officeDocument/2006/relationships/image" Target="../media/image264.wmf"/><Relationship Id="rId5" Type="http://schemas.openxmlformats.org/officeDocument/2006/relationships/image" Target="../media/image258.wmf"/><Relationship Id="rId10" Type="http://schemas.openxmlformats.org/officeDocument/2006/relationships/image" Target="../media/image263.wmf"/><Relationship Id="rId4" Type="http://schemas.openxmlformats.org/officeDocument/2006/relationships/image" Target="../media/image257.wmf"/><Relationship Id="rId9" Type="http://schemas.openxmlformats.org/officeDocument/2006/relationships/image" Target="../media/image26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13" Type="http://schemas.openxmlformats.org/officeDocument/2006/relationships/image" Target="../media/image277.wmf"/><Relationship Id="rId18" Type="http://schemas.openxmlformats.org/officeDocument/2006/relationships/image" Target="../media/image282.wmf"/><Relationship Id="rId3" Type="http://schemas.openxmlformats.org/officeDocument/2006/relationships/image" Target="../media/image267.wmf"/><Relationship Id="rId21" Type="http://schemas.openxmlformats.org/officeDocument/2006/relationships/image" Target="../media/image285.wmf"/><Relationship Id="rId7" Type="http://schemas.openxmlformats.org/officeDocument/2006/relationships/image" Target="../media/image271.wmf"/><Relationship Id="rId12" Type="http://schemas.openxmlformats.org/officeDocument/2006/relationships/image" Target="../media/image276.wmf"/><Relationship Id="rId17" Type="http://schemas.openxmlformats.org/officeDocument/2006/relationships/image" Target="../media/image281.wmf"/><Relationship Id="rId2" Type="http://schemas.openxmlformats.org/officeDocument/2006/relationships/image" Target="../media/image266.wmf"/><Relationship Id="rId16" Type="http://schemas.openxmlformats.org/officeDocument/2006/relationships/image" Target="../media/image280.wmf"/><Relationship Id="rId20" Type="http://schemas.openxmlformats.org/officeDocument/2006/relationships/image" Target="../media/image284.wmf"/><Relationship Id="rId1" Type="http://schemas.openxmlformats.org/officeDocument/2006/relationships/image" Target="../media/image265.wmf"/><Relationship Id="rId6" Type="http://schemas.openxmlformats.org/officeDocument/2006/relationships/image" Target="../media/image270.wmf"/><Relationship Id="rId11" Type="http://schemas.openxmlformats.org/officeDocument/2006/relationships/image" Target="../media/image275.wmf"/><Relationship Id="rId24" Type="http://schemas.openxmlformats.org/officeDocument/2006/relationships/image" Target="../media/image288.wmf"/><Relationship Id="rId5" Type="http://schemas.openxmlformats.org/officeDocument/2006/relationships/image" Target="../media/image269.wmf"/><Relationship Id="rId15" Type="http://schemas.openxmlformats.org/officeDocument/2006/relationships/image" Target="../media/image279.wmf"/><Relationship Id="rId23" Type="http://schemas.openxmlformats.org/officeDocument/2006/relationships/image" Target="../media/image287.wmf"/><Relationship Id="rId10" Type="http://schemas.openxmlformats.org/officeDocument/2006/relationships/image" Target="../media/image274.wmf"/><Relationship Id="rId19" Type="http://schemas.openxmlformats.org/officeDocument/2006/relationships/image" Target="../media/image283.wmf"/><Relationship Id="rId4" Type="http://schemas.openxmlformats.org/officeDocument/2006/relationships/image" Target="../media/image268.wmf"/><Relationship Id="rId9" Type="http://schemas.openxmlformats.org/officeDocument/2006/relationships/image" Target="../media/image273.wmf"/><Relationship Id="rId14" Type="http://schemas.openxmlformats.org/officeDocument/2006/relationships/image" Target="../media/image278.wmf"/><Relationship Id="rId22" Type="http://schemas.openxmlformats.org/officeDocument/2006/relationships/image" Target="../media/image28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13" Type="http://schemas.openxmlformats.org/officeDocument/2006/relationships/image" Target="../media/image301.wmf"/><Relationship Id="rId3" Type="http://schemas.openxmlformats.org/officeDocument/2006/relationships/image" Target="../media/image291.wmf"/><Relationship Id="rId7" Type="http://schemas.openxmlformats.org/officeDocument/2006/relationships/image" Target="../media/image295.wmf"/><Relationship Id="rId12" Type="http://schemas.openxmlformats.org/officeDocument/2006/relationships/image" Target="../media/image300.wmf"/><Relationship Id="rId17" Type="http://schemas.openxmlformats.org/officeDocument/2006/relationships/image" Target="../media/image305.wmf"/><Relationship Id="rId2" Type="http://schemas.openxmlformats.org/officeDocument/2006/relationships/image" Target="../media/image290.wmf"/><Relationship Id="rId16" Type="http://schemas.openxmlformats.org/officeDocument/2006/relationships/image" Target="../media/image304.wmf"/><Relationship Id="rId1" Type="http://schemas.openxmlformats.org/officeDocument/2006/relationships/image" Target="../media/image289.wmf"/><Relationship Id="rId6" Type="http://schemas.openxmlformats.org/officeDocument/2006/relationships/image" Target="../media/image294.wmf"/><Relationship Id="rId11" Type="http://schemas.openxmlformats.org/officeDocument/2006/relationships/image" Target="../media/image299.wmf"/><Relationship Id="rId5" Type="http://schemas.openxmlformats.org/officeDocument/2006/relationships/image" Target="../media/image293.wmf"/><Relationship Id="rId15" Type="http://schemas.openxmlformats.org/officeDocument/2006/relationships/image" Target="../media/image303.wmf"/><Relationship Id="rId10" Type="http://schemas.openxmlformats.org/officeDocument/2006/relationships/image" Target="../media/image298.wmf"/><Relationship Id="rId4" Type="http://schemas.openxmlformats.org/officeDocument/2006/relationships/image" Target="../media/image292.wmf"/><Relationship Id="rId9" Type="http://schemas.openxmlformats.org/officeDocument/2006/relationships/image" Target="../media/image297.wmf"/><Relationship Id="rId14" Type="http://schemas.openxmlformats.org/officeDocument/2006/relationships/image" Target="../media/image30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e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1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1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wmf"/><Relationship Id="rId2" Type="http://schemas.openxmlformats.org/officeDocument/2006/relationships/image" Target="../media/image314.wmf"/><Relationship Id="rId1" Type="http://schemas.openxmlformats.org/officeDocument/2006/relationships/image" Target="../media/image313.png"/><Relationship Id="rId4" Type="http://schemas.openxmlformats.org/officeDocument/2006/relationships/image" Target="../media/image31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wmf"/><Relationship Id="rId2" Type="http://schemas.openxmlformats.org/officeDocument/2006/relationships/image" Target="../media/image319.wmf"/><Relationship Id="rId1" Type="http://schemas.openxmlformats.org/officeDocument/2006/relationships/image" Target="../media/image318.png"/><Relationship Id="rId6" Type="http://schemas.openxmlformats.org/officeDocument/2006/relationships/image" Target="../media/image323.wmf"/><Relationship Id="rId5" Type="http://schemas.openxmlformats.org/officeDocument/2006/relationships/image" Target="../media/image322.wmf"/><Relationship Id="rId4" Type="http://schemas.openxmlformats.org/officeDocument/2006/relationships/image" Target="../media/image32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emf"/><Relationship Id="rId2" Type="http://schemas.openxmlformats.org/officeDocument/2006/relationships/image" Target="../media/image330.emf"/><Relationship Id="rId1" Type="http://schemas.openxmlformats.org/officeDocument/2006/relationships/image" Target="../media/image329.emf"/><Relationship Id="rId6" Type="http://schemas.openxmlformats.org/officeDocument/2006/relationships/image" Target="../media/image334.wmf"/><Relationship Id="rId5" Type="http://schemas.openxmlformats.org/officeDocument/2006/relationships/image" Target="../media/image333.wmf"/><Relationship Id="rId4" Type="http://schemas.openxmlformats.org/officeDocument/2006/relationships/image" Target="../media/image3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wmf"/><Relationship Id="rId6" Type="http://schemas.openxmlformats.org/officeDocument/2006/relationships/image" Target="../media/image24.e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wmf"/><Relationship Id="rId2" Type="http://schemas.openxmlformats.org/officeDocument/2006/relationships/image" Target="../media/image336.wmf"/><Relationship Id="rId1" Type="http://schemas.openxmlformats.org/officeDocument/2006/relationships/image" Target="../media/image335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wmf"/><Relationship Id="rId13" Type="http://schemas.openxmlformats.org/officeDocument/2006/relationships/image" Target="../media/image351.wmf"/><Relationship Id="rId3" Type="http://schemas.openxmlformats.org/officeDocument/2006/relationships/image" Target="../media/image341.wmf"/><Relationship Id="rId7" Type="http://schemas.openxmlformats.org/officeDocument/2006/relationships/image" Target="../media/image345.wmf"/><Relationship Id="rId12" Type="http://schemas.openxmlformats.org/officeDocument/2006/relationships/image" Target="../media/image350.wmf"/><Relationship Id="rId2" Type="http://schemas.openxmlformats.org/officeDocument/2006/relationships/image" Target="../media/image340.wmf"/><Relationship Id="rId1" Type="http://schemas.openxmlformats.org/officeDocument/2006/relationships/image" Target="../media/image339.wmf"/><Relationship Id="rId6" Type="http://schemas.openxmlformats.org/officeDocument/2006/relationships/image" Target="../media/image344.wmf"/><Relationship Id="rId11" Type="http://schemas.openxmlformats.org/officeDocument/2006/relationships/image" Target="../media/image349.wmf"/><Relationship Id="rId5" Type="http://schemas.openxmlformats.org/officeDocument/2006/relationships/image" Target="../media/image343.wmf"/><Relationship Id="rId15" Type="http://schemas.openxmlformats.org/officeDocument/2006/relationships/image" Target="../media/image353.wmf"/><Relationship Id="rId10" Type="http://schemas.openxmlformats.org/officeDocument/2006/relationships/image" Target="../media/image348.wmf"/><Relationship Id="rId4" Type="http://schemas.openxmlformats.org/officeDocument/2006/relationships/image" Target="../media/image342.wmf"/><Relationship Id="rId9" Type="http://schemas.openxmlformats.org/officeDocument/2006/relationships/image" Target="../media/image347.wmf"/><Relationship Id="rId14" Type="http://schemas.openxmlformats.org/officeDocument/2006/relationships/image" Target="../media/image352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emf"/><Relationship Id="rId13" Type="http://schemas.openxmlformats.org/officeDocument/2006/relationships/image" Target="../media/image367.wmf"/><Relationship Id="rId18" Type="http://schemas.openxmlformats.org/officeDocument/2006/relationships/image" Target="../media/image372.wmf"/><Relationship Id="rId3" Type="http://schemas.openxmlformats.org/officeDocument/2006/relationships/image" Target="../media/image357.wmf"/><Relationship Id="rId7" Type="http://schemas.openxmlformats.org/officeDocument/2006/relationships/image" Target="../media/image361.emf"/><Relationship Id="rId12" Type="http://schemas.openxmlformats.org/officeDocument/2006/relationships/image" Target="../media/image366.wmf"/><Relationship Id="rId17" Type="http://schemas.openxmlformats.org/officeDocument/2006/relationships/image" Target="../media/image371.wmf"/><Relationship Id="rId2" Type="http://schemas.openxmlformats.org/officeDocument/2006/relationships/image" Target="../media/image356.wmf"/><Relationship Id="rId16" Type="http://schemas.openxmlformats.org/officeDocument/2006/relationships/image" Target="../media/image370.wmf"/><Relationship Id="rId1" Type="http://schemas.openxmlformats.org/officeDocument/2006/relationships/image" Target="../media/image355.wmf"/><Relationship Id="rId6" Type="http://schemas.openxmlformats.org/officeDocument/2006/relationships/image" Target="../media/image360.emf"/><Relationship Id="rId11" Type="http://schemas.openxmlformats.org/officeDocument/2006/relationships/image" Target="../media/image365.wmf"/><Relationship Id="rId5" Type="http://schemas.openxmlformats.org/officeDocument/2006/relationships/image" Target="../media/image359.wmf"/><Relationship Id="rId15" Type="http://schemas.openxmlformats.org/officeDocument/2006/relationships/image" Target="../media/image369.wmf"/><Relationship Id="rId10" Type="http://schemas.openxmlformats.org/officeDocument/2006/relationships/image" Target="../media/image364.wmf"/><Relationship Id="rId4" Type="http://schemas.openxmlformats.org/officeDocument/2006/relationships/image" Target="../media/image358.wmf"/><Relationship Id="rId9" Type="http://schemas.openxmlformats.org/officeDocument/2006/relationships/image" Target="../media/image363.wmf"/><Relationship Id="rId14" Type="http://schemas.openxmlformats.org/officeDocument/2006/relationships/image" Target="../media/image368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emf"/><Relationship Id="rId13" Type="http://schemas.openxmlformats.org/officeDocument/2006/relationships/image" Target="../media/image367.wmf"/><Relationship Id="rId18" Type="http://schemas.openxmlformats.org/officeDocument/2006/relationships/image" Target="../media/image377.wmf"/><Relationship Id="rId3" Type="http://schemas.openxmlformats.org/officeDocument/2006/relationships/image" Target="../media/image357.wmf"/><Relationship Id="rId21" Type="http://schemas.openxmlformats.org/officeDocument/2006/relationships/image" Target="../media/image380.wmf"/><Relationship Id="rId7" Type="http://schemas.openxmlformats.org/officeDocument/2006/relationships/image" Target="../media/image374.emf"/><Relationship Id="rId12" Type="http://schemas.openxmlformats.org/officeDocument/2006/relationships/image" Target="../media/image366.wmf"/><Relationship Id="rId17" Type="http://schemas.openxmlformats.org/officeDocument/2006/relationships/image" Target="../media/image376.wmf"/><Relationship Id="rId2" Type="http://schemas.openxmlformats.org/officeDocument/2006/relationships/image" Target="../media/image356.wmf"/><Relationship Id="rId16" Type="http://schemas.openxmlformats.org/officeDocument/2006/relationships/image" Target="../media/image370.wmf"/><Relationship Id="rId20" Type="http://schemas.openxmlformats.org/officeDocument/2006/relationships/image" Target="../media/image379.wmf"/><Relationship Id="rId1" Type="http://schemas.openxmlformats.org/officeDocument/2006/relationships/image" Target="../media/image355.wmf"/><Relationship Id="rId6" Type="http://schemas.openxmlformats.org/officeDocument/2006/relationships/image" Target="../media/image373.emf"/><Relationship Id="rId11" Type="http://schemas.openxmlformats.org/officeDocument/2006/relationships/image" Target="../media/image365.wmf"/><Relationship Id="rId5" Type="http://schemas.openxmlformats.org/officeDocument/2006/relationships/image" Target="../media/image359.wmf"/><Relationship Id="rId15" Type="http://schemas.openxmlformats.org/officeDocument/2006/relationships/image" Target="../media/image369.wmf"/><Relationship Id="rId23" Type="http://schemas.openxmlformats.org/officeDocument/2006/relationships/image" Target="../media/image382.wmf"/><Relationship Id="rId10" Type="http://schemas.openxmlformats.org/officeDocument/2006/relationships/image" Target="../media/image364.wmf"/><Relationship Id="rId19" Type="http://schemas.openxmlformats.org/officeDocument/2006/relationships/image" Target="../media/image378.wmf"/><Relationship Id="rId4" Type="http://schemas.openxmlformats.org/officeDocument/2006/relationships/image" Target="../media/image358.wmf"/><Relationship Id="rId9" Type="http://schemas.openxmlformats.org/officeDocument/2006/relationships/image" Target="../media/image363.wmf"/><Relationship Id="rId14" Type="http://schemas.openxmlformats.org/officeDocument/2006/relationships/image" Target="../media/image368.wmf"/><Relationship Id="rId22" Type="http://schemas.openxmlformats.org/officeDocument/2006/relationships/image" Target="../media/image381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wmf"/><Relationship Id="rId13" Type="http://schemas.openxmlformats.org/officeDocument/2006/relationships/image" Target="../media/image367.wmf"/><Relationship Id="rId18" Type="http://schemas.openxmlformats.org/officeDocument/2006/relationships/image" Target="../media/image390.wmf"/><Relationship Id="rId3" Type="http://schemas.openxmlformats.org/officeDocument/2006/relationships/image" Target="../media/image385.emf"/><Relationship Id="rId21" Type="http://schemas.openxmlformats.org/officeDocument/2006/relationships/image" Target="../media/image393.wmf"/><Relationship Id="rId7" Type="http://schemas.openxmlformats.org/officeDocument/2006/relationships/image" Target="../media/image358.wmf"/><Relationship Id="rId12" Type="http://schemas.openxmlformats.org/officeDocument/2006/relationships/image" Target="../media/image366.wmf"/><Relationship Id="rId17" Type="http://schemas.openxmlformats.org/officeDocument/2006/relationships/image" Target="../media/image389.wmf"/><Relationship Id="rId2" Type="http://schemas.openxmlformats.org/officeDocument/2006/relationships/image" Target="../media/image384.emf"/><Relationship Id="rId16" Type="http://schemas.openxmlformats.org/officeDocument/2006/relationships/image" Target="../media/image370.wmf"/><Relationship Id="rId20" Type="http://schemas.openxmlformats.org/officeDocument/2006/relationships/image" Target="../media/image392.wmf"/><Relationship Id="rId1" Type="http://schemas.openxmlformats.org/officeDocument/2006/relationships/image" Target="../media/image383.emf"/><Relationship Id="rId6" Type="http://schemas.openxmlformats.org/officeDocument/2006/relationships/image" Target="../media/image387.wmf"/><Relationship Id="rId11" Type="http://schemas.openxmlformats.org/officeDocument/2006/relationships/image" Target="../media/image365.wmf"/><Relationship Id="rId5" Type="http://schemas.openxmlformats.org/officeDocument/2006/relationships/image" Target="../media/image356.wmf"/><Relationship Id="rId15" Type="http://schemas.openxmlformats.org/officeDocument/2006/relationships/image" Target="../media/image369.wmf"/><Relationship Id="rId10" Type="http://schemas.openxmlformats.org/officeDocument/2006/relationships/image" Target="../media/image364.wmf"/><Relationship Id="rId19" Type="http://schemas.openxmlformats.org/officeDocument/2006/relationships/image" Target="../media/image391.wmf"/><Relationship Id="rId4" Type="http://schemas.openxmlformats.org/officeDocument/2006/relationships/image" Target="../media/image386.wmf"/><Relationship Id="rId9" Type="http://schemas.openxmlformats.org/officeDocument/2006/relationships/image" Target="../media/image363.wmf"/><Relationship Id="rId14" Type="http://schemas.openxmlformats.org/officeDocument/2006/relationships/image" Target="../media/image368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5.wmf"/><Relationship Id="rId2" Type="http://schemas.openxmlformats.org/officeDocument/2006/relationships/image" Target="../media/image394.wmf"/><Relationship Id="rId1" Type="http://schemas.openxmlformats.org/officeDocument/2006/relationships/image" Target="../media/image313.png"/><Relationship Id="rId4" Type="http://schemas.openxmlformats.org/officeDocument/2006/relationships/image" Target="../media/image396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7.png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wmf"/><Relationship Id="rId2" Type="http://schemas.openxmlformats.org/officeDocument/2006/relationships/image" Target="../media/image399.wmf"/><Relationship Id="rId1" Type="http://schemas.openxmlformats.org/officeDocument/2006/relationships/image" Target="../media/image398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3.wmf"/><Relationship Id="rId2" Type="http://schemas.openxmlformats.org/officeDocument/2006/relationships/image" Target="../media/image402.wmf"/><Relationship Id="rId1" Type="http://schemas.openxmlformats.org/officeDocument/2006/relationships/image" Target="../media/image401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wmf"/><Relationship Id="rId3" Type="http://schemas.openxmlformats.org/officeDocument/2006/relationships/image" Target="../media/image406.png"/><Relationship Id="rId7" Type="http://schemas.openxmlformats.org/officeDocument/2006/relationships/image" Target="../media/image410.wmf"/><Relationship Id="rId2" Type="http://schemas.openxmlformats.org/officeDocument/2006/relationships/image" Target="../media/image405.png"/><Relationship Id="rId1" Type="http://schemas.openxmlformats.org/officeDocument/2006/relationships/image" Target="../media/image404.png"/><Relationship Id="rId6" Type="http://schemas.openxmlformats.org/officeDocument/2006/relationships/image" Target="../media/image409.wmf"/><Relationship Id="rId5" Type="http://schemas.openxmlformats.org/officeDocument/2006/relationships/image" Target="../media/image408.wmf"/><Relationship Id="rId4" Type="http://schemas.openxmlformats.org/officeDocument/2006/relationships/image" Target="../media/image40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wmf"/><Relationship Id="rId2" Type="http://schemas.openxmlformats.org/officeDocument/2006/relationships/image" Target="../media/image413.png"/><Relationship Id="rId1" Type="http://schemas.openxmlformats.org/officeDocument/2006/relationships/image" Target="../media/image412.wmf"/><Relationship Id="rId5" Type="http://schemas.openxmlformats.org/officeDocument/2006/relationships/image" Target="../media/image416.wmf"/><Relationship Id="rId4" Type="http://schemas.openxmlformats.org/officeDocument/2006/relationships/image" Target="../media/image415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8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wmf"/><Relationship Id="rId1" Type="http://schemas.openxmlformats.org/officeDocument/2006/relationships/image" Target="../media/image419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3.png"/><Relationship Id="rId2" Type="http://schemas.openxmlformats.org/officeDocument/2006/relationships/image" Target="../media/image422.wmf"/><Relationship Id="rId1" Type="http://schemas.openxmlformats.org/officeDocument/2006/relationships/image" Target="../media/image421.png"/><Relationship Id="rId4" Type="http://schemas.openxmlformats.org/officeDocument/2006/relationships/image" Target="../media/image424.png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6.wmf"/><Relationship Id="rId1" Type="http://schemas.openxmlformats.org/officeDocument/2006/relationships/image" Target="../media/image425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9.wmf"/><Relationship Id="rId2" Type="http://schemas.openxmlformats.org/officeDocument/2006/relationships/image" Target="../media/image428.wmf"/><Relationship Id="rId1" Type="http://schemas.openxmlformats.org/officeDocument/2006/relationships/image" Target="../media/image427.wmf"/><Relationship Id="rId5" Type="http://schemas.openxmlformats.org/officeDocument/2006/relationships/image" Target="../media/image431.wmf"/><Relationship Id="rId4" Type="http://schemas.openxmlformats.org/officeDocument/2006/relationships/image" Target="../media/image430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3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5.png"/><Relationship Id="rId1" Type="http://schemas.openxmlformats.org/officeDocument/2006/relationships/image" Target="../media/image434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wmf"/><Relationship Id="rId3" Type="http://schemas.openxmlformats.org/officeDocument/2006/relationships/image" Target="../media/image438.wmf"/><Relationship Id="rId7" Type="http://schemas.openxmlformats.org/officeDocument/2006/relationships/image" Target="../media/image442.wmf"/><Relationship Id="rId2" Type="http://schemas.openxmlformats.org/officeDocument/2006/relationships/image" Target="../media/image437.wmf"/><Relationship Id="rId1" Type="http://schemas.openxmlformats.org/officeDocument/2006/relationships/image" Target="../media/image436.png"/><Relationship Id="rId6" Type="http://schemas.openxmlformats.org/officeDocument/2006/relationships/image" Target="../media/image441.wmf"/><Relationship Id="rId5" Type="http://schemas.openxmlformats.org/officeDocument/2006/relationships/image" Target="../media/image440.wmf"/><Relationship Id="rId4" Type="http://schemas.openxmlformats.org/officeDocument/2006/relationships/image" Target="../media/image439.png"/><Relationship Id="rId9" Type="http://schemas.openxmlformats.org/officeDocument/2006/relationships/image" Target="../media/image44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emf"/><Relationship Id="rId5" Type="http://schemas.openxmlformats.org/officeDocument/2006/relationships/image" Target="../media/image49.wmf"/><Relationship Id="rId4" Type="http://schemas.openxmlformats.org/officeDocument/2006/relationships/image" Target="../media/image48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emf"/><Relationship Id="rId7" Type="http://schemas.openxmlformats.org/officeDocument/2006/relationships/image" Target="../media/image61.wmf"/><Relationship Id="rId2" Type="http://schemas.openxmlformats.org/officeDocument/2006/relationships/image" Target="../media/image56.e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9" Type="http://schemas.openxmlformats.org/officeDocument/2006/relationships/image" Target="../media/image6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emf"/><Relationship Id="rId1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49FE872-CA79-4299-8FDF-D56E62C04292}" type="datetimeFigureOut">
              <a:rPr lang="zh-CN" altLang="en-US"/>
              <a:pPr>
                <a:defRPr/>
              </a:pPr>
              <a:t>2020/9/7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C356B22-09DD-4861-8BB4-BF64D4C145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218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49E35A-D255-4E4D-BC62-F80A046DFE07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B01FC-DDE1-48D8-AC2D-1226E9A00D06}" type="datetime1">
              <a:rPr lang="zh-CN" altLang="en-US"/>
              <a:pPr>
                <a:defRPr/>
              </a:pPr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044F3-6E5A-4B9E-94BF-A20AC32053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13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3916-1AA4-47AA-82DE-D8648C7B99DB}" type="datetime1">
              <a:rPr lang="zh-CN" altLang="en-US"/>
              <a:pPr>
                <a:defRPr/>
              </a:pPr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7BF02-84E4-4550-8E9A-3521FED3BC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8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2F009-88C7-4F3A-9F9D-482DFECB2A9C}" type="datetime1">
              <a:rPr lang="zh-CN" altLang="en-US"/>
              <a:pPr>
                <a:defRPr/>
              </a:pPr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415FE-2AB6-411F-B735-CB739142D2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1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776AC-26A3-4875-813B-332AF444B00D}" type="datetime1">
              <a:rPr lang="zh-CN" altLang="en-US"/>
              <a:pPr>
                <a:defRPr/>
              </a:pPr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2DE84-CC56-4647-A40D-8EA0ADB620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6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DA760-791E-4C12-B891-FF68F44C919A}" type="datetime1">
              <a:rPr lang="zh-CN" altLang="en-US"/>
              <a:pPr>
                <a:defRPr/>
              </a:pPr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44C49-2930-4EDF-98D9-FC3B8637C5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28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17BC9-5826-4DF0-AAD8-A114A46CF920}" type="datetime1">
              <a:rPr lang="zh-CN" altLang="en-US"/>
              <a:pPr>
                <a:defRPr/>
              </a:pPr>
              <a:t>2020/9/7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A54F1-E859-4A96-BC01-0ABFC73F54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534B6-0B4D-4CB0-B394-3226970E06C7}" type="datetime1">
              <a:rPr lang="zh-CN" altLang="en-US"/>
              <a:pPr>
                <a:defRPr/>
              </a:pPr>
              <a:t>2020/9/7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C34F3-FFF0-4562-9F7F-0CA7FE710A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73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F6DB3-F39C-4216-A7CC-EC9B94AD4268}" type="datetime1">
              <a:rPr lang="zh-CN" altLang="en-US"/>
              <a:pPr>
                <a:defRPr/>
              </a:pPr>
              <a:t>2020/9/7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B0863-D5CF-4C8A-8570-A43816D713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4374B-2E5B-49D7-BC79-8CDD2DDD3951}" type="datetime1">
              <a:rPr lang="zh-CN" altLang="en-US"/>
              <a:pPr>
                <a:defRPr/>
              </a:pPr>
              <a:t>2020/9/7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135B3-C288-4DAA-B95C-E358F6B14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57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0C794-33A2-456F-8C15-FE3D9EFA7B04}" type="datetime1">
              <a:rPr lang="zh-CN" altLang="en-US"/>
              <a:pPr>
                <a:defRPr/>
              </a:pPr>
              <a:t>2020/9/7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3DB29-D42B-4E86-AFBD-C8E44FCA9B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5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E3476-9F74-4C45-8A5D-E44FAB31D770}" type="datetime1">
              <a:rPr lang="zh-CN" altLang="en-US"/>
              <a:pPr>
                <a:defRPr/>
              </a:pPr>
              <a:t>2020/9/7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6172-FABB-4345-BEF4-15987D0B8D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70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000" t="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7A4A33B-8C35-4C52-92EA-A18271D63B18}" type="datetime1">
              <a:rPr lang="zh-CN" altLang="en-US"/>
              <a:pPr>
                <a:defRPr/>
              </a:pPr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说课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8F0B6F7-1DCB-4443-A51A-B76BAFA94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8543;&#26426;&#29616;&#35937;&#20030;&#20363;.ppt#-1,1,1. &#23454;&#20363;1" TargetMode="External"/><Relationship Id="rId2" Type="http://schemas.openxmlformats.org/officeDocument/2006/relationships/hyperlink" Target="&#30830;&#23450;&#24615;&#29616;&#35937;&#20030;&#20363;.ppt#-1,1,1. &#23454;&#20363;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8543;&#26426;&#35797;&#39564;&#20030;&#20363;.ppt#-1,1,1. 1. &#20854;&#20182;&#38543;&#26426;&#35797;&#39564;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26679;&#26412;&#31354;&#38388;&#20030;&#20363;.ppt#-1,1,1. &#26679;&#26412;&#31354;&#38388;&#20030;&#20363;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8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3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41.e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image" Target="../media/image42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8.e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5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63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6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1.bin"/><Relationship Id="rId18" Type="http://schemas.openxmlformats.org/officeDocument/2006/relationships/image" Target="../media/image73.wmf"/><Relationship Id="rId26" Type="http://schemas.openxmlformats.org/officeDocument/2006/relationships/image" Target="../media/image77.wmf"/><Relationship Id="rId39" Type="http://schemas.openxmlformats.org/officeDocument/2006/relationships/oleObject" Target="../embeddings/oleObject74.bin"/><Relationship Id="rId21" Type="http://schemas.openxmlformats.org/officeDocument/2006/relationships/oleObject" Target="../embeddings/oleObject65.bin"/><Relationship Id="rId34" Type="http://schemas.openxmlformats.org/officeDocument/2006/relationships/image" Target="../media/image81.wmf"/><Relationship Id="rId42" Type="http://schemas.openxmlformats.org/officeDocument/2006/relationships/image" Target="../media/image85.wmf"/><Relationship Id="rId47" Type="http://schemas.openxmlformats.org/officeDocument/2006/relationships/oleObject" Target="../embeddings/oleObject78.bin"/><Relationship Id="rId50" Type="http://schemas.openxmlformats.org/officeDocument/2006/relationships/image" Target="../media/image89.wmf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29" Type="http://schemas.openxmlformats.org/officeDocument/2006/relationships/oleObject" Target="../embeddings/oleObject69.bin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76.wmf"/><Relationship Id="rId32" Type="http://schemas.openxmlformats.org/officeDocument/2006/relationships/image" Target="../media/image80.wmf"/><Relationship Id="rId37" Type="http://schemas.openxmlformats.org/officeDocument/2006/relationships/oleObject" Target="../embeddings/oleObject73.bin"/><Relationship Id="rId40" Type="http://schemas.openxmlformats.org/officeDocument/2006/relationships/image" Target="../media/image84.wmf"/><Relationship Id="rId45" Type="http://schemas.openxmlformats.org/officeDocument/2006/relationships/oleObject" Target="../embeddings/oleObject77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28" Type="http://schemas.openxmlformats.org/officeDocument/2006/relationships/image" Target="../media/image78.wmf"/><Relationship Id="rId36" Type="http://schemas.openxmlformats.org/officeDocument/2006/relationships/image" Target="../media/image82.wmf"/><Relationship Id="rId49" Type="http://schemas.openxmlformats.org/officeDocument/2006/relationships/oleObject" Target="../embeddings/oleObject79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64.bin"/><Relationship Id="rId31" Type="http://schemas.openxmlformats.org/officeDocument/2006/relationships/oleObject" Target="../embeddings/oleObject70.bin"/><Relationship Id="rId44" Type="http://schemas.openxmlformats.org/officeDocument/2006/relationships/image" Target="../media/image86.wmf"/><Relationship Id="rId52" Type="http://schemas.openxmlformats.org/officeDocument/2006/relationships/image" Target="../media/image90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71.wmf"/><Relationship Id="rId22" Type="http://schemas.openxmlformats.org/officeDocument/2006/relationships/image" Target="../media/image75.wmf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79.wmf"/><Relationship Id="rId35" Type="http://schemas.openxmlformats.org/officeDocument/2006/relationships/oleObject" Target="../embeddings/oleObject72.bin"/><Relationship Id="rId43" Type="http://schemas.openxmlformats.org/officeDocument/2006/relationships/oleObject" Target="../embeddings/oleObject76.bin"/><Relationship Id="rId48" Type="http://schemas.openxmlformats.org/officeDocument/2006/relationships/image" Target="../media/image88.wmf"/><Relationship Id="rId8" Type="http://schemas.openxmlformats.org/officeDocument/2006/relationships/image" Target="../media/image68.wmf"/><Relationship Id="rId51" Type="http://schemas.openxmlformats.org/officeDocument/2006/relationships/oleObject" Target="../embeddings/oleObject80.bin"/><Relationship Id="rId3" Type="http://schemas.openxmlformats.org/officeDocument/2006/relationships/oleObject" Target="../embeddings/oleObject56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33" Type="http://schemas.openxmlformats.org/officeDocument/2006/relationships/oleObject" Target="../embeddings/oleObject71.bin"/><Relationship Id="rId38" Type="http://schemas.openxmlformats.org/officeDocument/2006/relationships/image" Target="../media/image83.wmf"/><Relationship Id="rId46" Type="http://schemas.openxmlformats.org/officeDocument/2006/relationships/image" Target="../media/image87.wmf"/><Relationship Id="rId20" Type="http://schemas.openxmlformats.org/officeDocument/2006/relationships/image" Target="../media/image74.wmf"/><Relationship Id="rId41" Type="http://schemas.openxmlformats.org/officeDocument/2006/relationships/oleObject" Target="../embeddings/oleObject7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8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10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98.bin"/><Relationship Id="rId18" Type="http://schemas.openxmlformats.org/officeDocument/2006/relationships/oleObject" Target="../embeddings/oleObject101.bin"/><Relationship Id="rId3" Type="http://schemas.openxmlformats.org/officeDocument/2006/relationships/oleObject" Target="../embeddings/oleObject92.bin"/><Relationship Id="rId21" Type="http://schemas.openxmlformats.org/officeDocument/2006/relationships/image" Target="../media/image108.emf"/><Relationship Id="rId7" Type="http://schemas.openxmlformats.org/officeDocument/2006/relationships/oleObject" Target="../embeddings/oleObject94.bin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9.bin"/><Relationship Id="rId23" Type="http://schemas.openxmlformats.org/officeDocument/2006/relationships/image" Target="../media/image109.emf"/><Relationship Id="rId10" Type="http://schemas.openxmlformats.org/officeDocument/2006/relationships/image" Target="../media/image105.wmf"/><Relationship Id="rId19" Type="http://schemas.openxmlformats.org/officeDocument/2006/relationships/image" Target="../media/image110.png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06.wmf"/><Relationship Id="rId22" Type="http://schemas.openxmlformats.org/officeDocument/2006/relationships/oleObject" Target="../embeddings/oleObject10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22.wmf"/><Relationship Id="rId18" Type="http://schemas.openxmlformats.org/officeDocument/2006/relationships/oleObject" Target="../embeddings/oleObject118.bin"/><Relationship Id="rId3" Type="http://schemas.openxmlformats.org/officeDocument/2006/relationships/image" Target="../media/image6.jpeg"/><Relationship Id="rId21" Type="http://schemas.openxmlformats.org/officeDocument/2006/relationships/image" Target="../media/image125.wmf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7.bin"/><Relationship Id="rId20" Type="http://schemas.openxmlformats.org/officeDocument/2006/relationships/oleObject" Target="../embeddings/oleObject119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5" Type="http://schemas.openxmlformats.org/officeDocument/2006/relationships/image" Target="../media/image104.wmf"/><Relationship Id="rId10" Type="http://schemas.openxmlformats.org/officeDocument/2006/relationships/oleObject" Target="../embeddings/oleObject114.bin"/><Relationship Id="rId19" Type="http://schemas.openxmlformats.org/officeDocument/2006/relationships/image" Target="../media/image124.wmf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20.wmf"/><Relationship Id="rId14" Type="http://schemas.openxmlformats.org/officeDocument/2006/relationships/oleObject" Target="../embeddings/oleObject11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3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45.wmf"/><Relationship Id="rId26" Type="http://schemas.openxmlformats.org/officeDocument/2006/relationships/oleObject" Target="../embeddings/oleObject144.bin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39.bin"/><Relationship Id="rId25" Type="http://schemas.openxmlformats.org/officeDocument/2006/relationships/image" Target="../media/image14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4.wmf"/><Relationship Id="rId20" Type="http://schemas.openxmlformats.org/officeDocument/2006/relationships/image" Target="../media/image14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36.bin"/><Relationship Id="rId24" Type="http://schemas.openxmlformats.org/officeDocument/2006/relationships/oleObject" Target="../embeddings/oleObject143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10" Type="http://schemas.openxmlformats.org/officeDocument/2006/relationships/image" Target="../media/image141.w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43.wmf"/><Relationship Id="rId22" Type="http://schemas.openxmlformats.org/officeDocument/2006/relationships/image" Target="../media/image147.wmf"/><Relationship Id="rId27" Type="http://schemas.openxmlformats.org/officeDocument/2006/relationships/image" Target="../media/image149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57.wmf"/><Relationship Id="rId26" Type="http://schemas.openxmlformats.org/officeDocument/2006/relationships/image" Target="../media/image161.wmf"/><Relationship Id="rId3" Type="http://schemas.openxmlformats.org/officeDocument/2006/relationships/oleObject" Target="../embeddings/oleObject145.bin"/><Relationship Id="rId21" Type="http://schemas.openxmlformats.org/officeDocument/2006/relationships/oleObject" Target="../embeddings/oleObject154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52.bin"/><Relationship Id="rId25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29" Type="http://schemas.openxmlformats.org/officeDocument/2006/relationships/oleObject" Target="../embeddings/oleObject158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49.bin"/><Relationship Id="rId24" Type="http://schemas.openxmlformats.org/officeDocument/2006/relationships/image" Target="../media/image160.wmf"/><Relationship Id="rId32" Type="http://schemas.openxmlformats.org/officeDocument/2006/relationships/image" Target="../media/image164.wmf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155.bin"/><Relationship Id="rId28" Type="http://schemas.openxmlformats.org/officeDocument/2006/relationships/image" Target="../media/image162.wmf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153.bin"/><Relationship Id="rId31" Type="http://schemas.openxmlformats.org/officeDocument/2006/relationships/oleObject" Target="../embeddings/oleObject159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5.wmf"/><Relationship Id="rId22" Type="http://schemas.openxmlformats.org/officeDocument/2006/relationships/image" Target="../media/image159.wmf"/><Relationship Id="rId27" Type="http://schemas.openxmlformats.org/officeDocument/2006/relationships/oleObject" Target="../embeddings/oleObject157.bin"/><Relationship Id="rId30" Type="http://schemas.openxmlformats.org/officeDocument/2006/relationships/image" Target="../media/image163.wmf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72.wmf"/><Relationship Id="rId26" Type="http://schemas.openxmlformats.org/officeDocument/2006/relationships/image" Target="../media/image176.wmf"/><Relationship Id="rId39" Type="http://schemas.openxmlformats.org/officeDocument/2006/relationships/oleObject" Target="../embeddings/oleObject178.bin"/><Relationship Id="rId21" Type="http://schemas.openxmlformats.org/officeDocument/2006/relationships/oleObject" Target="../embeddings/oleObject169.bin"/><Relationship Id="rId34" Type="http://schemas.openxmlformats.org/officeDocument/2006/relationships/image" Target="../media/image180.wmf"/><Relationship Id="rId42" Type="http://schemas.openxmlformats.org/officeDocument/2006/relationships/image" Target="../media/image184.wmf"/><Relationship Id="rId47" Type="http://schemas.openxmlformats.org/officeDocument/2006/relationships/oleObject" Target="../embeddings/oleObject182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1.wmf"/><Relationship Id="rId29" Type="http://schemas.openxmlformats.org/officeDocument/2006/relationships/oleObject" Target="../embeddings/oleObject173.bin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75.wmf"/><Relationship Id="rId32" Type="http://schemas.openxmlformats.org/officeDocument/2006/relationships/image" Target="../media/image179.wmf"/><Relationship Id="rId37" Type="http://schemas.openxmlformats.org/officeDocument/2006/relationships/oleObject" Target="../embeddings/oleObject177.bin"/><Relationship Id="rId40" Type="http://schemas.openxmlformats.org/officeDocument/2006/relationships/image" Target="../media/image183.wmf"/><Relationship Id="rId45" Type="http://schemas.openxmlformats.org/officeDocument/2006/relationships/oleObject" Target="../embeddings/oleObject181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28" Type="http://schemas.openxmlformats.org/officeDocument/2006/relationships/image" Target="../media/image177.wmf"/><Relationship Id="rId36" Type="http://schemas.openxmlformats.org/officeDocument/2006/relationships/image" Target="../media/image181.wmf"/><Relationship Id="rId49" Type="http://schemas.openxmlformats.org/officeDocument/2006/relationships/oleObject" Target="../embeddings/oleObject183.bin"/><Relationship Id="rId10" Type="http://schemas.openxmlformats.org/officeDocument/2006/relationships/image" Target="../media/image168.wmf"/><Relationship Id="rId19" Type="http://schemas.openxmlformats.org/officeDocument/2006/relationships/oleObject" Target="../embeddings/oleObject168.bin"/><Relationship Id="rId31" Type="http://schemas.openxmlformats.org/officeDocument/2006/relationships/oleObject" Target="../embeddings/oleObject174.bin"/><Relationship Id="rId44" Type="http://schemas.openxmlformats.org/officeDocument/2006/relationships/image" Target="../media/image185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70.wmf"/><Relationship Id="rId22" Type="http://schemas.openxmlformats.org/officeDocument/2006/relationships/image" Target="../media/image174.wmf"/><Relationship Id="rId27" Type="http://schemas.openxmlformats.org/officeDocument/2006/relationships/oleObject" Target="../embeddings/oleObject172.bin"/><Relationship Id="rId30" Type="http://schemas.openxmlformats.org/officeDocument/2006/relationships/image" Target="../media/image178.wmf"/><Relationship Id="rId35" Type="http://schemas.openxmlformats.org/officeDocument/2006/relationships/oleObject" Target="../embeddings/oleObject176.bin"/><Relationship Id="rId43" Type="http://schemas.openxmlformats.org/officeDocument/2006/relationships/oleObject" Target="../embeddings/oleObject180.bin"/><Relationship Id="rId48" Type="http://schemas.openxmlformats.org/officeDocument/2006/relationships/image" Target="../media/image187.wmf"/><Relationship Id="rId8" Type="http://schemas.openxmlformats.org/officeDocument/2006/relationships/image" Target="../media/image167.wmf"/><Relationship Id="rId3" Type="http://schemas.openxmlformats.org/officeDocument/2006/relationships/oleObject" Target="../embeddings/oleObject160.bin"/><Relationship Id="rId12" Type="http://schemas.openxmlformats.org/officeDocument/2006/relationships/image" Target="../media/image169.w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33" Type="http://schemas.openxmlformats.org/officeDocument/2006/relationships/oleObject" Target="../embeddings/oleObject175.bin"/><Relationship Id="rId38" Type="http://schemas.openxmlformats.org/officeDocument/2006/relationships/image" Target="../media/image182.wmf"/><Relationship Id="rId46" Type="http://schemas.openxmlformats.org/officeDocument/2006/relationships/image" Target="../media/image186.wmf"/><Relationship Id="rId20" Type="http://schemas.openxmlformats.org/officeDocument/2006/relationships/image" Target="../media/image173.wmf"/><Relationship Id="rId41" Type="http://schemas.openxmlformats.org/officeDocument/2006/relationships/oleObject" Target="../embeddings/oleObject179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6.wmf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95.wmf"/><Relationship Id="rId26" Type="http://schemas.openxmlformats.org/officeDocument/2006/relationships/image" Target="../media/image199.wmf"/><Relationship Id="rId39" Type="http://schemas.openxmlformats.org/officeDocument/2006/relationships/oleObject" Target="../embeddings/oleObject202.bin"/><Relationship Id="rId21" Type="http://schemas.openxmlformats.org/officeDocument/2006/relationships/oleObject" Target="../embeddings/oleObject193.bin"/><Relationship Id="rId34" Type="http://schemas.openxmlformats.org/officeDocument/2006/relationships/image" Target="../media/image203.wmf"/><Relationship Id="rId42" Type="http://schemas.openxmlformats.org/officeDocument/2006/relationships/image" Target="../media/image207.wmf"/><Relationship Id="rId7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4.wmf"/><Relationship Id="rId20" Type="http://schemas.openxmlformats.org/officeDocument/2006/relationships/image" Target="../media/image196.wmf"/><Relationship Id="rId29" Type="http://schemas.openxmlformats.org/officeDocument/2006/relationships/oleObject" Target="../embeddings/oleObject197.bin"/><Relationship Id="rId41" Type="http://schemas.openxmlformats.org/officeDocument/2006/relationships/oleObject" Target="../embeddings/oleObject203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188.bin"/><Relationship Id="rId24" Type="http://schemas.openxmlformats.org/officeDocument/2006/relationships/image" Target="../media/image198.wmf"/><Relationship Id="rId32" Type="http://schemas.openxmlformats.org/officeDocument/2006/relationships/image" Target="../media/image202.wmf"/><Relationship Id="rId37" Type="http://schemas.openxmlformats.org/officeDocument/2006/relationships/oleObject" Target="../embeddings/oleObject201.bin"/><Relationship Id="rId40" Type="http://schemas.openxmlformats.org/officeDocument/2006/relationships/image" Target="../media/image206.wmf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23" Type="http://schemas.openxmlformats.org/officeDocument/2006/relationships/oleObject" Target="../embeddings/oleObject194.bin"/><Relationship Id="rId28" Type="http://schemas.openxmlformats.org/officeDocument/2006/relationships/image" Target="../media/image200.wmf"/><Relationship Id="rId36" Type="http://schemas.openxmlformats.org/officeDocument/2006/relationships/image" Target="../media/image204.wmf"/><Relationship Id="rId10" Type="http://schemas.openxmlformats.org/officeDocument/2006/relationships/image" Target="../media/image191.wmf"/><Relationship Id="rId19" Type="http://schemas.openxmlformats.org/officeDocument/2006/relationships/oleObject" Target="../embeddings/oleObject192.bin"/><Relationship Id="rId31" Type="http://schemas.openxmlformats.org/officeDocument/2006/relationships/oleObject" Target="../embeddings/oleObject198.bin"/><Relationship Id="rId44" Type="http://schemas.openxmlformats.org/officeDocument/2006/relationships/image" Target="../media/image208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93.wmf"/><Relationship Id="rId22" Type="http://schemas.openxmlformats.org/officeDocument/2006/relationships/image" Target="../media/image197.wmf"/><Relationship Id="rId27" Type="http://schemas.openxmlformats.org/officeDocument/2006/relationships/oleObject" Target="../embeddings/oleObject196.bin"/><Relationship Id="rId30" Type="http://schemas.openxmlformats.org/officeDocument/2006/relationships/image" Target="../media/image201.wmf"/><Relationship Id="rId35" Type="http://schemas.openxmlformats.org/officeDocument/2006/relationships/oleObject" Target="../embeddings/oleObject200.bin"/><Relationship Id="rId43" Type="http://schemas.openxmlformats.org/officeDocument/2006/relationships/oleObject" Target="../embeddings/oleObject204.bin"/><Relationship Id="rId8" Type="http://schemas.openxmlformats.org/officeDocument/2006/relationships/image" Target="../media/image190.wmf"/><Relationship Id="rId3" Type="http://schemas.openxmlformats.org/officeDocument/2006/relationships/oleObject" Target="../embeddings/oleObject184.bin"/><Relationship Id="rId12" Type="http://schemas.openxmlformats.org/officeDocument/2006/relationships/image" Target="../media/image192.wmf"/><Relationship Id="rId17" Type="http://schemas.openxmlformats.org/officeDocument/2006/relationships/oleObject" Target="../embeddings/oleObject191.bin"/><Relationship Id="rId25" Type="http://schemas.openxmlformats.org/officeDocument/2006/relationships/oleObject" Target="../embeddings/oleObject195.bin"/><Relationship Id="rId33" Type="http://schemas.openxmlformats.org/officeDocument/2006/relationships/oleObject" Target="../embeddings/oleObject199.bin"/><Relationship Id="rId38" Type="http://schemas.openxmlformats.org/officeDocument/2006/relationships/image" Target="../media/image205.wmf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216.wmf"/><Relationship Id="rId26" Type="http://schemas.openxmlformats.org/officeDocument/2006/relationships/image" Target="../media/image220.wmf"/><Relationship Id="rId39" Type="http://schemas.openxmlformats.org/officeDocument/2006/relationships/oleObject" Target="../embeddings/oleObject223.bin"/><Relationship Id="rId21" Type="http://schemas.openxmlformats.org/officeDocument/2006/relationships/oleObject" Target="../embeddings/oleObject214.bin"/><Relationship Id="rId34" Type="http://schemas.openxmlformats.org/officeDocument/2006/relationships/image" Target="../media/image224.wmf"/><Relationship Id="rId42" Type="http://schemas.openxmlformats.org/officeDocument/2006/relationships/image" Target="../media/image228.wmf"/><Relationship Id="rId47" Type="http://schemas.openxmlformats.org/officeDocument/2006/relationships/oleObject" Target="../embeddings/oleObject227.bin"/><Relationship Id="rId50" Type="http://schemas.openxmlformats.org/officeDocument/2006/relationships/image" Target="../media/image232.wmf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5.wmf"/><Relationship Id="rId29" Type="http://schemas.openxmlformats.org/officeDocument/2006/relationships/oleObject" Target="../embeddings/oleObject218.bin"/><Relationship Id="rId11" Type="http://schemas.openxmlformats.org/officeDocument/2006/relationships/oleObject" Target="../embeddings/oleObject209.bin"/><Relationship Id="rId24" Type="http://schemas.openxmlformats.org/officeDocument/2006/relationships/image" Target="../media/image219.wmf"/><Relationship Id="rId32" Type="http://schemas.openxmlformats.org/officeDocument/2006/relationships/image" Target="../media/image223.wmf"/><Relationship Id="rId37" Type="http://schemas.openxmlformats.org/officeDocument/2006/relationships/oleObject" Target="../embeddings/oleObject222.bin"/><Relationship Id="rId40" Type="http://schemas.openxmlformats.org/officeDocument/2006/relationships/image" Target="../media/image227.wmf"/><Relationship Id="rId45" Type="http://schemas.openxmlformats.org/officeDocument/2006/relationships/oleObject" Target="../embeddings/oleObject226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23" Type="http://schemas.openxmlformats.org/officeDocument/2006/relationships/oleObject" Target="../embeddings/oleObject215.bin"/><Relationship Id="rId28" Type="http://schemas.openxmlformats.org/officeDocument/2006/relationships/image" Target="../media/image221.wmf"/><Relationship Id="rId36" Type="http://schemas.openxmlformats.org/officeDocument/2006/relationships/image" Target="../media/image225.wmf"/><Relationship Id="rId49" Type="http://schemas.openxmlformats.org/officeDocument/2006/relationships/oleObject" Target="../embeddings/oleObject228.bin"/><Relationship Id="rId10" Type="http://schemas.openxmlformats.org/officeDocument/2006/relationships/image" Target="../media/image212.wmf"/><Relationship Id="rId19" Type="http://schemas.openxmlformats.org/officeDocument/2006/relationships/oleObject" Target="../embeddings/oleObject213.bin"/><Relationship Id="rId31" Type="http://schemas.openxmlformats.org/officeDocument/2006/relationships/oleObject" Target="../embeddings/oleObject219.bin"/><Relationship Id="rId44" Type="http://schemas.openxmlformats.org/officeDocument/2006/relationships/image" Target="../media/image229.wmf"/><Relationship Id="rId52" Type="http://schemas.openxmlformats.org/officeDocument/2006/relationships/image" Target="../media/image233.wmf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14.wmf"/><Relationship Id="rId22" Type="http://schemas.openxmlformats.org/officeDocument/2006/relationships/image" Target="../media/image218.wmf"/><Relationship Id="rId27" Type="http://schemas.openxmlformats.org/officeDocument/2006/relationships/oleObject" Target="../embeddings/oleObject217.bin"/><Relationship Id="rId30" Type="http://schemas.openxmlformats.org/officeDocument/2006/relationships/image" Target="../media/image222.wmf"/><Relationship Id="rId35" Type="http://schemas.openxmlformats.org/officeDocument/2006/relationships/oleObject" Target="../embeddings/oleObject221.bin"/><Relationship Id="rId43" Type="http://schemas.openxmlformats.org/officeDocument/2006/relationships/oleObject" Target="../embeddings/oleObject225.bin"/><Relationship Id="rId48" Type="http://schemas.openxmlformats.org/officeDocument/2006/relationships/image" Target="../media/image231.wmf"/><Relationship Id="rId8" Type="http://schemas.openxmlformats.org/officeDocument/2006/relationships/image" Target="../media/image211.wmf"/><Relationship Id="rId51" Type="http://schemas.openxmlformats.org/officeDocument/2006/relationships/oleObject" Target="../embeddings/oleObject229.bin"/><Relationship Id="rId3" Type="http://schemas.openxmlformats.org/officeDocument/2006/relationships/oleObject" Target="../embeddings/oleObject205.bin"/><Relationship Id="rId12" Type="http://schemas.openxmlformats.org/officeDocument/2006/relationships/image" Target="../media/image213.wmf"/><Relationship Id="rId17" Type="http://schemas.openxmlformats.org/officeDocument/2006/relationships/oleObject" Target="../embeddings/oleObject212.bin"/><Relationship Id="rId25" Type="http://schemas.openxmlformats.org/officeDocument/2006/relationships/oleObject" Target="../embeddings/oleObject216.bin"/><Relationship Id="rId33" Type="http://schemas.openxmlformats.org/officeDocument/2006/relationships/oleObject" Target="../embeddings/oleObject220.bin"/><Relationship Id="rId38" Type="http://schemas.openxmlformats.org/officeDocument/2006/relationships/image" Target="../media/image226.wmf"/><Relationship Id="rId46" Type="http://schemas.openxmlformats.org/officeDocument/2006/relationships/image" Target="../media/image230.wmf"/><Relationship Id="rId20" Type="http://schemas.openxmlformats.org/officeDocument/2006/relationships/image" Target="../media/image217.wmf"/><Relationship Id="rId41" Type="http://schemas.openxmlformats.org/officeDocument/2006/relationships/oleObject" Target="../embeddings/oleObject224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0.wmf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241.wmf"/><Relationship Id="rId26" Type="http://schemas.openxmlformats.org/officeDocument/2006/relationships/image" Target="../media/image245.wmf"/><Relationship Id="rId39" Type="http://schemas.openxmlformats.org/officeDocument/2006/relationships/oleObject" Target="../embeddings/oleObject248.bin"/><Relationship Id="rId21" Type="http://schemas.openxmlformats.org/officeDocument/2006/relationships/oleObject" Target="../embeddings/oleObject239.bin"/><Relationship Id="rId34" Type="http://schemas.openxmlformats.org/officeDocument/2006/relationships/image" Target="../media/image249.wmf"/><Relationship Id="rId42" Type="http://schemas.openxmlformats.org/officeDocument/2006/relationships/image" Target="../media/image253.wmf"/><Relationship Id="rId7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0.wmf"/><Relationship Id="rId20" Type="http://schemas.openxmlformats.org/officeDocument/2006/relationships/image" Target="../media/image242.wmf"/><Relationship Id="rId29" Type="http://schemas.openxmlformats.org/officeDocument/2006/relationships/oleObject" Target="../embeddings/oleObject243.bin"/><Relationship Id="rId41" Type="http://schemas.openxmlformats.org/officeDocument/2006/relationships/oleObject" Target="../embeddings/oleObject249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35.wmf"/><Relationship Id="rId11" Type="http://schemas.openxmlformats.org/officeDocument/2006/relationships/oleObject" Target="../embeddings/oleObject234.bin"/><Relationship Id="rId24" Type="http://schemas.openxmlformats.org/officeDocument/2006/relationships/image" Target="../media/image244.wmf"/><Relationship Id="rId32" Type="http://schemas.openxmlformats.org/officeDocument/2006/relationships/image" Target="../media/image248.wmf"/><Relationship Id="rId37" Type="http://schemas.openxmlformats.org/officeDocument/2006/relationships/oleObject" Target="../embeddings/oleObject247.bin"/><Relationship Id="rId40" Type="http://schemas.openxmlformats.org/officeDocument/2006/relationships/image" Target="../media/image252.wmf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23" Type="http://schemas.openxmlformats.org/officeDocument/2006/relationships/oleObject" Target="../embeddings/oleObject240.bin"/><Relationship Id="rId28" Type="http://schemas.openxmlformats.org/officeDocument/2006/relationships/image" Target="../media/image246.wmf"/><Relationship Id="rId36" Type="http://schemas.openxmlformats.org/officeDocument/2006/relationships/image" Target="../media/image250.wmf"/><Relationship Id="rId10" Type="http://schemas.openxmlformats.org/officeDocument/2006/relationships/image" Target="../media/image237.wmf"/><Relationship Id="rId19" Type="http://schemas.openxmlformats.org/officeDocument/2006/relationships/oleObject" Target="../embeddings/oleObject238.bin"/><Relationship Id="rId31" Type="http://schemas.openxmlformats.org/officeDocument/2006/relationships/oleObject" Target="../embeddings/oleObject244.bin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239.wmf"/><Relationship Id="rId22" Type="http://schemas.openxmlformats.org/officeDocument/2006/relationships/image" Target="../media/image243.wmf"/><Relationship Id="rId27" Type="http://schemas.openxmlformats.org/officeDocument/2006/relationships/oleObject" Target="../embeddings/oleObject242.bin"/><Relationship Id="rId30" Type="http://schemas.openxmlformats.org/officeDocument/2006/relationships/image" Target="../media/image247.wmf"/><Relationship Id="rId35" Type="http://schemas.openxmlformats.org/officeDocument/2006/relationships/oleObject" Target="../embeddings/oleObject246.bin"/><Relationship Id="rId8" Type="http://schemas.openxmlformats.org/officeDocument/2006/relationships/image" Target="../media/image236.wmf"/><Relationship Id="rId3" Type="http://schemas.openxmlformats.org/officeDocument/2006/relationships/oleObject" Target="../embeddings/oleObject230.bin"/><Relationship Id="rId12" Type="http://schemas.openxmlformats.org/officeDocument/2006/relationships/image" Target="../media/image238.wmf"/><Relationship Id="rId17" Type="http://schemas.openxmlformats.org/officeDocument/2006/relationships/oleObject" Target="../embeddings/oleObject237.bin"/><Relationship Id="rId25" Type="http://schemas.openxmlformats.org/officeDocument/2006/relationships/oleObject" Target="../embeddings/oleObject241.bin"/><Relationship Id="rId33" Type="http://schemas.openxmlformats.org/officeDocument/2006/relationships/oleObject" Target="../embeddings/oleObject245.bin"/><Relationship Id="rId38" Type="http://schemas.openxmlformats.org/officeDocument/2006/relationships/image" Target="../media/image251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13" Type="http://schemas.openxmlformats.org/officeDocument/2006/relationships/oleObject" Target="../embeddings/oleObject255.bin"/><Relationship Id="rId18" Type="http://schemas.openxmlformats.org/officeDocument/2006/relationships/image" Target="../media/image261.wmf"/><Relationship Id="rId3" Type="http://schemas.openxmlformats.org/officeDocument/2006/relationships/oleObject" Target="../embeddings/oleObject250.bin"/><Relationship Id="rId21" Type="http://schemas.openxmlformats.org/officeDocument/2006/relationships/oleObject" Target="../embeddings/oleObject259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58.wmf"/><Relationship Id="rId17" Type="http://schemas.openxmlformats.org/officeDocument/2006/relationships/oleObject" Target="../embeddings/oleObject2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0.wmf"/><Relationship Id="rId20" Type="http://schemas.openxmlformats.org/officeDocument/2006/relationships/image" Target="../media/image26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55.wmf"/><Relationship Id="rId11" Type="http://schemas.openxmlformats.org/officeDocument/2006/relationships/oleObject" Target="../embeddings/oleObject254.bin"/><Relationship Id="rId24" Type="http://schemas.openxmlformats.org/officeDocument/2006/relationships/image" Target="../media/image264.wmf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23" Type="http://schemas.openxmlformats.org/officeDocument/2006/relationships/oleObject" Target="../embeddings/oleObject260.bin"/><Relationship Id="rId10" Type="http://schemas.openxmlformats.org/officeDocument/2006/relationships/image" Target="../media/image257.wmf"/><Relationship Id="rId19" Type="http://schemas.openxmlformats.org/officeDocument/2006/relationships/oleObject" Target="../embeddings/oleObject258.bin"/><Relationship Id="rId4" Type="http://schemas.openxmlformats.org/officeDocument/2006/relationships/image" Target="../media/image254.w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259.wmf"/><Relationship Id="rId22" Type="http://schemas.openxmlformats.org/officeDocument/2006/relationships/image" Target="../media/image263.wmf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6.bin"/><Relationship Id="rId18" Type="http://schemas.openxmlformats.org/officeDocument/2006/relationships/image" Target="../media/image272.wmf"/><Relationship Id="rId26" Type="http://schemas.openxmlformats.org/officeDocument/2006/relationships/image" Target="../media/image276.wmf"/><Relationship Id="rId39" Type="http://schemas.openxmlformats.org/officeDocument/2006/relationships/oleObject" Target="../embeddings/oleObject279.bin"/><Relationship Id="rId21" Type="http://schemas.openxmlformats.org/officeDocument/2006/relationships/oleObject" Target="../embeddings/oleObject270.bin"/><Relationship Id="rId34" Type="http://schemas.openxmlformats.org/officeDocument/2006/relationships/image" Target="../media/image280.wmf"/><Relationship Id="rId42" Type="http://schemas.openxmlformats.org/officeDocument/2006/relationships/image" Target="../media/image284.wmf"/><Relationship Id="rId47" Type="http://schemas.openxmlformats.org/officeDocument/2006/relationships/oleObject" Target="../embeddings/oleObject283.bin"/><Relationship Id="rId50" Type="http://schemas.openxmlformats.org/officeDocument/2006/relationships/image" Target="../media/image288.wmf"/><Relationship Id="rId7" Type="http://schemas.openxmlformats.org/officeDocument/2006/relationships/oleObject" Target="../embeddings/oleObject2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1.wmf"/><Relationship Id="rId29" Type="http://schemas.openxmlformats.org/officeDocument/2006/relationships/oleObject" Target="../embeddings/oleObject274.bin"/><Relationship Id="rId11" Type="http://schemas.openxmlformats.org/officeDocument/2006/relationships/oleObject" Target="../embeddings/oleObject265.bin"/><Relationship Id="rId24" Type="http://schemas.openxmlformats.org/officeDocument/2006/relationships/image" Target="../media/image275.wmf"/><Relationship Id="rId32" Type="http://schemas.openxmlformats.org/officeDocument/2006/relationships/image" Target="../media/image279.wmf"/><Relationship Id="rId37" Type="http://schemas.openxmlformats.org/officeDocument/2006/relationships/oleObject" Target="../embeddings/oleObject278.bin"/><Relationship Id="rId40" Type="http://schemas.openxmlformats.org/officeDocument/2006/relationships/image" Target="../media/image283.wmf"/><Relationship Id="rId45" Type="http://schemas.openxmlformats.org/officeDocument/2006/relationships/oleObject" Target="../embeddings/oleObject282.bin"/><Relationship Id="rId5" Type="http://schemas.openxmlformats.org/officeDocument/2006/relationships/oleObject" Target="../embeddings/oleObject262.bin"/><Relationship Id="rId15" Type="http://schemas.openxmlformats.org/officeDocument/2006/relationships/oleObject" Target="../embeddings/oleObject267.bin"/><Relationship Id="rId23" Type="http://schemas.openxmlformats.org/officeDocument/2006/relationships/oleObject" Target="../embeddings/oleObject271.bin"/><Relationship Id="rId28" Type="http://schemas.openxmlformats.org/officeDocument/2006/relationships/image" Target="../media/image277.wmf"/><Relationship Id="rId36" Type="http://schemas.openxmlformats.org/officeDocument/2006/relationships/image" Target="../media/image281.wmf"/><Relationship Id="rId49" Type="http://schemas.openxmlformats.org/officeDocument/2006/relationships/oleObject" Target="../embeddings/oleObject284.bin"/><Relationship Id="rId10" Type="http://schemas.openxmlformats.org/officeDocument/2006/relationships/image" Target="../media/image268.wmf"/><Relationship Id="rId19" Type="http://schemas.openxmlformats.org/officeDocument/2006/relationships/oleObject" Target="../embeddings/oleObject269.bin"/><Relationship Id="rId31" Type="http://schemas.openxmlformats.org/officeDocument/2006/relationships/oleObject" Target="../embeddings/oleObject275.bin"/><Relationship Id="rId44" Type="http://schemas.openxmlformats.org/officeDocument/2006/relationships/image" Target="../media/image285.wmf"/><Relationship Id="rId4" Type="http://schemas.openxmlformats.org/officeDocument/2006/relationships/image" Target="../media/image265.w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270.wmf"/><Relationship Id="rId22" Type="http://schemas.openxmlformats.org/officeDocument/2006/relationships/image" Target="../media/image274.wmf"/><Relationship Id="rId27" Type="http://schemas.openxmlformats.org/officeDocument/2006/relationships/oleObject" Target="../embeddings/oleObject273.bin"/><Relationship Id="rId30" Type="http://schemas.openxmlformats.org/officeDocument/2006/relationships/image" Target="../media/image278.wmf"/><Relationship Id="rId35" Type="http://schemas.openxmlformats.org/officeDocument/2006/relationships/oleObject" Target="../embeddings/oleObject277.bin"/><Relationship Id="rId43" Type="http://schemas.openxmlformats.org/officeDocument/2006/relationships/oleObject" Target="../embeddings/oleObject281.bin"/><Relationship Id="rId48" Type="http://schemas.openxmlformats.org/officeDocument/2006/relationships/image" Target="../media/image287.wmf"/><Relationship Id="rId8" Type="http://schemas.openxmlformats.org/officeDocument/2006/relationships/image" Target="../media/image267.wmf"/><Relationship Id="rId3" Type="http://schemas.openxmlformats.org/officeDocument/2006/relationships/oleObject" Target="../embeddings/oleObject261.bin"/><Relationship Id="rId12" Type="http://schemas.openxmlformats.org/officeDocument/2006/relationships/image" Target="../media/image269.wmf"/><Relationship Id="rId17" Type="http://schemas.openxmlformats.org/officeDocument/2006/relationships/oleObject" Target="../embeddings/oleObject268.bin"/><Relationship Id="rId25" Type="http://schemas.openxmlformats.org/officeDocument/2006/relationships/oleObject" Target="../embeddings/oleObject272.bin"/><Relationship Id="rId33" Type="http://schemas.openxmlformats.org/officeDocument/2006/relationships/oleObject" Target="../embeddings/oleObject276.bin"/><Relationship Id="rId38" Type="http://schemas.openxmlformats.org/officeDocument/2006/relationships/image" Target="../media/image282.wmf"/><Relationship Id="rId46" Type="http://schemas.openxmlformats.org/officeDocument/2006/relationships/image" Target="../media/image286.wmf"/><Relationship Id="rId20" Type="http://schemas.openxmlformats.org/officeDocument/2006/relationships/image" Target="../media/image273.wmf"/><Relationship Id="rId41" Type="http://schemas.openxmlformats.org/officeDocument/2006/relationships/oleObject" Target="../embeddings/oleObject280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66.wmf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0.bin"/><Relationship Id="rId18" Type="http://schemas.openxmlformats.org/officeDocument/2006/relationships/image" Target="../media/image296.wmf"/><Relationship Id="rId26" Type="http://schemas.openxmlformats.org/officeDocument/2006/relationships/image" Target="../media/image300.wmf"/><Relationship Id="rId3" Type="http://schemas.openxmlformats.org/officeDocument/2006/relationships/oleObject" Target="../embeddings/oleObject285.bin"/><Relationship Id="rId21" Type="http://schemas.openxmlformats.org/officeDocument/2006/relationships/oleObject" Target="../embeddings/oleObject294.bin"/><Relationship Id="rId34" Type="http://schemas.openxmlformats.org/officeDocument/2006/relationships/image" Target="../media/image304.wmf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93.wmf"/><Relationship Id="rId17" Type="http://schemas.openxmlformats.org/officeDocument/2006/relationships/oleObject" Target="../embeddings/oleObject292.bin"/><Relationship Id="rId25" Type="http://schemas.openxmlformats.org/officeDocument/2006/relationships/oleObject" Target="../embeddings/oleObject296.bin"/><Relationship Id="rId33" Type="http://schemas.openxmlformats.org/officeDocument/2006/relationships/oleObject" Target="../embeddings/oleObject3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5.wmf"/><Relationship Id="rId20" Type="http://schemas.openxmlformats.org/officeDocument/2006/relationships/image" Target="../media/image297.wmf"/><Relationship Id="rId29" Type="http://schemas.openxmlformats.org/officeDocument/2006/relationships/oleObject" Target="../embeddings/oleObject298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90.wmf"/><Relationship Id="rId11" Type="http://schemas.openxmlformats.org/officeDocument/2006/relationships/oleObject" Target="../embeddings/oleObject289.bin"/><Relationship Id="rId24" Type="http://schemas.openxmlformats.org/officeDocument/2006/relationships/image" Target="../media/image299.wmf"/><Relationship Id="rId32" Type="http://schemas.openxmlformats.org/officeDocument/2006/relationships/image" Target="../media/image303.wmf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23" Type="http://schemas.openxmlformats.org/officeDocument/2006/relationships/oleObject" Target="../embeddings/oleObject295.bin"/><Relationship Id="rId28" Type="http://schemas.openxmlformats.org/officeDocument/2006/relationships/image" Target="../media/image301.wmf"/><Relationship Id="rId36" Type="http://schemas.openxmlformats.org/officeDocument/2006/relationships/image" Target="../media/image305.wmf"/><Relationship Id="rId10" Type="http://schemas.openxmlformats.org/officeDocument/2006/relationships/image" Target="../media/image292.wmf"/><Relationship Id="rId19" Type="http://schemas.openxmlformats.org/officeDocument/2006/relationships/oleObject" Target="../embeddings/oleObject293.bin"/><Relationship Id="rId31" Type="http://schemas.openxmlformats.org/officeDocument/2006/relationships/oleObject" Target="../embeddings/oleObject299.bin"/><Relationship Id="rId4" Type="http://schemas.openxmlformats.org/officeDocument/2006/relationships/image" Target="../media/image289.w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94.wmf"/><Relationship Id="rId22" Type="http://schemas.openxmlformats.org/officeDocument/2006/relationships/image" Target="../media/image298.wmf"/><Relationship Id="rId27" Type="http://schemas.openxmlformats.org/officeDocument/2006/relationships/oleObject" Target="../embeddings/oleObject297.bin"/><Relationship Id="rId30" Type="http://schemas.openxmlformats.org/officeDocument/2006/relationships/image" Target="../media/image302.wmf"/><Relationship Id="rId35" Type="http://schemas.openxmlformats.org/officeDocument/2006/relationships/oleObject" Target="../embeddings/oleObject301.bin"/><Relationship Id="rId8" Type="http://schemas.openxmlformats.org/officeDocument/2006/relationships/image" Target="../media/image29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06.wmf"/><Relationship Id="rId5" Type="http://schemas.openxmlformats.org/officeDocument/2006/relationships/oleObject" Target="../embeddings/oleObject302.bin"/><Relationship Id="rId4" Type="http://schemas.openxmlformats.org/officeDocument/2006/relationships/audio" Target="../media/audio2.wav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3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07.wmf"/><Relationship Id="rId5" Type="http://schemas.openxmlformats.org/officeDocument/2006/relationships/oleObject" Target="../embeddings/oleObject303.bin"/><Relationship Id="rId10" Type="http://schemas.openxmlformats.org/officeDocument/2006/relationships/image" Target="../media/image309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30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10.wmf"/><Relationship Id="rId4" Type="http://schemas.openxmlformats.org/officeDocument/2006/relationships/oleObject" Target="../embeddings/oleObject306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11.png"/><Relationship Id="rId4" Type="http://schemas.openxmlformats.org/officeDocument/2006/relationships/oleObject" Target="../embeddings/oleObject307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11.png"/><Relationship Id="rId4" Type="http://schemas.openxmlformats.org/officeDocument/2006/relationships/oleObject" Target="../embeddings/oleObject30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12.wmf"/><Relationship Id="rId4" Type="http://schemas.openxmlformats.org/officeDocument/2006/relationships/oleObject" Target="../embeddings/oleObject309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2.bin"/><Relationship Id="rId3" Type="http://schemas.openxmlformats.org/officeDocument/2006/relationships/audio" Target="../media/audio1.wav"/><Relationship Id="rId7" Type="http://schemas.openxmlformats.org/officeDocument/2006/relationships/image" Target="../media/image3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11.bin"/><Relationship Id="rId11" Type="http://schemas.openxmlformats.org/officeDocument/2006/relationships/image" Target="../media/image316.wmf"/><Relationship Id="rId5" Type="http://schemas.openxmlformats.org/officeDocument/2006/relationships/image" Target="../media/image313.png"/><Relationship Id="rId10" Type="http://schemas.openxmlformats.org/officeDocument/2006/relationships/oleObject" Target="../embeddings/oleObject313.bin"/><Relationship Id="rId4" Type="http://schemas.openxmlformats.org/officeDocument/2006/relationships/oleObject" Target="../embeddings/oleObject310.bin"/><Relationship Id="rId9" Type="http://schemas.openxmlformats.org/officeDocument/2006/relationships/image" Target="../media/image31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17.wmf"/><Relationship Id="rId4" Type="http://schemas.openxmlformats.org/officeDocument/2006/relationships/oleObject" Target="../embeddings/oleObject314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7.bin"/><Relationship Id="rId13" Type="http://schemas.openxmlformats.org/officeDocument/2006/relationships/image" Target="../media/image322.wmf"/><Relationship Id="rId3" Type="http://schemas.openxmlformats.org/officeDocument/2006/relationships/audio" Target="../media/audio1.wav"/><Relationship Id="rId7" Type="http://schemas.openxmlformats.org/officeDocument/2006/relationships/image" Target="../media/image319.wmf"/><Relationship Id="rId12" Type="http://schemas.openxmlformats.org/officeDocument/2006/relationships/oleObject" Target="../embeddings/oleObject3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16.bin"/><Relationship Id="rId11" Type="http://schemas.openxmlformats.org/officeDocument/2006/relationships/image" Target="../media/image321.wmf"/><Relationship Id="rId5" Type="http://schemas.openxmlformats.org/officeDocument/2006/relationships/image" Target="../media/image318.png"/><Relationship Id="rId15" Type="http://schemas.openxmlformats.org/officeDocument/2006/relationships/image" Target="../media/image323.wmf"/><Relationship Id="rId10" Type="http://schemas.openxmlformats.org/officeDocument/2006/relationships/oleObject" Target="../embeddings/oleObject318.bin"/><Relationship Id="rId4" Type="http://schemas.openxmlformats.org/officeDocument/2006/relationships/oleObject" Target="../embeddings/oleObject315.bin"/><Relationship Id="rId9" Type="http://schemas.openxmlformats.org/officeDocument/2006/relationships/image" Target="../media/image320.wmf"/><Relationship Id="rId14" Type="http://schemas.openxmlformats.org/officeDocument/2006/relationships/oleObject" Target="../embeddings/oleObject320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24.wmf"/><Relationship Id="rId4" Type="http://schemas.openxmlformats.org/officeDocument/2006/relationships/oleObject" Target="../embeddings/oleObject321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4.bin"/><Relationship Id="rId3" Type="http://schemas.openxmlformats.org/officeDocument/2006/relationships/audio" Target="../media/audio1.wav"/><Relationship Id="rId7" Type="http://schemas.openxmlformats.org/officeDocument/2006/relationships/image" Target="../media/image3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323.bin"/><Relationship Id="rId5" Type="http://schemas.openxmlformats.org/officeDocument/2006/relationships/image" Target="../media/image325.wmf"/><Relationship Id="rId4" Type="http://schemas.openxmlformats.org/officeDocument/2006/relationships/oleObject" Target="../embeddings/oleObject322.bin"/><Relationship Id="rId9" Type="http://schemas.openxmlformats.org/officeDocument/2006/relationships/image" Target="../media/image327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328.wmf"/><Relationship Id="rId4" Type="http://schemas.openxmlformats.org/officeDocument/2006/relationships/oleObject" Target="../embeddings/oleObject325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emf"/><Relationship Id="rId13" Type="http://schemas.openxmlformats.org/officeDocument/2006/relationships/oleObject" Target="../embeddings/oleObject331.bin"/><Relationship Id="rId3" Type="http://schemas.openxmlformats.org/officeDocument/2006/relationships/oleObject" Target="../embeddings/oleObject326.bin"/><Relationship Id="rId7" Type="http://schemas.openxmlformats.org/officeDocument/2006/relationships/oleObject" Target="../embeddings/oleObject328.bin"/><Relationship Id="rId12" Type="http://schemas.openxmlformats.org/officeDocument/2006/relationships/image" Target="../media/image3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30.emf"/><Relationship Id="rId11" Type="http://schemas.openxmlformats.org/officeDocument/2006/relationships/oleObject" Target="../embeddings/oleObject330.bin"/><Relationship Id="rId5" Type="http://schemas.openxmlformats.org/officeDocument/2006/relationships/oleObject" Target="../embeddings/oleObject327.bin"/><Relationship Id="rId10" Type="http://schemas.openxmlformats.org/officeDocument/2006/relationships/image" Target="../media/image332.wmf"/><Relationship Id="rId4" Type="http://schemas.openxmlformats.org/officeDocument/2006/relationships/image" Target="../media/image329.emf"/><Relationship Id="rId9" Type="http://schemas.openxmlformats.org/officeDocument/2006/relationships/oleObject" Target="../embeddings/oleObject329.bin"/><Relationship Id="rId14" Type="http://schemas.openxmlformats.org/officeDocument/2006/relationships/image" Target="../media/image334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4.bin"/><Relationship Id="rId3" Type="http://schemas.openxmlformats.org/officeDocument/2006/relationships/image" Target="../media/image338.wmf"/><Relationship Id="rId7" Type="http://schemas.openxmlformats.org/officeDocument/2006/relationships/image" Target="../media/image3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333.bin"/><Relationship Id="rId5" Type="http://schemas.openxmlformats.org/officeDocument/2006/relationships/image" Target="../media/image335.wmf"/><Relationship Id="rId4" Type="http://schemas.openxmlformats.org/officeDocument/2006/relationships/oleObject" Target="../embeddings/oleObject332.bin"/><Relationship Id="rId9" Type="http://schemas.openxmlformats.org/officeDocument/2006/relationships/image" Target="../media/image337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wmf"/><Relationship Id="rId13" Type="http://schemas.openxmlformats.org/officeDocument/2006/relationships/oleObject" Target="../embeddings/oleObject340.bin"/><Relationship Id="rId18" Type="http://schemas.openxmlformats.org/officeDocument/2006/relationships/image" Target="../media/image346.wmf"/><Relationship Id="rId26" Type="http://schemas.openxmlformats.org/officeDocument/2006/relationships/image" Target="../media/image350.wmf"/><Relationship Id="rId3" Type="http://schemas.openxmlformats.org/officeDocument/2006/relationships/oleObject" Target="../embeddings/oleObject335.bin"/><Relationship Id="rId21" Type="http://schemas.openxmlformats.org/officeDocument/2006/relationships/oleObject" Target="../embeddings/oleObject344.bin"/><Relationship Id="rId7" Type="http://schemas.openxmlformats.org/officeDocument/2006/relationships/oleObject" Target="../embeddings/oleObject337.bin"/><Relationship Id="rId12" Type="http://schemas.openxmlformats.org/officeDocument/2006/relationships/image" Target="../media/image343.wmf"/><Relationship Id="rId17" Type="http://schemas.openxmlformats.org/officeDocument/2006/relationships/oleObject" Target="../embeddings/oleObject342.bin"/><Relationship Id="rId25" Type="http://schemas.openxmlformats.org/officeDocument/2006/relationships/oleObject" Target="../embeddings/oleObject3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5.wmf"/><Relationship Id="rId20" Type="http://schemas.openxmlformats.org/officeDocument/2006/relationships/image" Target="../media/image347.wmf"/><Relationship Id="rId29" Type="http://schemas.openxmlformats.org/officeDocument/2006/relationships/oleObject" Target="../embeddings/oleObject348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40.wmf"/><Relationship Id="rId11" Type="http://schemas.openxmlformats.org/officeDocument/2006/relationships/oleObject" Target="../embeddings/oleObject339.bin"/><Relationship Id="rId24" Type="http://schemas.openxmlformats.org/officeDocument/2006/relationships/image" Target="../media/image349.wmf"/><Relationship Id="rId32" Type="http://schemas.openxmlformats.org/officeDocument/2006/relationships/image" Target="../media/image353.wmf"/><Relationship Id="rId5" Type="http://schemas.openxmlformats.org/officeDocument/2006/relationships/oleObject" Target="../embeddings/oleObject336.bin"/><Relationship Id="rId15" Type="http://schemas.openxmlformats.org/officeDocument/2006/relationships/oleObject" Target="../embeddings/oleObject341.bin"/><Relationship Id="rId23" Type="http://schemas.openxmlformats.org/officeDocument/2006/relationships/oleObject" Target="../embeddings/oleObject345.bin"/><Relationship Id="rId28" Type="http://schemas.openxmlformats.org/officeDocument/2006/relationships/image" Target="../media/image351.wmf"/><Relationship Id="rId10" Type="http://schemas.openxmlformats.org/officeDocument/2006/relationships/image" Target="../media/image342.wmf"/><Relationship Id="rId19" Type="http://schemas.openxmlformats.org/officeDocument/2006/relationships/oleObject" Target="../embeddings/oleObject343.bin"/><Relationship Id="rId31" Type="http://schemas.openxmlformats.org/officeDocument/2006/relationships/oleObject" Target="../embeddings/oleObject349.bin"/><Relationship Id="rId4" Type="http://schemas.openxmlformats.org/officeDocument/2006/relationships/image" Target="../media/image339.wmf"/><Relationship Id="rId9" Type="http://schemas.openxmlformats.org/officeDocument/2006/relationships/oleObject" Target="../embeddings/oleObject338.bin"/><Relationship Id="rId14" Type="http://schemas.openxmlformats.org/officeDocument/2006/relationships/image" Target="../media/image344.wmf"/><Relationship Id="rId22" Type="http://schemas.openxmlformats.org/officeDocument/2006/relationships/image" Target="../media/image348.wmf"/><Relationship Id="rId27" Type="http://schemas.openxmlformats.org/officeDocument/2006/relationships/oleObject" Target="../embeddings/oleObject347.bin"/><Relationship Id="rId30" Type="http://schemas.openxmlformats.org/officeDocument/2006/relationships/image" Target="../media/image35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4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5.bin"/><Relationship Id="rId18" Type="http://schemas.openxmlformats.org/officeDocument/2006/relationships/image" Target="../media/image362.emf"/><Relationship Id="rId26" Type="http://schemas.openxmlformats.org/officeDocument/2006/relationships/image" Target="../media/image366.wmf"/><Relationship Id="rId21" Type="http://schemas.openxmlformats.org/officeDocument/2006/relationships/oleObject" Target="../embeddings/oleObject359.bin"/><Relationship Id="rId34" Type="http://schemas.openxmlformats.org/officeDocument/2006/relationships/image" Target="../media/image370.wmf"/><Relationship Id="rId7" Type="http://schemas.openxmlformats.org/officeDocument/2006/relationships/oleObject" Target="../embeddings/oleObject352.bin"/><Relationship Id="rId12" Type="http://schemas.openxmlformats.org/officeDocument/2006/relationships/image" Target="../media/image359.wmf"/><Relationship Id="rId17" Type="http://schemas.openxmlformats.org/officeDocument/2006/relationships/oleObject" Target="../embeddings/oleObject357.bin"/><Relationship Id="rId25" Type="http://schemas.openxmlformats.org/officeDocument/2006/relationships/oleObject" Target="../embeddings/oleObject361.bin"/><Relationship Id="rId33" Type="http://schemas.openxmlformats.org/officeDocument/2006/relationships/oleObject" Target="../embeddings/oleObject365.bin"/><Relationship Id="rId38" Type="http://schemas.openxmlformats.org/officeDocument/2006/relationships/image" Target="../media/image37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1.emf"/><Relationship Id="rId20" Type="http://schemas.openxmlformats.org/officeDocument/2006/relationships/image" Target="../media/image363.wmf"/><Relationship Id="rId29" Type="http://schemas.openxmlformats.org/officeDocument/2006/relationships/oleObject" Target="../embeddings/oleObject363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56.wmf"/><Relationship Id="rId11" Type="http://schemas.openxmlformats.org/officeDocument/2006/relationships/oleObject" Target="../embeddings/oleObject354.bin"/><Relationship Id="rId24" Type="http://schemas.openxmlformats.org/officeDocument/2006/relationships/image" Target="../media/image365.wmf"/><Relationship Id="rId32" Type="http://schemas.openxmlformats.org/officeDocument/2006/relationships/image" Target="../media/image369.wmf"/><Relationship Id="rId37" Type="http://schemas.openxmlformats.org/officeDocument/2006/relationships/oleObject" Target="../embeddings/oleObject367.bin"/><Relationship Id="rId5" Type="http://schemas.openxmlformats.org/officeDocument/2006/relationships/oleObject" Target="../embeddings/oleObject351.bin"/><Relationship Id="rId15" Type="http://schemas.openxmlformats.org/officeDocument/2006/relationships/oleObject" Target="../embeddings/oleObject356.bin"/><Relationship Id="rId23" Type="http://schemas.openxmlformats.org/officeDocument/2006/relationships/oleObject" Target="../embeddings/oleObject360.bin"/><Relationship Id="rId28" Type="http://schemas.openxmlformats.org/officeDocument/2006/relationships/image" Target="../media/image367.wmf"/><Relationship Id="rId36" Type="http://schemas.openxmlformats.org/officeDocument/2006/relationships/image" Target="../media/image371.wmf"/><Relationship Id="rId10" Type="http://schemas.openxmlformats.org/officeDocument/2006/relationships/image" Target="../media/image358.wmf"/><Relationship Id="rId19" Type="http://schemas.openxmlformats.org/officeDocument/2006/relationships/oleObject" Target="../embeddings/oleObject358.bin"/><Relationship Id="rId31" Type="http://schemas.openxmlformats.org/officeDocument/2006/relationships/oleObject" Target="../embeddings/oleObject364.bin"/><Relationship Id="rId4" Type="http://schemas.openxmlformats.org/officeDocument/2006/relationships/image" Target="../media/image355.wmf"/><Relationship Id="rId9" Type="http://schemas.openxmlformats.org/officeDocument/2006/relationships/oleObject" Target="../embeddings/oleObject353.bin"/><Relationship Id="rId14" Type="http://schemas.openxmlformats.org/officeDocument/2006/relationships/image" Target="../media/image360.emf"/><Relationship Id="rId22" Type="http://schemas.openxmlformats.org/officeDocument/2006/relationships/image" Target="../media/image364.wmf"/><Relationship Id="rId27" Type="http://schemas.openxmlformats.org/officeDocument/2006/relationships/oleObject" Target="../embeddings/oleObject362.bin"/><Relationship Id="rId30" Type="http://schemas.openxmlformats.org/officeDocument/2006/relationships/image" Target="../media/image368.wmf"/><Relationship Id="rId35" Type="http://schemas.openxmlformats.org/officeDocument/2006/relationships/oleObject" Target="../embeddings/oleObject366.bin"/><Relationship Id="rId8" Type="http://schemas.openxmlformats.org/officeDocument/2006/relationships/image" Target="../media/image357.wmf"/><Relationship Id="rId3" Type="http://schemas.openxmlformats.org/officeDocument/2006/relationships/oleObject" Target="../embeddings/oleObject350.bin"/></Relationships>
</file>

<file path=ppt/slides/_rels/slide7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3.bin"/><Relationship Id="rId18" Type="http://schemas.openxmlformats.org/officeDocument/2006/relationships/image" Target="../media/image375.emf"/><Relationship Id="rId26" Type="http://schemas.openxmlformats.org/officeDocument/2006/relationships/image" Target="../media/image366.wmf"/><Relationship Id="rId39" Type="http://schemas.openxmlformats.org/officeDocument/2006/relationships/oleObject" Target="../embeddings/oleObject386.bin"/><Relationship Id="rId21" Type="http://schemas.openxmlformats.org/officeDocument/2006/relationships/oleObject" Target="../embeddings/oleObject377.bin"/><Relationship Id="rId34" Type="http://schemas.openxmlformats.org/officeDocument/2006/relationships/image" Target="../media/image370.wmf"/><Relationship Id="rId42" Type="http://schemas.openxmlformats.org/officeDocument/2006/relationships/image" Target="../media/image379.wmf"/><Relationship Id="rId47" Type="http://schemas.openxmlformats.org/officeDocument/2006/relationships/oleObject" Target="../embeddings/oleObject390.bin"/><Relationship Id="rId7" Type="http://schemas.openxmlformats.org/officeDocument/2006/relationships/oleObject" Target="../embeddings/oleObject3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4.emf"/><Relationship Id="rId29" Type="http://schemas.openxmlformats.org/officeDocument/2006/relationships/oleObject" Target="../embeddings/oleObject381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56.wmf"/><Relationship Id="rId11" Type="http://schemas.openxmlformats.org/officeDocument/2006/relationships/oleObject" Target="../embeddings/oleObject372.bin"/><Relationship Id="rId24" Type="http://schemas.openxmlformats.org/officeDocument/2006/relationships/image" Target="../media/image365.wmf"/><Relationship Id="rId32" Type="http://schemas.openxmlformats.org/officeDocument/2006/relationships/image" Target="../media/image369.wmf"/><Relationship Id="rId37" Type="http://schemas.openxmlformats.org/officeDocument/2006/relationships/oleObject" Target="../embeddings/oleObject385.bin"/><Relationship Id="rId40" Type="http://schemas.openxmlformats.org/officeDocument/2006/relationships/image" Target="../media/image378.wmf"/><Relationship Id="rId45" Type="http://schemas.openxmlformats.org/officeDocument/2006/relationships/oleObject" Target="../embeddings/oleObject389.bin"/><Relationship Id="rId5" Type="http://schemas.openxmlformats.org/officeDocument/2006/relationships/oleObject" Target="../embeddings/oleObject369.bin"/><Relationship Id="rId15" Type="http://schemas.openxmlformats.org/officeDocument/2006/relationships/oleObject" Target="../embeddings/oleObject374.bin"/><Relationship Id="rId23" Type="http://schemas.openxmlformats.org/officeDocument/2006/relationships/oleObject" Target="../embeddings/oleObject378.bin"/><Relationship Id="rId28" Type="http://schemas.openxmlformats.org/officeDocument/2006/relationships/image" Target="../media/image367.wmf"/><Relationship Id="rId36" Type="http://schemas.openxmlformats.org/officeDocument/2006/relationships/image" Target="../media/image376.wmf"/><Relationship Id="rId10" Type="http://schemas.openxmlformats.org/officeDocument/2006/relationships/image" Target="../media/image358.wmf"/><Relationship Id="rId19" Type="http://schemas.openxmlformats.org/officeDocument/2006/relationships/oleObject" Target="../embeddings/oleObject376.bin"/><Relationship Id="rId31" Type="http://schemas.openxmlformats.org/officeDocument/2006/relationships/oleObject" Target="../embeddings/oleObject382.bin"/><Relationship Id="rId44" Type="http://schemas.openxmlformats.org/officeDocument/2006/relationships/image" Target="../media/image380.wmf"/><Relationship Id="rId4" Type="http://schemas.openxmlformats.org/officeDocument/2006/relationships/image" Target="../media/image355.wmf"/><Relationship Id="rId9" Type="http://schemas.openxmlformats.org/officeDocument/2006/relationships/oleObject" Target="../embeddings/oleObject371.bin"/><Relationship Id="rId14" Type="http://schemas.openxmlformats.org/officeDocument/2006/relationships/image" Target="../media/image373.emf"/><Relationship Id="rId22" Type="http://schemas.openxmlformats.org/officeDocument/2006/relationships/image" Target="../media/image364.wmf"/><Relationship Id="rId27" Type="http://schemas.openxmlformats.org/officeDocument/2006/relationships/oleObject" Target="../embeddings/oleObject380.bin"/><Relationship Id="rId30" Type="http://schemas.openxmlformats.org/officeDocument/2006/relationships/image" Target="../media/image368.wmf"/><Relationship Id="rId35" Type="http://schemas.openxmlformats.org/officeDocument/2006/relationships/oleObject" Target="../embeddings/oleObject384.bin"/><Relationship Id="rId43" Type="http://schemas.openxmlformats.org/officeDocument/2006/relationships/oleObject" Target="../embeddings/oleObject388.bin"/><Relationship Id="rId48" Type="http://schemas.openxmlformats.org/officeDocument/2006/relationships/image" Target="../media/image382.wmf"/><Relationship Id="rId8" Type="http://schemas.openxmlformats.org/officeDocument/2006/relationships/image" Target="../media/image357.wmf"/><Relationship Id="rId3" Type="http://schemas.openxmlformats.org/officeDocument/2006/relationships/oleObject" Target="../embeddings/oleObject368.bin"/><Relationship Id="rId12" Type="http://schemas.openxmlformats.org/officeDocument/2006/relationships/image" Target="../media/image359.wmf"/><Relationship Id="rId17" Type="http://schemas.openxmlformats.org/officeDocument/2006/relationships/oleObject" Target="../embeddings/oleObject375.bin"/><Relationship Id="rId25" Type="http://schemas.openxmlformats.org/officeDocument/2006/relationships/oleObject" Target="../embeddings/oleObject379.bin"/><Relationship Id="rId33" Type="http://schemas.openxmlformats.org/officeDocument/2006/relationships/oleObject" Target="../embeddings/oleObject383.bin"/><Relationship Id="rId38" Type="http://schemas.openxmlformats.org/officeDocument/2006/relationships/image" Target="../media/image377.wmf"/><Relationship Id="rId46" Type="http://schemas.openxmlformats.org/officeDocument/2006/relationships/image" Target="../media/image381.wmf"/><Relationship Id="rId20" Type="http://schemas.openxmlformats.org/officeDocument/2006/relationships/image" Target="../media/image363.wmf"/><Relationship Id="rId41" Type="http://schemas.openxmlformats.org/officeDocument/2006/relationships/oleObject" Target="../embeddings/oleObject387.bin"/></Relationships>
</file>

<file path=ppt/slides/_rels/slide7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96.bin"/><Relationship Id="rId18" Type="http://schemas.openxmlformats.org/officeDocument/2006/relationships/image" Target="../media/image388.wmf"/><Relationship Id="rId26" Type="http://schemas.openxmlformats.org/officeDocument/2006/relationships/image" Target="../media/image366.wmf"/><Relationship Id="rId39" Type="http://schemas.openxmlformats.org/officeDocument/2006/relationships/oleObject" Target="../embeddings/oleObject409.bin"/><Relationship Id="rId21" Type="http://schemas.openxmlformats.org/officeDocument/2006/relationships/oleObject" Target="../embeddings/oleObject400.bin"/><Relationship Id="rId34" Type="http://schemas.openxmlformats.org/officeDocument/2006/relationships/image" Target="../media/image370.wmf"/><Relationship Id="rId42" Type="http://schemas.openxmlformats.org/officeDocument/2006/relationships/image" Target="../media/image392.wmf"/><Relationship Id="rId7" Type="http://schemas.openxmlformats.org/officeDocument/2006/relationships/oleObject" Target="../embeddings/oleObject3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8.wmf"/><Relationship Id="rId20" Type="http://schemas.openxmlformats.org/officeDocument/2006/relationships/image" Target="../media/image363.wmf"/><Relationship Id="rId29" Type="http://schemas.openxmlformats.org/officeDocument/2006/relationships/oleObject" Target="../embeddings/oleObject404.bin"/><Relationship Id="rId41" Type="http://schemas.openxmlformats.org/officeDocument/2006/relationships/oleObject" Target="../embeddings/oleObject410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84.emf"/><Relationship Id="rId11" Type="http://schemas.openxmlformats.org/officeDocument/2006/relationships/oleObject" Target="../embeddings/oleObject395.bin"/><Relationship Id="rId24" Type="http://schemas.openxmlformats.org/officeDocument/2006/relationships/image" Target="../media/image365.wmf"/><Relationship Id="rId32" Type="http://schemas.openxmlformats.org/officeDocument/2006/relationships/image" Target="../media/image369.wmf"/><Relationship Id="rId37" Type="http://schemas.openxmlformats.org/officeDocument/2006/relationships/oleObject" Target="../embeddings/oleObject408.bin"/><Relationship Id="rId40" Type="http://schemas.openxmlformats.org/officeDocument/2006/relationships/image" Target="../media/image391.wmf"/><Relationship Id="rId5" Type="http://schemas.openxmlformats.org/officeDocument/2006/relationships/oleObject" Target="../embeddings/oleObject392.bin"/><Relationship Id="rId15" Type="http://schemas.openxmlformats.org/officeDocument/2006/relationships/oleObject" Target="../embeddings/oleObject397.bin"/><Relationship Id="rId23" Type="http://schemas.openxmlformats.org/officeDocument/2006/relationships/oleObject" Target="../embeddings/oleObject401.bin"/><Relationship Id="rId28" Type="http://schemas.openxmlformats.org/officeDocument/2006/relationships/image" Target="../media/image367.wmf"/><Relationship Id="rId36" Type="http://schemas.openxmlformats.org/officeDocument/2006/relationships/image" Target="../media/image389.wmf"/><Relationship Id="rId10" Type="http://schemas.openxmlformats.org/officeDocument/2006/relationships/image" Target="../media/image386.wmf"/><Relationship Id="rId19" Type="http://schemas.openxmlformats.org/officeDocument/2006/relationships/oleObject" Target="../embeddings/oleObject399.bin"/><Relationship Id="rId31" Type="http://schemas.openxmlformats.org/officeDocument/2006/relationships/oleObject" Target="../embeddings/oleObject405.bin"/><Relationship Id="rId44" Type="http://schemas.openxmlformats.org/officeDocument/2006/relationships/image" Target="../media/image393.wmf"/><Relationship Id="rId4" Type="http://schemas.openxmlformats.org/officeDocument/2006/relationships/image" Target="../media/image383.emf"/><Relationship Id="rId9" Type="http://schemas.openxmlformats.org/officeDocument/2006/relationships/oleObject" Target="../embeddings/oleObject394.bin"/><Relationship Id="rId14" Type="http://schemas.openxmlformats.org/officeDocument/2006/relationships/image" Target="../media/image387.wmf"/><Relationship Id="rId22" Type="http://schemas.openxmlformats.org/officeDocument/2006/relationships/image" Target="../media/image364.wmf"/><Relationship Id="rId27" Type="http://schemas.openxmlformats.org/officeDocument/2006/relationships/oleObject" Target="../embeddings/oleObject403.bin"/><Relationship Id="rId30" Type="http://schemas.openxmlformats.org/officeDocument/2006/relationships/image" Target="../media/image368.wmf"/><Relationship Id="rId35" Type="http://schemas.openxmlformats.org/officeDocument/2006/relationships/oleObject" Target="../embeddings/oleObject407.bin"/><Relationship Id="rId43" Type="http://schemas.openxmlformats.org/officeDocument/2006/relationships/oleObject" Target="../embeddings/oleObject411.bin"/><Relationship Id="rId8" Type="http://schemas.openxmlformats.org/officeDocument/2006/relationships/image" Target="../media/image385.emf"/><Relationship Id="rId3" Type="http://schemas.openxmlformats.org/officeDocument/2006/relationships/oleObject" Target="../embeddings/oleObject391.bin"/><Relationship Id="rId12" Type="http://schemas.openxmlformats.org/officeDocument/2006/relationships/image" Target="../media/image356.wmf"/><Relationship Id="rId17" Type="http://schemas.openxmlformats.org/officeDocument/2006/relationships/oleObject" Target="../embeddings/oleObject398.bin"/><Relationship Id="rId25" Type="http://schemas.openxmlformats.org/officeDocument/2006/relationships/oleObject" Target="../embeddings/oleObject402.bin"/><Relationship Id="rId33" Type="http://schemas.openxmlformats.org/officeDocument/2006/relationships/oleObject" Target="../embeddings/oleObject406.bin"/><Relationship Id="rId38" Type="http://schemas.openxmlformats.org/officeDocument/2006/relationships/image" Target="../media/image390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4.bin"/><Relationship Id="rId3" Type="http://schemas.openxmlformats.org/officeDocument/2006/relationships/audio" Target="../media/audio1.wav"/><Relationship Id="rId7" Type="http://schemas.openxmlformats.org/officeDocument/2006/relationships/image" Target="../media/image3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413.bin"/><Relationship Id="rId11" Type="http://schemas.openxmlformats.org/officeDocument/2006/relationships/image" Target="../media/image396.wmf"/><Relationship Id="rId5" Type="http://schemas.openxmlformats.org/officeDocument/2006/relationships/image" Target="../media/image313.png"/><Relationship Id="rId10" Type="http://schemas.openxmlformats.org/officeDocument/2006/relationships/oleObject" Target="../embeddings/oleObject415.bin"/><Relationship Id="rId4" Type="http://schemas.openxmlformats.org/officeDocument/2006/relationships/oleObject" Target="../embeddings/oleObject412.bin"/><Relationship Id="rId9" Type="http://schemas.openxmlformats.org/officeDocument/2006/relationships/image" Target="../media/image395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397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9.bin"/><Relationship Id="rId3" Type="http://schemas.openxmlformats.org/officeDocument/2006/relationships/audio" Target="../media/audio1.wav"/><Relationship Id="rId7" Type="http://schemas.openxmlformats.org/officeDocument/2006/relationships/image" Target="../media/image3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418.bin"/><Relationship Id="rId5" Type="http://schemas.openxmlformats.org/officeDocument/2006/relationships/image" Target="../media/image398.wmf"/><Relationship Id="rId4" Type="http://schemas.openxmlformats.org/officeDocument/2006/relationships/oleObject" Target="../embeddings/oleObject417.bin"/><Relationship Id="rId9" Type="http://schemas.openxmlformats.org/officeDocument/2006/relationships/image" Target="../media/image400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2.bin"/><Relationship Id="rId3" Type="http://schemas.openxmlformats.org/officeDocument/2006/relationships/audio" Target="../media/audio1.wav"/><Relationship Id="rId7" Type="http://schemas.openxmlformats.org/officeDocument/2006/relationships/image" Target="../media/image4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421.bin"/><Relationship Id="rId5" Type="http://schemas.openxmlformats.org/officeDocument/2006/relationships/image" Target="../media/image401.wmf"/><Relationship Id="rId4" Type="http://schemas.openxmlformats.org/officeDocument/2006/relationships/oleObject" Target="../embeddings/oleObject420.bin"/><Relationship Id="rId9" Type="http://schemas.openxmlformats.org/officeDocument/2006/relationships/image" Target="../media/image403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png"/><Relationship Id="rId13" Type="http://schemas.openxmlformats.org/officeDocument/2006/relationships/image" Target="../media/image407.wmf"/><Relationship Id="rId18" Type="http://schemas.openxmlformats.org/officeDocument/2006/relationships/oleObject" Target="../embeddings/oleObject430.bin"/><Relationship Id="rId3" Type="http://schemas.openxmlformats.org/officeDocument/2006/relationships/audio" Target="../media/audio1.wav"/><Relationship Id="rId21" Type="http://schemas.openxmlformats.org/officeDocument/2006/relationships/image" Target="../media/image411.wmf"/><Relationship Id="rId7" Type="http://schemas.openxmlformats.org/officeDocument/2006/relationships/oleObject" Target="../embeddings/oleObject424.bin"/><Relationship Id="rId12" Type="http://schemas.openxmlformats.org/officeDocument/2006/relationships/oleObject" Target="../embeddings/oleObject427.bin"/><Relationship Id="rId17" Type="http://schemas.openxmlformats.org/officeDocument/2006/relationships/image" Target="../media/image40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9.bin"/><Relationship Id="rId20" Type="http://schemas.openxmlformats.org/officeDocument/2006/relationships/oleObject" Target="../embeddings/oleObject431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404.png"/><Relationship Id="rId11" Type="http://schemas.openxmlformats.org/officeDocument/2006/relationships/image" Target="../media/image406.png"/><Relationship Id="rId5" Type="http://schemas.openxmlformats.org/officeDocument/2006/relationships/oleObject" Target="../embeddings/oleObject423.bin"/><Relationship Id="rId15" Type="http://schemas.openxmlformats.org/officeDocument/2006/relationships/image" Target="../media/image408.wmf"/><Relationship Id="rId10" Type="http://schemas.openxmlformats.org/officeDocument/2006/relationships/oleObject" Target="../embeddings/oleObject426.bin"/><Relationship Id="rId19" Type="http://schemas.openxmlformats.org/officeDocument/2006/relationships/image" Target="../media/image410.w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425.bin"/><Relationship Id="rId14" Type="http://schemas.openxmlformats.org/officeDocument/2006/relationships/oleObject" Target="../embeddings/oleObject428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png"/><Relationship Id="rId13" Type="http://schemas.openxmlformats.org/officeDocument/2006/relationships/image" Target="../media/image415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433.bin"/><Relationship Id="rId12" Type="http://schemas.openxmlformats.org/officeDocument/2006/relationships/oleObject" Target="../embeddings/oleObject4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412.wmf"/><Relationship Id="rId11" Type="http://schemas.openxmlformats.org/officeDocument/2006/relationships/image" Target="../media/image417.jpeg"/><Relationship Id="rId5" Type="http://schemas.openxmlformats.org/officeDocument/2006/relationships/oleObject" Target="../embeddings/oleObject432.bin"/><Relationship Id="rId15" Type="http://schemas.openxmlformats.org/officeDocument/2006/relationships/image" Target="../media/image416.wmf"/><Relationship Id="rId10" Type="http://schemas.openxmlformats.org/officeDocument/2006/relationships/image" Target="../media/image414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434.bin"/><Relationship Id="rId14" Type="http://schemas.openxmlformats.org/officeDocument/2006/relationships/oleObject" Target="../embeddings/oleObject436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418.wmf"/><Relationship Id="rId4" Type="http://schemas.openxmlformats.org/officeDocument/2006/relationships/oleObject" Target="../embeddings/oleObject437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420.wmf"/><Relationship Id="rId5" Type="http://schemas.openxmlformats.org/officeDocument/2006/relationships/oleObject" Target="../embeddings/oleObject439.bin"/><Relationship Id="rId4" Type="http://schemas.openxmlformats.org/officeDocument/2006/relationships/image" Target="../media/image419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441.bin"/><Relationship Id="rId12" Type="http://schemas.openxmlformats.org/officeDocument/2006/relationships/image" Target="../media/image4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421.png"/><Relationship Id="rId11" Type="http://schemas.openxmlformats.org/officeDocument/2006/relationships/oleObject" Target="../embeddings/oleObject443.bin"/><Relationship Id="rId5" Type="http://schemas.openxmlformats.org/officeDocument/2006/relationships/oleObject" Target="../embeddings/oleObject440.bin"/><Relationship Id="rId10" Type="http://schemas.openxmlformats.org/officeDocument/2006/relationships/image" Target="../media/image423.png"/><Relationship Id="rId4" Type="http://schemas.openxmlformats.org/officeDocument/2006/relationships/image" Target="../media/image417.jpeg"/><Relationship Id="rId9" Type="http://schemas.openxmlformats.org/officeDocument/2006/relationships/oleObject" Target="../embeddings/oleObject442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5.bin"/><Relationship Id="rId3" Type="http://schemas.openxmlformats.org/officeDocument/2006/relationships/audio" Target="../media/audio1.wav"/><Relationship Id="rId7" Type="http://schemas.openxmlformats.org/officeDocument/2006/relationships/image" Target="../media/image41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425.wmf"/><Relationship Id="rId5" Type="http://schemas.openxmlformats.org/officeDocument/2006/relationships/oleObject" Target="../embeddings/oleObject444.bin"/><Relationship Id="rId4" Type="http://schemas.openxmlformats.org/officeDocument/2006/relationships/audio" Target="../media/audio2.wav"/><Relationship Id="rId9" Type="http://schemas.openxmlformats.org/officeDocument/2006/relationships/image" Target="../media/image426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8.wmf"/><Relationship Id="rId13" Type="http://schemas.openxmlformats.org/officeDocument/2006/relationships/oleObject" Target="../embeddings/oleObject450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447.bin"/><Relationship Id="rId12" Type="http://schemas.openxmlformats.org/officeDocument/2006/relationships/image" Target="../media/image4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427.wmf"/><Relationship Id="rId11" Type="http://schemas.openxmlformats.org/officeDocument/2006/relationships/oleObject" Target="../embeddings/oleObject449.bin"/><Relationship Id="rId5" Type="http://schemas.openxmlformats.org/officeDocument/2006/relationships/oleObject" Target="../embeddings/oleObject446.bin"/><Relationship Id="rId10" Type="http://schemas.openxmlformats.org/officeDocument/2006/relationships/image" Target="../media/image429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448.bin"/><Relationship Id="rId14" Type="http://schemas.openxmlformats.org/officeDocument/2006/relationships/image" Target="../media/image431.w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433.wmf"/><Relationship Id="rId5" Type="http://schemas.openxmlformats.org/officeDocument/2006/relationships/oleObject" Target="../embeddings/oleObject451.bin"/><Relationship Id="rId4" Type="http://schemas.openxmlformats.org/officeDocument/2006/relationships/audio" Target="../media/audio2.wav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453.bin"/><Relationship Id="rId5" Type="http://schemas.openxmlformats.org/officeDocument/2006/relationships/image" Target="../media/image434.wmf"/><Relationship Id="rId4" Type="http://schemas.openxmlformats.org/officeDocument/2006/relationships/oleObject" Target="../embeddings/oleObject452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6.bin"/><Relationship Id="rId13" Type="http://schemas.openxmlformats.org/officeDocument/2006/relationships/image" Target="../media/image440.wmf"/><Relationship Id="rId18" Type="http://schemas.openxmlformats.org/officeDocument/2006/relationships/oleObject" Target="../embeddings/oleObject461.bin"/><Relationship Id="rId3" Type="http://schemas.openxmlformats.org/officeDocument/2006/relationships/audio" Target="../media/audio1.wav"/><Relationship Id="rId21" Type="http://schemas.openxmlformats.org/officeDocument/2006/relationships/image" Target="../media/image444.wmf"/><Relationship Id="rId7" Type="http://schemas.openxmlformats.org/officeDocument/2006/relationships/image" Target="../media/image437.wmf"/><Relationship Id="rId12" Type="http://schemas.openxmlformats.org/officeDocument/2006/relationships/oleObject" Target="../embeddings/oleObject458.bin"/><Relationship Id="rId17" Type="http://schemas.openxmlformats.org/officeDocument/2006/relationships/image" Target="../media/image4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0.bin"/><Relationship Id="rId20" Type="http://schemas.openxmlformats.org/officeDocument/2006/relationships/oleObject" Target="../embeddings/oleObject462.bin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455.bin"/><Relationship Id="rId11" Type="http://schemas.openxmlformats.org/officeDocument/2006/relationships/image" Target="../media/image439.png"/><Relationship Id="rId5" Type="http://schemas.openxmlformats.org/officeDocument/2006/relationships/image" Target="../media/image436.png"/><Relationship Id="rId15" Type="http://schemas.openxmlformats.org/officeDocument/2006/relationships/image" Target="../media/image441.wmf"/><Relationship Id="rId10" Type="http://schemas.openxmlformats.org/officeDocument/2006/relationships/oleObject" Target="../embeddings/oleObject457.bin"/><Relationship Id="rId19" Type="http://schemas.openxmlformats.org/officeDocument/2006/relationships/image" Target="../media/image443.wmf"/><Relationship Id="rId4" Type="http://schemas.openxmlformats.org/officeDocument/2006/relationships/oleObject" Target="../embeddings/oleObject454.bin"/><Relationship Id="rId9" Type="http://schemas.openxmlformats.org/officeDocument/2006/relationships/image" Target="../media/image438.wmf"/><Relationship Id="rId14" Type="http://schemas.openxmlformats.org/officeDocument/2006/relationships/oleObject" Target="../embeddings/oleObject45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61950" y="1112838"/>
            <a:ext cx="8458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r>
              <a:rPr lang="zh-CN" altLang="en-US" sz="6000" b="1" smtClean="0">
                <a:solidFill>
                  <a:srgbClr val="FF0000"/>
                </a:solidFill>
                <a:latin typeface="楷体_GB2312"/>
              </a:rPr>
              <a:t>概率论与数理统计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3041104"/>
            <a:ext cx="7162800" cy="3124200"/>
          </a:xfrm>
          <a:prstGeom prst="rect">
            <a:avLst/>
          </a:prstGeom>
        </p:spPr>
        <p:txBody>
          <a:bodyPr lIns="92075" tIns="46038" rIns="92075" bIns="46038"/>
          <a:lstStyle/>
          <a:p>
            <a:pPr algn="ctr" fontAlgn="auto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800" b="1" dirty="0">
              <a:latin typeface="华文行楷" pitchFamily="2" charset="-122"/>
              <a:ea typeface="华文行楷" pitchFamily="2" charset="-122"/>
            </a:endParaRPr>
          </a:p>
          <a:p>
            <a:pPr algn="ctr" fontAlgn="auto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latin typeface="+mn-ea"/>
              </a:rPr>
              <a:t>教师</a:t>
            </a:r>
            <a:r>
              <a:rPr lang="en-US" altLang="zh-CN" sz="2800" b="1" dirty="0">
                <a:latin typeface="+mn-ea"/>
              </a:rPr>
              <a:t>: </a:t>
            </a:r>
            <a:r>
              <a:rPr lang="zh-CN" altLang="en-US" sz="2800" b="1" dirty="0">
                <a:latin typeface="+mn-ea"/>
              </a:rPr>
              <a:t>葛文秀</a:t>
            </a:r>
          </a:p>
          <a:p>
            <a:pPr algn="ctr" fontAlgn="auto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>
                <a:latin typeface="+mn-ea"/>
              </a:rPr>
              <a:t>邮箱</a:t>
            </a:r>
            <a:r>
              <a:rPr lang="en-US" altLang="zh-CN" sz="2800" b="1" dirty="0" smtClean="0">
                <a:latin typeface="+mn-ea"/>
              </a:rPr>
              <a:t>: mcp04gwx@sina.com</a:t>
            </a:r>
            <a:endParaRPr lang="en-US" altLang="zh-CN" sz="2800" b="1" dirty="0">
              <a:latin typeface="+mn-ea"/>
            </a:endParaRPr>
          </a:p>
          <a:p>
            <a:pPr algn="ctr" fontAlgn="auto">
              <a:spcAft>
                <a:spcPts val="0"/>
              </a:spcAft>
              <a:buFontTx/>
              <a:buNone/>
              <a:defRPr/>
            </a:pPr>
            <a:endParaRPr lang="en-US" altLang="zh-CN" b="1" dirty="0">
              <a:latin typeface="Times New Roman" pitchFamily="18" charset="0"/>
              <a:ea typeface="华文彩云" pitchFamily="2" charset="-122"/>
            </a:endParaRPr>
          </a:p>
          <a:p>
            <a:pPr algn="ctr" fontAlgn="auto">
              <a:spcAft>
                <a:spcPts val="0"/>
              </a:spcAft>
              <a:buFontTx/>
              <a:buNone/>
              <a:defRPr/>
            </a:pPr>
            <a:endParaRPr lang="en-US" altLang="zh-CN" sz="2800" b="1" dirty="0">
              <a:solidFill>
                <a:schemeClr val="tx2"/>
              </a:solidFill>
              <a:latin typeface="Times New Roman" pitchFamily="18" charset="0"/>
              <a:ea typeface="华文彩云" pitchFamily="2" charset="-122"/>
            </a:endParaRPr>
          </a:p>
        </p:txBody>
      </p:sp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634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634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2" grpId="0" build="p" autoUpdateAnimBg="0" advAuto="0"/>
      <p:bldP spid="63488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7100"/>
            <a:ext cx="8229600" cy="1169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第一章  随机事件及其概率</a:t>
            </a:r>
            <a:endParaRPr lang="zh-CN" altLang="en-US" sz="8000" b="1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2176463"/>
            <a:ext cx="6324600" cy="355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500"/>
              </a:spcBef>
              <a:spcAft>
                <a:spcPts val="500"/>
              </a:spcAft>
              <a:buFont typeface="Calibri" pitchFamily="34" charset="0"/>
              <a:buAutoNum type="arabicPeriod"/>
            </a:pPr>
            <a:r>
              <a:rPr lang="zh-CN" altLang="en-US" b="1" smtClean="0">
                <a:latin typeface="楷体_GB2312"/>
              </a:rPr>
              <a:t>随机事件及其运算</a:t>
            </a:r>
          </a:p>
          <a:p>
            <a:pPr marL="514350" indent="-514350">
              <a:spcBef>
                <a:spcPts val="500"/>
              </a:spcBef>
              <a:spcAft>
                <a:spcPts val="500"/>
              </a:spcAft>
              <a:buFont typeface="Calibri" pitchFamily="34" charset="0"/>
              <a:buAutoNum type="arabicPeriod"/>
            </a:pPr>
            <a:r>
              <a:rPr lang="zh-CN" altLang="en-US" b="1" smtClean="0">
                <a:latin typeface="System"/>
              </a:rPr>
              <a:t>概率的定义及其运算</a:t>
            </a:r>
          </a:p>
          <a:p>
            <a:pPr marL="514350" indent="-514350">
              <a:spcBef>
                <a:spcPts val="500"/>
              </a:spcBef>
              <a:spcAft>
                <a:spcPts val="500"/>
              </a:spcAft>
              <a:buFont typeface="Calibri" pitchFamily="34" charset="0"/>
              <a:buAutoNum type="arabicPeriod"/>
            </a:pPr>
            <a:r>
              <a:rPr lang="zh-CN" altLang="en-US" b="1" smtClean="0">
                <a:latin typeface="System"/>
              </a:rPr>
              <a:t>等可能概型（古典概型）</a:t>
            </a:r>
          </a:p>
          <a:p>
            <a:pPr marL="514350" indent="-514350">
              <a:spcBef>
                <a:spcPts val="500"/>
              </a:spcBef>
              <a:spcAft>
                <a:spcPts val="500"/>
              </a:spcAft>
              <a:buFont typeface="Calibri" pitchFamily="34" charset="0"/>
              <a:buAutoNum type="arabicPeriod"/>
            </a:pPr>
            <a:r>
              <a:rPr lang="zh-CN" altLang="en-US" b="1" smtClean="0">
                <a:latin typeface="System"/>
              </a:rPr>
              <a:t>条件概率</a:t>
            </a:r>
          </a:p>
          <a:p>
            <a:pPr marL="514350" indent="-514350">
              <a:spcBef>
                <a:spcPts val="500"/>
              </a:spcBef>
              <a:spcAft>
                <a:spcPts val="500"/>
              </a:spcAft>
              <a:buFont typeface="Calibri" pitchFamily="34" charset="0"/>
              <a:buAutoNum type="arabicPeriod"/>
            </a:pPr>
            <a:r>
              <a:rPr lang="zh-CN" altLang="en-US" b="1" smtClean="0">
                <a:latin typeface="System"/>
              </a:rPr>
              <a:t>独立性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468313" y="1773238"/>
            <a:ext cx="4176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确定性</a:t>
            </a:r>
            <a:r>
              <a:rPr lang="zh-CN" altLang="en-US" sz="3200">
                <a:solidFill>
                  <a:srgbClr val="0000FF"/>
                </a:solidFill>
                <a:ea typeface="黑体" pitchFamily="49" charset="-122"/>
              </a:rPr>
              <a:t>现象          </a:t>
            </a:r>
            <a:r>
              <a:rPr kumimoji="1" lang="zh-CN" altLang="en-US" sz="320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293899" name="Rectangle 11"/>
          <p:cNvSpPr>
            <a:spLocks noChangeArrowheads="1"/>
          </p:cNvSpPr>
          <p:nvPr/>
        </p:nvSpPr>
        <p:spPr bwMode="auto">
          <a:xfrm>
            <a:off x="1069975" y="2601913"/>
            <a:ext cx="77295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>
                <a:solidFill>
                  <a:srgbClr val="CC0000"/>
                </a:solidFill>
              </a:rPr>
              <a:t>在一定条件下必然发生的现象称为确定性现象</a:t>
            </a:r>
            <a:r>
              <a:rPr kumimoji="1" lang="en-US" altLang="zh-CN" sz="2800">
                <a:solidFill>
                  <a:srgbClr val="CC0000"/>
                </a:solidFill>
              </a:rPr>
              <a:t>.     </a:t>
            </a:r>
          </a:p>
        </p:txBody>
      </p:sp>
      <p:sp>
        <p:nvSpPr>
          <p:cNvPr id="293900" name="Text Box 12"/>
          <p:cNvSpPr txBox="1">
            <a:spLocks noChangeArrowheads="1"/>
          </p:cNvSpPr>
          <p:nvPr/>
        </p:nvSpPr>
        <p:spPr bwMode="auto">
          <a:xfrm>
            <a:off x="1144588" y="4449763"/>
            <a:ext cx="7654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800">
                <a:solidFill>
                  <a:srgbClr val="CC0000"/>
                </a:solidFill>
              </a:rPr>
              <a:t>在一定条件下可能出现也可能不出现的现象称     </a:t>
            </a: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504825" y="3800475"/>
            <a:ext cx="3651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随机现象       </a:t>
            </a:r>
            <a:r>
              <a:rPr kumimoji="1" lang="zh-CN" altLang="en-US" sz="3200">
                <a:latin typeface="黑体" pitchFamily="49" charset="-122"/>
                <a:ea typeface="黑体" pitchFamily="49" charset="-122"/>
              </a:rPr>
              <a:t>            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468313" y="5114925"/>
            <a:ext cx="34718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800">
                <a:solidFill>
                  <a:srgbClr val="CC0000"/>
                </a:solidFill>
              </a:rPr>
              <a:t>为随机现象</a:t>
            </a:r>
            <a:r>
              <a:rPr kumimoji="1" lang="en-US" altLang="zh-CN" sz="2800">
                <a:solidFill>
                  <a:srgbClr val="CC0000"/>
                </a:solidFill>
              </a:rPr>
              <a:t>.        </a:t>
            </a:r>
          </a:p>
        </p:txBody>
      </p:sp>
      <p:sp>
        <p:nvSpPr>
          <p:cNvPr id="293907" name="AutoShape 19">
            <a:hlinkClick r:id="rId2" action="ppaction://hlinkpres?slideindex=1&amp;slidetitle=1. 实例1" highlightClick="1"/>
          </p:cNvPr>
          <p:cNvSpPr>
            <a:spLocks noChangeArrowheads="1"/>
          </p:cNvSpPr>
          <p:nvPr/>
        </p:nvSpPr>
        <p:spPr bwMode="auto">
          <a:xfrm>
            <a:off x="7035800" y="3284538"/>
            <a:ext cx="1152525" cy="469900"/>
          </a:xfrm>
          <a:prstGeom prst="actionButtonBlank">
            <a:avLst/>
          </a:prstGeom>
          <a:gradFill rotWithShape="1">
            <a:gsLst>
              <a:gs pos="0">
                <a:srgbClr val="156B13"/>
              </a:gs>
              <a:gs pos="25000">
                <a:srgbClr val="9CB86E"/>
              </a:gs>
              <a:gs pos="50000">
                <a:srgbClr val="DDEBCF"/>
              </a:gs>
              <a:gs pos="75000">
                <a:srgbClr val="9CB86E"/>
              </a:gs>
              <a:gs pos="100000">
                <a:srgbClr val="156B1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CC0000"/>
                </a:solidFill>
                <a:ea typeface="黑体" pitchFamily="49" charset="-122"/>
              </a:rPr>
              <a:t>举例</a:t>
            </a:r>
          </a:p>
        </p:txBody>
      </p:sp>
      <p:sp>
        <p:nvSpPr>
          <p:cNvPr id="293908" name="AutoShape 20">
            <a:hlinkClick r:id="rId3" action="ppaction://hlinkpres?slideindex=1&amp;slidetitle=1. 实例1" highlightClick="1"/>
          </p:cNvPr>
          <p:cNvSpPr>
            <a:spLocks noChangeArrowheads="1"/>
          </p:cNvSpPr>
          <p:nvPr/>
        </p:nvSpPr>
        <p:spPr bwMode="auto">
          <a:xfrm>
            <a:off x="7035800" y="5805488"/>
            <a:ext cx="1152525" cy="469900"/>
          </a:xfrm>
          <a:prstGeom prst="actionButtonBlank">
            <a:avLst/>
          </a:prstGeom>
          <a:gradFill rotWithShape="1">
            <a:gsLst>
              <a:gs pos="0">
                <a:srgbClr val="156B13"/>
              </a:gs>
              <a:gs pos="25000">
                <a:srgbClr val="9CB86E"/>
              </a:gs>
              <a:gs pos="50000">
                <a:srgbClr val="DDEBCF"/>
              </a:gs>
              <a:gs pos="75000">
                <a:srgbClr val="9CB86E"/>
              </a:gs>
              <a:gs pos="100000">
                <a:srgbClr val="156B1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CC0000"/>
                </a:solidFill>
                <a:ea typeface="黑体" pitchFamily="49" charset="-122"/>
              </a:rPr>
              <a:t>举例</a:t>
            </a:r>
          </a:p>
        </p:txBody>
      </p:sp>
      <p:sp>
        <p:nvSpPr>
          <p:cNvPr id="1229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4963"/>
            <a:ext cx="82296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kumimoji="1" lang="en-US" altLang="zh-CN" sz="4000" b="1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§1.1 </a:t>
            </a:r>
            <a:r>
              <a:rPr kumimoji="1" lang="zh-CN" altLang="en-US" sz="4000" b="1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随机事件         </a:t>
            </a:r>
          </a:p>
        </p:txBody>
      </p:sp>
      <p:sp>
        <p:nvSpPr>
          <p:cNvPr id="12298" name="矩形 3"/>
          <p:cNvSpPr>
            <a:spLocks noChangeArrowheads="1"/>
          </p:cNvSpPr>
          <p:nvPr/>
        </p:nvSpPr>
        <p:spPr bwMode="auto">
          <a:xfrm>
            <a:off x="323850" y="1104900"/>
            <a:ext cx="20875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随机现象</a:t>
            </a:r>
            <a:endParaRPr lang="zh-CN" altLang="en-US" sz="3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9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9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3" grpId="0" autoUpdateAnimBg="0"/>
      <p:bldP spid="293899" grpId="0"/>
      <p:bldP spid="293900" grpId="0"/>
      <p:bldP spid="293901" grpId="0"/>
      <p:bldP spid="293902" grpId="0"/>
      <p:bldP spid="293907" grpId="0" animBg="1"/>
      <p:bldP spid="29390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871538" y="3005138"/>
            <a:ext cx="817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</a:rPr>
              <a:t>2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. 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随机现象在一次观察中出现什么结果具有</a:t>
            </a:r>
            <a:r>
              <a:rPr kumimoji="1" lang="zh-CN" altLang="en-US" sz="2800">
                <a:solidFill>
                  <a:srgbClr val="0000FF"/>
                </a:solidFill>
                <a:latin typeface="楷体_GB2312"/>
              </a:rPr>
              <a:t>偶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    </a:t>
            </a:r>
          </a:p>
        </p:txBody>
      </p:sp>
      <p:sp>
        <p:nvSpPr>
          <p:cNvPr id="13315" name="Text Box 8"/>
          <p:cNvSpPr txBox="1">
            <a:spLocks noChangeArrowheads="1"/>
          </p:cNvSpPr>
          <p:nvPr/>
        </p:nvSpPr>
        <p:spPr bwMode="auto">
          <a:xfrm>
            <a:off x="4117975" y="749300"/>
            <a:ext cx="194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说明   </a:t>
            </a:r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871538" y="1500188"/>
            <a:ext cx="8178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800">
                <a:solidFill>
                  <a:srgbClr val="000000"/>
                </a:solidFill>
              </a:rPr>
              <a:t>1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. 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随机现象揭示了条件和结果之间的非确定性    </a:t>
            </a: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860425" y="2151063"/>
            <a:ext cx="2178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</a:rPr>
              <a:t>联系</a:t>
            </a:r>
            <a:r>
              <a:rPr kumimoji="1" lang="en-US" altLang="zh-CN" sz="2800">
                <a:solidFill>
                  <a:srgbClr val="000000"/>
                </a:solidFill>
              </a:rPr>
              <a:t>,       </a:t>
            </a:r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1792288" y="2138363"/>
            <a:ext cx="6142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</a:rPr>
              <a:t>其数量关系无法用函数加以描述</a:t>
            </a:r>
            <a:r>
              <a:rPr kumimoji="1" lang="en-US" altLang="zh-CN" sz="2800">
                <a:solidFill>
                  <a:srgbClr val="000000"/>
                </a:solidFill>
              </a:rPr>
              <a:t>.      </a:t>
            </a:r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827088" y="3671888"/>
            <a:ext cx="1706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FF"/>
                </a:solidFill>
              </a:rPr>
              <a:t>然性</a:t>
            </a:r>
            <a:r>
              <a:rPr kumimoji="1" lang="en-US" altLang="zh-CN" sz="2800"/>
              <a:t>,     </a:t>
            </a:r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1720850" y="3681413"/>
            <a:ext cx="4989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</a:rPr>
              <a:t>但在大量试验或观察中</a:t>
            </a:r>
            <a:r>
              <a:rPr kumimoji="1" lang="en-US" altLang="zh-CN" sz="2800">
                <a:solidFill>
                  <a:srgbClr val="000000"/>
                </a:solidFill>
              </a:rPr>
              <a:t>,      </a:t>
            </a:r>
          </a:p>
        </p:txBody>
      </p:sp>
      <p:sp>
        <p:nvSpPr>
          <p:cNvPr id="296974" name="Rectangle 14"/>
          <p:cNvSpPr>
            <a:spLocks noChangeArrowheads="1"/>
          </p:cNvSpPr>
          <p:nvPr/>
        </p:nvSpPr>
        <p:spPr bwMode="auto">
          <a:xfrm>
            <a:off x="5461000" y="3656013"/>
            <a:ext cx="3589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</a:rPr>
              <a:t>这种结果的出现具     </a:t>
            </a:r>
          </a:p>
        </p:txBody>
      </p:sp>
      <p:sp>
        <p:nvSpPr>
          <p:cNvPr id="296975" name="Rectangle 15"/>
          <p:cNvSpPr>
            <a:spLocks noChangeArrowheads="1"/>
          </p:cNvSpPr>
          <p:nvPr/>
        </p:nvSpPr>
        <p:spPr bwMode="auto">
          <a:xfrm>
            <a:off x="835025" y="4243388"/>
            <a:ext cx="4364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</a:rPr>
              <a:t>有一定的统计</a:t>
            </a:r>
            <a:r>
              <a:rPr kumimoji="1" lang="zh-CN" altLang="en-US" sz="2800">
                <a:solidFill>
                  <a:srgbClr val="0000FF"/>
                </a:solidFill>
              </a:rPr>
              <a:t>规律性 </a:t>
            </a:r>
            <a:r>
              <a:rPr kumimoji="1" lang="en-US" altLang="zh-CN" sz="2800">
                <a:solidFill>
                  <a:srgbClr val="000000"/>
                </a:solidFill>
              </a:rPr>
              <a:t>,</a:t>
            </a:r>
            <a:r>
              <a:rPr kumimoji="1" lang="en-US" altLang="zh-CN" sz="2800"/>
              <a:t>      </a:t>
            </a:r>
          </a:p>
        </p:txBody>
      </p:sp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4414838" y="4233863"/>
            <a:ext cx="4635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</a:rPr>
              <a:t>概率论就是研究随机现象     </a:t>
            </a:r>
          </a:p>
        </p:txBody>
      </p:sp>
      <p:sp>
        <p:nvSpPr>
          <p:cNvPr id="296977" name="Rectangle 17"/>
          <p:cNvSpPr>
            <a:spLocks noChangeArrowheads="1"/>
          </p:cNvSpPr>
          <p:nvPr/>
        </p:nvSpPr>
        <p:spPr bwMode="auto">
          <a:xfrm>
            <a:off x="855663" y="4748213"/>
            <a:ext cx="6561137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</a:rPr>
              <a:t>这种本质规律的一门数学学科</a:t>
            </a:r>
            <a:r>
              <a:rPr kumimoji="1" lang="en-US" altLang="zh-CN" sz="2800">
                <a:solidFill>
                  <a:srgbClr val="000000"/>
                </a:solidFill>
              </a:rPr>
              <a:t>. 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9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9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9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9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9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4" grpId="0"/>
      <p:bldP spid="296969" grpId="0"/>
      <p:bldP spid="296970" grpId="0"/>
      <p:bldP spid="296971" grpId="0"/>
      <p:bldP spid="296972" grpId="0"/>
      <p:bldP spid="296973" grpId="0"/>
      <p:bldP spid="296974" grpId="0"/>
      <p:bldP spid="296975" grpId="0"/>
      <p:bldP spid="296976" grpId="0"/>
      <p:bldP spid="2969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1979613" y="3786188"/>
            <a:ext cx="7164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chemeClr val="hlink"/>
                </a:solidFill>
                <a:latin typeface="楷体_GB2312"/>
              </a:rPr>
              <a:t>随机现象是通过</a:t>
            </a:r>
            <a:r>
              <a:rPr kumimoji="1" lang="zh-CN" altLang="en-US" sz="3200" b="1">
                <a:solidFill>
                  <a:srgbClr val="CC0000"/>
                </a:solidFill>
                <a:latin typeface="楷体_GB2312"/>
              </a:rPr>
              <a:t>随机试验</a:t>
            </a:r>
            <a:r>
              <a:rPr kumimoji="1" lang="zh-CN" altLang="en-US" sz="3200" b="1">
                <a:solidFill>
                  <a:schemeClr val="hlink"/>
                </a:solidFill>
                <a:latin typeface="楷体_GB2312"/>
              </a:rPr>
              <a:t>来研究的</a:t>
            </a:r>
            <a:r>
              <a:rPr kumimoji="1" lang="en-US" altLang="zh-CN" sz="3200" b="1">
                <a:solidFill>
                  <a:schemeClr val="hlink"/>
                </a:solidFill>
                <a:latin typeface="楷体_GB2312"/>
              </a:rPr>
              <a:t>.   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1979613" y="2922588"/>
            <a:ext cx="5472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B0F0"/>
                </a:solidFill>
                <a:latin typeface="楷体_GB2312"/>
              </a:rPr>
              <a:t>如何研究随机现象</a:t>
            </a:r>
            <a:r>
              <a:rPr kumimoji="1" lang="en-US" altLang="zh-CN" sz="3200" b="1">
                <a:solidFill>
                  <a:srgbClr val="00B0F0"/>
                </a:solidFill>
                <a:latin typeface="楷体_GB2312"/>
              </a:rPr>
              <a:t>?     </a:t>
            </a:r>
          </a:p>
        </p:txBody>
      </p:sp>
      <p:pic>
        <p:nvPicPr>
          <p:cNvPr id="14340" name="Picture 6" descr="AG00317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981075"/>
            <a:ext cx="11271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2" grpId="0"/>
      <p:bldP spid="5089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1265238" y="2540000"/>
            <a:ext cx="706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</a:rPr>
              <a:t>1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. 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可以在相同的条件下重复地进行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;     </a:t>
            </a:r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557213" y="3111500"/>
            <a:ext cx="733107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     </a:t>
            </a:r>
            <a:r>
              <a:rPr kumimoji="1" lang="en-US" altLang="zh-CN" sz="2800">
                <a:solidFill>
                  <a:srgbClr val="000000"/>
                </a:solidFill>
              </a:rPr>
              <a:t>2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. 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每次试验的可能结果不止一个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,     </a:t>
            </a:r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903288" y="4335463"/>
            <a:ext cx="74168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25000"/>
              </a:lnSpc>
            </a:pPr>
            <a:r>
              <a:rPr kumimoji="1" lang="en-US" altLang="zh-CN" sz="2800">
                <a:solidFill>
                  <a:srgbClr val="000000"/>
                </a:solidFill>
              </a:rPr>
              <a:t>3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. 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进行一次试验之前不能确定哪一个结果    </a:t>
            </a:r>
          </a:p>
        </p:txBody>
      </p:sp>
      <p:sp>
        <p:nvSpPr>
          <p:cNvPr id="297991" name="Text Box 7"/>
          <p:cNvSpPr txBox="1">
            <a:spLocks noChangeArrowheads="1"/>
          </p:cNvSpPr>
          <p:nvPr/>
        </p:nvSpPr>
        <p:spPr bwMode="auto">
          <a:xfrm>
            <a:off x="823913" y="1196975"/>
            <a:ext cx="4183062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en-US" altLang="zh-CN"/>
              <a:t>            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在概率论中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, </a:t>
            </a:r>
            <a:endParaRPr kumimoji="1" lang="en-US" altLang="zh-CN" sz="2800">
              <a:latin typeface="楷体_GB2312"/>
            </a:endParaRPr>
          </a:p>
        </p:txBody>
      </p:sp>
      <p:sp>
        <p:nvSpPr>
          <p:cNvPr id="297992" name="Text Box 8"/>
          <p:cNvSpPr txBox="1">
            <a:spLocks noChangeArrowheads="1"/>
          </p:cNvSpPr>
          <p:nvPr/>
        </p:nvSpPr>
        <p:spPr bwMode="auto">
          <a:xfrm>
            <a:off x="468313" y="1246188"/>
            <a:ext cx="1943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latin typeface="黑体" pitchFamily="49" charset="-122"/>
                <a:ea typeface="黑体" pitchFamily="49" charset="-122"/>
              </a:rPr>
              <a:t>定义   </a:t>
            </a:r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3619500" y="333375"/>
            <a:ext cx="5273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0" hangingPunct="0"/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随机试验</a:t>
            </a:r>
            <a:r>
              <a:rPr kumimoji="1" lang="en-US" altLang="zh-CN" sz="3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zh-CN" altLang="en-US" sz="3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简称试验</a:t>
            </a:r>
            <a:r>
              <a:rPr kumimoji="1" lang="en-US" altLang="zh-CN" sz="3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         </a:t>
            </a:r>
          </a:p>
        </p:txBody>
      </p:sp>
      <p:sp>
        <p:nvSpPr>
          <p:cNvPr id="297994" name="Rectangle 10"/>
          <p:cNvSpPr>
            <a:spLocks noChangeArrowheads="1"/>
          </p:cNvSpPr>
          <p:nvPr/>
        </p:nvSpPr>
        <p:spPr bwMode="auto">
          <a:xfrm>
            <a:off x="3508375" y="1258888"/>
            <a:ext cx="5280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</a:rPr>
              <a:t>把具有以下</a:t>
            </a:r>
            <a:r>
              <a:rPr kumimoji="1" lang="zh-CN" altLang="en-US" sz="2800">
                <a:solidFill>
                  <a:srgbClr val="CC0000"/>
                </a:solidFill>
              </a:rPr>
              <a:t>三个特征</a:t>
            </a:r>
            <a:r>
              <a:rPr kumimoji="1" lang="zh-CN" altLang="en-US" sz="2800">
                <a:solidFill>
                  <a:srgbClr val="000000"/>
                </a:solidFill>
              </a:rPr>
              <a:t>的试验称    </a:t>
            </a:r>
          </a:p>
        </p:txBody>
      </p:sp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6894513" y="3201988"/>
            <a:ext cx="171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0000"/>
                </a:solidFill>
              </a:rPr>
              <a:t>并且能      </a:t>
            </a:r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1985963" y="3681413"/>
            <a:ext cx="59753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800">
                <a:solidFill>
                  <a:srgbClr val="000000"/>
                </a:solidFill>
              </a:rPr>
              <a:t>事先明确试验的所有可能结果</a:t>
            </a:r>
            <a:r>
              <a:rPr kumimoji="1" lang="en-US" altLang="zh-CN" sz="2800">
                <a:solidFill>
                  <a:srgbClr val="000000"/>
                </a:solidFill>
              </a:rPr>
              <a:t>;       </a:t>
            </a:r>
          </a:p>
        </p:txBody>
      </p:sp>
      <p:sp>
        <p:nvSpPr>
          <p:cNvPr id="297997" name="Rectangle 13"/>
          <p:cNvSpPr>
            <a:spLocks noChangeArrowheads="1"/>
          </p:cNvSpPr>
          <p:nvPr/>
        </p:nvSpPr>
        <p:spPr bwMode="auto">
          <a:xfrm>
            <a:off x="1479550" y="1822450"/>
            <a:ext cx="324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</a:rPr>
              <a:t>为</a:t>
            </a:r>
            <a:r>
              <a:rPr kumimoji="1" lang="zh-CN" altLang="en-US" sz="2800">
                <a:solidFill>
                  <a:srgbClr val="A50021"/>
                </a:solidFill>
                <a:ea typeface="黑体" pitchFamily="49" charset="-122"/>
              </a:rPr>
              <a:t>随机试验</a:t>
            </a:r>
            <a:r>
              <a:rPr kumimoji="1" lang="en-US" altLang="zh-CN" sz="2800"/>
              <a:t>.        </a:t>
            </a:r>
          </a:p>
        </p:txBody>
      </p:sp>
      <p:sp>
        <p:nvSpPr>
          <p:cNvPr id="297998" name="Rectangle 14"/>
          <p:cNvSpPr>
            <a:spLocks noChangeArrowheads="1"/>
          </p:cNvSpPr>
          <p:nvPr/>
        </p:nvSpPr>
        <p:spPr bwMode="auto">
          <a:xfrm>
            <a:off x="1976438" y="4973638"/>
            <a:ext cx="2095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</a:rPr>
              <a:t>会出现</a:t>
            </a:r>
            <a:r>
              <a:rPr kumimoji="1" lang="en-US" altLang="zh-CN" sz="2800">
                <a:solidFill>
                  <a:srgbClr val="000000"/>
                </a:solidFill>
              </a:rPr>
              <a:t>.      </a:t>
            </a:r>
          </a:p>
        </p:txBody>
      </p:sp>
      <p:sp>
        <p:nvSpPr>
          <p:cNvPr id="15373" name="Rectangle 18"/>
          <p:cNvSpPr>
            <a:spLocks noChangeArrowheads="1"/>
          </p:cNvSpPr>
          <p:nvPr/>
        </p:nvSpPr>
        <p:spPr bwMode="auto">
          <a:xfrm>
            <a:off x="323850" y="5732463"/>
            <a:ext cx="52149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楷体_GB231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</a:rPr>
              <a:t>注：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随机试验通常用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/>
              </a:rPr>
              <a:t>E 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来表示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9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9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9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9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9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9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/>
      <p:bldP spid="297989" grpId="0"/>
      <p:bldP spid="297990" grpId="0"/>
      <p:bldP spid="297991" grpId="0"/>
      <p:bldP spid="297992" grpId="0"/>
      <p:bldP spid="297994" grpId="0"/>
      <p:bldP spid="297995" grpId="0"/>
      <p:bldP spid="297996" grpId="0"/>
      <p:bldP spid="297997" grpId="0"/>
      <p:bldP spid="2979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1216025" y="749300"/>
            <a:ext cx="19446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32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实例    </a:t>
            </a:r>
          </a:p>
        </p:txBody>
      </p:sp>
      <p:sp>
        <p:nvSpPr>
          <p:cNvPr id="505861" name="Text Box 5"/>
          <p:cNvSpPr txBox="1">
            <a:spLocks noChangeArrowheads="1"/>
          </p:cNvSpPr>
          <p:nvPr/>
        </p:nvSpPr>
        <p:spPr bwMode="auto">
          <a:xfrm>
            <a:off x="828675" y="3467100"/>
            <a:ext cx="214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</a:rPr>
              <a:t>分析：      </a:t>
            </a:r>
          </a:p>
        </p:txBody>
      </p:sp>
      <p:pic>
        <p:nvPicPr>
          <p:cNvPr id="505862" name="Picture 6" descr="specl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0" y="879475"/>
            <a:ext cx="33956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5863" name="Rectangle 7"/>
          <p:cNvSpPr>
            <a:spLocks noChangeArrowheads="1"/>
          </p:cNvSpPr>
          <p:nvPr/>
        </p:nvSpPr>
        <p:spPr bwMode="auto">
          <a:xfrm>
            <a:off x="1865313" y="3473450"/>
            <a:ext cx="723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</a:rPr>
              <a:t>1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试验可以在</a:t>
            </a:r>
            <a:r>
              <a:rPr kumimoji="1" lang="zh-CN" altLang="en-US" sz="2800">
                <a:solidFill>
                  <a:srgbClr val="660033"/>
                </a:solidFill>
                <a:latin typeface="楷体_GB2312"/>
              </a:rPr>
              <a:t>相同的条件下重复地进行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;   </a:t>
            </a:r>
          </a:p>
        </p:txBody>
      </p:sp>
      <p:sp>
        <p:nvSpPr>
          <p:cNvPr id="505868" name="Rectangle 12"/>
          <p:cNvSpPr>
            <a:spLocks noChangeArrowheads="1"/>
          </p:cNvSpPr>
          <p:nvPr/>
        </p:nvSpPr>
        <p:spPr bwMode="auto">
          <a:xfrm>
            <a:off x="857250" y="2765425"/>
            <a:ext cx="756126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>
                <a:solidFill>
                  <a:srgbClr val="000000"/>
                </a:solidFill>
              </a:rPr>
              <a:t>“</a:t>
            </a:r>
            <a:r>
              <a:rPr kumimoji="1" lang="zh-CN" altLang="en-US" sz="2800">
                <a:solidFill>
                  <a:srgbClr val="000000"/>
                </a:solidFill>
              </a:rPr>
              <a:t>抛掷一枚硬币</a:t>
            </a:r>
            <a:r>
              <a:rPr kumimoji="1" lang="en-US" altLang="zh-CN" sz="2800">
                <a:solidFill>
                  <a:srgbClr val="000000"/>
                </a:solidFill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</a:rPr>
              <a:t>观察字面</a:t>
            </a:r>
            <a:r>
              <a:rPr kumimoji="1" lang="en-US" altLang="zh-CN" sz="2800">
                <a:solidFill>
                  <a:srgbClr val="000000"/>
                </a:solidFill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</a:rPr>
              <a:t>花面出现的情况”</a:t>
            </a:r>
            <a:r>
              <a:rPr kumimoji="1" lang="en-US" altLang="zh-CN" sz="2800">
                <a:solidFill>
                  <a:srgbClr val="000000"/>
                </a:solidFill>
              </a:rPr>
              <a:t>.      </a:t>
            </a:r>
          </a:p>
        </p:txBody>
      </p:sp>
      <p:sp>
        <p:nvSpPr>
          <p:cNvPr id="505875" name="Rectangle 19"/>
          <p:cNvSpPr>
            <a:spLocks noChangeArrowheads="1"/>
          </p:cNvSpPr>
          <p:nvPr/>
        </p:nvSpPr>
        <p:spPr bwMode="auto">
          <a:xfrm>
            <a:off x="1865313" y="4121150"/>
            <a:ext cx="540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</a:rPr>
              <a:t>2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试验的所有可能结果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:    </a:t>
            </a:r>
          </a:p>
        </p:txBody>
      </p:sp>
      <p:sp>
        <p:nvSpPr>
          <p:cNvPr id="505876" name="Rectangle 20"/>
          <p:cNvSpPr>
            <a:spLocks noChangeArrowheads="1"/>
          </p:cNvSpPr>
          <p:nvPr/>
        </p:nvSpPr>
        <p:spPr bwMode="auto">
          <a:xfrm>
            <a:off x="6113463" y="4083050"/>
            <a:ext cx="273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CC0000"/>
                </a:solidFill>
                <a:latin typeface="楷体_GB2312"/>
              </a:rPr>
              <a:t>字面、花面</a:t>
            </a:r>
            <a:r>
              <a:rPr kumimoji="1" lang="en-US" altLang="zh-CN" sz="2800">
                <a:solidFill>
                  <a:schemeClr val="tx2"/>
                </a:solidFill>
                <a:latin typeface="楷体_GB2312"/>
              </a:rPr>
              <a:t>;   </a:t>
            </a:r>
          </a:p>
        </p:txBody>
      </p:sp>
      <p:sp>
        <p:nvSpPr>
          <p:cNvPr id="505877" name="Rectangle 21"/>
          <p:cNvSpPr>
            <a:spLocks noChangeArrowheads="1"/>
          </p:cNvSpPr>
          <p:nvPr/>
        </p:nvSpPr>
        <p:spPr bwMode="auto">
          <a:xfrm>
            <a:off x="1878013" y="4652963"/>
            <a:ext cx="7056437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ct val="5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3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进行一次</a:t>
            </a:r>
            <a:r>
              <a:rPr kumimoji="1" lang="zh-CN" altLang="en-US" sz="2800">
                <a:solidFill>
                  <a:srgbClr val="006600"/>
                </a:solidFill>
                <a:latin typeface="楷体_GB2312"/>
                <a:ea typeface="楷体_GB2312"/>
                <a:cs typeface="楷体_GB2312"/>
              </a:rPr>
              <a:t>试验之前不能确定哪一个</a:t>
            </a:r>
            <a:r>
              <a:rPr kumimoji="1" lang="zh-CN" altLang="en-US" sz="2800">
                <a:solidFill>
                  <a:srgbClr val="006600"/>
                </a:solidFill>
                <a:latin typeface="Times New Roman" pitchFamily="18" charset="0"/>
                <a:ea typeface="楷体_GB2312"/>
                <a:cs typeface="楷体_GB2312"/>
              </a:rPr>
              <a:t>结</a:t>
            </a:r>
          </a:p>
        </p:txBody>
      </p:sp>
      <p:sp>
        <p:nvSpPr>
          <p:cNvPr id="505878" name="Rectangle 22"/>
          <p:cNvSpPr>
            <a:spLocks noChangeArrowheads="1"/>
          </p:cNvSpPr>
          <p:nvPr/>
        </p:nvSpPr>
        <p:spPr bwMode="auto">
          <a:xfrm>
            <a:off x="844550" y="5597525"/>
            <a:ext cx="339725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/>
              </a:rPr>
              <a:t>故为随机试验</a:t>
            </a:r>
            <a:r>
              <a:rPr kumimoji="1" lang="en-US" altLang="zh-CN" sz="2800">
                <a:solidFill>
                  <a:srgbClr val="000000"/>
                </a:solidFill>
                <a:latin typeface="楷体_GB2312"/>
              </a:rPr>
              <a:t>.    </a:t>
            </a:r>
          </a:p>
        </p:txBody>
      </p:sp>
      <p:sp>
        <p:nvSpPr>
          <p:cNvPr id="505881" name="Rectangle 25"/>
          <p:cNvSpPr>
            <a:spLocks noChangeArrowheads="1"/>
          </p:cNvSpPr>
          <p:nvPr/>
        </p:nvSpPr>
        <p:spPr bwMode="auto">
          <a:xfrm>
            <a:off x="2597150" y="5216525"/>
            <a:ext cx="2795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6600"/>
                </a:solidFill>
              </a:rPr>
              <a:t>果会出现</a:t>
            </a:r>
            <a:r>
              <a:rPr kumimoji="1" lang="en-US" altLang="zh-CN" sz="2800"/>
              <a:t>.       </a:t>
            </a:r>
          </a:p>
        </p:txBody>
      </p:sp>
      <p:sp>
        <p:nvSpPr>
          <p:cNvPr id="505882" name="AutoShape 26">
            <a:hlinkClick r:id="rId3" action="ppaction://hlinkpres?slideindex=1&amp;slidetitle=1. 1. 其他随机试验" highlightClick="1"/>
          </p:cNvPr>
          <p:cNvSpPr>
            <a:spLocks noChangeArrowheads="1"/>
          </p:cNvSpPr>
          <p:nvPr/>
        </p:nvSpPr>
        <p:spPr bwMode="auto">
          <a:xfrm>
            <a:off x="6905625" y="5622925"/>
            <a:ext cx="1727200" cy="469900"/>
          </a:xfrm>
          <a:prstGeom prst="actionButtonBlank">
            <a:avLst/>
          </a:prstGeom>
          <a:gradFill rotWithShape="1">
            <a:gsLst>
              <a:gs pos="0">
                <a:srgbClr val="156B13"/>
              </a:gs>
              <a:gs pos="25000">
                <a:srgbClr val="9CB86E"/>
              </a:gs>
              <a:gs pos="50000">
                <a:srgbClr val="DDEBCF"/>
              </a:gs>
              <a:gs pos="75000">
                <a:srgbClr val="9CB86E"/>
              </a:gs>
              <a:gs pos="100000">
                <a:srgbClr val="156B1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CC0000"/>
                </a:solidFill>
                <a:ea typeface="黑体" pitchFamily="49" charset="-122"/>
              </a:rPr>
              <a:t>其他实例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0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0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0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0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1" grpId="0"/>
      <p:bldP spid="505863" grpId="0"/>
      <p:bldP spid="505868" grpId="0"/>
      <p:bldP spid="505875" grpId="0"/>
      <p:bldP spid="505876" grpId="0"/>
      <p:bldP spid="505877" grpId="0"/>
      <p:bldP spid="505878" grpId="0"/>
      <p:bldP spid="505881" grpId="0"/>
      <p:bldP spid="5058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41350" y="1228725"/>
            <a:ext cx="1914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  <a:ea typeface="黑体" pitchFamily="49" charset="-122"/>
              </a:rPr>
              <a:t>定义       </a:t>
            </a: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684213" y="260350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样本空间</a:t>
            </a:r>
            <a:r>
              <a:rPr lang="zh-CN" altLang="en-US" sz="36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样本点</a:t>
            </a:r>
            <a:r>
              <a:rPr lang="zh-CN" altLang="en-US" sz="36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                      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17538" y="1792288"/>
            <a:ext cx="3406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为 </a:t>
            </a:r>
            <a:r>
              <a:rPr kumimoji="1" lang="en-US" altLang="zh-CN" sz="2800" i="1"/>
              <a:t>E </a:t>
            </a:r>
            <a:r>
              <a:rPr kumimoji="1" lang="zh-CN" altLang="en-US" sz="2800"/>
              <a:t>的样本空间</a:t>
            </a:r>
            <a:r>
              <a:rPr kumimoji="1" lang="en-US" altLang="zh-CN" sz="2800"/>
              <a:t>,    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3371850" y="1804988"/>
            <a:ext cx="1890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记为 </a:t>
            </a:r>
            <a:r>
              <a:rPr kumimoji="1" lang="en-US" altLang="zh-CN" sz="2800" i="1"/>
              <a:t>S </a:t>
            </a:r>
            <a:r>
              <a:rPr kumimoji="1" lang="en-US" altLang="zh-CN" sz="2800"/>
              <a:t>.   </a:t>
            </a: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4638675" y="1804988"/>
            <a:ext cx="3475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样本空间的元素</a:t>
            </a:r>
            <a:r>
              <a:rPr kumimoji="1" lang="en-US" altLang="zh-CN" sz="2800"/>
              <a:t>,    </a:t>
            </a: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7321550" y="1790700"/>
            <a:ext cx="156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即试验   </a:t>
            </a: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655638" y="2362200"/>
            <a:ext cx="3671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/>
              <a:t>E </a:t>
            </a:r>
            <a:r>
              <a:rPr kumimoji="1" lang="zh-CN" altLang="en-US" sz="2800"/>
              <a:t>的每一个结果</a:t>
            </a:r>
            <a:r>
              <a:rPr kumimoji="1" lang="en-US" altLang="zh-CN" sz="2800"/>
              <a:t>,      </a:t>
            </a: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3387725" y="2298700"/>
            <a:ext cx="275272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/>
              <a:t>称为样本点</a:t>
            </a:r>
            <a:r>
              <a:rPr kumimoji="1" lang="en-US" altLang="zh-CN" sz="2800"/>
              <a:t>.      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1673225" y="1249363"/>
            <a:ext cx="7138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随机试验 </a:t>
            </a:r>
            <a:r>
              <a:rPr kumimoji="1" lang="en-US" altLang="zh-CN" sz="2800" i="1"/>
              <a:t>E </a:t>
            </a:r>
            <a:r>
              <a:rPr kumimoji="1" lang="zh-CN" altLang="en-US" sz="2800"/>
              <a:t>的所有可能结果组成的集合称   </a:t>
            </a: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1374775" y="4498975"/>
            <a:ext cx="3052763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5000"/>
              </a:lnSpc>
            </a:pPr>
            <a:r>
              <a:rPr kumimoji="1" lang="en-US" altLang="zh-CN" sz="2800">
                <a:solidFill>
                  <a:srgbClr val="A50021"/>
                </a:solidFill>
                <a:latin typeface="Times New Roman" pitchFamily="18" charset="0"/>
                <a:ea typeface="楷体_GB2312"/>
                <a:cs typeface="楷体_GB2312"/>
              </a:rPr>
              <a:t>2</a:t>
            </a:r>
            <a:r>
              <a:rPr kumimoji="1" lang="en-US" altLang="zh-CN" sz="2800">
                <a:solidFill>
                  <a:srgbClr val="A50021"/>
                </a:solidFill>
                <a:latin typeface="楷体_GB2312"/>
                <a:ea typeface="楷体_GB2312"/>
                <a:cs typeface="楷体_GB2312"/>
              </a:rPr>
              <a:t>.</a:t>
            </a:r>
            <a:r>
              <a:rPr kumimoji="1" lang="zh-CN" altLang="en-US" sz="2800">
                <a:solidFill>
                  <a:srgbClr val="A50021"/>
                </a:solidFill>
                <a:latin typeface="楷体_GB2312"/>
                <a:ea typeface="楷体_GB2312"/>
                <a:cs typeface="楷体_GB2312"/>
              </a:rPr>
              <a:t>同一试验</a:t>
            </a:r>
            <a:r>
              <a:rPr kumimoji="1" lang="en-US" altLang="zh-CN" sz="2800">
                <a:solidFill>
                  <a:srgbClr val="A50021"/>
                </a:solidFill>
                <a:latin typeface="楷体_GB2312"/>
                <a:ea typeface="楷体_GB2312"/>
                <a:cs typeface="楷体_GB2312"/>
              </a:rPr>
              <a:t>,    </a:t>
            </a: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1376363" y="3852863"/>
            <a:ext cx="319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>
                <a:solidFill>
                  <a:srgbClr val="A50021"/>
                </a:solidFill>
              </a:rPr>
              <a:t>1</a:t>
            </a:r>
            <a:r>
              <a:rPr kumimoji="1" lang="en-US" altLang="zh-CN" sz="2800">
                <a:solidFill>
                  <a:srgbClr val="A50021"/>
                </a:solidFill>
                <a:latin typeface="楷体_GB2312"/>
              </a:rPr>
              <a:t>.</a:t>
            </a:r>
            <a:r>
              <a:rPr kumimoji="1" lang="zh-CN" altLang="en-US" sz="2800">
                <a:solidFill>
                  <a:srgbClr val="A50021"/>
                </a:solidFill>
                <a:latin typeface="楷体_GB2312"/>
              </a:rPr>
              <a:t>试验不同</a:t>
            </a:r>
            <a:r>
              <a:rPr kumimoji="1" lang="en-US" altLang="zh-CN" sz="2800">
                <a:solidFill>
                  <a:srgbClr val="A50021"/>
                </a:solidFill>
                <a:latin typeface="楷体_GB2312"/>
              </a:rPr>
              <a:t>,     </a:t>
            </a: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3381375" y="3851275"/>
            <a:ext cx="5033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A50021"/>
                </a:solidFill>
              </a:rPr>
              <a:t>对应的样本空间也不同</a:t>
            </a:r>
            <a:r>
              <a:rPr kumimoji="1" lang="en-US" altLang="zh-CN" sz="2800">
                <a:solidFill>
                  <a:srgbClr val="A50021"/>
                </a:solidFill>
              </a:rPr>
              <a:t>.       </a:t>
            </a: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3384550" y="4565650"/>
            <a:ext cx="383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A50021"/>
                </a:solidFill>
              </a:rPr>
              <a:t>若试验目的不同</a:t>
            </a:r>
            <a:r>
              <a:rPr kumimoji="1" lang="en-US" altLang="zh-CN" sz="2800">
                <a:solidFill>
                  <a:srgbClr val="A50021"/>
                </a:solidFill>
              </a:rPr>
              <a:t>,        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6132513" y="4513263"/>
            <a:ext cx="2722562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800">
                <a:solidFill>
                  <a:srgbClr val="A50021"/>
                </a:solidFill>
              </a:rPr>
              <a:t>则对应的样本    </a:t>
            </a: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1738313" y="5141913"/>
            <a:ext cx="3509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A50021"/>
                </a:solidFill>
              </a:rPr>
              <a:t>空间也不同</a:t>
            </a:r>
            <a:r>
              <a:rPr kumimoji="1" lang="en-US" altLang="zh-CN" sz="2800">
                <a:solidFill>
                  <a:srgbClr val="A50021"/>
                </a:solidFill>
              </a:rPr>
              <a:t>.        </a:t>
            </a: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611188" y="3187700"/>
            <a:ext cx="2447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说明           </a:t>
            </a:r>
          </a:p>
        </p:txBody>
      </p:sp>
      <p:sp>
        <p:nvSpPr>
          <p:cNvPr id="3099" name="AutoShape 27">
            <a:hlinkClick r:id="rId2" action="ppaction://hlinkpres?slideindex=1&amp;slidetitle=1. 样本空间举例" highlightClick="1"/>
          </p:cNvPr>
          <p:cNvSpPr>
            <a:spLocks noChangeArrowheads="1"/>
          </p:cNvSpPr>
          <p:nvPr/>
        </p:nvSpPr>
        <p:spPr bwMode="auto">
          <a:xfrm>
            <a:off x="7091363" y="2654300"/>
            <a:ext cx="1152525" cy="469900"/>
          </a:xfrm>
          <a:prstGeom prst="actionButtonBlank">
            <a:avLst/>
          </a:prstGeom>
          <a:gradFill rotWithShape="1">
            <a:gsLst>
              <a:gs pos="0">
                <a:srgbClr val="156B13"/>
              </a:gs>
              <a:gs pos="25000">
                <a:srgbClr val="9CB86E"/>
              </a:gs>
              <a:gs pos="50000">
                <a:srgbClr val="DDEBCF"/>
              </a:gs>
              <a:gs pos="75000">
                <a:srgbClr val="9CB86E"/>
              </a:gs>
              <a:gs pos="100000">
                <a:srgbClr val="156B1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CC0000"/>
                </a:solidFill>
                <a:ea typeface="黑体" pitchFamily="49" charset="-122"/>
              </a:rPr>
              <a:t>举例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83" grpId="0"/>
      <p:bldP spid="3084" grpId="0"/>
      <p:bldP spid="3085" grpId="0"/>
      <p:bldP spid="3086" grpId="0"/>
      <p:bldP spid="3087" grpId="0"/>
      <p:bldP spid="3088" grpId="0"/>
      <p:bldP spid="3091" grpId="0"/>
      <p:bldP spid="3092" grpId="0"/>
      <p:bldP spid="3093" grpId="0"/>
      <p:bldP spid="3094" grpId="0"/>
      <p:bldP spid="3095" grpId="0"/>
      <p:bldP spid="3096" grpId="0"/>
      <p:bldP spid="3097" grpId="0"/>
      <p:bldP spid="3098" grpId="0"/>
      <p:bldP spid="30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835025" y="1412875"/>
            <a:ext cx="2239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思考：      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857250" y="4062413"/>
            <a:ext cx="4564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楷体_GB2312"/>
              </a:rPr>
              <a:t>观察出现正面的次数</a:t>
            </a:r>
            <a:r>
              <a:rPr kumimoji="1" lang="en-US" altLang="zh-CN" sz="2800">
                <a:latin typeface="楷体_GB2312"/>
              </a:rPr>
              <a:t>,    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855663" y="2471738"/>
            <a:ext cx="7031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对于同一试验</a:t>
            </a:r>
            <a:r>
              <a:rPr kumimoji="1" lang="en-US" altLang="zh-CN" sz="2800"/>
              <a:t>: “</a:t>
            </a:r>
            <a:r>
              <a:rPr kumimoji="1" lang="zh-CN" altLang="en-US" sz="2800">
                <a:solidFill>
                  <a:srgbClr val="2736F7"/>
                </a:solidFill>
              </a:rPr>
              <a:t>将一枚硬币抛掷三次</a:t>
            </a:r>
            <a:r>
              <a:rPr kumimoji="1" lang="zh-CN" altLang="en-US" sz="2800"/>
              <a:t>”：      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348163" y="4094163"/>
            <a:ext cx="424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则样本空间是什么？     </a:t>
            </a:r>
          </a:p>
        </p:txBody>
      </p:sp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922338" y="3352800"/>
          <a:ext cx="742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公式" r:id="rId3" imgW="7429500" imgH="406400" progId="Equation.3">
                  <p:embed/>
                </p:oleObj>
              </mc:Choice>
              <mc:Fallback>
                <p:oleObj name="公式" r:id="rId3" imgW="7429500" imgH="406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3352800"/>
                        <a:ext cx="742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6" grpId="0"/>
      <p:bldP spid="92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231900" y="879475"/>
            <a:ext cx="3586163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35000"/>
              </a:lnSpc>
            </a:pPr>
            <a:r>
              <a:rPr kumimoji="1" lang="en-US" altLang="zh-CN" sz="2800">
                <a:solidFill>
                  <a:srgbClr val="A50021"/>
                </a:solidFill>
                <a:latin typeface="Times New Roman" pitchFamily="18" charset="0"/>
                <a:ea typeface="楷体_GB2312"/>
                <a:cs typeface="楷体_GB2312"/>
              </a:rPr>
              <a:t>3</a:t>
            </a:r>
            <a:r>
              <a:rPr kumimoji="1" lang="en-US" altLang="zh-CN" sz="2800">
                <a:solidFill>
                  <a:srgbClr val="A50021"/>
                </a:solidFill>
                <a:latin typeface="楷体_GB2312"/>
                <a:ea typeface="楷体_GB2312"/>
                <a:cs typeface="楷体_GB2312"/>
              </a:rPr>
              <a:t>.</a:t>
            </a:r>
            <a:r>
              <a:rPr kumimoji="1" lang="zh-CN" altLang="en-US" sz="2800">
                <a:latin typeface="楷体_GB2312"/>
                <a:ea typeface="楷体_GB2312"/>
                <a:cs typeface="楷体_GB2312"/>
              </a:rPr>
              <a:t>建立样本空间</a:t>
            </a:r>
            <a:r>
              <a:rPr kumimoji="1" lang="en-US" altLang="zh-CN" sz="2800">
                <a:latin typeface="楷体_GB2312"/>
                <a:ea typeface="楷体_GB2312"/>
                <a:cs typeface="楷体_GB2312"/>
              </a:rPr>
              <a:t>,  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223963" y="3081338"/>
            <a:ext cx="1452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latin typeface="楷体_GB2312"/>
              </a:rPr>
              <a:t>例如，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68313" y="4171950"/>
            <a:ext cx="8181975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5000"/>
              </a:lnSpc>
            </a:pPr>
            <a:r>
              <a:rPr kumimoji="1" lang="zh-CN" altLang="en-US" sz="2800">
                <a:latin typeface="楷体_GB2312"/>
              </a:rPr>
              <a:t>它既可以作为抛掷硬币出现</a:t>
            </a:r>
            <a:r>
              <a:rPr kumimoji="1" lang="zh-CN" altLang="en-US" sz="2800">
                <a:solidFill>
                  <a:srgbClr val="2736F7"/>
                </a:solidFill>
                <a:latin typeface="楷体_GB2312"/>
              </a:rPr>
              <a:t>正面</a:t>
            </a:r>
            <a:r>
              <a:rPr kumimoji="1" lang="zh-CN" altLang="en-US" sz="2800">
                <a:latin typeface="楷体_GB2312"/>
              </a:rPr>
              <a:t>或出现</a:t>
            </a:r>
            <a:r>
              <a:rPr kumimoji="1" lang="zh-CN" altLang="en-US" sz="2800">
                <a:solidFill>
                  <a:srgbClr val="2736F7"/>
                </a:solidFill>
                <a:latin typeface="楷体_GB2312"/>
              </a:rPr>
              <a:t>反面</a:t>
            </a:r>
            <a:r>
              <a:rPr kumimoji="1" lang="zh-CN" altLang="en-US" sz="2800">
                <a:latin typeface="楷体_GB2312"/>
              </a:rPr>
              <a:t>的模   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3352800" y="3779838"/>
          <a:ext cx="176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公式" r:id="rId3" imgW="2334600" imgH="508320" progId="Equation.3">
                  <p:embed/>
                </p:oleObj>
              </mc:Choice>
              <mc:Fallback>
                <p:oleObj name="公式" r:id="rId3" imgW="2334600" imgH="508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79838"/>
                        <a:ext cx="176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948113" y="1006475"/>
            <a:ext cx="4721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事实上就是建立随机现象的   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00063" y="1644650"/>
            <a:ext cx="2560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数学模型</a:t>
            </a:r>
            <a:r>
              <a:rPr kumimoji="1" lang="en-US" altLang="zh-CN" sz="2800"/>
              <a:t>.   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130425" y="1633538"/>
            <a:ext cx="1504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因此</a:t>
            </a:r>
            <a:r>
              <a:rPr kumimoji="1" lang="en-US" altLang="zh-CN" sz="2800"/>
              <a:t>,   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13088" y="1501775"/>
            <a:ext cx="5599112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zh-CN" altLang="en-US" sz="2800">
                <a:solidFill>
                  <a:srgbClr val="A50021"/>
                </a:solidFill>
              </a:rPr>
              <a:t>一个样本空间可以概括许多内容</a:t>
            </a:r>
            <a:r>
              <a:rPr kumimoji="1" lang="zh-CN" altLang="en-US" sz="2800"/>
              <a:t>    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468313" y="2185988"/>
            <a:ext cx="4589462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zh-CN" altLang="en-US" sz="2800">
                <a:solidFill>
                  <a:srgbClr val="A50021"/>
                </a:solidFill>
              </a:rPr>
              <a:t>大不相同的实际问题</a:t>
            </a:r>
            <a:r>
              <a:rPr kumimoji="1" lang="en-US" altLang="zh-CN" sz="2800">
                <a:solidFill>
                  <a:srgbClr val="A50021"/>
                </a:solidFill>
              </a:rPr>
              <a:t>.</a:t>
            </a:r>
            <a:r>
              <a:rPr kumimoji="1" lang="en-US" altLang="zh-CN" sz="2800"/>
              <a:t>        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2312988" y="3094038"/>
            <a:ext cx="5824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只包含两个样本点的样本空间         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68313" y="4943475"/>
            <a:ext cx="1443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型</a:t>
            </a:r>
            <a:r>
              <a:rPr kumimoji="1" lang="en-US" altLang="zh-CN" sz="2800"/>
              <a:t>,    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1090613" y="4927600"/>
            <a:ext cx="741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也可以作为产品检验中</a:t>
            </a:r>
            <a:r>
              <a:rPr kumimoji="1" lang="zh-CN" altLang="en-US" sz="2800">
                <a:solidFill>
                  <a:srgbClr val="FF0000"/>
                </a:solidFill>
              </a:rPr>
              <a:t>合格</a:t>
            </a:r>
            <a:r>
              <a:rPr kumimoji="1" lang="zh-CN" altLang="en-US" sz="2800"/>
              <a:t>与</a:t>
            </a:r>
            <a:r>
              <a:rPr kumimoji="1" lang="zh-CN" altLang="en-US" sz="2800">
                <a:solidFill>
                  <a:srgbClr val="FF0000"/>
                </a:solidFill>
              </a:rPr>
              <a:t>不合格</a:t>
            </a:r>
            <a:r>
              <a:rPr kumimoji="1" lang="zh-CN" altLang="en-US" sz="2800"/>
              <a:t>的模型</a:t>
            </a:r>
            <a:r>
              <a:rPr kumimoji="1" lang="en-US" altLang="zh-CN" sz="2800"/>
              <a:t>,    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468313" y="5573713"/>
            <a:ext cx="8172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又能用于排队现象中</a:t>
            </a:r>
            <a:r>
              <a:rPr kumimoji="1" lang="zh-CN" altLang="en-US" sz="2800">
                <a:solidFill>
                  <a:srgbClr val="009900"/>
                </a:solidFill>
              </a:rPr>
              <a:t>有人排队</a:t>
            </a:r>
            <a:r>
              <a:rPr kumimoji="1" lang="zh-CN" altLang="en-US" sz="2800"/>
              <a:t>与</a:t>
            </a:r>
            <a:r>
              <a:rPr kumimoji="1" lang="zh-CN" altLang="en-US" sz="2800">
                <a:solidFill>
                  <a:srgbClr val="009900"/>
                </a:solidFill>
              </a:rPr>
              <a:t>无人排队</a:t>
            </a:r>
            <a:r>
              <a:rPr kumimoji="1" lang="zh-CN" altLang="en-US" sz="2800"/>
              <a:t>的模型</a:t>
            </a:r>
            <a:r>
              <a:rPr kumimoji="1" lang="en-US" altLang="zh-CN" sz="2800"/>
              <a:t>.    </a:t>
            </a:r>
            <a:endParaRPr kumimoji="1" lang="en-US" altLang="zh-CN" sz="2800">
              <a:solidFill>
                <a:srgbClr val="0099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  <p:bldP spid="10246" grpId="0"/>
      <p:bldP spid="10247" grpId="0"/>
      <p:bldP spid="10248" grpId="0"/>
      <p:bldP spid="10249" grpId="0"/>
      <p:bldP spid="10250" grpId="0"/>
      <p:bldP spid="10251" grpId="0"/>
      <p:bldP spid="10252" grpId="0"/>
      <p:bldP spid="10253" grpId="0"/>
      <p:bldP spid="102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1219200" y="1828800"/>
            <a:ext cx="6477000" cy="3255963"/>
            <a:chOff x="768" y="1152"/>
            <a:chExt cx="4080" cy="2051"/>
          </a:xfrm>
        </p:grpSpPr>
        <p:pic>
          <p:nvPicPr>
            <p:cNvPr id="20487" name="Picture 2" descr="BD07087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584"/>
              <a:ext cx="1824" cy="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8" name="Rectangle 3"/>
            <p:cNvSpPr>
              <a:spLocks noChangeArrowheads="1"/>
            </p:cNvSpPr>
            <p:nvPr/>
          </p:nvSpPr>
          <p:spPr bwMode="auto">
            <a:xfrm>
              <a:off x="1920" y="1152"/>
              <a:ext cx="2928" cy="1392"/>
            </a:xfrm>
            <a:prstGeom prst="rect">
              <a:avLst/>
            </a:prstGeom>
            <a:solidFill>
              <a:srgbClr val="0099FF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40000"/>
                </a:lnSpc>
              </a:pPr>
              <a:r>
                <a:rPr kumimoji="1" lang="en-US" altLang="zh-CN">
                  <a:solidFill>
                    <a:srgbClr val="FFFF00"/>
                  </a:solidFill>
                  <a:latin typeface="楷体_GB2312"/>
                </a:rPr>
                <a:t>    </a:t>
              </a:r>
            </a:p>
            <a:p>
              <a:pPr>
                <a:lnSpc>
                  <a:spcPct val="140000"/>
                </a:lnSpc>
              </a:pPr>
              <a:endParaRPr kumimoji="1" lang="en-US" altLang="zh-CN">
                <a:solidFill>
                  <a:srgbClr val="FFFF00"/>
                </a:solidFill>
                <a:latin typeface="楷体_GB2312"/>
              </a:endParaRPr>
            </a:p>
            <a:p>
              <a:pPr>
                <a:lnSpc>
                  <a:spcPct val="140000"/>
                </a:lnSpc>
              </a:pPr>
              <a:endParaRPr kumimoji="1" lang="en-US" altLang="zh-CN">
                <a:solidFill>
                  <a:srgbClr val="FFFF00"/>
                </a:solidFill>
                <a:latin typeface="楷体_GB2312"/>
              </a:endParaRPr>
            </a:p>
            <a:p>
              <a:endParaRPr kumimoji="1" lang="en-US" altLang="zh-CN" sz="2400">
                <a:solidFill>
                  <a:srgbClr val="FFFF00"/>
                </a:solidFill>
                <a:latin typeface="楷体_GB2312"/>
              </a:endParaRPr>
            </a:p>
          </p:txBody>
        </p:sp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683000" y="2552700"/>
            <a:ext cx="3984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FF00"/>
                </a:solidFill>
              </a:rPr>
              <a:t>描述随机现象的第一步    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097213" y="3154363"/>
            <a:ext cx="356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FF00"/>
                </a:solidFill>
              </a:rPr>
              <a:t>就是建立样本空间</a:t>
            </a:r>
            <a:r>
              <a:rPr kumimoji="1" lang="en-US" altLang="zh-CN" sz="2800" b="1">
                <a:solidFill>
                  <a:srgbClr val="FFFF00"/>
                </a:solidFill>
              </a:rPr>
              <a:t>.     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094038" y="2565400"/>
            <a:ext cx="1046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FF00"/>
                </a:solidFill>
              </a:rPr>
              <a:t>中</a:t>
            </a:r>
            <a:r>
              <a:rPr kumimoji="1" lang="en-US" altLang="zh-CN" sz="2800" b="1">
                <a:solidFill>
                  <a:srgbClr val="FFFF00"/>
                </a:solidFill>
              </a:rPr>
              <a:t>,   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617913" y="1976438"/>
            <a:ext cx="38338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FF00"/>
                </a:solidFill>
              </a:rPr>
              <a:t>所以在具体问题的研究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/>
      <p:bldP spid="11270" grpId="0"/>
      <p:bldP spid="112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smtClean="0"/>
              <a:t>课程简介</a:t>
            </a:r>
          </a:p>
        </p:txBody>
      </p:sp>
      <p:sp>
        <p:nvSpPr>
          <p:cNvPr id="3075" name="内容占位符 3"/>
          <p:cNvSpPr>
            <a:spLocks noGrp="1"/>
          </p:cNvSpPr>
          <p:nvPr>
            <p:ph idx="1"/>
          </p:nvPr>
        </p:nvSpPr>
        <p:spPr bwMode="auto">
          <a:xfrm>
            <a:off x="457200" y="1268413"/>
            <a:ext cx="8229600" cy="4857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《</a:t>
            </a:r>
            <a:r>
              <a:rPr lang="zh-CN" altLang="en-US" smtClean="0"/>
              <a:t>概率论与数理统计</a:t>
            </a:r>
            <a:r>
              <a:rPr lang="en-US" altLang="zh-CN" smtClean="0"/>
              <a:t>》 </a:t>
            </a:r>
            <a:r>
              <a:rPr lang="zh-CN" altLang="en-US" smtClean="0"/>
              <a:t>是高等院校</a:t>
            </a:r>
            <a:r>
              <a:rPr lang="en-US" altLang="zh-CN" smtClean="0"/>
              <a:t>(</a:t>
            </a:r>
            <a:r>
              <a:rPr lang="zh-CN" altLang="en-US" smtClean="0"/>
              <a:t>理工类、经管类等</a:t>
            </a:r>
            <a:r>
              <a:rPr lang="en-US" altLang="zh-CN" smtClean="0"/>
              <a:t>)</a:t>
            </a:r>
            <a:r>
              <a:rPr lang="zh-CN" altLang="en-US" smtClean="0"/>
              <a:t>各专业的一门重要的学科大类课程</a:t>
            </a:r>
            <a:endParaRPr lang="en-US" altLang="zh-CN" smtClean="0"/>
          </a:p>
          <a:p>
            <a:r>
              <a:rPr lang="zh-CN" altLang="en-US" smtClean="0"/>
              <a:t>与</a:t>
            </a:r>
            <a:r>
              <a:rPr lang="en-US" altLang="zh-CN" smtClean="0"/>
              <a:t>(</a:t>
            </a:r>
            <a:r>
              <a:rPr lang="zh-CN" altLang="en-US" smtClean="0"/>
              <a:t>狭义的</a:t>
            </a:r>
            <a:r>
              <a:rPr lang="en-US" altLang="zh-CN" smtClean="0"/>
              <a:t>)</a:t>
            </a:r>
            <a:r>
              <a:rPr lang="zh-CN" altLang="en-US" smtClean="0"/>
              <a:t>高等数学</a:t>
            </a:r>
            <a:r>
              <a:rPr lang="en-US" altLang="zh-CN" smtClean="0"/>
              <a:t>(56%)</a:t>
            </a:r>
            <a:r>
              <a:rPr lang="zh-CN" altLang="en-US" smtClean="0"/>
              <a:t>、线性代数</a:t>
            </a:r>
            <a:r>
              <a:rPr lang="en-US" altLang="zh-CN" smtClean="0"/>
              <a:t>(22%)</a:t>
            </a:r>
            <a:r>
              <a:rPr lang="zh-CN" altLang="en-US" smtClean="0"/>
              <a:t>构成考研高等数学内容的三个组成部分。</a:t>
            </a:r>
            <a:endParaRPr lang="en-US" altLang="zh-CN" smtClean="0"/>
          </a:p>
          <a:p>
            <a:r>
              <a:rPr lang="zh-CN" altLang="en-US" smtClean="0"/>
              <a:t>概率论是</a:t>
            </a:r>
            <a:r>
              <a:rPr lang="zh-CN" altLang="en-US" b="1" smtClean="0">
                <a:solidFill>
                  <a:srgbClr val="FF0000"/>
                </a:solidFill>
              </a:rPr>
              <a:t>量化</a:t>
            </a:r>
            <a:r>
              <a:rPr lang="zh-CN" altLang="en-US" smtClean="0"/>
              <a:t>的研究随机现象</a:t>
            </a:r>
            <a:r>
              <a:rPr lang="zh-CN" altLang="en-US" b="1" smtClean="0">
                <a:solidFill>
                  <a:srgbClr val="FF0000"/>
                </a:solidFill>
              </a:rPr>
              <a:t>规律性</a:t>
            </a:r>
            <a:r>
              <a:rPr lang="zh-CN" altLang="en-US" smtClean="0"/>
              <a:t>的一门学科。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ChangeArrowheads="1"/>
          </p:cNvSpPr>
          <p:nvPr/>
        </p:nvSpPr>
        <p:spPr bwMode="auto">
          <a:xfrm>
            <a:off x="896938" y="350838"/>
            <a:ext cx="7778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hangingPunct="0"/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随机事件的概念       </a:t>
            </a:r>
          </a:p>
        </p:txBody>
      </p:sp>
      <p:sp>
        <p:nvSpPr>
          <p:cNvPr id="21507" name="矩形 1"/>
          <p:cNvSpPr>
            <a:spLocks noChangeArrowheads="1"/>
          </p:cNvSpPr>
          <p:nvPr/>
        </p:nvSpPr>
        <p:spPr bwMode="auto">
          <a:xfrm>
            <a:off x="395288" y="1298575"/>
            <a:ext cx="8424862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Arial" pitchFamily="34" charset="0"/>
              </a:rPr>
              <a:t> 1. </a:t>
            </a:r>
            <a:r>
              <a:rPr lang="zh-CN" altLang="en-US" sz="2800" b="1">
                <a:latin typeface="Arial" pitchFamily="34" charset="0"/>
              </a:rPr>
              <a:t>定义</a:t>
            </a:r>
            <a:r>
              <a:rPr lang="zh-CN" altLang="en-US" sz="2800">
                <a:latin typeface="Arial" pitchFamily="34" charset="0"/>
              </a:rPr>
              <a:t>  试验</a:t>
            </a:r>
            <a:r>
              <a:rPr lang="en-US" altLang="zh-CN" sz="2800">
                <a:latin typeface="Arial" pitchFamily="34" charset="0"/>
              </a:rPr>
              <a:t>E</a:t>
            </a:r>
            <a:r>
              <a:rPr lang="zh-CN" altLang="en-US" sz="2800">
                <a:latin typeface="Arial" pitchFamily="34" charset="0"/>
              </a:rPr>
              <a:t>的样本空间</a:t>
            </a:r>
            <a:r>
              <a:rPr lang="en-US" altLang="zh-CN" sz="2800">
                <a:latin typeface="Arial" pitchFamily="34" charset="0"/>
              </a:rPr>
              <a:t>S</a:t>
            </a:r>
            <a:r>
              <a:rPr lang="zh-CN" altLang="en-US" sz="2800">
                <a:latin typeface="Arial" pitchFamily="34" charset="0"/>
              </a:rPr>
              <a:t>中的部分基本事件组成的集合，称为试验</a:t>
            </a:r>
            <a:r>
              <a:rPr lang="en-US" altLang="zh-CN" sz="2800">
                <a:latin typeface="Arial" pitchFamily="34" charset="0"/>
              </a:rPr>
              <a:t>E</a:t>
            </a:r>
            <a:r>
              <a:rPr lang="zh-CN" altLang="en-US" sz="2800">
                <a:latin typeface="Arial" pitchFamily="34" charset="0"/>
              </a:rPr>
              <a:t>的</a:t>
            </a:r>
            <a:r>
              <a:rPr lang="zh-CN" altLang="en-US" sz="2800" b="1">
                <a:latin typeface="Arial" pitchFamily="34" charset="0"/>
              </a:rPr>
              <a:t>随机事件</a:t>
            </a:r>
            <a:r>
              <a:rPr lang="en-US" altLang="zh-CN" sz="2800">
                <a:latin typeface="Arial" pitchFamily="34" charset="0"/>
              </a:rPr>
              <a:t>, </a:t>
            </a:r>
            <a:r>
              <a:rPr lang="zh-CN" altLang="en-US" sz="2800">
                <a:latin typeface="Arial" pitchFamily="34" charset="0"/>
              </a:rPr>
              <a:t>简称</a:t>
            </a:r>
            <a:r>
              <a:rPr lang="zh-CN" altLang="en-US" sz="2800" b="1">
                <a:latin typeface="Arial" pitchFamily="34" charset="0"/>
              </a:rPr>
              <a:t>事件</a:t>
            </a:r>
            <a:r>
              <a:rPr lang="en-US" altLang="zh-CN" sz="2800">
                <a:latin typeface="Arial" pitchFamily="34" charset="0"/>
              </a:rPr>
              <a:t>.</a:t>
            </a:r>
            <a:r>
              <a:rPr lang="zh-CN" altLang="en-US" sz="2800">
                <a:latin typeface="Arial" pitchFamily="34" charset="0"/>
              </a:rPr>
              <a:t>记作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C</a:t>
            </a:r>
            <a:r>
              <a:rPr lang="zh-CN" altLang="en-US" sz="2800">
                <a:latin typeface="Arial" pitchFamily="34" charset="0"/>
              </a:rPr>
              <a:t>等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C0128"/>
                </a:solidFill>
                <a:latin typeface="Times New Roman" pitchFamily="18" charset="0"/>
              </a:rPr>
              <a:t>任何事件均可表示为样本空间的某个子集</a:t>
            </a:r>
            <a:r>
              <a:rPr lang="en-US" altLang="zh-CN" sz="2800" b="1">
                <a:solidFill>
                  <a:srgbClr val="FC0128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Arial" pitchFamily="34" charset="0"/>
              </a:rPr>
              <a:t>称</a:t>
            </a: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事件</a:t>
            </a:r>
            <a:r>
              <a:rPr lang="en-US" altLang="zh-CN" sz="2800" b="1">
                <a:solidFill>
                  <a:srgbClr val="FF0000"/>
                </a:solidFill>
                <a:latin typeface="Arial" pitchFamily="34" charset="0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发生</a:t>
            </a:r>
            <a:r>
              <a:rPr lang="zh-CN" altLang="en-US" sz="2800">
                <a:latin typeface="Arial" pitchFamily="34" charset="0"/>
              </a:rPr>
              <a:t>当且仅当组成随机事件的若干个基本事件中的一个出现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7544" y="980728"/>
            <a:ext cx="8229600" cy="5562228"/>
          </a:xfrm>
          <a:prstGeom prst="rect">
            <a:avLst/>
          </a:prstGeom>
          <a:blipFill rotWithShape="1">
            <a:blip r:embed="rId2"/>
            <a:stretch>
              <a:fillRect l="-1185" b="-1754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71575" y="350838"/>
            <a:ext cx="77930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hangingPunct="0"/>
            <a:r>
              <a:rPr kumimoji="1" lang="zh-CN" altLang="en-US" sz="4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随机事件间的关系及运算      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39750" y="1412875"/>
          <a:ext cx="443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公式" r:id="rId3" imgW="3911600" imgH="444500" progId="Equation.3">
                  <p:embed/>
                </p:oleObj>
              </mc:Choice>
              <mc:Fallback>
                <p:oleObj name="公式" r:id="rId3" imgW="39116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12875"/>
                        <a:ext cx="443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5056188" y="1446213"/>
          <a:ext cx="293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公式" r:id="rId5" imgW="2933700" imgH="431800" progId="Equation.3">
                  <p:embed/>
                </p:oleObj>
              </mc:Choice>
              <mc:Fallback>
                <p:oleObj name="公式" r:id="rId5" imgW="2933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188" y="1446213"/>
                        <a:ext cx="293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23850" y="1917700"/>
          <a:ext cx="184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公式" r:id="rId7" imgW="1841500" imgH="431800" progId="Equation.3">
                  <p:embed/>
                </p:oleObj>
              </mc:Choice>
              <mc:Fallback>
                <p:oleObj name="公式" r:id="rId7" imgW="1841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917700"/>
                        <a:ext cx="184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971550" y="2528888"/>
          <a:ext cx="179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公式" r:id="rId9" imgW="1790700" imgH="431800" progId="Equation.3">
                  <p:embed/>
                </p:oleObj>
              </mc:Choice>
              <mc:Fallback>
                <p:oleObj name="公式" r:id="rId9" imgW="17907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28888"/>
                        <a:ext cx="179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2854325" y="2528888"/>
          <a:ext cx="354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公式" r:id="rId11" imgW="4707000" imgH="584640" progId="Equation.3">
                  <p:embed/>
                </p:oleObj>
              </mc:Choice>
              <mc:Fallback>
                <p:oleObj name="公式" r:id="rId11" imgW="4707000" imgH="584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2528888"/>
                        <a:ext cx="3543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30200" y="3001963"/>
          <a:ext cx="51482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公式" r:id="rId13" imgW="4978400" imgH="444500" progId="Equation.3">
                  <p:embed/>
                </p:oleObj>
              </mc:Choice>
              <mc:Fallback>
                <p:oleObj name="公式" r:id="rId13" imgW="49784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3001963"/>
                        <a:ext cx="51482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6438900" y="2468563"/>
            <a:ext cx="2027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这指的是      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906463" y="4778375"/>
            <a:ext cx="72580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FF"/>
                </a:solidFill>
              </a:rPr>
              <a:t>实例</a:t>
            </a:r>
            <a:r>
              <a:rPr kumimoji="1" lang="zh-CN" altLang="en-US" sz="2800" b="1"/>
              <a:t>  “长度不合格” 必然导致 “产品不合格”     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1917700" y="5265738"/>
            <a:ext cx="3776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所以“产品不合格”     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4903788" y="5265738"/>
            <a:ext cx="356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包含“长度不合格”</a:t>
            </a:r>
            <a:r>
              <a:rPr kumimoji="1" lang="en-US" altLang="zh-CN" sz="2800" b="1"/>
              <a:t>.     </a:t>
            </a:r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998538" y="5799138"/>
          <a:ext cx="275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" name="公式" r:id="rId15" imgW="2755900" imgH="431800" progId="Equation.3">
                  <p:embed/>
                </p:oleObj>
              </mc:Choice>
              <mc:Fallback>
                <p:oleObj name="公式" r:id="rId15" imgW="27559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5799138"/>
                        <a:ext cx="275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3927475" y="5792788"/>
          <a:ext cx="389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公式" r:id="rId17" imgW="5176440" imgH="584640" progId="Equation.3">
                  <p:embed/>
                </p:oleObj>
              </mc:Choice>
              <mc:Fallback>
                <p:oleObj name="公式" r:id="rId17" imgW="5176440" imgH="584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5792788"/>
                        <a:ext cx="3898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6" name="Group 22"/>
          <p:cNvGrpSpPr>
            <a:grpSpLocks/>
          </p:cNvGrpSpPr>
          <p:nvPr/>
        </p:nvGrpSpPr>
        <p:grpSpPr bwMode="auto">
          <a:xfrm>
            <a:off x="2359025" y="3468688"/>
            <a:ext cx="3048000" cy="1295400"/>
            <a:chOff x="1913" y="2230"/>
            <a:chExt cx="1920" cy="816"/>
          </a:xfrm>
        </p:grpSpPr>
        <p:sp>
          <p:nvSpPr>
            <p:cNvPr id="23568" name="Rectangle 15"/>
            <p:cNvSpPr>
              <a:spLocks noChangeArrowheads="1"/>
            </p:cNvSpPr>
            <p:nvPr/>
          </p:nvSpPr>
          <p:spPr bwMode="auto">
            <a:xfrm>
              <a:off x="1913" y="2230"/>
              <a:ext cx="1920" cy="816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/>
            </a:p>
          </p:txBody>
        </p:sp>
        <p:sp>
          <p:nvSpPr>
            <p:cNvPr id="23569" name="Text Box 16"/>
            <p:cNvSpPr txBox="1">
              <a:spLocks noChangeArrowheads="1"/>
            </p:cNvSpPr>
            <p:nvPr/>
          </p:nvSpPr>
          <p:spPr bwMode="auto">
            <a:xfrm>
              <a:off x="3545" y="2710"/>
              <a:ext cx="221" cy="330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S</a:t>
              </a:r>
            </a:p>
          </p:txBody>
        </p:sp>
        <p:sp>
          <p:nvSpPr>
            <p:cNvPr id="23570" name="Oval 17"/>
            <p:cNvSpPr>
              <a:spLocks noChangeArrowheads="1"/>
            </p:cNvSpPr>
            <p:nvPr/>
          </p:nvSpPr>
          <p:spPr bwMode="auto">
            <a:xfrm>
              <a:off x="2249" y="2326"/>
              <a:ext cx="1200" cy="62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3571" name="Text Box 18"/>
            <p:cNvSpPr txBox="1">
              <a:spLocks noChangeArrowheads="1"/>
            </p:cNvSpPr>
            <p:nvPr/>
          </p:nvSpPr>
          <p:spPr bwMode="auto">
            <a:xfrm>
              <a:off x="3017" y="2470"/>
              <a:ext cx="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B</a:t>
              </a:r>
            </a:p>
          </p:txBody>
        </p:sp>
        <p:grpSp>
          <p:nvGrpSpPr>
            <p:cNvPr id="23572" name="Group 19"/>
            <p:cNvGrpSpPr>
              <a:grpSpLocks/>
            </p:cNvGrpSpPr>
            <p:nvPr/>
          </p:nvGrpSpPr>
          <p:grpSpPr bwMode="auto">
            <a:xfrm>
              <a:off x="2537" y="2470"/>
              <a:ext cx="432" cy="384"/>
              <a:chOff x="4416" y="3216"/>
              <a:chExt cx="432" cy="384"/>
            </a:xfrm>
          </p:grpSpPr>
          <p:sp>
            <p:nvSpPr>
              <p:cNvPr id="23573" name="Oval 20"/>
              <p:cNvSpPr>
                <a:spLocks noChangeArrowheads="1"/>
              </p:cNvSpPr>
              <p:nvPr/>
            </p:nvSpPr>
            <p:spPr bwMode="auto">
              <a:xfrm>
                <a:off x="4416" y="3216"/>
                <a:ext cx="432" cy="38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3574" name="Text Box 21"/>
              <p:cNvSpPr txBox="1">
                <a:spLocks noChangeArrowheads="1"/>
              </p:cNvSpPr>
              <p:nvPr/>
            </p:nvSpPr>
            <p:spPr bwMode="auto">
              <a:xfrm>
                <a:off x="4512" y="3264"/>
                <a:ext cx="25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kumimoji="1" lang="en-US" altLang="zh-CN" sz="2800" b="1" i="1"/>
                  <a:t>A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/>
      <p:bldP spid="16394" grpId="0" autoUpdateAnimBg="0"/>
      <p:bldP spid="16395" grpId="0" autoUpdateAnimBg="0"/>
      <p:bldP spid="1639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155700" y="989013"/>
          <a:ext cx="5003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公式" r:id="rId3" imgW="5003800" imgH="469900" progId="Equation.3">
                  <p:embed/>
                </p:oleObj>
              </mc:Choice>
              <mc:Fallback>
                <p:oleObj name="公式" r:id="rId3" imgW="50038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989013"/>
                        <a:ext cx="5003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6281738" y="1012825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公式" r:id="rId5" imgW="2258280" imgH="533880" progId="Equation.3">
                  <p:embed/>
                </p:oleObj>
              </mc:Choice>
              <mc:Fallback>
                <p:oleObj name="公式" r:id="rId5" imgW="2258280" imgH="533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738" y="1012825"/>
                        <a:ext cx="170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85775" y="1530350"/>
          <a:ext cx="293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公式" r:id="rId7" imgW="3895200" imgH="584640" progId="Equation.3">
                  <p:embed/>
                </p:oleObj>
              </mc:Choice>
              <mc:Fallback>
                <p:oleObj name="公式" r:id="rId7" imgW="3895200" imgH="584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1530350"/>
                        <a:ext cx="293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468688" y="1539875"/>
          <a:ext cx="47021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name="公式" r:id="rId9" imgW="4559300" imgH="419100" progId="Equation.3">
                  <p:embed/>
                </p:oleObj>
              </mc:Choice>
              <mc:Fallback>
                <p:oleObj name="公式" r:id="rId9" imgW="45593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1539875"/>
                        <a:ext cx="47021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430338" y="2071688"/>
          <a:ext cx="24876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公式" r:id="rId11" imgW="2451100" imgH="444500" progId="Equation.3">
                  <p:embed/>
                </p:oleObj>
              </mc:Choice>
              <mc:Fallback>
                <p:oleObj name="公式" r:id="rId11" imgW="24511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2071688"/>
                        <a:ext cx="24876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414338" y="2009775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生时</a:t>
            </a:r>
            <a:r>
              <a:rPr lang="en-US" altLang="zh-CN" sz="2800" b="1"/>
              <a:t>,       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093788" y="3303588"/>
            <a:ext cx="7596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某种产品的合格与否是由该产品的长度与直       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412750" y="3816350"/>
            <a:ext cx="3941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径是否合格所决定</a:t>
            </a:r>
            <a:r>
              <a:rPr kumimoji="1" lang="en-US" altLang="zh-CN" sz="2800" b="1"/>
              <a:t>,       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541713" y="3740150"/>
            <a:ext cx="5148262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800" b="1"/>
              <a:t>因此 “产品不合格”是“长度       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395288" y="4397375"/>
            <a:ext cx="558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不合格”与“直径不合格”的并</a:t>
            </a:r>
            <a:r>
              <a:rPr kumimoji="1" lang="en-US" altLang="zh-CN" sz="2800" b="1"/>
              <a:t>.           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060450" y="5040313"/>
            <a:ext cx="1350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推广    </a:t>
            </a:r>
          </a:p>
        </p:txBody>
      </p:sp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2236788" y="4906963"/>
          <a:ext cx="566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公式" r:id="rId13" imgW="7536240" imgH="1092960" progId="Equation.3">
                  <p:embed/>
                </p:oleObj>
              </mc:Choice>
              <mc:Fallback>
                <p:oleObj name="公式" r:id="rId13" imgW="7536240" imgH="10929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4906963"/>
                        <a:ext cx="5664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1114425" y="5699125"/>
          <a:ext cx="621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公式" r:id="rId15" imgW="8259480" imgH="1092960" progId="Equation.3">
                  <p:embed/>
                </p:oleObj>
              </mc:Choice>
              <mc:Fallback>
                <p:oleObj name="公式" r:id="rId15" imgW="8259480" imgH="1092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5699125"/>
                        <a:ext cx="6210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414338" y="5843588"/>
            <a:ext cx="638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CC0000"/>
                </a:solidFill>
              </a:rPr>
              <a:t>件</a:t>
            </a:r>
            <a:r>
              <a:rPr lang="en-US" altLang="zh-CN" sz="2800" b="1">
                <a:solidFill>
                  <a:srgbClr val="CC0000"/>
                </a:solidFill>
              </a:rPr>
              <a:t>,</a:t>
            </a:r>
          </a:p>
        </p:txBody>
      </p:sp>
      <p:grpSp>
        <p:nvGrpSpPr>
          <p:cNvPr id="17432" name="Group 24"/>
          <p:cNvGrpSpPr>
            <a:grpSpLocks/>
          </p:cNvGrpSpPr>
          <p:nvPr/>
        </p:nvGrpSpPr>
        <p:grpSpPr bwMode="auto">
          <a:xfrm>
            <a:off x="4430713" y="2132013"/>
            <a:ext cx="2819400" cy="1109662"/>
            <a:chOff x="3109" y="1207"/>
            <a:chExt cx="1776" cy="699"/>
          </a:xfrm>
        </p:grpSpPr>
        <p:sp>
          <p:nvSpPr>
            <p:cNvPr id="24599" name="Rectangle 17"/>
            <p:cNvSpPr>
              <a:spLocks noChangeArrowheads="1"/>
            </p:cNvSpPr>
            <p:nvPr/>
          </p:nvSpPr>
          <p:spPr bwMode="auto">
            <a:xfrm>
              <a:off x="3109" y="1207"/>
              <a:ext cx="1776" cy="672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/>
            </a:p>
          </p:txBody>
        </p:sp>
        <p:sp>
          <p:nvSpPr>
            <p:cNvPr id="24600" name="Text Box 18"/>
            <p:cNvSpPr txBox="1">
              <a:spLocks noChangeArrowheads="1"/>
            </p:cNvSpPr>
            <p:nvPr/>
          </p:nvSpPr>
          <p:spPr bwMode="auto">
            <a:xfrm>
              <a:off x="4645" y="1576"/>
              <a:ext cx="2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99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S</a:t>
              </a:r>
            </a:p>
          </p:txBody>
        </p:sp>
      </p:grpSp>
      <p:grpSp>
        <p:nvGrpSpPr>
          <p:cNvPr id="17427" name="Group 19"/>
          <p:cNvGrpSpPr>
            <a:grpSpLocks/>
          </p:cNvGrpSpPr>
          <p:nvPr/>
        </p:nvGrpSpPr>
        <p:grpSpPr bwMode="auto">
          <a:xfrm>
            <a:off x="4506913" y="2260600"/>
            <a:ext cx="1905000" cy="762000"/>
            <a:chOff x="1200" y="3216"/>
            <a:chExt cx="1200" cy="624"/>
          </a:xfrm>
        </p:grpSpPr>
        <p:sp>
          <p:nvSpPr>
            <p:cNvPr id="24597" name="Oval 20"/>
            <p:cNvSpPr>
              <a:spLocks noChangeArrowheads="1"/>
            </p:cNvSpPr>
            <p:nvPr/>
          </p:nvSpPr>
          <p:spPr bwMode="auto">
            <a:xfrm>
              <a:off x="1200" y="3216"/>
              <a:ext cx="1200" cy="62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4598" name="Text Box 21"/>
            <p:cNvSpPr txBox="1">
              <a:spLocks noChangeArrowheads="1"/>
            </p:cNvSpPr>
            <p:nvPr/>
          </p:nvSpPr>
          <p:spPr bwMode="auto">
            <a:xfrm>
              <a:off x="1440" y="3360"/>
              <a:ext cx="244" cy="428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B</a:t>
              </a:r>
            </a:p>
          </p:txBody>
        </p:sp>
      </p:grpSp>
      <p:grpSp>
        <p:nvGrpSpPr>
          <p:cNvPr id="17433" name="Group 25"/>
          <p:cNvGrpSpPr>
            <a:grpSpLocks/>
          </p:cNvGrpSpPr>
          <p:nvPr/>
        </p:nvGrpSpPr>
        <p:grpSpPr bwMode="auto">
          <a:xfrm>
            <a:off x="5954713" y="2336800"/>
            <a:ext cx="990600" cy="609600"/>
            <a:chOff x="4069" y="1336"/>
            <a:chExt cx="624" cy="384"/>
          </a:xfrm>
        </p:grpSpPr>
        <p:sp>
          <p:nvSpPr>
            <p:cNvPr id="24595" name="Oval 22"/>
            <p:cNvSpPr>
              <a:spLocks noChangeArrowheads="1"/>
            </p:cNvSpPr>
            <p:nvPr/>
          </p:nvSpPr>
          <p:spPr bwMode="auto">
            <a:xfrm>
              <a:off x="4069" y="1336"/>
              <a:ext cx="624" cy="38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4596" name="Text Box 23"/>
            <p:cNvSpPr txBox="1">
              <a:spLocks noChangeArrowheads="1"/>
            </p:cNvSpPr>
            <p:nvPr/>
          </p:nvSpPr>
          <p:spPr bwMode="auto">
            <a:xfrm>
              <a:off x="4261" y="133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E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A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7" grpId="0"/>
      <p:bldP spid="17418" grpId="0"/>
      <p:bldP spid="17419" grpId="0"/>
      <p:bldP spid="17420" grpId="0"/>
      <p:bldP spid="17421" grpId="0"/>
      <p:bldP spid="174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265238" y="981075"/>
          <a:ext cx="500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8" name="公式" r:id="rId3" imgW="5003800" imgH="457200" progId="Equation.3">
                  <p:embed/>
                </p:oleObj>
              </mc:Choice>
              <mc:Fallback>
                <p:oleObj name="公式" r:id="rId3" imgW="50038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981075"/>
                        <a:ext cx="5003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6376988" y="989013"/>
          <a:ext cx="17954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name="公式" r:id="rId5" imgW="2258280" imgH="533880" progId="Equation.3">
                  <p:embed/>
                </p:oleObj>
              </mc:Choice>
              <mc:Fallback>
                <p:oleObj name="公式" r:id="rId5" imgW="2258280" imgH="533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6988" y="989013"/>
                        <a:ext cx="17954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600075" y="1630363"/>
          <a:ext cx="29289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0" name="公式" r:id="rId7" imgW="3895200" imgH="584640" progId="Equation.3">
                  <p:embed/>
                </p:oleObj>
              </mc:Choice>
              <mc:Fallback>
                <p:oleObj name="公式" r:id="rId7" imgW="3895200" imgH="584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1630363"/>
                        <a:ext cx="29289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594100" y="1630363"/>
          <a:ext cx="4759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1" name="公式" r:id="rId9" imgW="4559300" imgH="419100" progId="Equation.3">
                  <p:embed/>
                </p:oleObj>
              </mc:Choice>
              <mc:Fallback>
                <p:oleObj name="公式" r:id="rId9" imgW="45593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1630363"/>
                        <a:ext cx="47593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98488" y="2219325"/>
          <a:ext cx="177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2" name="公式" r:id="rId11" imgW="1777229" imgH="431613" progId="Equation.3">
                  <p:embed/>
                </p:oleObj>
              </mc:Choice>
              <mc:Fallback>
                <p:oleObj name="公式" r:id="rId11" imgW="1777229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219325"/>
                        <a:ext cx="177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438400" y="2187575"/>
          <a:ext cx="264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3" name="公式" r:id="rId13" imgW="2641600" imgH="444500" progId="Equation.3">
                  <p:embed/>
                </p:oleObj>
              </mc:Choice>
              <mc:Fallback>
                <p:oleObj name="公式" r:id="rId13" imgW="26416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87575"/>
                        <a:ext cx="264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122363" y="3605213"/>
            <a:ext cx="762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某种产品的合格与否是由该产品的长度与直径    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04825" y="4143375"/>
            <a:ext cx="3608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是否合格所决定</a:t>
            </a:r>
            <a:r>
              <a:rPr kumimoji="1" lang="en-US" altLang="zh-CN" sz="2800" b="1"/>
              <a:t>,       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3240088" y="4143375"/>
            <a:ext cx="5508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因此“</a:t>
            </a:r>
            <a:r>
              <a:rPr kumimoji="1" lang="zh-CN" altLang="en-US" sz="2800" b="1">
                <a:solidFill>
                  <a:srgbClr val="CC0000"/>
                </a:solidFill>
              </a:rPr>
              <a:t>产品合格</a:t>
            </a:r>
            <a:r>
              <a:rPr kumimoji="1" lang="zh-CN" altLang="en-US" sz="2800" b="1"/>
              <a:t>”是“</a:t>
            </a:r>
            <a:r>
              <a:rPr kumimoji="1" lang="zh-CN" altLang="en-US" sz="2800" b="1">
                <a:solidFill>
                  <a:srgbClr val="0000FF"/>
                </a:solidFill>
              </a:rPr>
              <a:t>长度合格</a:t>
            </a:r>
            <a:r>
              <a:rPr kumimoji="1" lang="zh-CN" altLang="en-US" sz="2800" b="1"/>
              <a:t>”     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12763" y="4570413"/>
            <a:ext cx="55356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b="1"/>
              <a:t>与“</a:t>
            </a:r>
            <a:r>
              <a:rPr kumimoji="1" lang="zh-CN" altLang="en-US" sz="2800" b="1">
                <a:solidFill>
                  <a:srgbClr val="006600"/>
                </a:solidFill>
              </a:rPr>
              <a:t>直径合格</a:t>
            </a:r>
            <a:r>
              <a:rPr kumimoji="1" lang="zh-CN" altLang="en-US" sz="2800" b="1"/>
              <a:t>”的交或积事件</a:t>
            </a:r>
            <a:r>
              <a:rPr kumimoji="1" lang="en-US" altLang="zh-CN" sz="2800" b="1"/>
              <a:t>.        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1141413" y="5264150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类似地</a:t>
            </a:r>
            <a:r>
              <a:rPr lang="en-US" altLang="zh-CN" sz="2800" b="1"/>
              <a:t>,     </a:t>
            </a:r>
          </a:p>
        </p:txBody>
      </p:sp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2554288" y="5133975"/>
          <a:ext cx="566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公式" r:id="rId15" imgW="7536240" imgH="1092960" progId="Equation.3">
                  <p:embed/>
                </p:oleObj>
              </mc:Choice>
              <mc:Fallback>
                <p:oleObj name="公式" r:id="rId15" imgW="7536240" imgH="10929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5133975"/>
                        <a:ext cx="5664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1185863" y="5853113"/>
          <a:ext cx="621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5" name="公式" r:id="rId17" imgW="8259480" imgH="1092960" progId="Equation.3">
                  <p:embed/>
                </p:oleObj>
              </mc:Choice>
              <mc:Fallback>
                <p:oleObj name="公式" r:id="rId17" imgW="8259480" imgH="1092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5853113"/>
                        <a:ext cx="6210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23875" y="5992813"/>
            <a:ext cx="6381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CC0000"/>
                </a:solidFill>
              </a:rPr>
              <a:t>件</a:t>
            </a:r>
            <a:r>
              <a:rPr lang="en-US" altLang="zh-CN" sz="2800" b="1">
                <a:solidFill>
                  <a:srgbClr val="CC0000"/>
                </a:solidFill>
              </a:rPr>
              <a:t>,</a:t>
            </a:r>
          </a:p>
        </p:txBody>
      </p:sp>
      <p:grpSp>
        <p:nvGrpSpPr>
          <p:cNvPr id="18449" name="Group 17"/>
          <p:cNvGrpSpPr>
            <a:grpSpLocks/>
          </p:cNvGrpSpPr>
          <p:nvPr/>
        </p:nvGrpSpPr>
        <p:grpSpPr bwMode="auto">
          <a:xfrm>
            <a:off x="5256213" y="2333625"/>
            <a:ext cx="2819400" cy="1109663"/>
            <a:chOff x="3109" y="1207"/>
            <a:chExt cx="1776" cy="699"/>
          </a:xfrm>
        </p:grpSpPr>
        <p:sp>
          <p:nvSpPr>
            <p:cNvPr id="25624" name="Rectangle 18"/>
            <p:cNvSpPr>
              <a:spLocks noChangeArrowheads="1"/>
            </p:cNvSpPr>
            <p:nvPr/>
          </p:nvSpPr>
          <p:spPr bwMode="auto">
            <a:xfrm>
              <a:off x="3109" y="1207"/>
              <a:ext cx="1776" cy="672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/>
            </a:p>
          </p:txBody>
        </p:sp>
        <p:sp>
          <p:nvSpPr>
            <p:cNvPr id="25625" name="Text Box 19"/>
            <p:cNvSpPr txBox="1">
              <a:spLocks noChangeArrowheads="1"/>
            </p:cNvSpPr>
            <p:nvPr/>
          </p:nvSpPr>
          <p:spPr bwMode="auto">
            <a:xfrm>
              <a:off x="4645" y="1576"/>
              <a:ext cx="2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99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S</a:t>
              </a:r>
            </a:p>
          </p:txBody>
        </p:sp>
      </p:grpSp>
      <p:grpSp>
        <p:nvGrpSpPr>
          <p:cNvPr id="18452" name="Group 20"/>
          <p:cNvGrpSpPr>
            <a:grpSpLocks/>
          </p:cNvGrpSpPr>
          <p:nvPr/>
        </p:nvGrpSpPr>
        <p:grpSpPr bwMode="auto">
          <a:xfrm>
            <a:off x="5332413" y="2462213"/>
            <a:ext cx="1905000" cy="762000"/>
            <a:chOff x="1200" y="3216"/>
            <a:chExt cx="1200" cy="624"/>
          </a:xfrm>
        </p:grpSpPr>
        <p:sp>
          <p:nvSpPr>
            <p:cNvPr id="25622" name="Oval 21"/>
            <p:cNvSpPr>
              <a:spLocks noChangeArrowheads="1"/>
            </p:cNvSpPr>
            <p:nvPr/>
          </p:nvSpPr>
          <p:spPr bwMode="auto">
            <a:xfrm>
              <a:off x="1200" y="3216"/>
              <a:ext cx="1200" cy="624"/>
            </a:xfrm>
            <a:prstGeom prst="ellipse">
              <a:avLst/>
            </a:prstGeom>
            <a:solidFill>
              <a:srgbClr val="FF66FF">
                <a:alpha val="5686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5623" name="Text Box 22"/>
            <p:cNvSpPr txBox="1">
              <a:spLocks noChangeArrowheads="1"/>
            </p:cNvSpPr>
            <p:nvPr/>
          </p:nvSpPr>
          <p:spPr bwMode="auto">
            <a:xfrm>
              <a:off x="1440" y="3360"/>
              <a:ext cx="244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FF">
                      <a:alpha val="5686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B</a:t>
              </a:r>
            </a:p>
          </p:txBody>
        </p:sp>
      </p:grpSp>
      <p:grpSp>
        <p:nvGrpSpPr>
          <p:cNvPr id="18455" name="Group 23"/>
          <p:cNvGrpSpPr>
            <a:grpSpLocks/>
          </p:cNvGrpSpPr>
          <p:nvPr/>
        </p:nvGrpSpPr>
        <p:grpSpPr bwMode="auto">
          <a:xfrm>
            <a:off x="6856413" y="2551113"/>
            <a:ext cx="990600" cy="609600"/>
            <a:chOff x="4069" y="1336"/>
            <a:chExt cx="624" cy="384"/>
          </a:xfrm>
        </p:grpSpPr>
        <p:sp>
          <p:nvSpPr>
            <p:cNvPr id="25620" name="Oval 24"/>
            <p:cNvSpPr>
              <a:spLocks noChangeArrowheads="1"/>
            </p:cNvSpPr>
            <p:nvPr/>
          </p:nvSpPr>
          <p:spPr bwMode="auto">
            <a:xfrm>
              <a:off x="4069" y="1336"/>
              <a:ext cx="624" cy="384"/>
            </a:xfrm>
            <a:prstGeom prst="ellipse">
              <a:avLst/>
            </a:prstGeom>
            <a:solidFill>
              <a:srgbClr val="FF66CC">
                <a:alpha val="7097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5621" name="Text Box 25"/>
            <p:cNvSpPr txBox="1">
              <a:spLocks noChangeArrowheads="1"/>
            </p:cNvSpPr>
            <p:nvPr/>
          </p:nvSpPr>
          <p:spPr bwMode="auto">
            <a:xfrm>
              <a:off x="4261" y="133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A</a:t>
              </a:r>
            </a:p>
          </p:txBody>
        </p:sp>
      </p:grp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20975" y="2882900"/>
            <a:ext cx="2755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i="1">
                <a:solidFill>
                  <a:srgbClr val="FF00FF"/>
                </a:solidFill>
              </a:rPr>
              <a:t>A</a:t>
            </a:r>
            <a:r>
              <a:rPr lang="zh-CN" altLang="en-US" sz="2800" b="1">
                <a:solidFill>
                  <a:srgbClr val="FF00FF"/>
                </a:solidFill>
              </a:rPr>
              <a:t>和</a:t>
            </a:r>
            <a:r>
              <a:rPr lang="en-US" altLang="zh-CN" sz="2800" b="1" i="1">
                <a:solidFill>
                  <a:srgbClr val="FF00FF"/>
                </a:solidFill>
              </a:rPr>
              <a:t>B</a:t>
            </a:r>
            <a:r>
              <a:rPr lang="zh-CN" altLang="en-US" sz="2800" b="1">
                <a:solidFill>
                  <a:srgbClr val="FF00FF"/>
                </a:solidFill>
              </a:rPr>
              <a:t>重叠部分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/>
      <p:bldP spid="18442" grpId="0"/>
      <p:bldP spid="18443" grpId="0"/>
      <p:bldP spid="18444" grpId="0"/>
      <p:bldP spid="18445" grpId="0"/>
      <p:bldP spid="18448" grpId="0"/>
      <p:bldP spid="184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23850" y="1042988"/>
            <a:ext cx="5313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</a:rPr>
              <a:t>和事件与积事件的运算性质     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454150" y="1785938"/>
          <a:ext cx="162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Equation" r:id="rId3" imgW="1625600" imgH="381000" progId="Equation.3">
                  <p:embed/>
                </p:oleObj>
              </mc:Choice>
              <mc:Fallback>
                <p:oleObj name="Equation" r:id="rId3" imgW="1625600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1785938"/>
                        <a:ext cx="162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587750" y="1785938"/>
          <a:ext cx="158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name="Equation" r:id="rId5" imgW="1587500" imgH="381000" progId="Equation.3">
                  <p:embed/>
                </p:oleObj>
              </mc:Choice>
              <mc:Fallback>
                <p:oleObj name="Equation" r:id="rId5" imgW="158750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1785938"/>
                        <a:ext cx="158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5657850" y="1779588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Equation" r:id="rId7" imgW="1676400" imgH="381000" progId="Equation.3">
                  <p:embed/>
                </p:oleObj>
              </mc:Choice>
              <mc:Fallback>
                <p:oleObj name="Equation" r:id="rId7" imgW="1676400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1779588"/>
                        <a:ext cx="167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492250" y="2498725"/>
          <a:ext cx="162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Equation" r:id="rId9" imgW="1625600" imgH="381000" progId="Equation.3">
                  <p:embed/>
                </p:oleObj>
              </mc:Choice>
              <mc:Fallback>
                <p:oleObj name="Equation" r:id="rId9" imgW="1625600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2498725"/>
                        <a:ext cx="162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3625850" y="2498725"/>
          <a:ext cx="161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Equation" r:id="rId11" imgW="1612900" imgH="381000" progId="Equation.3">
                  <p:embed/>
                </p:oleObj>
              </mc:Choice>
              <mc:Fallback>
                <p:oleObj name="Equation" r:id="rId11" imgW="16129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498725"/>
                        <a:ext cx="161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5734050" y="2498725"/>
          <a:ext cx="170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Equation" r:id="rId13" imgW="1701800" imgH="368300" progId="Equation.3">
                  <p:embed/>
                </p:oleObj>
              </mc:Choice>
              <mc:Fallback>
                <p:oleObj name="Equation" r:id="rId13" imgW="17018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2498725"/>
                        <a:ext cx="170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1008063" y="3152775"/>
          <a:ext cx="497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公式" r:id="rId15" imgW="4978400" imgH="457200" progId="Equation.3">
                  <p:embed/>
                </p:oleObj>
              </mc:Choice>
              <mc:Fallback>
                <p:oleObj name="公式" r:id="rId15" imgW="49784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152775"/>
                        <a:ext cx="4978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6018213" y="3186113"/>
          <a:ext cx="203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公式" r:id="rId17" imgW="2689920" imgH="533880" progId="Equation.3">
                  <p:embed/>
                </p:oleObj>
              </mc:Choice>
              <mc:Fallback>
                <p:oleObj name="公式" r:id="rId17" imgW="2689920" imgH="533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186113"/>
                        <a:ext cx="203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409575" y="3803650"/>
          <a:ext cx="257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公式" r:id="rId19" imgW="3425760" imgH="584640" progId="Equation.3">
                  <p:embed/>
                </p:oleObj>
              </mc:Choice>
              <mc:Fallback>
                <p:oleObj name="公式" r:id="rId19" imgW="3425760" imgH="584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803650"/>
                        <a:ext cx="257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3067050" y="3817938"/>
          <a:ext cx="4464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公式" r:id="rId21" imgW="4318000" imgH="431800" progId="Equation.3">
                  <p:embed/>
                </p:oleObj>
              </mc:Choice>
              <mc:Fallback>
                <p:oleObj name="公式" r:id="rId21" imgW="4318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3817938"/>
                        <a:ext cx="44640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438150" y="4387850"/>
          <a:ext cx="208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公式" r:id="rId23" imgW="2082800" imgH="431800" progId="Equation.3">
                  <p:embed/>
                </p:oleObj>
              </mc:Choice>
              <mc:Fallback>
                <p:oleObj name="公式" r:id="rId23" imgW="20828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4387850"/>
                        <a:ext cx="208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7585075" y="3746500"/>
            <a:ext cx="982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事   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1068388" y="5037138"/>
            <a:ext cx="7499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/>
              <a:t>“</a:t>
            </a:r>
            <a:r>
              <a:rPr kumimoji="1" lang="zh-CN" altLang="en-US" sz="2800" b="1">
                <a:solidFill>
                  <a:srgbClr val="CC0000"/>
                </a:solidFill>
              </a:rPr>
              <a:t>长度合格但直径不合格</a:t>
            </a:r>
            <a:r>
              <a:rPr kumimoji="1" lang="zh-CN" altLang="en-US" sz="2800" b="1"/>
              <a:t>” 是 “</a:t>
            </a:r>
            <a:r>
              <a:rPr kumimoji="1" lang="zh-CN" altLang="en-US" sz="2800" b="1">
                <a:solidFill>
                  <a:srgbClr val="0000FF"/>
                </a:solidFill>
              </a:rPr>
              <a:t>长度合格</a:t>
            </a:r>
            <a:r>
              <a:rPr kumimoji="1" lang="zh-CN" altLang="en-US" sz="2800" b="1"/>
              <a:t>”与       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346075" y="5581650"/>
            <a:ext cx="38084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800" b="1"/>
              <a:t>“</a:t>
            </a:r>
            <a:r>
              <a:rPr kumimoji="1" lang="zh-CN" altLang="en-US" sz="2800" b="1">
                <a:solidFill>
                  <a:srgbClr val="006600"/>
                </a:solidFill>
              </a:rPr>
              <a:t>直径合格</a:t>
            </a:r>
            <a:r>
              <a:rPr kumimoji="1" lang="zh-CN" altLang="en-US" sz="2800" b="1"/>
              <a:t>” 的差</a:t>
            </a:r>
            <a:r>
              <a:rPr kumimoji="1" lang="en-US" altLang="zh-CN" sz="2800" b="1"/>
              <a:t>. 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/>
      <p:bldP spid="19472" grpId="0"/>
      <p:bldP spid="1947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44525" y="1071563"/>
            <a:ext cx="3505200" cy="519112"/>
          </a:xfrm>
          <a:prstGeom prst="rect">
            <a:avLst/>
          </a:prstGeom>
          <a:gradFill rotWithShape="1">
            <a:gsLst>
              <a:gs pos="0">
                <a:srgbClr val="FFCC66"/>
              </a:gs>
              <a:gs pos="50000">
                <a:schemeClr val="bg1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>
                <a:latin typeface="+mn-lt"/>
                <a:ea typeface="+mn-ea"/>
              </a:rPr>
              <a:t>图示  </a:t>
            </a:r>
            <a:r>
              <a:rPr kumimoji="1" lang="en-US" altLang="zh-CN" sz="2800" b="1" i="1">
                <a:latin typeface="+mn-lt"/>
                <a:ea typeface="+mn-ea"/>
              </a:rPr>
              <a:t>A </a:t>
            </a:r>
            <a:r>
              <a:rPr kumimoji="1" lang="zh-CN" altLang="en-US" sz="2800" b="1">
                <a:latin typeface="+mn-lt"/>
                <a:ea typeface="+mn-ea"/>
              </a:rPr>
              <a:t>与 </a:t>
            </a:r>
            <a:r>
              <a:rPr kumimoji="1" lang="en-US" altLang="zh-CN" sz="2800" b="1" i="1">
                <a:latin typeface="+mn-lt"/>
                <a:ea typeface="+mn-ea"/>
              </a:rPr>
              <a:t>B </a:t>
            </a:r>
            <a:r>
              <a:rPr kumimoji="1" lang="zh-CN" altLang="en-US" sz="2800" b="1">
                <a:latin typeface="+mn-lt"/>
                <a:ea typeface="+mn-ea"/>
              </a:rPr>
              <a:t>的差：   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30275" y="2444750"/>
            <a:ext cx="3581400" cy="12192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054475" y="3130550"/>
            <a:ext cx="350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 i="1"/>
              <a:t>S</a:t>
            </a: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1082675" y="2597150"/>
            <a:ext cx="1752600" cy="838200"/>
            <a:chOff x="1200" y="3024"/>
            <a:chExt cx="1104" cy="528"/>
          </a:xfrm>
        </p:grpSpPr>
        <p:sp>
          <p:nvSpPr>
            <p:cNvPr id="27673" name="Oval 6"/>
            <p:cNvSpPr>
              <a:spLocks noChangeArrowheads="1"/>
            </p:cNvSpPr>
            <p:nvPr/>
          </p:nvSpPr>
          <p:spPr bwMode="auto">
            <a:xfrm>
              <a:off x="1200" y="3024"/>
              <a:ext cx="1104" cy="528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7674" name="Text Box 7"/>
            <p:cNvSpPr txBox="1">
              <a:spLocks noChangeArrowheads="1"/>
            </p:cNvSpPr>
            <p:nvPr/>
          </p:nvSpPr>
          <p:spPr bwMode="auto">
            <a:xfrm>
              <a:off x="1248" y="3072"/>
              <a:ext cx="2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A</a:t>
              </a:r>
            </a:p>
          </p:txBody>
        </p:sp>
      </p:grpSp>
      <p:grpSp>
        <p:nvGrpSpPr>
          <p:cNvPr id="20488" name="Group 8"/>
          <p:cNvGrpSpPr>
            <a:grpSpLocks/>
          </p:cNvGrpSpPr>
          <p:nvPr/>
        </p:nvGrpSpPr>
        <p:grpSpPr bwMode="auto">
          <a:xfrm>
            <a:off x="2301875" y="2673350"/>
            <a:ext cx="1447800" cy="762000"/>
            <a:chOff x="1968" y="3072"/>
            <a:chExt cx="912" cy="480"/>
          </a:xfrm>
        </p:grpSpPr>
        <p:sp>
          <p:nvSpPr>
            <p:cNvPr id="27671" name="Oval 9"/>
            <p:cNvSpPr>
              <a:spLocks noChangeArrowheads="1"/>
            </p:cNvSpPr>
            <p:nvPr/>
          </p:nvSpPr>
          <p:spPr bwMode="auto">
            <a:xfrm>
              <a:off x="1968" y="3072"/>
              <a:ext cx="912" cy="480"/>
            </a:xfrm>
            <a:prstGeom prst="ellipse">
              <a:avLst/>
            </a:prstGeom>
            <a:solidFill>
              <a:srgbClr val="FF00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7672" name="Text Box 10"/>
            <p:cNvSpPr txBox="1">
              <a:spLocks noChangeArrowheads="1"/>
            </p:cNvSpPr>
            <p:nvPr/>
          </p:nvSpPr>
          <p:spPr bwMode="auto">
            <a:xfrm>
              <a:off x="2400" y="3168"/>
              <a:ext cx="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B</a:t>
              </a:r>
            </a:p>
          </p:txBody>
        </p:sp>
      </p:grpSp>
      <p:grpSp>
        <p:nvGrpSpPr>
          <p:cNvPr id="20491" name="Group 11"/>
          <p:cNvGrpSpPr>
            <a:grpSpLocks/>
          </p:cNvGrpSpPr>
          <p:nvPr/>
        </p:nvGrpSpPr>
        <p:grpSpPr bwMode="auto">
          <a:xfrm>
            <a:off x="5251450" y="2451100"/>
            <a:ext cx="1905000" cy="1600200"/>
            <a:chOff x="4032" y="2544"/>
            <a:chExt cx="1200" cy="1008"/>
          </a:xfrm>
        </p:grpSpPr>
        <p:sp>
          <p:nvSpPr>
            <p:cNvPr id="27669" name="Rectangle 12"/>
            <p:cNvSpPr>
              <a:spLocks noChangeArrowheads="1"/>
            </p:cNvSpPr>
            <p:nvPr/>
          </p:nvSpPr>
          <p:spPr bwMode="auto">
            <a:xfrm>
              <a:off x="4032" y="2544"/>
              <a:ext cx="1200" cy="1008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7670" name="Rectangle 13"/>
            <p:cNvSpPr>
              <a:spLocks noChangeArrowheads="1"/>
            </p:cNvSpPr>
            <p:nvPr/>
          </p:nvSpPr>
          <p:spPr bwMode="auto">
            <a:xfrm>
              <a:off x="4992" y="3216"/>
              <a:ext cx="221" cy="330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/>
                <a:t>S</a:t>
              </a:r>
            </a:p>
          </p:txBody>
        </p:sp>
      </p:grp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5403850" y="2603500"/>
            <a:ext cx="1524000" cy="1295400"/>
          </a:xfrm>
          <a:prstGeom prst="ellipse">
            <a:avLst/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6165850" y="3289300"/>
            <a:ext cx="403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/>
              <a:t>A</a:t>
            </a: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5632450" y="2755900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5754688" y="2816225"/>
            <a:ext cx="3857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>
                <a:solidFill>
                  <a:srgbClr val="FF00FF"/>
                </a:solidFill>
              </a:rPr>
              <a:t>B</a:t>
            </a:r>
          </a:p>
        </p:txBody>
      </p:sp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2073275" y="1993900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Equation" r:id="rId3" imgW="977900" imgH="330200" progId="Equation.3">
                  <p:embed/>
                </p:oleObj>
              </mc:Choice>
              <mc:Fallback>
                <p:oleObj name="Equation" r:id="rId3" imgW="977900" imgH="330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1993900"/>
                        <a:ext cx="977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9"/>
          <p:cNvGraphicFramePr>
            <a:graphicFrameLocks noChangeAspect="1"/>
          </p:cNvGraphicFramePr>
          <p:nvPr/>
        </p:nvGraphicFramePr>
        <p:xfrm>
          <a:off x="5632450" y="1993900"/>
          <a:ext cx="977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Equation" r:id="rId5" imgW="977476" imgH="304668" progId="Equation.3">
                  <p:embed/>
                </p:oleObj>
              </mc:Choice>
              <mc:Fallback>
                <p:oleObj name="Equation" r:id="rId5" imgW="977476" imgH="30466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1993900"/>
                        <a:ext cx="977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1152525" y="2811463"/>
          <a:ext cx="81438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Equation" r:id="rId7" imgW="1054100" imgH="393700" progId="Equation.3">
                  <p:embed/>
                </p:oleObj>
              </mc:Choice>
              <mc:Fallback>
                <p:oleObj name="Equation" r:id="rId7" imgW="1054100" imgH="393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2811463"/>
                        <a:ext cx="814388" cy="379412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5708650" y="3441700"/>
          <a:ext cx="889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Equation" r:id="rId9" imgW="1167120" imgH="393840" progId="Equation.3">
                  <p:embed/>
                </p:oleObj>
              </mc:Choice>
              <mc:Fallback>
                <p:oleObj name="Equation" r:id="rId9" imgW="1167120" imgH="3938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3441700"/>
                        <a:ext cx="889000" cy="304800"/>
                      </a:xfrm>
                      <a:prstGeom prst="rect">
                        <a:avLst/>
                      </a:prstGeom>
                      <a:solidFill>
                        <a:srgbClr val="99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22"/>
          <p:cNvGraphicFramePr>
            <a:graphicFrameLocks noChangeAspect="1"/>
          </p:cNvGraphicFramePr>
          <p:nvPr/>
        </p:nvGraphicFramePr>
        <p:xfrm>
          <a:off x="1230313" y="4662488"/>
          <a:ext cx="241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公式" r:id="rId11" imgW="2413000" imgH="431800" progId="Equation.3">
                  <p:embed/>
                </p:oleObj>
              </mc:Choice>
              <mc:Fallback>
                <p:oleObj name="公式" r:id="rId11" imgW="2413000" imgH="431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4662488"/>
                        <a:ext cx="241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23"/>
          <p:cNvGraphicFramePr>
            <a:graphicFrameLocks noChangeAspect="1"/>
          </p:cNvGraphicFramePr>
          <p:nvPr/>
        </p:nvGraphicFramePr>
        <p:xfrm>
          <a:off x="3922713" y="4665663"/>
          <a:ext cx="42227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公式" r:id="rId13" imgW="5468400" imgH="533880" progId="Equation.3">
                  <p:embed/>
                </p:oleObj>
              </mc:Choice>
              <mc:Fallback>
                <p:oleObj name="公式" r:id="rId13" imgW="5468400" imgH="5338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4665663"/>
                        <a:ext cx="42227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539750" y="5187950"/>
            <a:ext cx="216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CC0000"/>
                </a:solidFill>
              </a:rPr>
              <a:t>或互斥的</a:t>
            </a:r>
            <a:r>
              <a:rPr lang="en-US" altLang="zh-CN" sz="2800" b="1">
                <a:solidFill>
                  <a:srgbClr val="CC0000"/>
                </a:solidFill>
              </a:rPr>
              <a:t>.     </a:t>
            </a:r>
          </a:p>
        </p:txBody>
      </p:sp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2193925" y="5262563"/>
          <a:ext cx="621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公式" r:id="rId15" imgW="6070600" imgH="444500" progId="Equation.3">
                  <p:embed/>
                </p:oleObj>
              </mc:Choice>
              <mc:Fallback>
                <p:oleObj name="公式" r:id="rId15" imgW="6070600" imgH="4445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5262563"/>
                        <a:ext cx="621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554038" y="5789613"/>
            <a:ext cx="546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基本事件是两两互不相容的</a:t>
            </a:r>
            <a:r>
              <a:rPr lang="en-US" altLang="zh-CN" sz="2800" b="1"/>
              <a:t>. 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75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  <p:bldP spid="20484" grpId="0" autoUpdateAnimBg="0"/>
      <p:bldP spid="20494" grpId="0" animBg="1"/>
      <p:bldP spid="20495" grpId="0" autoUpdateAnimBg="0"/>
      <p:bldP spid="20496" grpId="0" animBg="1"/>
      <p:bldP spid="20497" grpId="0" autoUpdateAnimBg="0"/>
      <p:bldP spid="20504" grpId="0"/>
      <p:bldP spid="2050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96900" y="1165225"/>
            <a:ext cx="3352800" cy="519113"/>
          </a:xfrm>
          <a:prstGeom prst="rect">
            <a:avLst/>
          </a:prstGeom>
          <a:gradFill rotWithShape="1">
            <a:gsLst>
              <a:gs pos="0">
                <a:srgbClr val="FFCC66"/>
              </a:gs>
              <a:gs pos="50000">
                <a:schemeClr val="bg1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>
                <a:latin typeface="+mn-lt"/>
                <a:ea typeface="+mn-ea"/>
              </a:rPr>
              <a:t>图示  </a:t>
            </a:r>
            <a:r>
              <a:rPr kumimoji="1" lang="en-US" altLang="zh-CN" sz="2800" b="1" i="1">
                <a:latin typeface="+mn-lt"/>
                <a:ea typeface="+mn-ea"/>
              </a:rPr>
              <a:t>A </a:t>
            </a:r>
            <a:r>
              <a:rPr kumimoji="1" lang="zh-CN" altLang="en-US" sz="2800" b="1">
                <a:latin typeface="+mn-lt"/>
                <a:ea typeface="+mn-ea"/>
              </a:rPr>
              <a:t>与 </a:t>
            </a:r>
            <a:r>
              <a:rPr kumimoji="1" lang="en-US" altLang="zh-CN" sz="2800" b="1" i="1">
                <a:latin typeface="+mn-lt"/>
                <a:ea typeface="+mn-ea"/>
              </a:rPr>
              <a:t>B </a:t>
            </a:r>
            <a:r>
              <a:rPr kumimoji="1" lang="zh-CN" altLang="en-US" sz="2800" b="1">
                <a:latin typeface="+mn-lt"/>
                <a:ea typeface="+mn-ea"/>
              </a:rPr>
              <a:t>互斥</a:t>
            </a:r>
            <a:r>
              <a:rPr kumimoji="1" lang="en-US" altLang="zh-CN" sz="2800" b="1">
                <a:latin typeface="+mn-lt"/>
                <a:ea typeface="+mn-ea"/>
              </a:rPr>
              <a:t>.    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144963" y="941388"/>
            <a:ext cx="3581400" cy="1219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269163" y="1677988"/>
            <a:ext cx="3508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 i="1"/>
              <a:t>S</a:t>
            </a: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4297363" y="1144588"/>
            <a:ext cx="914400" cy="838200"/>
            <a:chOff x="2688" y="3168"/>
            <a:chExt cx="576" cy="528"/>
          </a:xfrm>
        </p:grpSpPr>
        <p:sp>
          <p:nvSpPr>
            <p:cNvPr id="28694" name="Oval 6"/>
            <p:cNvSpPr>
              <a:spLocks noChangeArrowheads="1"/>
            </p:cNvSpPr>
            <p:nvPr/>
          </p:nvSpPr>
          <p:spPr bwMode="auto">
            <a:xfrm>
              <a:off x="2688" y="3168"/>
              <a:ext cx="576" cy="528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8695" name="Text Box 7"/>
            <p:cNvSpPr txBox="1">
              <a:spLocks noChangeArrowheads="1"/>
            </p:cNvSpPr>
            <p:nvPr/>
          </p:nvSpPr>
          <p:spPr bwMode="auto">
            <a:xfrm>
              <a:off x="2736" y="3216"/>
              <a:ext cx="2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A</a:t>
              </a:r>
            </a:p>
          </p:txBody>
        </p:sp>
      </p:grpSp>
      <p:grpSp>
        <p:nvGrpSpPr>
          <p:cNvPr id="21512" name="Group 8"/>
          <p:cNvGrpSpPr>
            <a:grpSpLocks/>
          </p:cNvGrpSpPr>
          <p:nvPr/>
        </p:nvGrpSpPr>
        <p:grpSpPr bwMode="auto">
          <a:xfrm>
            <a:off x="5745163" y="1144588"/>
            <a:ext cx="1231900" cy="901700"/>
            <a:chOff x="3600" y="3168"/>
            <a:chExt cx="776" cy="568"/>
          </a:xfrm>
        </p:grpSpPr>
        <p:sp>
          <p:nvSpPr>
            <p:cNvPr id="28692" name="Freeform 9"/>
            <p:cNvSpPr>
              <a:spLocks/>
            </p:cNvSpPr>
            <p:nvPr/>
          </p:nvSpPr>
          <p:spPr bwMode="auto">
            <a:xfrm>
              <a:off x="3600" y="3168"/>
              <a:ext cx="776" cy="568"/>
            </a:xfrm>
            <a:custGeom>
              <a:avLst/>
              <a:gdLst>
                <a:gd name="T0" fmla="*/ 112 w 776"/>
                <a:gd name="T1" fmla="*/ 152 h 568"/>
                <a:gd name="T2" fmla="*/ 544 w 776"/>
                <a:gd name="T3" fmla="*/ 8 h 568"/>
                <a:gd name="T4" fmla="*/ 688 w 776"/>
                <a:gd name="T5" fmla="*/ 200 h 568"/>
                <a:gd name="T6" fmla="*/ 688 w 776"/>
                <a:gd name="T7" fmla="*/ 488 h 568"/>
                <a:gd name="T8" fmla="*/ 160 w 776"/>
                <a:gd name="T9" fmla="*/ 536 h 568"/>
                <a:gd name="T10" fmla="*/ 16 w 776"/>
                <a:gd name="T11" fmla="*/ 296 h 568"/>
                <a:gd name="T12" fmla="*/ 112 w 776"/>
                <a:gd name="T13" fmla="*/ 152 h 5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76" h="568">
                  <a:moveTo>
                    <a:pt x="112" y="152"/>
                  </a:moveTo>
                  <a:cubicBezTo>
                    <a:pt x="200" y="104"/>
                    <a:pt x="448" y="0"/>
                    <a:pt x="544" y="8"/>
                  </a:cubicBezTo>
                  <a:cubicBezTo>
                    <a:pt x="640" y="16"/>
                    <a:pt x="664" y="120"/>
                    <a:pt x="688" y="200"/>
                  </a:cubicBezTo>
                  <a:cubicBezTo>
                    <a:pt x="712" y="280"/>
                    <a:pt x="776" y="432"/>
                    <a:pt x="688" y="488"/>
                  </a:cubicBezTo>
                  <a:cubicBezTo>
                    <a:pt x="600" y="544"/>
                    <a:pt x="272" y="568"/>
                    <a:pt x="160" y="536"/>
                  </a:cubicBezTo>
                  <a:cubicBezTo>
                    <a:pt x="48" y="504"/>
                    <a:pt x="32" y="352"/>
                    <a:pt x="16" y="296"/>
                  </a:cubicBezTo>
                  <a:cubicBezTo>
                    <a:pt x="0" y="240"/>
                    <a:pt x="24" y="200"/>
                    <a:pt x="112" y="152"/>
                  </a:cubicBezTo>
                  <a:close/>
                </a:path>
              </a:pathLst>
            </a:custGeom>
            <a:solidFill>
              <a:srgbClr val="993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3" name="Text Box 10"/>
            <p:cNvSpPr txBox="1">
              <a:spLocks noChangeArrowheads="1"/>
            </p:cNvSpPr>
            <p:nvPr/>
          </p:nvSpPr>
          <p:spPr bwMode="auto">
            <a:xfrm>
              <a:off x="3888" y="3312"/>
              <a:ext cx="244" cy="330"/>
            </a:xfrm>
            <a:prstGeom prst="rect">
              <a:avLst/>
            </a:prstGeom>
            <a:solidFill>
              <a:srgbClr val="993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B</a:t>
              </a:r>
            </a:p>
          </p:txBody>
        </p:sp>
      </p:grp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155700" y="3519488"/>
            <a:ext cx="7002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/>
              <a:t>“</a:t>
            </a:r>
            <a:r>
              <a:rPr kumimoji="1" lang="zh-CN" altLang="en-US" sz="2800" b="1"/>
              <a:t>骰子出现</a:t>
            </a:r>
            <a:r>
              <a:rPr kumimoji="1" lang="en-US" altLang="zh-CN" sz="2800" b="1"/>
              <a:t>1</a:t>
            </a:r>
            <a:r>
              <a:rPr kumimoji="1" lang="zh-CN" altLang="en-US" sz="2800" b="1"/>
              <a:t>点”              “骰子出现</a:t>
            </a:r>
            <a:r>
              <a:rPr kumimoji="1" lang="en-US" altLang="zh-CN" sz="2800" b="1"/>
              <a:t>2</a:t>
            </a:r>
            <a:r>
              <a:rPr kumimoji="1" lang="zh-CN" altLang="en-US" sz="2800" b="1"/>
              <a:t>点”       </a:t>
            </a:r>
          </a:p>
        </p:txBody>
      </p:sp>
      <p:grpSp>
        <p:nvGrpSpPr>
          <p:cNvPr id="21516" name="Group 12"/>
          <p:cNvGrpSpPr>
            <a:grpSpLocks/>
          </p:cNvGrpSpPr>
          <p:nvPr/>
        </p:nvGrpSpPr>
        <p:grpSpPr bwMode="auto">
          <a:xfrm>
            <a:off x="3670300" y="3367088"/>
            <a:ext cx="1103313" cy="519112"/>
            <a:chOff x="2496" y="2544"/>
            <a:chExt cx="672" cy="327"/>
          </a:xfrm>
        </p:grpSpPr>
        <p:sp>
          <p:nvSpPr>
            <p:cNvPr id="28690" name="Rectangle 13"/>
            <p:cNvSpPr>
              <a:spLocks noChangeArrowheads="1"/>
            </p:cNvSpPr>
            <p:nvPr/>
          </p:nvSpPr>
          <p:spPr bwMode="auto">
            <a:xfrm>
              <a:off x="2544" y="254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CC0000"/>
                  </a:solidFill>
                </a:rPr>
                <a:t>互斥</a:t>
              </a:r>
            </a:p>
          </p:txBody>
        </p:sp>
        <p:sp>
          <p:nvSpPr>
            <p:cNvPr id="28691" name="Line 14"/>
            <p:cNvSpPr>
              <a:spLocks noChangeShapeType="1"/>
            </p:cNvSpPr>
            <p:nvPr/>
          </p:nvSpPr>
          <p:spPr bwMode="auto">
            <a:xfrm>
              <a:off x="2496" y="2832"/>
              <a:ext cx="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519" name="Group 15"/>
          <p:cNvGrpSpPr>
            <a:grpSpLocks/>
          </p:cNvGrpSpPr>
          <p:nvPr/>
        </p:nvGrpSpPr>
        <p:grpSpPr bwMode="auto">
          <a:xfrm>
            <a:off x="4054475" y="2489200"/>
            <a:ext cx="1295400" cy="685800"/>
            <a:chOff x="1248" y="2928"/>
            <a:chExt cx="816" cy="432"/>
          </a:xfrm>
        </p:grpSpPr>
        <p:pic>
          <p:nvPicPr>
            <p:cNvPr id="28688" name="Picture 16" descr="2点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928"/>
              <a:ext cx="51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9" name="Picture 17" descr="1点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" y="2928"/>
              <a:ext cx="442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1208088" y="2487613"/>
            <a:ext cx="3205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抛掷一枚骰子：    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1225550" y="4279900"/>
            <a:ext cx="354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抛掷一枚硬币：    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1173163" y="5118100"/>
            <a:ext cx="752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/>
              <a:t>“</a:t>
            </a:r>
            <a:r>
              <a:rPr kumimoji="1" lang="zh-CN" altLang="en-US" sz="2800" b="1"/>
              <a:t>出现花面” 与 “出现字面”是</a:t>
            </a:r>
            <a:r>
              <a:rPr kumimoji="1" lang="zh-CN" altLang="en-US" sz="2800" b="1">
                <a:solidFill>
                  <a:srgbClr val="CC0000"/>
                </a:solidFill>
              </a:rPr>
              <a:t>互不相容</a:t>
            </a:r>
            <a:r>
              <a:rPr kumimoji="1" lang="zh-CN" altLang="en-US" sz="2800" b="1"/>
              <a:t>的两     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468313" y="5611813"/>
            <a:ext cx="2376487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10000"/>
              </a:spcBef>
            </a:pPr>
            <a:r>
              <a:rPr kumimoji="1" lang="zh-CN" altLang="en-US" sz="2800" b="1"/>
              <a:t>个事件</a:t>
            </a:r>
            <a:r>
              <a:rPr kumimoji="1" lang="en-US" altLang="zh-CN" sz="2800" b="1"/>
              <a:t>.       </a:t>
            </a:r>
          </a:p>
        </p:txBody>
      </p:sp>
      <p:pic>
        <p:nvPicPr>
          <p:cNvPr id="21529" name="Picture 25" descr="yb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lum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4241800"/>
            <a:ext cx="6858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0" name="Picture 26" descr="yb3"/>
          <p:cNvPicPr>
            <a:picLocks noChangeAspect="1" noChangeArrowheads="1"/>
          </p:cNvPicPr>
          <p:nvPr/>
        </p:nvPicPr>
        <p:blipFill>
          <a:blip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75" y="4254500"/>
            <a:ext cx="711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21508" grpId="0" autoUpdateAnimBg="0"/>
      <p:bldP spid="21515" grpId="0" autoUpdateAnimBg="0"/>
      <p:bldP spid="21523" grpId="0"/>
      <p:bldP spid="21526" grpId="0"/>
      <p:bldP spid="21527" grpId="0"/>
      <p:bldP spid="215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065213" y="1098550"/>
          <a:ext cx="4303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公式" r:id="rId3" imgW="4229100" imgH="431800" progId="Equation.3">
                  <p:embed/>
                </p:oleObj>
              </mc:Choice>
              <mc:Fallback>
                <p:oleObj name="公式" r:id="rId3" imgW="42291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1098550"/>
                        <a:ext cx="43037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391150" y="1111250"/>
          <a:ext cx="278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公式" r:id="rId5" imgW="3692160" imgH="533880" progId="Equation.3">
                  <p:embed/>
                </p:oleObj>
              </mc:Choice>
              <mc:Fallback>
                <p:oleObj name="公式" r:id="rId5" imgW="3692160" imgH="533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1111250"/>
                        <a:ext cx="278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463550" y="1689100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公式" r:id="rId7" imgW="2981520" imgH="584640" progId="Equation.3">
                  <p:embed/>
                </p:oleObj>
              </mc:Choice>
              <mc:Fallback>
                <p:oleObj name="公式" r:id="rId7" imgW="2981520" imgH="584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1689100"/>
                        <a:ext cx="224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757488" y="1703388"/>
          <a:ext cx="53927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公式" r:id="rId9" imgW="5257800" imgH="406400" progId="Equation.3">
                  <p:embed/>
                </p:oleObj>
              </mc:Choice>
              <mc:Fallback>
                <p:oleObj name="公式" r:id="rId9" imgW="52578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1703388"/>
                        <a:ext cx="53927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433388" y="2322513"/>
          <a:ext cx="3502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公式" r:id="rId11" imgW="3251200" imgH="444500" progId="Equation.3">
                  <p:embed/>
                </p:oleObj>
              </mc:Choice>
              <mc:Fallback>
                <p:oleObj name="公式" r:id="rId11" imgW="32512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2322513"/>
                        <a:ext cx="35020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4033838" y="2333625"/>
          <a:ext cx="170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公式" r:id="rId13" imgW="1701800" imgH="419100" progId="Equation.3">
                  <p:embed/>
                </p:oleObj>
              </mc:Choice>
              <mc:Fallback>
                <p:oleObj name="公式" r:id="rId13" imgW="17018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2333625"/>
                        <a:ext cx="1701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2625" y="3097213"/>
            <a:ext cx="7427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0000FF"/>
                </a:solidFill>
              </a:rPr>
              <a:t> </a:t>
            </a:r>
            <a:r>
              <a:rPr kumimoji="1" lang="en-US" altLang="zh-CN" sz="2800" b="1"/>
              <a:t>  “</a:t>
            </a:r>
            <a:r>
              <a:rPr kumimoji="1" lang="zh-CN" altLang="en-US" sz="2800" b="1"/>
              <a:t>骰子出现</a:t>
            </a:r>
            <a:r>
              <a:rPr kumimoji="1" lang="en-US" altLang="zh-CN" sz="2800" b="1"/>
              <a:t>1</a:t>
            </a:r>
            <a:r>
              <a:rPr kumimoji="1" lang="zh-CN" altLang="en-US" sz="2800" b="1"/>
              <a:t>点”               “骰子不出现</a:t>
            </a:r>
            <a:r>
              <a:rPr kumimoji="1" lang="en-US" altLang="zh-CN" sz="2800" b="1"/>
              <a:t>1</a:t>
            </a:r>
            <a:r>
              <a:rPr kumimoji="1" lang="zh-CN" altLang="en-US" sz="2800" b="1"/>
              <a:t>点”      </a:t>
            </a:r>
          </a:p>
        </p:txBody>
      </p:sp>
      <p:grpSp>
        <p:nvGrpSpPr>
          <p:cNvPr id="22537" name="Group 9"/>
          <p:cNvGrpSpPr>
            <a:grpSpLocks/>
          </p:cNvGrpSpPr>
          <p:nvPr/>
        </p:nvGrpSpPr>
        <p:grpSpPr bwMode="auto">
          <a:xfrm>
            <a:off x="3454400" y="2936875"/>
            <a:ext cx="1143000" cy="523875"/>
            <a:chOff x="2784" y="1680"/>
            <a:chExt cx="720" cy="330"/>
          </a:xfrm>
        </p:grpSpPr>
        <p:sp>
          <p:nvSpPr>
            <p:cNvPr id="29718" name="Line 10"/>
            <p:cNvSpPr>
              <a:spLocks noChangeShapeType="1"/>
            </p:cNvSpPr>
            <p:nvPr/>
          </p:nvSpPr>
          <p:spPr bwMode="auto">
            <a:xfrm>
              <a:off x="2784" y="1968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9" name="Rectangle 11"/>
            <p:cNvSpPr>
              <a:spLocks noChangeArrowheads="1"/>
            </p:cNvSpPr>
            <p:nvPr/>
          </p:nvSpPr>
          <p:spPr bwMode="auto">
            <a:xfrm>
              <a:off x="2832" y="1680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FF0000"/>
                  </a:solidFill>
                </a:rPr>
                <a:t>对立</a:t>
              </a:r>
            </a:p>
          </p:txBody>
        </p:sp>
      </p:grp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2573338" y="3748088"/>
            <a:ext cx="3235325" cy="519112"/>
          </a:xfrm>
          <a:prstGeom prst="rect">
            <a:avLst/>
          </a:prstGeom>
          <a:gradFill rotWithShape="1">
            <a:gsLst>
              <a:gs pos="0">
                <a:srgbClr val="FFCC66"/>
              </a:gs>
              <a:gs pos="50000">
                <a:schemeClr val="bg1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>
                <a:latin typeface="+mn-lt"/>
                <a:ea typeface="+mn-ea"/>
              </a:rPr>
              <a:t>图示 </a:t>
            </a:r>
            <a:r>
              <a:rPr kumimoji="1" lang="en-US" altLang="zh-CN" sz="2800" b="1" i="1">
                <a:latin typeface="+mn-lt"/>
                <a:ea typeface="+mn-ea"/>
              </a:rPr>
              <a:t>A </a:t>
            </a:r>
            <a:r>
              <a:rPr kumimoji="1" lang="zh-CN" altLang="en-US" sz="2800" b="1">
                <a:latin typeface="+mn-lt"/>
                <a:ea typeface="+mn-ea"/>
              </a:rPr>
              <a:t>与 </a:t>
            </a:r>
            <a:r>
              <a:rPr kumimoji="1" lang="en-US" altLang="zh-CN" sz="2800" b="1" i="1">
                <a:latin typeface="+mn-lt"/>
                <a:ea typeface="+mn-ea"/>
              </a:rPr>
              <a:t>B </a:t>
            </a:r>
            <a:r>
              <a:rPr kumimoji="1" lang="zh-CN" altLang="en-US" sz="2800" b="1">
                <a:latin typeface="+mn-lt"/>
                <a:ea typeface="+mn-ea"/>
              </a:rPr>
              <a:t>的对立</a:t>
            </a:r>
            <a:r>
              <a:rPr kumimoji="1" lang="en-US" altLang="zh-CN" sz="2800" b="1">
                <a:latin typeface="+mn-lt"/>
                <a:ea typeface="+mn-ea"/>
              </a:rPr>
              <a:t>.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2568575" y="4411663"/>
            <a:ext cx="3276600" cy="1447800"/>
          </a:xfrm>
          <a:prstGeom prst="rect">
            <a:avLst/>
          </a:prstGeom>
          <a:solidFill>
            <a:srgbClr val="00FF99"/>
          </a:solidFill>
          <a:ln w="28575" cap="sq">
            <a:solidFill>
              <a:srgbClr val="00FF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302250" y="5268913"/>
            <a:ext cx="350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 i="1"/>
              <a:t>S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4540250" y="4484688"/>
            <a:ext cx="387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 i="1"/>
              <a:t>B</a:t>
            </a:r>
          </a:p>
        </p:txBody>
      </p:sp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4873625" y="4530725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Equation" r:id="rId15" imgW="583947" imgH="368140" progId="Equation.3">
                  <p:embed/>
                </p:oleObj>
              </mc:Choice>
              <mc:Fallback>
                <p:oleObj name="Equation" r:id="rId15" imgW="583947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4530725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2711450" y="4506913"/>
            <a:ext cx="1543050" cy="1066800"/>
            <a:chOff x="2868" y="2434"/>
            <a:chExt cx="972" cy="672"/>
          </a:xfrm>
        </p:grpSpPr>
        <p:sp>
          <p:nvSpPr>
            <p:cNvPr id="29715" name="Oval 18"/>
            <p:cNvSpPr>
              <a:spLocks noChangeArrowheads="1"/>
            </p:cNvSpPr>
            <p:nvPr/>
          </p:nvSpPr>
          <p:spPr bwMode="auto">
            <a:xfrm>
              <a:off x="2928" y="2434"/>
              <a:ext cx="912" cy="672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9716" name="Text Box 19"/>
            <p:cNvSpPr txBox="1">
              <a:spLocks noChangeArrowheads="1"/>
            </p:cNvSpPr>
            <p:nvPr/>
          </p:nvSpPr>
          <p:spPr bwMode="auto">
            <a:xfrm>
              <a:off x="2976" y="2626"/>
              <a:ext cx="2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 i="1"/>
                <a:t>A</a:t>
              </a:r>
            </a:p>
          </p:txBody>
        </p:sp>
        <p:graphicFrame>
          <p:nvGraphicFramePr>
            <p:cNvPr id="29717" name="Object 20"/>
            <p:cNvGraphicFramePr>
              <a:graphicFrameLocks noChangeAspect="1"/>
            </p:cNvGraphicFramePr>
            <p:nvPr/>
          </p:nvGraphicFramePr>
          <p:xfrm>
            <a:off x="2868" y="2830"/>
            <a:ext cx="1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63" name="Equation" r:id="rId17" imgW="190500" imgH="419100" progId="Equation.3">
                    <p:embed/>
                  </p:oleObj>
                </mc:Choice>
                <mc:Fallback>
                  <p:oleObj name="Equation" r:id="rId17" imgW="190500" imgH="4191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8" y="2830"/>
                          <a:ext cx="1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1046163" y="5999163"/>
            <a:ext cx="3455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若 </a:t>
            </a:r>
            <a:r>
              <a:rPr kumimoji="1" lang="en-US" altLang="zh-CN" sz="2800" b="1" i="1"/>
              <a:t>A </a:t>
            </a:r>
            <a:r>
              <a:rPr kumimoji="1" lang="zh-CN" altLang="en-US" sz="2800" b="1"/>
              <a:t>与 </a:t>
            </a:r>
            <a:r>
              <a:rPr kumimoji="1" lang="en-US" altLang="zh-CN" sz="2800" b="1" i="1"/>
              <a:t>B </a:t>
            </a:r>
            <a:r>
              <a:rPr kumimoji="1" lang="zh-CN" altLang="en-US" sz="2800" b="1"/>
              <a:t>互逆</a:t>
            </a:r>
            <a:r>
              <a:rPr kumimoji="1" lang="en-US" altLang="zh-CN" sz="2800" b="1"/>
              <a:t>,     </a:t>
            </a:r>
          </a:p>
        </p:txBody>
      </p:sp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4335463" y="6103938"/>
          <a:ext cx="341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4" name="公式" r:id="rId19" imgW="4542120" imgH="533880" progId="Equation.3">
                  <p:embed/>
                </p:oleObj>
              </mc:Choice>
              <mc:Fallback>
                <p:oleObj name="公式" r:id="rId19" imgW="4542120" imgH="5338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6103938"/>
                        <a:ext cx="341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3541713" y="6005513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/>
              <a:t>则有 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utoUpdateAnimBg="0"/>
      <p:bldP spid="22540" grpId="0" animBg="1" autoUpdateAnimBg="0"/>
      <p:bldP spid="22541" grpId="0" animBg="1"/>
      <p:bldP spid="22542" grpId="0" autoUpdateAnimBg="0"/>
      <p:bldP spid="22543" grpId="0" autoUpdateAnimBg="0"/>
      <p:bldP spid="22549" grpId="0" autoUpdateAnimBg="0"/>
      <p:bldP spid="225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25675" y="1147763"/>
            <a:ext cx="4594225" cy="523875"/>
          </a:xfrm>
          <a:prstGeom prst="rect">
            <a:avLst/>
          </a:prstGeom>
          <a:gradFill rotWithShape="1">
            <a:gsLst>
              <a:gs pos="0">
                <a:srgbClr val="FFCC66"/>
              </a:gs>
              <a:gs pos="50000">
                <a:schemeClr val="bg1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>
                <a:solidFill>
                  <a:srgbClr val="A50021"/>
                </a:solidFill>
                <a:latin typeface="+mn-lt"/>
                <a:ea typeface="+mn-ea"/>
              </a:rPr>
              <a:t>对立事件与互斥事件的区别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187450" y="3295650"/>
            <a:ext cx="3124200" cy="9144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997450" y="3295650"/>
            <a:ext cx="3124200" cy="9144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930650" y="3752850"/>
            <a:ext cx="350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 i="1"/>
              <a:t>S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816850" y="3775075"/>
            <a:ext cx="350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 i="1"/>
              <a:t>S</a:t>
            </a:r>
          </a:p>
        </p:txBody>
      </p:sp>
      <p:grpSp>
        <p:nvGrpSpPr>
          <p:cNvPr id="23559" name="Group 7"/>
          <p:cNvGrpSpPr>
            <a:grpSpLocks/>
          </p:cNvGrpSpPr>
          <p:nvPr/>
        </p:nvGrpSpPr>
        <p:grpSpPr bwMode="auto">
          <a:xfrm>
            <a:off x="1492250" y="3448050"/>
            <a:ext cx="838200" cy="533400"/>
            <a:chOff x="960" y="1584"/>
            <a:chExt cx="528" cy="336"/>
          </a:xfrm>
        </p:grpSpPr>
        <p:sp>
          <p:nvSpPr>
            <p:cNvPr id="30748" name="Oval 8"/>
            <p:cNvSpPr>
              <a:spLocks noChangeArrowheads="1"/>
            </p:cNvSpPr>
            <p:nvPr/>
          </p:nvSpPr>
          <p:spPr bwMode="auto">
            <a:xfrm>
              <a:off x="960" y="1584"/>
              <a:ext cx="528" cy="336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0749" name="Rectangle 9"/>
            <p:cNvSpPr>
              <a:spLocks noChangeArrowheads="1"/>
            </p:cNvSpPr>
            <p:nvPr/>
          </p:nvSpPr>
          <p:spPr bwMode="auto">
            <a:xfrm>
              <a:off x="1104" y="1584"/>
              <a:ext cx="2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/>
                <a:t>A</a:t>
              </a:r>
            </a:p>
          </p:txBody>
        </p:sp>
      </p:grpSp>
      <p:grpSp>
        <p:nvGrpSpPr>
          <p:cNvPr id="23562" name="Group 10"/>
          <p:cNvGrpSpPr>
            <a:grpSpLocks/>
          </p:cNvGrpSpPr>
          <p:nvPr/>
        </p:nvGrpSpPr>
        <p:grpSpPr bwMode="auto">
          <a:xfrm>
            <a:off x="2787650" y="3524250"/>
            <a:ext cx="685800" cy="523875"/>
            <a:chOff x="1776" y="1632"/>
            <a:chExt cx="432" cy="330"/>
          </a:xfrm>
        </p:grpSpPr>
        <p:sp>
          <p:nvSpPr>
            <p:cNvPr id="30746" name="Oval 11"/>
            <p:cNvSpPr>
              <a:spLocks noChangeArrowheads="1"/>
            </p:cNvSpPr>
            <p:nvPr/>
          </p:nvSpPr>
          <p:spPr bwMode="auto">
            <a:xfrm>
              <a:off x="1776" y="1632"/>
              <a:ext cx="432" cy="288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0747" name="Rectangle 12"/>
            <p:cNvSpPr>
              <a:spLocks noChangeArrowheads="1"/>
            </p:cNvSpPr>
            <p:nvPr/>
          </p:nvSpPr>
          <p:spPr bwMode="auto">
            <a:xfrm>
              <a:off x="1920" y="1632"/>
              <a:ext cx="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/>
                <a:t>B</a:t>
              </a:r>
            </a:p>
          </p:txBody>
        </p:sp>
      </p:grpSp>
      <p:grpSp>
        <p:nvGrpSpPr>
          <p:cNvPr id="23565" name="Group 13"/>
          <p:cNvGrpSpPr>
            <a:grpSpLocks/>
          </p:cNvGrpSpPr>
          <p:nvPr/>
        </p:nvGrpSpPr>
        <p:grpSpPr bwMode="auto">
          <a:xfrm>
            <a:off x="5454650" y="3448050"/>
            <a:ext cx="1143000" cy="685800"/>
            <a:chOff x="3456" y="1584"/>
            <a:chExt cx="720" cy="432"/>
          </a:xfrm>
        </p:grpSpPr>
        <p:sp>
          <p:nvSpPr>
            <p:cNvPr id="30744" name="Oval 14"/>
            <p:cNvSpPr>
              <a:spLocks noChangeArrowheads="1"/>
            </p:cNvSpPr>
            <p:nvPr/>
          </p:nvSpPr>
          <p:spPr bwMode="auto">
            <a:xfrm>
              <a:off x="3456" y="1584"/>
              <a:ext cx="720" cy="432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0745" name="Rectangle 15"/>
            <p:cNvSpPr>
              <a:spLocks noChangeArrowheads="1"/>
            </p:cNvSpPr>
            <p:nvPr/>
          </p:nvSpPr>
          <p:spPr bwMode="auto">
            <a:xfrm>
              <a:off x="3552" y="1632"/>
              <a:ext cx="2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/>
                <a:t>A</a:t>
              </a:r>
            </a:p>
          </p:txBody>
        </p:sp>
      </p:grp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902450" y="3600450"/>
            <a:ext cx="387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/>
              <a:t>B</a:t>
            </a:r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7235825" y="3643313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3" imgW="583947" imgH="368140" progId="Equation.3">
                  <p:embed/>
                </p:oleObj>
              </mc:Choice>
              <mc:Fallback>
                <p:oleObj name="Equation" r:id="rId3" imgW="583947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3643313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5530850" y="1924050"/>
            <a:ext cx="1920875" cy="519113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50000">
                <a:schemeClr val="bg1"/>
              </a:gs>
              <a:gs pos="100000">
                <a:srgbClr val="00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800" b="1" i="1">
                <a:latin typeface="+mn-lt"/>
                <a:ea typeface="+mn-ea"/>
              </a:rPr>
              <a:t>A</a:t>
            </a:r>
            <a:r>
              <a:rPr kumimoji="1" lang="zh-CN" altLang="en-US" sz="2800" b="1">
                <a:latin typeface="+mn-lt"/>
                <a:ea typeface="+mn-ea"/>
              </a:rPr>
              <a:t>、</a:t>
            </a:r>
            <a:r>
              <a:rPr kumimoji="1" lang="en-US" altLang="zh-CN" sz="2800" b="1" i="1">
                <a:latin typeface="+mn-lt"/>
                <a:ea typeface="+mn-ea"/>
              </a:rPr>
              <a:t>B </a:t>
            </a:r>
            <a:r>
              <a:rPr kumimoji="1" lang="zh-CN" altLang="en-US" sz="2800" b="1">
                <a:latin typeface="+mn-lt"/>
                <a:ea typeface="+mn-ea"/>
              </a:rPr>
              <a:t>对立  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720850" y="1924050"/>
            <a:ext cx="1843088" cy="519113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50000">
                <a:schemeClr val="bg1"/>
              </a:gs>
              <a:gs pos="100000">
                <a:srgbClr val="00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800" b="1" i="1">
                <a:latin typeface="+mn-lt"/>
                <a:ea typeface="+mn-ea"/>
              </a:rPr>
              <a:t>A</a:t>
            </a:r>
            <a:r>
              <a:rPr kumimoji="1" lang="zh-CN" altLang="en-US" sz="2800" b="1">
                <a:latin typeface="+mn-lt"/>
                <a:ea typeface="+mn-ea"/>
              </a:rPr>
              <a:t>、</a:t>
            </a:r>
            <a:r>
              <a:rPr kumimoji="1" lang="en-US" altLang="zh-CN" sz="2800" b="1" i="1">
                <a:latin typeface="+mn-lt"/>
                <a:ea typeface="+mn-ea"/>
              </a:rPr>
              <a:t>B </a:t>
            </a:r>
            <a:r>
              <a:rPr kumimoji="1" lang="zh-CN" altLang="en-US" sz="2800" b="1">
                <a:latin typeface="+mn-lt"/>
                <a:ea typeface="+mn-ea"/>
              </a:rPr>
              <a:t>互斥  </a:t>
            </a:r>
          </a:p>
        </p:txBody>
      </p:sp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4953000" y="4632325"/>
          <a:ext cx="355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公式" r:id="rId5" imgW="4719600" imgH="533880" progId="Equation.3">
                  <p:embed/>
                </p:oleObj>
              </mc:Choice>
              <mc:Fallback>
                <p:oleObj name="公式" r:id="rId5" imgW="4719600" imgH="533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32325"/>
                        <a:ext cx="355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3" name="Object 21"/>
          <p:cNvGraphicFramePr>
            <a:graphicFrameLocks noChangeAspect="1"/>
          </p:cNvGraphicFramePr>
          <p:nvPr/>
        </p:nvGraphicFramePr>
        <p:xfrm>
          <a:off x="2089150" y="4651375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7" imgW="1333500" imgH="393700" progId="Equation.3">
                  <p:embed/>
                </p:oleObj>
              </mc:Choice>
              <mc:Fallback>
                <p:oleObj name="Equation" r:id="rId7" imgW="1333500" imgH="393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651375"/>
                        <a:ext cx="133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2101850" y="5502275"/>
            <a:ext cx="1174750" cy="519113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FF00"/>
                </a:solidFill>
              </a:rPr>
              <a:t>互  斥  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5759450" y="5502275"/>
            <a:ext cx="1333500" cy="519113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FF00"/>
                </a:solidFill>
              </a:rPr>
              <a:t>对    立  </a:t>
            </a:r>
          </a:p>
        </p:txBody>
      </p:sp>
      <p:grpSp>
        <p:nvGrpSpPr>
          <p:cNvPr id="23576" name="Group 24"/>
          <p:cNvGrpSpPr>
            <a:grpSpLocks/>
          </p:cNvGrpSpPr>
          <p:nvPr/>
        </p:nvGrpSpPr>
        <p:grpSpPr bwMode="auto">
          <a:xfrm>
            <a:off x="3778250" y="5578475"/>
            <a:ext cx="1524000" cy="304800"/>
            <a:chOff x="2352" y="3216"/>
            <a:chExt cx="720" cy="192"/>
          </a:xfrm>
        </p:grpSpPr>
        <p:sp>
          <p:nvSpPr>
            <p:cNvPr id="30742" name="Line 25"/>
            <p:cNvSpPr>
              <a:spLocks noChangeShapeType="1"/>
            </p:cNvSpPr>
            <p:nvPr/>
          </p:nvSpPr>
          <p:spPr bwMode="auto">
            <a:xfrm>
              <a:off x="2352" y="3312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3" name="Line 26"/>
            <p:cNvSpPr>
              <a:spLocks noChangeShapeType="1"/>
            </p:cNvSpPr>
            <p:nvPr/>
          </p:nvSpPr>
          <p:spPr bwMode="auto">
            <a:xfrm>
              <a:off x="2496" y="3216"/>
              <a:ext cx="336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579" name="Line 27"/>
          <p:cNvSpPr>
            <a:spLocks noChangeShapeType="1"/>
          </p:cNvSpPr>
          <p:nvPr/>
        </p:nvSpPr>
        <p:spPr bwMode="auto">
          <a:xfrm flipH="1">
            <a:off x="3778250" y="5959475"/>
            <a:ext cx="1524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80" name="AutoShape 28"/>
          <p:cNvSpPr>
            <a:spLocks noChangeArrowheads="1"/>
          </p:cNvSpPr>
          <p:nvPr/>
        </p:nvSpPr>
        <p:spPr bwMode="auto">
          <a:xfrm>
            <a:off x="6216650" y="2686050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3581" name="AutoShape 29"/>
          <p:cNvSpPr>
            <a:spLocks noChangeArrowheads="1"/>
          </p:cNvSpPr>
          <p:nvPr/>
        </p:nvSpPr>
        <p:spPr bwMode="auto">
          <a:xfrm>
            <a:off x="2254250" y="2609850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23556" grpId="0" animBg="1"/>
      <p:bldP spid="23557" grpId="0" autoUpdateAnimBg="0"/>
      <p:bldP spid="23558" grpId="0" autoUpdateAnimBg="0"/>
      <p:bldP spid="23568" grpId="0" autoUpdateAnimBg="0"/>
      <p:bldP spid="23570" grpId="0" animBg="1" autoUpdateAnimBg="0"/>
      <p:bldP spid="23571" grpId="0" animBg="1" autoUpdateAnimBg="0"/>
      <p:bldP spid="23574" grpId="0" animBg="1" autoUpdateAnimBg="0"/>
      <p:bldP spid="23575" grpId="0" animBg="1" autoUpdateAnimBg="0"/>
      <p:bldP spid="23579" grpId="0" animBg="1"/>
      <p:bldP spid="23580" grpId="0" animBg="1"/>
      <p:bldP spid="235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125538"/>
            <a:ext cx="8229600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本课程分为两大部分：</a:t>
            </a:r>
            <a:endParaRPr lang="en-US" altLang="zh-CN" smtClean="0"/>
          </a:p>
          <a:p>
            <a:pPr lvl="1"/>
            <a:r>
              <a:rPr lang="zh-CN" altLang="en-US" smtClean="0"/>
              <a:t>概率论：主要包括</a:t>
            </a:r>
            <a:r>
              <a:rPr lang="en-US" altLang="zh-CN" smtClean="0"/>
              <a:t>1) </a:t>
            </a:r>
            <a:r>
              <a:rPr lang="zh-CN" altLang="en-US" smtClean="0"/>
              <a:t>随机事件与概率；</a:t>
            </a:r>
            <a:r>
              <a:rPr lang="en-US" altLang="zh-CN" smtClean="0"/>
              <a:t>2) </a:t>
            </a:r>
            <a:r>
              <a:rPr lang="zh-CN" altLang="en-US" smtClean="0"/>
              <a:t>随机变量及其分布；</a:t>
            </a:r>
            <a:r>
              <a:rPr lang="en-US" altLang="zh-CN" smtClean="0"/>
              <a:t>3) </a:t>
            </a:r>
            <a:r>
              <a:rPr lang="zh-CN" altLang="en-US" smtClean="0"/>
              <a:t>多维随机变量及其分布；</a:t>
            </a:r>
            <a:r>
              <a:rPr lang="en-US" altLang="zh-CN" smtClean="0"/>
              <a:t>4)</a:t>
            </a:r>
            <a:r>
              <a:rPr lang="zh-CN" altLang="en-US" smtClean="0"/>
              <a:t>随机变量数字特征；</a:t>
            </a:r>
            <a:r>
              <a:rPr lang="en-US" altLang="zh-CN" smtClean="0"/>
              <a:t>5) </a:t>
            </a:r>
            <a:r>
              <a:rPr lang="zh-CN" altLang="en-US" smtClean="0"/>
              <a:t>大数定律与中心极限定理</a:t>
            </a:r>
            <a:endParaRPr lang="en-US" altLang="zh-CN" smtClean="0"/>
          </a:p>
          <a:p>
            <a:pPr lvl="1"/>
            <a:r>
              <a:rPr lang="zh-CN" altLang="en-US" smtClean="0"/>
              <a:t>数理统计：主要包括 </a:t>
            </a:r>
            <a:r>
              <a:rPr lang="en-US" altLang="zh-CN" smtClean="0"/>
              <a:t>6) </a:t>
            </a:r>
            <a:r>
              <a:rPr lang="zh-CN" altLang="en-US" smtClean="0"/>
              <a:t>样本及抽样分布；</a:t>
            </a:r>
            <a:r>
              <a:rPr lang="en-US" altLang="zh-CN" smtClean="0"/>
              <a:t>7) </a:t>
            </a:r>
            <a:r>
              <a:rPr lang="zh-CN" altLang="en-US" smtClean="0"/>
              <a:t>参数估计；</a:t>
            </a:r>
            <a:r>
              <a:rPr lang="en-US" altLang="zh-CN" smtClean="0"/>
              <a:t>8) </a:t>
            </a:r>
            <a:r>
              <a:rPr lang="zh-CN" altLang="en-US" smtClean="0"/>
              <a:t>假设检验。</a:t>
            </a:r>
          </a:p>
        </p:txBody>
      </p:sp>
      <p:sp>
        <p:nvSpPr>
          <p:cNvPr id="4099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smtClean="0"/>
              <a:t>课程简介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11188" y="1119188"/>
            <a:ext cx="4105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A50021"/>
                </a:solidFill>
                <a:ea typeface="黑体" pitchFamily="49" charset="-122"/>
              </a:rPr>
              <a:t>事件间的运算规律     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778250" y="1189038"/>
          <a:ext cx="293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7" name="公式" r:id="rId3" imgW="2933700" imgH="444500" progId="Equation.3">
                  <p:embed/>
                </p:oleObj>
              </mc:Choice>
              <mc:Fallback>
                <p:oleObj name="公式" r:id="rId3" imgW="29337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1189038"/>
                        <a:ext cx="293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22300" y="1893888"/>
            <a:ext cx="3155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ea typeface="黑体" pitchFamily="49" charset="-122"/>
              </a:rPr>
              <a:t>(1)</a:t>
            </a:r>
            <a:r>
              <a:rPr lang="zh-CN" altLang="en-US" sz="2800" b="1">
                <a:ea typeface="黑体" pitchFamily="49" charset="-122"/>
              </a:rPr>
              <a:t>交换律     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522538" y="2005013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8" name="公式" r:id="rId5" imgW="914400" imgH="368300" progId="Equation.3">
                  <p:embed/>
                </p:oleObj>
              </mc:Choice>
              <mc:Fallback>
                <p:oleObj name="公式" r:id="rId5" imgW="9144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2005013"/>
                        <a:ext cx="914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4978400" y="2005013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9" name="公式" r:id="rId7" imgW="914400" imgH="368300" progId="Equation.3">
                  <p:embed/>
                </p:oleObj>
              </mc:Choice>
              <mc:Fallback>
                <p:oleObj name="公式" r:id="rId7" imgW="9144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2005013"/>
                        <a:ext cx="914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3678238" y="1992313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0" name="公式" r:id="rId9" imgW="1079032" imgH="406224" progId="Equation.3">
                  <p:embed/>
                </p:oleObj>
              </mc:Choice>
              <mc:Fallback>
                <p:oleObj name="公式" r:id="rId9" imgW="1079032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1992313"/>
                        <a:ext cx="107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3462338" y="21034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1" name="公式" r:id="rId11" imgW="241195" imgH="152334" progId="Equation.3">
                  <p:embed/>
                </p:oleObj>
              </mc:Choice>
              <mc:Fallback>
                <p:oleObj name="公式" r:id="rId11" imgW="241195" imgH="15233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21034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6172200" y="1998663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2" name="公式" r:id="rId13" imgW="1079032" imgH="406224" progId="Equation.3">
                  <p:embed/>
                </p:oleObj>
              </mc:Choice>
              <mc:Fallback>
                <p:oleObj name="公式" r:id="rId13" imgW="1079032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998663"/>
                        <a:ext cx="107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5935663" y="21113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3" name="公式" r:id="rId15" imgW="241195" imgH="152334" progId="Equation.3">
                  <p:embed/>
                </p:oleObj>
              </mc:Choice>
              <mc:Fallback>
                <p:oleObj name="公式" r:id="rId15" imgW="241195" imgH="15233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663" y="21113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635000" y="2651125"/>
            <a:ext cx="2784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ea typeface="黑体" pitchFamily="49" charset="-122"/>
              </a:rPr>
              <a:t>(2)</a:t>
            </a:r>
            <a:r>
              <a:rPr lang="zh-CN" altLang="en-US" sz="2800" b="1">
                <a:ea typeface="黑体" pitchFamily="49" charset="-122"/>
              </a:rPr>
              <a:t>结合律      </a:t>
            </a: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2528888" y="2773363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4" name="公式" r:id="rId17" imgW="1777229" imgH="406224" progId="Equation.3">
                  <p:embed/>
                </p:oleObj>
              </mc:Choice>
              <mc:Fallback>
                <p:oleObj name="公式" r:id="rId17" imgW="1777229" imgH="4062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773363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2528888" y="3387725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5" name="公式" r:id="rId19" imgW="1777229" imgH="406224" progId="Equation.3">
                  <p:embed/>
                </p:oleObj>
              </mc:Choice>
              <mc:Fallback>
                <p:oleObj name="公式" r:id="rId19" imgW="1777229" imgH="4062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3387725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4638675" y="2774950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6" name="公式" r:id="rId21" imgW="1954951" imgH="406224" progId="Equation.3">
                  <p:embed/>
                </p:oleObj>
              </mc:Choice>
              <mc:Fallback>
                <p:oleObj name="公式" r:id="rId21" imgW="1954951" imgH="4062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2774950"/>
                        <a:ext cx="195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4364038" y="29098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7" name="公式" r:id="rId23" imgW="241195" imgH="152334" progId="Equation.3">
                  <p:embed/>
                </p:oleObj>
              </mc:Choice>
              <mc:Fallback>
                <p:oleObj name="公式" r:id="rId23" imgW="241195" imgH="15233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038" y="29098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4660900" y="3387725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8" name="公式" r:id="rId25" imgW="1943100" imgH="406400" progId="Equation.3">
                  <p:embed/>
                </p:oleObj>
              </mc:Choice>
              <mc:Fallback>
                <p:oleObj name="公式" r:id="rId25" imgW="1943100" imgH="406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3387725"/>
                        <a:ext cx="194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4376738" y="35321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9" name="公式" r:id="rId27" imgW="241195" imgH="152334" progId="Equation.3">
                  <p:embed/>
                </p:oleObj>
              </mc:Choice>
              <mc:Fallback>
                <p:oleObj name="公式" r:id="rId27" imgW="241195" imgH="15233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738" y="35321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635000" y="3967163"/>
            <a:ext cx="2771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/>
              <a:t>(3)</a:t>
            </a:r>
            <a:r>
              <a:rPr lang="zh-CN" altLang="en-US" sz="2800" b="1">
                <a:ea typeface="黑体" pitchFamily="49" charset="-122"/>
              </a:rPr>
              <a:t>分配律     </a:t>
            </a:r>
          </a:p>
        </p:txBody>
      </p:sp>
      <p:graphicFrame>
        <p:nvGraphicFramePr>
          <p:cNvPr id="24595" name="Object 19"/>
          <p:cNvGraphicFramePr>
            <a:graphicFrameLocks noChangeAspect="1"/>
          </p:cNvGraphicFramePr>
          <p:nvPr/>
        </p:nvGraphicFramePr>
        <p:xfrm>
          <a:off x="2536825" y="4081463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0" name="公式" r:id="rId29" imgW="1777229" imgH="406224" progId="Equation.3">
                  <p:embed/>
                </p:oleObj>
              </mc:Choice>
              <mc:Fallback>
                <p:oleObj name="公式" r:id="rId29" imgW="1777229" imgH="40622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4081463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2524125" y="4699000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1" name="公式" r:id="rId31" imgW="1777229" imgH="406224" progId="Equation.3">
                  <p:embed/>
                </p:oleObj>
              </mc:Choice>
              <mc:Fallback>
                <p:oleObj name="公式" r:id="rId31" imgW="1777229" imgH="40622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4699000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4675188" y="4075113"/>
          <a:ext cx="281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2" name="公式" r:id="rId33" imgW="2819400" imgH="406400" progId="Equation.3">
                  <p:embed/>
                </p:oleObj>
              </mc:Choice>
              <mc:Fallback>
                <p:oleObj name="公式" r:id="rId33" imgW="2819400" imgH="406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4075113"/>
                        <a:ext cx="281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22"/>
          <p:cNvGraphicFramePr>
            <a:graphicFrameLocks noChangeAspect="1"/>
          </p:cNvGraphicFramePr>
          <p:nvPr/>
        </p:nvGraphicFramePr>
        <p:xfrm>
          <a:off x="4392613" y="41989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3" name="公式" r:id="rId35" imgW="241195" imgH="152334" progId="Equation.3">
                  <p:embed/>
                </p:oleObj>
              </mc:Choice>
              <mc:Fallback>
                <p:oleObj name="公式" r:id="rId35" imgW="241195" imgH="15233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41989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23"/>
          <p:cNvGraphicFramePr>
            <a:graphicFrameLocks noChangeAspect="1"/>
          </p:cNvGraphicFramePr>
          <p:nvPr/>
        </p:nvGraphicFramePr>
        <p:xfrm>
          <a:off x="4694238" y="4711700"/>
          <a:ext cx="2806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4" name="公式" r:id="rId37" imgW="2806700" imgH="406400" progId="Equation.3">
                  <p:embed/>
                </p:oleObj>
              </mc:Choice>
              <mc:Fallback>
                <p:oleObj name="公式" r:id="rId37" imgW="2806700" imgH="406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238" y="4711700"/>
                        <a:ext cx="2806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24"/>
          <p:cNvGraphicFramePr>
            <a:graphicFrameLocks noChangeAspect="1"/>
          </p:cNvGraphicFramePr>
          <p:nvPr/>
        </p:nvGraphicFramePr>
        <p:xfrm>
          <a:off x="4397375" y="48545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5" name="公式" r:id="rId39" imgW="241195" imgH="152334" progId="Equation.3">
                  <p:embed/>
                </p:oleObj>
              </mc:Choice>
              <mc:Fallback>
                <p:oleObj name="公式" r:id="rId39" imgW="241195" imgH="15233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5" y="48545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630238" y="5340350"/>
            <a:ext cx="31226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ea typeface="黑体" pitchFamily="49" charset="-122"/>
              </a:rPr>
              <a:t>(4)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德</a:t>
            </a:r>
            <a:r>
              <a:rPr lang="en-US" altLang="zh-CN" sz="2800" b="1" baseline="1500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摩根律    </a:t>
            </a:r>
          </a:p>
        </p:txBody>
      </p:sp>
      <p:graphicFrame>
        <p:nvGraphicFramePr>
          <p:cNvPr id="24602" name="Object 26"/>
          <p:cNvGraphicFramePr>
            <a:graphicFrameLocks noChangeAspect="1"/>
          </p:cNvGraphicFramePr>
          <p:nvPr/>
        </p:nvGraphicFramePr>
        <p:xfrm>
          <a:off x="3095625" y="5422900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6" name="公式" r:id="rId41" imgW="914400" imgH="419100" progId="Equation.3">
                  <p:embed/>
                </p:oleObj>
              </mc:Choice>
              <mc:Fallback>
                <p:oleObj name="公式" r:id="rId41" imgW="914400" imgH="4191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5422900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3" name="Object 27"/>
          <p:cNvGraphicFramePr>
            <a:graphicFrameLocks noChangeAspect="1"/>
          </p:cNvGraphicFramePr>
          <p:nvPr/>
        </p:nvGraphicFramePr>
        <p:xfrm>
          <a:off x="5688013" y="5429250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7" name="公式" r:id="rId43" imgW="914400" imgH="419100" progId="Equation.3">
                  <p:embed/>
                </p:oleObj>
              </mc:Choice>
              <mc:Fallback>
                <p:oleObj name="公式" r:id="rId43" imgW="914400" imgH="419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5429250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Object 28"/>
          <p:cNvGraphicFramePr>
            <a:graphicFrameLocks noChangeAspect="1"/>
          </p:cNvGraphicFramePr>
          <p:nvPr/>
        </p:nvGraphicFramePr>
        <p:xfrm>
          <a:off x="4281488" y="5449888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8" name="公式" r:id="rId45" imgW="1066337" imgH="393529" progId="Equation.3">
                  <p:embed/>
                </p:oleObj>
              </mc:Choice>
              <mc:Fallback>
                <p:oleObj name="公式" r:id="rId45" imgW="1066337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5449888"/>
                        <a:ext cx="1066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5" name="Object 29"/>
          <p:cNvGraphicFramePr>
            <a:graphicFrameLocks noChangeAspect="1"/>
          </p:cNvGraphicFramePr>
          <p:nvPr/>
        </p:nvGraphicFramePr>
        <p:xfrm>
          <a:off x="4044950" y="55737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9" name="公式" r:id="rId47" imgW="241195" imgH="152334" progId="Equation.3">
                  <p:embed/>
                </p:oleObj>
              </mc:Choice>
              <mc:Fallback>
                <p:oleObj name="公式" r:id="rId47" imgW="241195" imgH="15233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55737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6" name="Object 30"/>
          <p:cNvGraphicFramePr>
            <a:graphicFrameLocks noChangeAspect="1"/>
          </p:cNvGraphicFramePr>
          <p:nvPr/>
        </p:nvGraphicFramePr>
        <p:xfrm>
          <a:off x="6921500" y="5457825"/>
          <a:ext cx="113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0" name="公式" r:id="rId49" imgW="1130300" imgH="419100" progId="Equation.3">
                  <p:embed/>
                </p:oleObj>
              </mc:Choice>
              <mc:Fallback>
                <p:oleObj name="公式" r:id="rId49" imgW="1130300" imgH="4191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5457825"/>
                        <a:ext cx="1130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" name="Object 31"/>
          <p:cNvGraphicFramePr>
            <a:graphicFrameLocks noChangeAspect="1"/>
          </p:cNvGraphicFramePr>
          <p:nvPr/>
        </p:nvGraphicFramePr>
        <p:xfrm>
          <a:off x="6683375" y="55864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1" name="公式" r:id="rId51" imgW="241195" imgH="152334" progId="Equation.3">
                  <p:embed/>
                </p:oleObj>
              </mc:Choice>
              <mc:Fallback>
                <p:oleObj name="公式" r:id="rId51" imgW="241195" imgH="15233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75" y="55864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6672263" y="1135063"/>
            <a:ext cx="1571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则有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7" grpId="0"/>
      <p:bldP spid="24594" grpId="0"/>
      <p:bldP spid="24601" grpId="0"/>
      <p:bldP spid="2460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8"/>
          <p:cNvSpPr txBox="1">
            <a:spLocks noChangeArrowheads="1"/>
          </p:cNvSpPr>
          <p:nvPr/>
        </p:nvSpPr>
        <p:spPr bwMode="auto">
          <a:xfrm>
            <a:off x="2359025" y="2133600"/>
            <a:ext cx="31480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00FF"/>
                </a:solidFill>
                <a:ea typeface="黑体" pitchFamily="49" charset="-122"/>
              </a:rPr>
              <a:t>课堂练习          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49275"/>
            <a:ext cx="7620000" cy="121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80000"/>
              </a:lnSpc>
            </a:pPr>
            <a:r>
              <a:rPr lang="en-US" altLang="zh-CN" sz="4000" b="1" smtClean="0"/>
              <a:t/>
            </a:r>
            <a:br>
              <a:rPr lang="en-US" altLang="zh-CN" sz="4000" b="1" smtClean="0"/>
            </a:br>
            <a:r>
              <a:rPr lang="en-US" altLang="zh-CN" sz="4000" b="1" smtClean="0"/>
              <a:t> </a:t>
            </a:r>
            <a:endParaRPr lang="zh-CN" altLang="en-US" sz="4000" b="1" smtClean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62000" y="1619250"/>
            <a:ext cx="6934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hlink"/>
                </a:solidFill>
                <a:latin typeface="华文宋体" pitchFamily="2" charset="-122"/>
                <a:ea typeface="华文宋体" pitchFamily="2" charset="-122"/>
              </a:rPr>
              <a:t>从直观上来看，事件</a:t>
            </a:r>
            <a:r>
              <a:rPr lang="en-US" altLang="zh-CN" sz="2800" b="1">
                <a:solidFill>
                  <a:schemeClr val="hlink"/>
                </a:solidFill>
                <a:latin typeface="华文宋体" pitchFamily="2" charset="-122"/>
                <a:ea typeface="华文宋体" pitchFamily="2" charset="-122"/>
              </a:rPr>
              <a:t>A</a:t>
            </a:r>
            <a:r>
              <a:rPr lang="zh-CN" altLang="en-US" sz="2800" b="1">
                <a:solidFill>
                  <a:schemeClr val="hlink"/>
                </a:solidFill>
                <a:latin typeface="华文宋体" pitchFamily="2" charset="-122"/>
                <a:ea typeface="华文宋体" pitchFamily="2" charset="-122"/>
              </a:rPr>
              <a:t>的概率是指事件</a:t>
            </a:r>
            <a:r>
              <a:rPr lang="en-US" altLang="zh-CN" sz="2800" b="1">
                <a:solidFill>
                  <a:schemeClr val="hlink"/>
                </a:solidFill>
                <a:latin typeface="华文宋体" pitchFamily="2" charset="-122"/>
                <a:ea typeface="华文宋体" pitchFamily="2" charset="-122"/>
              </a:rPr>
              <a:t>A</a:t>
            </a:r>
            <a:r>
              <a:rPr lang="zh-CN" altLang="en-US" sz="2800" b="1">
                <a:solidFill>
                  <a:schemeClr val="hlink"/>
                </a:solidFill>
                <a:latin typeface="华文宋体" pitchFamily="2" charset="-122"/>
                <a:ea typeface="华文宋体" pitchFamily="2" charset="-122"/>
              </a:rPr>
              <a:t>发生的可能性</a:t>
            </a:r>
          </a:p>
        </p:txBody>
      </p:sp>
      <p:sp>
        <p:nvSpPr>
          <p:cNvPr id="655364" name="WordArt 4"/>
          <p:cNvSpPr>
            <a:spLocks noChangeArrowheads="1" noChangeShapeType="1" noTextEdit="1"/>
          </p:cNvSpPr>
          <p:nvPr/>
        </p:nvSpPr>
        <p:spPr bwMode="auto">
          <a:xfrm>
            <a:off x="609600" y="2895600"/>
            <a:ext cx="990600" cy="838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2800" b="1" i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2800" b="1" i="1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sp>
        <p:nvSpPr>
          <p:cNvPr id="655365" name="Text Box 5"/>
          <p:cNvSpPr txBox="1">
            <a:spLocks noChangeArrowheads="1"/>
          </p:cNvSpPr>
          <p:nvPr/>
        </p:nvSpPr>
        <p:spPr bwMode="auto">
          <a:xfrm>
            <a:off x="2133600" y="32004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i="1">
                <a:latin typeface="宋体" pitchFamily="2" charset="-122"/>
              </a:rPr>
              <a:t>P</a:t>
            </a:r>
            <a:r>
              <a:rPr lang="zh-CN" altLang="en-US" sz="2800" b="1" i="1">
                <a:latin typeface="宋体" pitchFamily="2" charset="-122"/>
              </a:rPr>
              <a:t>（</a:t>
            </a:r>
            <a:r>
              <a:rPr lang="en-US" altLang="zh-CN" sz="2800" b="1" i="1">
                <a:latin typeface="宋体" pitchFamily="2" charset="-122"/>
              </a:rPr>
              <a:t>A</a:t>
            </a:r>
            <a:r>
              <a:rPr lang="zh-CN" altLang="en-US" sz="2800" b="1" i="1">
                <a:latin typeface="宋体" pitchFamily="2" charset="-122"/>
              </a:rPr>
              <a:t>）</a:t>
            </a:r>
            <a:r>
              <a:rPr lang="zh-CN" altLang="zh-CN" sz="2800" b="1" i="1">
                <a:latin typeface="宋体" pitchFamily="2" charset="-122"/>
              </a:rPr>
              <a:t>应具有何种性质？</a:t>
            </a:r>
            <a:endParaRPr lang="zh-CN" altLang="en-US" sz="2800" b="1">
              <a:latin typeface="宋体" pitchFamily="2" charset="-122"/>
            </a:endParaRPr>
          </a:p>
        </p:txBody>
      </p:sp>
      <p:sp>
        <p:nvSpPr>
          <p:cNvPr id="655366" name="WordArt 6"/>
          <p:cNvSpPr>
            <a:spLocks noChangeArrowheads="1" noChangeShapeType="1" noTextEdit="1"/>
          </p:cNvSpPr>
          <p:nvPr/>
        </p:nvSpPr>
        <p:spPr bwMode="auto">
          <a:xfrm>
            <a:off x="685800" y="4267200"/>
            <a:ext cx="990600" cy="838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2800" b="1" i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2800" b="1" i="1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sp>
        <p:nvSpPr>
          <p:cNvPr id="655367" name="Text Box 7"/>
          <p:cNvSpPr txBox="1">
            <a:spLocks noChangeArrowheads="1"/>
          </p:cNvSpPr>
          <p:nvPr/>
        </p:nvSpPr>
        <p:spPr bwMode="auto">
          <a:xfrm>
            <a:off x="1981200" y="4038600"/>
            <a:ext cx="67595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抛一枚硬币，币值面向上的概率为多少？</a:t>
            </a:r>
          </a:p>
          <a:p>
            <a:r>
              <a:rPr lang="zh-CN" altLang="en-US" sz="2800" b="1"/>
              <a:t>掷一颗骰子，出现</a:t>
            </a:r>
            <a:r>
              <a:rPr lang="en-US" altLang="zh-CN" sz="2800" b="1"/>
              <a:t>6</a:t>
            </a:r>
            <a:r>
              <a:rPr lang="zh-CN" altLang="en-US" sz="2800" b="1"/>
              <a:t>点的概率为多少？</a:t>
            </a:r>
          </a:p>
          <a:p>
            <a:r>
              <a:rPr lang="zh-CN" altLang="en-US" sz="2800" b="1"/>
              <a:t>出现单数点的概率为多少？</a:t>
            </a:r>
          </a:p>
          <a:p>
            <a:r>
              <a:rPr lang="zh-CN" altLang="en-US" sz="2800" b="1"/>
              <a:t>向目标射击，命中目标的概率有多大？</a:t>
            </a:r>
          </a:p>
        </p:txBody>
      </p:sp>
      <p:sp>
        <p:nvSpPr>
          <p:cNvPr id="33800" name="Rectangle 21"/>
          <p:cNvSpPr txBox="1">
            <a:spLocks noChangeArrowheads="1"/>
          </p:cNvSpPr>
          <p:nvPr/>
        </p:nvSpPr>
        <p:spPr bwMode="auto">
          <a:xfrm>
            <a:off x="457200" y="334963"/>
            <a:ext cx="82296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0" hangingPunct="0"/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§1.2 </a:t>
            </a:r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随机事件的概率         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65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4" grpId="0" animBg="1"/>
      <p:bldP spid="655365" grpId="0" autoUpdateAnimBg="0"/>
      <p:bldP spid="655366" grpId="0" animBg="1"/>
      <p:bldP spid="65536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90563" y="1438275"/>
            <a:ext cx="31956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黑体" pitchFamily="49" charset="-122"/>
              </a:rPr>
              <a:t>1.</a:t>
            </a:r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频率的定义      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844550" y="260350"/>
            <a:ext cx="7940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hangingPunct="0"/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频率的定义与性质              </a:t>
            </a:r>
          </a:p>
        </p:txBody>
      </p:sp>
      <p:sp>
        <p:nvSpPr>
          <p:cNvPr id="342022" name="Text Box 6"/>
          <p:cNvSpPr txBox="1">
            <a:spLocks noChangeArrowheads="1"/>
          </p:cNvSpPr>
          <p:nvPr/>
        </p:nvSpPr>
        <p:spPr bwMode="auto">
          <a:xfrm>
            <a:off x="1128713" y="2266950"/>
            <a:ext cx="1633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CC0000"/>
                </a:solidFill>
                <a:ea typeface="黑体" pitchFamily="49" charset="-122"/>
              </a:rPr>
              <a:t>定义    </a:t>
            </a:r>
          </a:p>
        </p:txBody>
      </p:sp>
      <p:sp>
        <p:nvSpPr>
          <p:cNvPr id="342023" name="Text Box 7"/>
          <p:cNvSpPr txBox="1">
            <a:spLocks noChangeArrowheads="1"/>
          </p:cNvSpPr>
          <p:nvPr/>
        </p:nvSpPr>
        <p:spPr bwMode="auto">
          <a:xfrm>
            <a:off x="2074863" y="2290763"/>
            <a:ext cx="2703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在相同条件下，  </a:t>
            </a:r>
          </a:p>
        </p:txBody>
      </p:sp>
      <p:graphicFrame>
        <p:nvGraphicFramePr>
          <p:cNvPr id="342024" name="Object 8"/>
          <p:cNvGraphicFramePr>
            <a:graphicFrameLocks noChangeAspect="1"/>
          </p:cNvGraphicFramePr>
          <p:nvPr/>
        </p:nvGraphicFramePr>
        <p:xfrm>
          <a:off x="4549775" y="2376488"/>
          <a:ext cx="256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公式" r:id="rId3" imgW="2565400" imgH="444500" progId="Equation.3">
                  <p:embed/>
                </p:oleObj>
              </mc:Choice>
              <mc:Fallback>
                <p:oleObj name="公式" r:id="rId3" imgW="25654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2376488"/>
                        <a:ext cx="2565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5" name="Object 9"/>
          <p:cNvGraphicFramePr>
            <a:graphicFrameLocks noChangeAspect="1"/>
          </p:cNvGraphicFramePr>
          <p:nvPr/>
        </p:nvGraphicFramePr>
        <p:xfrm>
          <a:off x="7239000" y="2378075"/>
          <a:ext cx="9588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公式" r:id="rId5" imgW="952087" imgH="406224" progId="Equation.3">
                  <p:embed/>
                </p:oleObj>
              </mc:Choice>
              <mc:Fallback>
                <p:oleObj name="公式" r:id="rId5" imgW="952087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378075"/>
                        <a:ext cx="9588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6" name="Text Box 10"/>
          <p:cNvSpPr txBox="1">
            <a:spLocks noChangeArrowheads="1"/>
          </p:cNvSpPr>
          <p:nvPr/>
        </p:nvSpPr>
        <p:spPr bwMode="auto">
          <a:xfrm>
            <a:off x="698500" y="2890838"/>
            <a:ext cx="2454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次试验中</a:t>
            </a:r>
            <a:r>
              <a:rPr lang="en-US" altLang="zh-CN" sz="2800" b="1"/>
              <a:t>,    </a:t>
            </a:r>
          </a:p>
        </p:txBody>
      </p:sp>
      <p:graphicFrame>
        <p:nvGraphicFramePr>
          <p:cNvPr id="342027" name="Object 11"/>
          <p:cNvGraphicFramePr>
            <a:graphicFrameLocks noChangeAspect="1"/>
          </p:cNvGraphicFramePr>
          <p:nvPr/>
        </p:nvGraphicFramePr>
        <p:xfrm>
          <a:off x="2573338" y="2954338"/>
          <a:ext cx="57848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公式" r:id="rId7" imgW="5524500" imgH="444500" progId="Equation.3">
                  <p:embed/>
                </p:oleObj>
              </mc:Choice>
              <mc:Fallback>
                <p:oleObj name="公式" r:id="rId7" imgW="5524500" imgH="444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2954338"/>
                        <a:ext cx="57848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8" name="Text Box 12"/>
          <p:cNvSpPr txBox="1">
            <a:spLocks noChangeArrowheads="1"/>
          </p:cNvSpPr>
          <p:nvPr/>
        </p:nvSpPr>
        <p:spPr bwMode="auto">
          <a:xfrm>
            <a:off x="684213" y="3471863"/>
            <a:ext cx="1892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的频数</a:t>
            </a:r>
            <a:r>
              <a:rPr lang="en-US" altLang="zh-CN" sz="2800" b="1"/>
              <a:t>.   </a:t>
            </a:r>
          </a:p>
        </p:txBody>
      </p:sp>
      <p:graphicFrame>
        <p:nvGraphicFramePr>
          <p:cNvPr id="342029" name="Object 13"/>
          <p:cNvGraphicFramePr>
            <a:graphicFrameLocks noChangeAspect="1"/>
          </p:cNvGraphicFramePr>
          <p:nvPr/>
        </p:nvGraphicFramePr>
        <p:xfrm>
          <a:off x="2101850" y="3544888"/>
          <a:ext cx="52895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公式" r:id="rId9" imgW="5143500" imgH="444500" progId="Equation.3">
                  <p:embed/>
                </p:oleObj>
              </mc:Choice>
              <mc:Fallback>
                <p:oleObj name="公式" r:id="rId9" imgW="51435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3544888"/>
                        <a:ext cx="52895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30" name="Text Box 14"/>
          <p:cNvSpPr txBox="1">
            <a:spLocks noChangeArrowheads="1"/>
          </p:cNvSpPr>
          <p:nvPr/>
        </p:nvSpPr>
        <p:spPr bwMode="auto">
          <a:xfrm>
            <a:off x="7423150" y="3457575"/>
            <a:ext cx="1274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记作   </a:t>
            </a:r>
          </a:p>
        </p:txBody>
      </p:sp>
      <p:graphicFrame>
        <p:nvGraphicFramePr>
          <p:cNvPr id="342031" name="Object 15"/>
          <p:cNvGraphicFramePr>
            <a:graphicFrameLocks noChangeAspect="1"/>
          </p:cNvGraphicFramePr>
          <p:nvPr/>
        </p:nvGraphicFramePr>
        <p:xfrm>
          <a:off x="755650" y="4076700"/>
          <a:ext cx="106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公式" r:id="rId11" imgW="1066800" imgH="431800" progId="Equation.3">
                  <p:embed/>
                </p:oleObj>
              </mc:Choice>
              <mc:Fallback>
                <p:oleObj name="公式" r:id="rId11" imgW="10668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76700"/>
                        <a:ext cx="106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autoUpdateAnimBg="0"/>
      <p:bldP spid="342022" grpId="0"/>
      <p:bldP spid="342023" grpId="0"/>
      <p:bldP spid="342026" grpId="0"/>
      <p:bldP spid="342028" grpId="0"/>
      <p:bldP spid="3420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500063" y="922338"/>
            <a:ext cx="3889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FF"/>
                </a:solidFill>
                <a:ea typeface="黑体" pitchFamily="49" charset="-122"/>
              </a:rPr>
              <a:t>2.</a:t>
            </a:r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频率的性质             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1052513" y="1571625"/>
            <a:ext cx="633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楷体_GB2312"/>
              </a:rPr>
              <a:t>设</a:t>
            </a:r>
            <a:r>
              <a:rPr kumimoji="1" lang="en-US" altLang="zh-CN" sz="2800" b="1" i="1">
                <a:solidFill>
                  <a:srgbClr val="000000"/>
                </a:solidFill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</a:rPr>
              <a:t>是随机试验</a:t>
            </a:r>
            <a:r>
              <a:rPr kumimoji="1" lang="en-US" altLang="zh-CN" sz="2800" b="1" i="1">
                <a:solidFill>
                  <a:srgbClr val="000000"/>
                </a:solidFill>
              </a:rPr>
              <a:t>E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</a:rPr>
              <a:t>的任一事件</a:t>
            </a:r>
            <a:r>
              <a:rPr kumimoji="1" lang="en-US" altLang="zh-CN" sz="2800" b="1">
                <a:solidFill>
                  <a:srgbClr val="000000"/>
                </a:solidFill>
                <a:latin typeface="楷体_GB2312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楷体_GB2312"/>
              </a:rPr>
              <a:t>则       </a:t>
            </a:r>
          </a:p>
        </p:txBody>
      </p:sp>
      <p:graphicFrame>
        <p:nvGraphicFramePr>
          <p:cNvPr id="343046" name="Object 6"/>
          <p:cNvGraphicFramePr>
            <a:graphicFrameLocks noChangeAspect="1"/>
          </p:cNvGraphicFramePr>
          <p:nvPr/>
        </p:nvGraphicFramePr>
        <p:xfrm>
          <a:off x="1192213" y="2914650"/>
          <a:ext cx="1968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公式" r:id="rId3" imgW="1968500" imgH="482600" progId="Equation.3">
                  <p:embed/>
                </p:oleObj>
              </mc:Choice>
              <mc:Fallback>
                <p:oleObj name="公式" r:id="rId3" imgW="19685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2914650"/>
                        <a:ext cx="1968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7" name="Object 7"/>
          <p:cNvGraphicFramePr>
            <a:graphicFrameLocks noChangeAspect="1"/>
          </p:cNvGraphicFramePr>
          <p:nvPr/>
        </p:nvGraphicFramePr>
        <p:xfrm>
          <a:off x="1204913" y="2227263"/>
          <a:ext cx="2590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公式" r:id="rId5" imgW="2590800" imgH="482600" progId="Equation.3">
                  <p:embed/>
                </p:oleObj>
              </mc:Choice>
              <mc:Fallback>
                <p:oleObj name="公式" r:id="rId5" imgW="25908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2227263"/>
                        <a:ext cx="2590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8" name="Object 8"/>
          <p:cNvGraphicFramePr>
            <a:graphicFrameLocks noChangeAspect="1"/>
          </p:cNvGraphicFramePr>
          <p:nvPr/>
        </p:nvGraphicFramePr>
        <p:xfrm>
          <a:off x="1179513" y="3563938"/>
          <a:ext cx="69215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公式" r:id="rId7" imgW="6350000" imgH="482600" progId="Equation.3">
                  <p:embed/>
                </p:oleObj>
              </mc:Choice>
              <mc:Fallback>
                <p:oleObj name="公式" r:id="rId7" imgW="63500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3563938"/>
                        <a:ext cx="69215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9" name="Text Box 9"/>
          <p:cNvSpPr txBox="1">
            <a:spLocks noChangeArrowheads="1"/>
          </p:cNvSpPr>
          <p:nvPr/>
        </p:nvSpPr>
        <p:spPr bwMode="auto">
          <a:xfrm>
            <a:off x="8101013" y="3563938"/>
            <a:ext cx="1031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则   </a:t>
            </a:r>
          </a:p>
        </p:txBody>
      </p:sp>
      <p:graphicFrame>
        <p:nvGraphicFramePr>
          <p:cNvPr id="343050" name="Object 10"/>
          <p:cNvGraphicFramePr>
            <a:graphicFrameLocks noChangeAspect="1"/>
          </p:cNvGraphicFramePr>
          <p:nvPr/>
        </p:nvGraphicFramePr>
        <p:xfrm>
          <a:off x="574675" y="4275138"/>
          <a:ext cx="318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公式" r:id="rId9" imgW="3187700" imgH="431800" progId="Equation.3">
                  <p:embed/>
                </p:oleObj>
              </mc:Choice>
              <mc:Fallback>
                <p:oleObj name="公式" r:id="rId9" imgW="31877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4275138"/>
                        <a:ext cx="318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1" name="Object 11"/>
          <p:cNvGraphicFramePr>
            <a:graphicFrameLocks noChangeAspect="1"/>
          </p:cNvGraphicFramePr>
          <p:nvPr/>
        </p:nvGraphicFramePr>
        <p:xfrm>
          <a:off x="3927475" y="4265613"/>
          <a:ext cx="444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公式" r:id="rId11" imgW="4445000" imgH="431800" progId="Equation.3">
                  <p:embed/>
                </p:oleObj>
              </mc:Choice>
              <mc:Fallback>
                <p:oleObj name="公式" r:id="rId11" imgW="44450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4265613"/>
                        <a:ext cx="4445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2" name="Object 12"/>
          <p:cNvGraphicFramePr>
            <a:graphicFrameLocks noChangeAspect="1"/>
          </p:cNvGraphicFramePr>
          <p:nvPr/>
        </p:nvGraphicFramePr>
        <p:xfrm>
          <a:off x="3727450" y="44211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公式" r:id="rId13" imgW="241195" imgH="152334" progId="Equation.3">
                  <p:embed/>
                </p:oleObj>
              </mc:Choice>
              <mc:Fallback>
                <p:oleObj name="公式" r:id="rId13" imgW="241195" imgH="15233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44211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53" name="Text Box 13"/>
          <p:cNvSpPr txBox="1">
            <a:spLocks noChangeArrowheads="1"/>
          </p:cNvSpPr>
          <p:nvPr/>
        </p:nvSpPr>
        <p:spPr bwMode="auto">
          <a:xfrm>
            <a:off x="1131888" y="4816475"/>
            <a:ext cx="7434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事件发生的频率大小表示其发生的频繁程度</a:t>
            </a:r>
            <a:r>
              <a:rPr lang="en-US" altLang="zh-CN" sz="2800" b="1"/>
              <a:t>.    </a:t>
            </a:r>
          </a:p>
        </p:txBody>
      </p:sp>
      <p:sp>
        <p:nvSpPr>
          <p:cNvPr id="343054" name="Text Box 14"/>
          <p:cNvSpPr txBox="1">
            <a:spLocks noChangeArrowheads="1"/>
          </p:cNvSpPr>
          <p:nvPr/>
        </p:nvSpPr>
        <p:spPr bwMode="auto">
          <a:xfrm>
            <a:off x="468313" y="5414963"/>
            <a:ext cx="2609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频率大</a:t>
            </a:r>
            <a:r>
              <a:rPr lang="en-US" altLang="zh-CN" sz="2800" b="1"/>
              <a:t>,     </a:t>
            </a:r>
          </a:p>
        </p:txBody>
      </p:sp>
      <p:sp>
        <p:nvSpPr>
          <p:cNvPr id="343055" name="Text Box 15"/>
          <p:cNvSpPr txBox="1">
            <a:spLocks noChangeArrowheads="1"/>
          </p:cNvSpPr>
          <p:nvPr/>
        </p:nvSpPr>
        <p:spPr bwMode="auto">
          <a:xfrm>
            <a:off x="1779588" y="5414963"/>
            <a:ext cx="439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事件发生就越频繁</a:t>
            </a:r>
            <a:r>
              <a:rPr lang="en-US" altLang="zh-CN" sz="2800" b="1"/>
              <a:t>,       </a:t>
            </a:r>
          </a:p>
        </p:txBody>
      </p:sp>
      <p:sp>
        <p:nvSpPr>
          <p:cNvPr id="343056" name="Text Box 16"/>
          <p:cNvSpPr txBox="1">
            <a:spLocks noChangeArrowheads="1"/>
          </p:cNvSpPr>
          <p:nvPr/>
        </p:nvSpPr>
        <p:spPr bwMode="auto">
          <a:xfrm>
            <a:off x="4899025" y="5402263"/>
            <a:ext cx="3975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这表示事件在一次试    </a:t>
            </a:r>
          </a:p>
        </p:txBody>
      </p:sp>
      <p:sp>
        <p:nvSpPr>
          <p:cNvPr id="343057" name="Text Box 17"/>
          <p:cNvSpPr txBox="1">
            <a:spLocks noChangeArrowheads="1"/>
          </p:cNvSpPr>
          <p:nvPr/>
        </p:nvSpPr>
        <p:spPr bwMode="auto">
          <a:xfrm>
            <a:off x="498475" y="6005513"/>
            <a:ext cx="5532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验中发生的可能性就越大</a:t>
            </a:r>
            <a:r>
              <a:rPr lang="en-US" altLang="zh-CN" sz="2800" b="1"/>
              <a:t>.      </a:t>
            </a:r>
          </a:p>
        </p:txBody>
      </p:sp>
      <p:sp>
        <p:nvSpPr>
          <p:cNvPr id="343058" name="Text Box 18"/>
          <p:cNvSpPr txBox="1">
            <a:spLocks noChangeArrowheads="1"/>
          </p:cNvSpPr>
          <p:nvPr/>
        </p:nvSpPr>
        <p:spPr bwMode="auto">
          <a:xfrm>
            <a:off x="4649788" y="5992813"/>
            <a:ext cx="2676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反之亦然</a:t>
            </a:r>
            <a:r>
              <a:rPr lang="en-US" altLang="zh-CN" sz="2800" b="1"/>
              <a:t>.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4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5" grpId="0" autoUpdateAnimBg="0"/>
      <p:bldP spid="343049" grpId="0"/>
      <p:bldP spid="343053" grpId="0"/>
      <p:bldP spid="343054" grpId="0"/>
      <p:bldP spid="343055" grpId="0"/>
      <p:bldP spid="343056" grpId="0"/>
      <p:bldP spid="343057" grpId="0"/>
      <p:bldP spid="3430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32" name="Rectangle 68"/>
          <p:cNvSpPr>
            <a:spLocks noChangeArrowheads="1"/>
          </p:cNvSpPr>
          <p:nvPr/>
        </p:nvSpPr>
        <p:spPr bwMode="auto">
          <a:xfrm>
            <a:off x="2709863" y="3062288"/>
            <a:ext cx="609600" cy="3200400"/>
          </a:xfrm>
          <a:prstGeom prst="rect">
            <a:avLst/>
          </a:prstGeom>
          <a:solidFill>
            <a:srgbClr val="00FFFF">
              <a:alpha val="50195"/>
            </a:srgbClr>
          </a:solidFill>
          <a:ln w="1905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44136" name="Rectangle 72"/>
          <p:cNvSpPr>
            <a:spLocks noChangeArrowheads="1"/>
          </p:cNvSpPr>
          <p:nvPr/>
        </p:nvSpPr>
        <p:spPr bwMode="auto">
          <a:xfrm>
            <a:off x="4995863" y="3062288"/>
            <a:ext cx="838200" cy="3214687"/>
          </a:xfrm>
          <a:prstGeom prst="rect">
            <a:avLst/>
          </a:prstGeom>
          <a:solidFill>
            <a:srgbClr val="00FFFF">
              <a:alpha val="50195"/>
            </a:srgbClr>
          </a:solidFill>
          <a:ln w="1905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44137" name="Rectangle 73"/>
          <p:cNvSpPr>
            <a:spLocks noChangeArrowheads="1"/>
          </p:cNvSpPr>
          <p:nvPr/>
        </p:nvSpPr>
        <p:spPr bwMode="auto">
          <a:xfrm>
            <a:off x="7105650" y="3062288"/>
            <a:ext cx="914400" cy="3205162"/>
          </a:xfrm>
          <a:prstGeom prst="rect">
            <a:avLst/>
          </a:prstGeom>
          <a:solidFill>
            <a:srgbClr val="00FFFF">
              <a:alpha val="50195"/>
            </a:srgbClr>
          </a:solidFill>
          <a:ln w="1905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344068" name="Group 4"/>
          <p:cNvGrpSpPr>
            <a:grpSpLocks/>
          </p:cNvGrpSpPr>
          <p:nvPr/>
        </p:nvGrpSpPr>
        <p:grpSpPr bwMode="auto">
          <a:xfrm>
            <a:off x="554038" y="1987550"/>
            <a:ext cx="7489825" cy="4425950"/>
            <a:chOff x="648" y="1117"/>
            <a:chExt cx="4718" cy="2788"/>
          </a:xfrm>
        </p:grpSpPr>
        <p:sp>
          <p:nvSpPr>
            <p:cNvPr id="36884" name="Line 5"/>
            <p:cNvSpPr>
              <a:spLocks noChangeShapeType="1"/>
            </p:cNvSpPr>
            <p:nvPr/>
          </p:nvSpPr>
          <p:spPr bwMode="auto">
            <a:xfrm>
              <a:off x="651" y="1127"/>
              <a:ext cx="46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5" name="Line 6"/>
            <p:cNvSpPr>
              <a:spLocks noChangeShapeType="1"/>
            </p:cNvSpPr>
            <p:nvPr/>
          </p:nvSpPr>
          <p:spPr bwMode="auto">
            <a:xfrm>
              <a:off x="1242" y="1127"/>
              <a:ext cx="0" cy="26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6" name="Line 7"/>
            <p:cNvSpPr>
              <a:spLocks noChangeShapeType="1"/>
            </p:cNvSpPr>
            <p:nvPr/>
          </p:nvSpPr>
          <p:spPr bwMode="auto">
            <a:xfrm>
              <a:off x="1242" y="1443"/>
              <a:ext cx="410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7" name="Line 8"/>
            <p:cNvSpPr>
              <a:spLocks noChangeShapeType="1"/>
            </p:cNvSpPr>
            <p:nvPr/>
          </p:nvSpPr>
          <p:spPr bwMode="auto">
            <a:xfrm>
              <a:off x="2580" y="1127"/>
              <a:ext cx="0" cy="26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8" name="Line 9"/>
            <p:cNvSpPr>
              <a:spLocks noChangeShapeType="1"/>
            </p:cNvSpPr>
            <p:nvPr/>
          </p:nvSpPr>
          <p:spPr bwMode="auto">
            <a:xfrm>
              <a:off x="4032" y="1127"/>
              <a:ext cx="0" cy="26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9" name="Line 10"/>
            <p:cNvSpPr>
              <a:spLocks noChangeShapeType="1"/>
            </p:cNvSpPr>
            <p:nvPr/>
          </p:nvSpPr>
          <p:spPr bwMode="auto">
            <a:xfrm>
              <a:off x="1882" y="1443"/>
              <a:ext cx="0" cy="23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0" name="Line 11"/>
            <p:cNvSpPr>
              <a:spLocks noChangeShapeType="1"/>
            </p:cNvSpPr>
            <p:nvPr/>
          </p:nvSpPr>
          <p:spPr bwMode="auto">
            <a:xfrm>
              <a:off x="4712" y="1443"/>
              <a:ext cx="0" cy="23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1" name="Text Box 12"/>
            <p:cNvSpPr txBox="1">
              <a:spLocks noChangeArrowheads="1"/>
            </p:cNvSpPr>
            <p:nvPr/>
          </p:nvSpPr>
          <p:spPr bwMode="auto">
            <a:xfrm>
              <a:off x="664" y="1160"/>
              <a:ext cx="569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zh-CN" altLang="en-US" sz="2800" b="1">
                  <a:ea typeface="黑体" pitchFamily="49" charset="-122"/>
                </a:rPr>
                <a:t>试验</a:t>
              </a:r>
            </a:p>
            <a:p>
              <a:pPr algn="ctr"/>
              <a:r>
                <a:rPr kumimoji="1" lang="zh-CN" altLang="en-US" sz="2800" b="1">
                  <a:ea typeface="黑体" pitchFamily="49" charset="-122"/>
                </a:rPr>
                <a:t>序号</a:t>
              </a:r>
            </a:p>
          </p:txBody>
        </p:sp>
        <p:graphicFrame>
          <p:nvGraphicFramePr>
            <p:cNvPr id="36892" name="Object 13"/>
            <p:cNvGraphicFramePr>
              <a:graphicFrameLocks noChangeAspect="1"/>
            </p:cNvGraphicFramePr>
            <p:nvPr/>
          </p:nvGraphicFramePr>
          <p:xfrm>
            <a:off x="1658" y="1183"/>
            <a:ext cx="4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94" name="Equation" r:id="rId3" imgW="774364" imgH="304668" progId="Equation.3">
                    <p:embed/>
                  </p:oleObj>
                </mc:Choice>
                <mc:Fallback>
                  <p:oleObj name="Equation" r:id="rId3" imgW="774364" imgH="304668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" y="1183"/>
                          <a:ext cx="4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3" name="Object 14"/>
            <p:cNvGraphicFramePr>
              <a:graphicFrameLocks noChangeAspect="1"/>
            </p:cNvGraphicFramePr>
            <p:nvPr/>
          </p:nvGraphicFramePr>
          <p:xfrm>
            <a:off x="1434" y="1475"/>
            <a:ext cx="2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95" name="Equation" r:id="rId5" imgW="431613" imgH="418918" progId="Equation.3">
                    <p:embed/>
                  </p:oleObj>
                </mc:Choice>
                <mc:Fallback>
                  <p:oleObj name="Equation" r:id="rId5" imgW="431613" imgH="41891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1475"/>
                          <a:ext cx="27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4" name="Object 15"/>
            <p:cNvGraphicFramePr>
              <a:graphicFrameLocks noChangeAspect="1"/>
            </p:cNvGraphicFramePr>
            <p:nvPr/>
          </p:nvGraphicFramePr>
          <p:xfrm>
            <a:off x="2186" y="1491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96" name="Equation" r:id="rId7" imgW="304536" imgH="393359" progId="Equation.3">
                    <p:embed/>
                  </p:oleObj>
                </mc:Choice>
                <mc:Fallback>
                  <p:oleObj name="Equation" r:id="rId7" imgW="304536" imgH="39335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6" y="1491"/>
                          <a:ext cx="1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5" name="Text Box 16"/>
            <p:cNvSpPr txBox="1">
              <a:spLocks noChangeArrowheads="1"/>
            </p:cNvSpPr>
            <p:nvPr/>
          </p:nvSpPr>
          <p:spPr bwMode="auto">
            <a:xfrm>
              <a:off x="803" y="1799"/>
              <a:ext cx="353" cy="2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400" b="1"/>
                <a:t>1 2 3  4  5  6  7</a:t>
              </a:r>
            </a:p>
          </p:txBody>
        </p:sp>
        <p:sp>
          <p:nvSpPr>
            <p:cNvPr id="36896" name="Text Box 17"/>
            <p:cNvSpPr txBox="1">
              <a:spLocks noChangeArrowheads="1"/>
            </p:cNvSpPr>
            <p:nvPr/>
          </p:nvSpPr>
          <p:spPr bwMode="auto">
            <a:xfrm>
              <a:off x="1426" y="1766"/>
              <a:ext cx="353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400" b="1"/>
                <a:t>2</a:t>
              </a:r>
            </a:p>
          </p:txBody>
        </p:sp>
        <p:sp>
          <p:nvSpPr>
            <p:cNvPr id="36897" name="Text Box 18"/>
            <p:cNvSpPr txBox="1">
              <a:spLocks noChangeArrowheads="1"/>
            </p:cNvSpPr>
            <p:nvPr/>
          </p:nvSpPr>
          <p:spPr bwMode="auto">
            <a:xfrm>
              <a:off x="1475" y="2038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3</a:t>
              </a:r>
            </a:p>
          </p:txBody>
        </p:sp>
        <p:sp>
          <p:nvSpPr>
            <p:cNvPr id="36898" name="Text Box 19"/>
            <p:cNvSpPr txBox="1">
              <a:spLocks noChangeArrowheads="1"/>
            </p:cNvSpPr>
            <p:nvPr/>
          </p:nvSpPr>
          <p:spPr bwMode="auto">
            <a:xfrm>
              <a:off x="1379" y="2342"/>
              <a:ext cx="353" cy="1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400" b="1"/>
                <a:t>1  5  1  2  4</a:t>
              </a:r>
            </a:p>
          </p:txBody>
        </p:sp>
        <p:graphicFrame>
          <p:nvGraphicFramePr>
            <p:cNvPr id="36899" name="Object 20"/>
            <p:cNvGraphicFramePr>
              <a:graphicFrameLocks noChangeAspect="1"/>
            </p:cNvGraphicFramePr>
            <p:nvPr/>
          </p:nvGraphicFramePr>
          <p:xfrm>
            <a:off x="2978" y="1899"/>
            <a:ext cx="12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97" name="Equation" r:id="rId9" imgW="203112" imgH="444307" progId="Equation.3">
                    <p:embed/>
                  </p:oleObj>
                </mc:Choice>
                <mc:Fallback>
                  <p:oleObj name="Equation" r:id="rId9" imgW="203112" imgH="444307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8" y="1899"/>
                          <a:ext cx="12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0" name="Object 21"/>
            <p:cNvGraphicFramePr>
              <a:graphicFrameLocks noChangeAspect="1"/>
            </p:cNvGraphicFramePr>
            <p:nvPr/>
          </p:nvGraphicFramePr>
          <p:xfrm>
            <a:off x="2858" y="1475"/>
            <a:ext cx="2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98" name="Equation" r:id="rId11" imgW="431613" imgH="418918" progId="Equation.3">
                    <p:embed/>
                  </p:oleObj>
                </mc:Choice>
                <mc:Fallback>
                  <p:oleObj name="Equation" r:id="rId11" imgW="431613" imgH="418918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8" y="1475"/>
                          <a:ext cx="27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1" name="Object 22"/>
            <p:cNvGraphicFramePr>
              <a:graphicFrameLocks noChangeAspect="1"/>
            </p:cNvGraphicFramePr>
            <p:nvPr/>
          </p:nvGraphicFramePr>
          <p:xfrm>
            <a:off x="3580" y="1491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99" name="Equation" r:id="rId12" imgW="304536" imgH="393359" progId="Equation.3">
                    <p:embed/>
                  </p:oleObj>
                </mc:Choice>
                <mc:Fallback>
                  <p:oleObj name="Equation" r:id="rId12" imgW="304536" imgH="39335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0" y="1491"/>
                          <a:ext cx="1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2" name="Object 23"/>
            <p:cNvGraphicFramePr>
              <a:graphicFrameLocks noChangeAspect="1"/>
            </p:cNvGraphicFramePr>
            <p:nvPr/>
          </p:nvGraphicFramePr>
          <p:xfrm>
            <a:off x="2990" y="1179"/>
            <a:ext cx="6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00" name="Equation" r:id="rId13" imgW="952087" imgH="317362" progId="Equation.3">
                    <p:embed/>
                  </p:oleObj>
                </mc:Choice>
                <mc:Fallback>
                  <p:oleObj name="Equation" r:id="rId13" imgW="952087" imgH="31736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0" y="1179"/>
                          <a:ext cx="6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3" name="Text Box 24"/>
            <p:cNvSpPr txBox="1">
              <a:spLocks noChangeArrowheads="1"/>
            </p:cNvSpPr>
            <p:nvPr/>
          </p:nvSpPr>
          <p:spPr bwMode="auto">
            <a:xfrm>
              <a:off x="2784" y="1751"/>
              <a:ext cx="6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/>
                <a:t>22</a:t>
              </a:r>
            </a:p>
          </p:txBody>
        </p:sp>
        <p:sp>
          <p:nvSpPr>
            <p:cNvPr id="36904" name="Text Box 25"/>
            <p:cNvSpPr txBox="1">
              <a:spLocks noChangeArrowheads="1"/>
            </p:cNvSpPr>
            <p:nvPr/>
          </p:nvSpPr>
          <p:spPr bwMode="auto">
            <a:xfrm>
              <a:off x="2784" y="2023"/>
              <a:ext cx="4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25</a:t>
              </a:r>
            </a:p>
          </p:txBody>
        </p:sp>
        <p:sp>
          <p:nvSpPr>
            <p:cNvPr id="36905" name="Text Box 26"/>
            <p:cNvSpPr txBox="1">
              <a:spLocks noChangeArrowheads="1"/>
            </p:cNvSpPr>
            <p:nvPr/>
          </p:nvSpPr>
          <p:spPr bwMode="auto">
            <a:xfrm>
              <a:off x="2802" y="2359"/>
              <a:ext cx="3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21</a:t>
              </a:r>
            </a:p>
          </p:txBody>
        </p:sp>
        <p:sp>
          <p:nvSpPr>
            <p:cNvPr id="36906" name="Text Box 27"/>
            <p:cNvSpPr txBox="1">
              <a:spLocks noChangeArrowheads="1"/>
            </p:cNvSpPr>
            <p:nvPr/>
          </p:nvSpPr>
          <p:spPr bwMode="auto">
            <a:xfrm>
              <a:off x="2802" y="2663"/>
              <a:ext cx="3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25</a:t>
              </a:r>
            </a:p>
          </p:txBody>
        </p:sp>
        <p:sp>
          <p:nvSpPr>
            <p:cNvPr id="36907" name="Text Box 28"/>
            <p:cNvSpPr txBox="1">
              <a:spLocks noChangeArrowheads="1"/>
            </p:cNvSpPr>
            <p:nvPr/>
          </p:nvSpPr>
          <p:spPr bwMode="auto">
            <a:xfrm>
              <a:off x="2792" y="2977"/>
              <a:ext cx="3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24</a:t>
              </a:r>
            </a:p>
          </p:txBody>
        </p:sp>
        <p:sp>
          <p:nvSpPr>
            <p:cNvPr id="36908" name="Text Box 29"/>
            <p:cNvSpPr txBox="1">
              <a:spLocks noChangeArrowheads="1"/>
            </p:cNvSpPr>
            <p:nvPr/>
          </p:nvSpPr>
          <p:spPr bwMode="auto">
            <a:xfrm>
              <a:off x="2793" y="3271"/>
              <a:ext cx="4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18</a:t>
              </a:r>
            </a:p>
          </p:txBody>
        </p:sp>
        <p:sp>
          <p:nvSpPr>
            <p:cNvPr id="36909" name="Text Box 30"/>
            <p:cNvSpPr txBox="1">
              <a:spLocks noChangeArrowheads="1"/>
            </p:cNvSpPr>
            <p:nvPr/>
          </p:nvSpPr>
          <p:spPr bwMode="auto">
            <a:xfrm>
              <a:off x="2802" y="3575"/>
              <a:ext cx="3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27</a:t>
              </a:r>
            </a:p>
          </p:txBody>
        </p:sp>
        <p:graphicFrame>
          <p:nvGraphicFramePr>
            <p:cNvPr id="36910" name="Object 31"/>
            <p:cNvGraphicFramePr>
              <a:graphicFrameLocks noChangeAspect="1"/>
            </p:cNvGraphicFramePr>
            <p:nvPr/>
          </p:nvGraphicFramePr>
          <p:xfrm>
            <a:off x="4336" y="1475"/>
            <a:ext cx="2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01" name="Equation" r:id="rId15" imgW="431613" imgH="418918" progId="Equation.3">
                    <p:embed/>
                  </p:oleObj>
                </mc:Choice>
                <mc:Fallback>
                  <p:oleObj name="Equation" r:id="rId15" imgW="431613" imgH="418918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" y="1475"/>
                          <a:ext cx="27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11" name="Object 32"/>
            <p:cNvGraphicFramePr>
              <a:graphicFrameLocks noChangeAspect="1"/>
            </p:cNvGraphicFramePr>
            <p:nvPr/>
          </p:nvGraphicFramePr>
          <p:xfrm>
            <a:off x="4304" y="1179"/>
            <a:ext cx="7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02" name="Equation" r:id="rId16" imgW="1129810" imgH="317362" progId="Equation.3">
                    <p:embed/>
                  </p:oleObj>
                </mc:Choice>
                <mc:Fallback>
                  <p:oleObj name="Equation" r:id="rId16" imgW="1129810" imgH="31736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1179"/>
                          <a:ext cx="7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12" name="Text Box 33"/>
            <p:cNvSpPr txBox="1">
              <a:spLocks noChangeArrowheads="1"/>
            </p:cNvSpPr>
            <p:nvPr/>
          </p:nvSpPr>
          <p:spPr bwMode="auto">
            <a:xfrm>
              <a:off x="4156" y="1735"/>
              <a:ext cx="4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251</a:t>
              </a:r>
            </a:p>
          </p:txBody>
        </p:sp>
        <p:sp>
          <p:nvSpPr>
            <p:cNvPr id="36913" name="Text Box 34"/>
            <p:cNvSpPr txBox="1">
              <a:spLocks noChangeArrowheads="1"/>
            </p:cNvSpPr>
            <p:nvPr/>
          </p:nvSpPr>
          <p:spPr bwMode="auto">
            <a:xfrm>
              <a:off x="4156" y="2023"/>
              <a:ext cx="4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249</a:t>
              </a:r>
            </a:p>
          </p:txBody>
        </p:sp>
        <p:sp>
          <p:nvSpPr>
            <p:cNvPr id="36914" name="Text Box 35"/>
            <p:cNvSpPr txBox="1">
              <a:spLocks noChangeArrowheads="1"/>
            </p:cNvSpPr>
            <p:nvPr/>
          </p:nvSpPr>
          <p:spPr bwMode="auto">
            <a:xfrm>
              <a:off x="4156" y="2359"/>
              <a:ext cx="4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256</a:t>
              </a:r>
            </a:p>
          </p:txBody>
        </p:sp>
        <p:sp>
          <p:nvSpPr>
            <p:cNvPr id="36915" name="Text Box 36"/>
            <p:cNvSpPr txBox="1">
              <a:spLocks noChangeArrowheads="1"/>
            </p:cNvSpPr>
            <p:nvPr/>
          </p:nvSpPr>
          <p:spPr bwMode="auto">
            <a:xfrm>
              <a:off x="4156" y="2665"/>
              <a:ext cx="4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247</a:t>
              </a:r>
            </a:p>
          </p:txBody>
        </p:sp>
        <p:sp>
          <p:nvSpPr>
            <p:cNvPr id="36916" name="Text Box 37"/>
            <p:cNvSpPr txBox="1">
              <a:spLocks noChangeArrowheads="1"/>
            </p:cNvSpPr>
            <p:nvPr/>
          </p:nvSpPr>
          <p:spPr bwMode="auto">
            <a:xfrm>
              <a:off x="4156" y="2989"/>
              <a:ext cx="4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251</a:t>
              </a:r>
            </a:p>
          </p:txBody>
        </p:sp>
        <p:sp>
          <p:nvSpPr>
            <p:cNvPr id="36917" name="Text Box 38"/>
            <p:cNvSpPr txBox="1">
              <a:spLocks noChangeArrowheads="1"/>
            </p:cNvSpPr>
            <p:nvPr/>
          </p:nvSpPr>
          <p:spPr bwMode="auto">
            <a:xfrm>
              <a:off x="4156" y="3271"/>
              <a:ext cx="4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262</a:t>
              </a:r>
            </a:p>
          </p:txBody>
        </p:sp>
        <p:sp>
          <p:nvSpPr>
            <p:cNvPr id="36918" name="Text Box 39"/>
            <p:cNvSpPr txBox="1">
              <a:spLocks noChangeArrowheads="1"/>
            </p:cNvSpPr>
            <p:nvPr/>
          </p:nvSpPr>
          <p:spPr bwMode="auto">
            <a:xfrm>
              <a:off x="4156" y="3559"/>
              <a:ext cx="4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258</a:t>
              </a:r>
            </a:p>
          </p:txBody>
        </p:sp>
        <p:sp>
          <p:nvSpPr>
            <p:cNvPr id="36919" name="Line 40"/>
            <p:cNvSpPr>
              <a:spLocks noChangeShapeType="1"/>
            </p:cNvSpPr>
            <p:nvPr/>
          </p:nvSpPr>
          <p:spPr bwMode="auto">
            <a:xfrm>
              <a:off x="648" y="1125"/>
              <a:ext cx="0" cy="26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0" name="Line 41"/>
            <p:cNvSpPr>
              <a:spLocks noChangeShapeType="1"/>
            </p:cNvSpPr>
            <p:nvPr/>
          </p:nvSpPr>
          <p:spPr bwMode="auto">
            <a:xfrm>
              <a:off x="5342" y="1117"/>
              <a:ext cx="0" cy="27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1" name="Text Box 42"/>
            <p:cNvSpPr txBox="1">
              <a:spLocks noChangeArrowheads="1"/>
            </p:cNvSpPr>
            <p:nvPr/>
          </p:nvSpPr>
          <p:spPr bwMode="auto">
            <a:xfrm>
              <a:off x="2034" y="1751"/>
              <a:ext cx="4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0.4</a:t>
              </a:r>
            </a:p>
          </p:txBody>
        </p:sp>
        <p:sp>
          <p:nvSpPr>
            <p:cNvPr id="36922" name="Text Box 43"/>
            <p:cNvSpPr txBox="1">
              <a:spLocks noChangeArrowheads="1"/>
            </p:cNvSpPr>
            <p:nvPr/>
          </p:nvSpPr>
          <p:spPr bwMode="auto">
            <a:xfrm>
              <a:off x="2034" y="2023"/>
              <a:ext cx="4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0.6</a:t>
              </a:r>
            </a:p>
          </p:txBody>
        </p:sp>
        <p:sp>
          <p:nvSpPr>
            <p:cNvPr id="36923" name="Text Box 44"/>
            <p:cNvSpPr txBox="1">
              <a:spLocks noChangeArrowheads="1"/>
            </p:cNvSpPr>
            <p:nvPr/>
          </p:nvSpPr>
          <p:spPr bwMode="auto">
            <a:xfrm>
              <a:off x="2034" y="2327"/>
              <a:ext cx="5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/>
                <a:t>0.2</a:t>
              </a:r>
            </a:p>
          </p:txBody>
        </p:sp>
        <p:sp>
          <p:nvSpPr>
            <p:cNvPr id="36924" name="Text Box 45"/>
            <p:cNvSpPr txBox="1">
              <a:spLocks noChangeArrowheads="1"/>
            </p:cNvSpPr>
            <p:nvPr/>
          </p:nvSpPr>
          <p:spPr bwMode="auto">
            <a:xfrm>
              <a:off x="2034" y="2647"/>
              <a:ext cx="4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1.0</a:t>
              </a:r>
            </a:p>
          </p:txBody>
        </p:sp>
        <p:sp>
          <p:nvSpPr>
            <p:cNvPr id="36925" name="Rectangle 46"/>
            <p:cNvSpPr>
              <a:spLocks noChangeArrowheads="1"/>
            </p:cNvSpPr>
            <p:nvPr/>
          </p:nvSpPr>
          <p:spPr bwMode="auto">
            <a:xfrm>
              <a:off x="2034" y="2983"/>
              <a:ext cx="4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/>
                <a:t>0.2</a:t>
              </a:r>
            </a:p>
          </p:txBody>
        </p:sp>
        <p:sp>
          <p:nvSpPr>
            <p:cNvPr id="36926" name="Rectangle 47"/>
            <p:cNvSpPr>
              <a:spLocks noChangeArrowheads="1"/>
            </p:cNvSpPr>
            <p:nvPr/>
          </p:nvSpPr>
          <p:spPr bwMode="auto">
            <a:xfrm>
              <a:off x="2034" y="3287"/>
              <a:ext cx="4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/>
                <a:t>0.4</a:t>
              </a:r>
            </a:p>
          </p:txBody>
        </p:sp>
        <p:sp>
          <p:nvSpPr>
            <p:cNvPr id="36927" name="Text Box 48"/>
            <p:cNvSpPr txBox="1">
              <a:spLocks noChangeArrowheads="1"/>
            </p:cNvSpPr>
            <p:nvPr/>
          </p:nvSpPr>
          <p:spPr bwMode="auto">
            <a:xfrm>
              <a:off x="2034" y="3559"/>
              <a:ext cx="4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0.8</a:t>
              </a:r>
            </a:p>
          </p:txBody>
        </p:sp>
        <p:sp>
          <p:nvSpPr>
            <p:cNvPr id="36928" name="Text Box 49"/>
            <p:cNvSpPr txBox="1">
              <a:spLocks noChangeArrowheads="1"/>
            </p:cNvSpPr>
            <p:nvPr/>
          </p:nvSpPr>
          <p:spPr bwMode="auto">
            <a:xfrm>
              <a:off x="3452" y="1735"/>
              <a:ext cx="5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0.44</a:t>
              </a:r>
            </a:p>
          </p:txBody>
        </p:sp>
        <p:sp>
          <p:nvSpPr>
            <p:cNvPr id="36929" name="Text Box 50"/>
            <p:cNvSpPr txBox="1">
              <a:spLocks noChangeArrowheads="1"/>
            </p:cNvSpPr>
            <p:nvPr/>
          </p:nvSpPr>
          <p:spPr bwMode="auto">
            <a:xfrm>
              <a:off x="3452" y="2023"/>
              <a:ext cx="5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0.50</a:t>
              </a:r>
            </a:p>
          </p:txBody>
        </p:sp>
        <p:sp>
          <p:nvSpPr>
            <p:cNvPr id="36930" name="Text Box 51"/>
            <p:cNvSpPr txBox="1">
              <a:spLocks noChangeArrowheads="1"/>
            </p:cNvSpPr>
            <p:nvPr/>
          </p:nvSpPr>
          <p:spPr bwMode="auto">
            <a:xfrm>
              <a:off x="3452" y="2359"/>
              <a:ext cx="5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0.42</a:t>
              </a:r>
            </a:p>
          </p:txBody>
        </p:sp>
        <p:sp>
          <p:nvSpPr>
            <p:cNvPr id="36931" name="Text Box 52"/>
            <p:cNvSpPr txBox="1">
              <a:spLocks noChangeArrowheads="1"/>
            </p:cNvSpPr>
            <p:nvPr/>
          </p:nvSpPr>
          <p:spPr bwMode="auto">
            <a:xfrm>
              <a:off x="3442" y="2977"/>
              <a:ext cx="5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0.48</a:t>
              </a:r>
            </a:p>
          </p:txBody>
        </p:sp>
        <p:sp>
          <p:nvSpPr>
            <p:cNvPr id="36932" name="Text Box 53"/>
            <p:cNvSpPr txBox="1">
              <a:spLocks noChangeArrowheads="1"/>
            </p:cNvSpPr>
            <p:nvPr/>
          </p:nvSpPr>
          <p:spPr bwMode="auto">
            <a:xfrm>
              <a:off x="3452" y="3271"/>
              <a:ext cx="5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0.36</a:t>
              </a:r>
            </a:p>
          </p:txBody>
        </p:sp>
        <p:sp>
          <p:nvSpPr>
            <p:cNvPr id="36933" name="Text Box 54"/>
            <p:cNvSpPr txBox="1">
              <a:spLocks noChangeArrowheads="1"/>
            </p:cNvSpPr>
            <p:nvPr/>
          </p:nvSpPr>
          <p:spPr bwMode="auto">
            <a:xfrm>
              <a:off x="3452" y="3559"/>
              <a:ext cx="5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0.54</a:t>
              </a:r>
            </a:p>
          </p:txBody>
        </p:sp>
        <p:graphicFrame>
          <p:nvGraphicFramePr>
            <p:cNvPr id="36934" name="Object 55"/>
            <p:cNvGraphicFramePr>
              <a:graphicFrameLocks noChangeAspect="1"/>
            </p:cNvGraphicFramePr>
            <p:nvPr/>
          </p:nvGraphicFramePr>
          <p:xfrm>
            <a:off x="4957" y="1491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03" name="Equation" r:id="rId18" imgW="304536" imgH="393359" progId="Equation.3">
                    <p:embed/>
                  </p:oleObj>
                </mc:Choice>
                <mc:Fallback>
                  <p:oleObj name="Equation" r:id="rId18" imgW="304536" imgH="393359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7" y="1491"/>
                          <a:ext cx="1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35" name="Text Box 56"/>
            <p:cNvSpPr txBox="1">
              <a:spLocks noChangeArrowheads="1"/>
            </p:cNvSpPr>
            <p:nvPr/>
          </p:nvSpPr>
          <p:spPr bwMode="auto">
            <a:xfrm>
              <a:off x="4732" y="1751"/>
              <a:ext cx="6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0.502</a:t>
              </a:r>
            </a:p>
          </p:txBody>
        </p:sp>
        <p:sp>
          <p:nvSpPr>
            <p:cNvPr id="36936" name="Text Box 57"/>
            <p:cNvSpPr txBox="1">
              <a:spLocks noChangeArrowheads="1"/>
            </p:cNvSpPr>
            <p:nvPr/>
          </p:nvSpPr>
          <p:spPr bwMode="auto">
            <a:xfrm>
              <a:off x="4732" y="2039"/>
              <a:ext cx="6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0.498</a:t>
              </a:r>
            </a:p>
          </p:txBody>
        </p:sp>
        <p:sp>
          <p:nvSpPr>
            <p:cNvPr id="36937" name="Text Box 58"/>
            <p:cNvSpPr txBox="1">
              <a:spLocks noChangeArrowheads="1"/>
            </p:cNvSpPr>
            <p:nvPr/>
          </p:nvSpPr>
          <p:spPr bwMode="auto">
            <a:xfrm>
              <a:off x="4732" y="2359"/>
              <a:ext cx="6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0.512</a:t>
              </a:r>
            </a:p>
          </p:txBody>
        </p:sp>
        <p:sp>
          <p:nvSpPr>
            <p:cNvPr id="36938" name="Text Box 59"/>
            <p:cNvSpPr txBox="1">
              <a:spLocks noChangeArrowheads="1"/>
            </p:cNvSpPr>
            <p:nvPr/>
          </p:nvSpPr>
          <p:spPr bwMode="auto">
            <a:xfrm>
              <a:off x="4732" y="2647"/>
              <a:ext cx="6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0.494</a:t>
              </a:r>
            </a:p>
          </p:txBody>
        </p:sp>
        <p:sp>
          <p:nvSpPr>
            <p:cNvPr id="36939" name="Text Box 60"/>
            <p:cNvSpPr txBox="1">
              <a:spLocks noChangeArrowheads="1"/>
            </p:cNvSpPr>
            <p:nvPr/>
          </p:nvSpPr>
          <p:spPr bwMode="auto">
            <a:xfrm>
              <a:off x="4732" y="3271"/>
              <a:ext cx="6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0.524</a:t>
              </a:r>
            </a:p>
          </p:txBody>
        </p:sp>
        <p:sp>
          <p:nvSpPr>
            <p:cNvPr id="36940" name="Text Box 61"/>
            <p:cNvSpPr txBox="1">
              <a:spLocks noChangeArrowheads="1"/>
            </p:cNvSpPr>
            <p:nvPr/>
          </p:nvSpPr>
          <p:spPr bwMode="auto">
            <a:xfrm>
              <a:off x="4732" y="3566"/>
              <a:ext cx="6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0.516</a:t>
              </a:r>
            </a:p>
          </p:txBody>
        </p:sp>
        <p:sp>
          <p:nvSpPr>
            <p:cNvPr id="36941" name="Text Box 62"/>
            <p:cNvSpPr txBox="1">
              <a:spLocks noChangeArrowheads="1"/>
            </p:cNvSpPr>
            <p:nvPr/>
          </p:nvSpPr>
          <p:spPr bwMode="auto">
            <a:xfrm>
              <a:off x="3452" y="2663"/>
              <a:ext cx="5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0.50</a:t>
              </a:r>
            </a:p>
          </p:txBody>
        </p:sp>
        <p:sp>
          <p:nvSpPr>
            <p:cNvPr id="36942" name="Text Box 63"/>
            <p:cNvSpPr txBox="1">
              <a:spLocks noChangeArrowheads="1"/>
            </p:cNvSpPr>
            <p:nvPr/>
          </p:nvSpPr>
          <p:spPr bwMode="auto">
            <a:xfrm>
              <a:off x="4722" y="2951"/>
              <a:ext cx="6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0.502</a:t>
              </a:r>
            </a:p>
          </p:txBody>
        </p:sp>
        <p:sp>
          <p:nvSpPr>
            <p:cNvPr id="36943" name="Line 64"/>
            <p:cNvSpPr>
              <a:spLocks noChangeShapeType="1"/>
            </p:cNvSpPr>
            <p:nvPr/>
          </p:nvSpPr>
          <p:spPr bwMode="auto">
            <a:xfrm>
              <a:off x="3293" y="1443"/>
              <a:ext cx="0" cy="23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4" name="Line 65"/>
            <p:cNvSpPr>
              <a:spLocks noChangeShapeType="1"/>
            </p:cNvSpPr>
            <p:nvPr/>
          </p:nvSpPr>
          <p:spPr bwMode="auto">
            <a:xfrm>
              <a:off x="651" y="1764"/>
              <a:ext cx="46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5" name="Line 66"/>
            <p:cNvSpPr>
              <a:spLocks noChangeShapeType="1"/>
            </p:cNvSpPr>
            <p:nvPr/>
          </p:nvSpPr>
          <p:spPr bwMode="auto">
            <a:xfrm>
              <a:off x="651" y="3820"/>
              <a:ext cx="46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44133" name="Group 69"/>
          <p:cNvGrpSpPr>
            <a:grpSpLocks/>
          </p:cNvGrpSpPr>
          <p:nvPr/>
        </p:nvGrpSpPr>
        <p:grpSpPr bwMode="auto">
          <a:xfrm>
            <a:off x="3411538" y="3278188"/>
            <a:ext cx="2887662" cy="715962"/>
            <a:chOff x="2640" y="-19"/>
            <a:chExt cx="1728" cy="451"/>
          </a:xfrm>
        </p:grpSpPr>
        <p:pic>
          <p:nvPicPr>
            <p:cNvPr id="36882" name="Picture 70" descr="BD14686_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-19"/>
              <a:ext cx="1728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6883" name="Object 71"/>
            <p:cNvGraphicFramePr>
              <a:graphicFrameLocks noChangeAspect="1"/>
            </p:cNvGraphicFramePr>
            <p:nvPr/>
          </p:nvGraphicFramePr>
          <p:xfrm>
            <a:off x="3024" y="0"/>
            <a:ext cx="1344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04" name="Equation" r:id="rId20" imgW="3235320" imgH="1092960" progId="Equation.3">
                    <p:embed/>
                  </p:oleObj>
                </mc:Choice>
                <mc:Fallback>
                  <p:oleObj name="Equation" r:id="rId20" imgW="3235320" imgH="109296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0"/>
                          <a:ext cx="1344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138" name="Rectangle 74"/>
          <p:cNvSpPr>
            <a:spLocks noChangeArrowheads="1"/>
          </p:cNvSpPr>
          <p:nvPr/>
        </p:nvSpPr>
        <p:spPr bwMode="auto">
          <a:xfrm>
            <a:off x="6386513" y="5294313"/>
            <a:ext cx="1814512" cy="519112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FFFF00"/>
                </a:solidFill>
              </a:rPr>
              <a:t>波动最小</a:t>
            </a:r>
          </a:p>
        </p:txBody>
      </p:sp>
      <p:sp>
        <p:nvSpPr>
          <p:cNvPr id="344139" name="Rectangle 75"/>
          <p:cNvSpPr>
            <a:spLocks noChangeArrowheads="1"/>
          </p:cNvSpPr>
          <p:nvPr/>
        </p:nvSpPr>
        <p:spPr bwMode="auto">
          <a:xfrm>
            <a:off x="1762125" y="3660775"/>
            <a:ext cx="5545138" cy="51911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楷体_GB2312"/>
              </a:rPr>
              <a:t>随</a:t>
            </a:r>
            <a:r>
              <a:rPr kumimoji="1" lang="en-US" altLang="zh-CN" sz="2800" b="1" i="1">
                <a:solidFill>
                  <a:srgbClr val="000099"/>
                </a:solidFill>
              </a:rPr>
              <a:t>n</a:t>
            </a:r>
            <a:r>
              <a:rPr kumimoji="1" lang="zh-CN" altLang="en-US" sz="2800" b="1">
                <a:solidFill>
                  <a:srgbClr val="000099"/>
                </a:solidFill>
                <a:latin typeface="楷体_GB2312"/>
              </a:rPr>
              <a:t>的增大</a:t>
            </a:r>
            <a:r>
              <a:rPr kumimoji="1" lang="en-US" altLang="zh-CN" sz="2800" b="1">
                <a:solidFill>
                  <a:srgbClr val="000099"/>
                </a:solidFill>
                <a:latin typeface="楷体_GB2312"/>
              </a:rPr>
              <a:t>, </a:t>
            </a:r>
            <a:r>
              <a:rPr kumimoji="1" lang="zh-CN" altLang="en-US" sz="2800" b="1">
                <a:solidFill>
                  <a:srgbClr val="000099"/>
                </a:solidFill>
                <a:latin typeface="楷体_GB2312"/>
              </a:rPr>
              <a:t>频率 </a:t>
            </a:r>
            <a:r>
              <a:rPr kumimoji="1" lang="en-US" altLang="zh-CN" sz="2800" b="1" i="1">
                <a:solidFill>
                  <a:srgbClr val="000099"/>
                </a:solidFill>
              </a:rPr>
              <a:t>f </a:t>
            </a:r>
            <a:r>
              <a:rPr kumimoji="1" lang="zh-CN" altLang="en-US" sz="2800" b="1">
                <a:solidFill>
                  <a:srgbClr val="000099"/>
                </a:solidFill>
                <a:latin typeface="楷体_GB2312"/>
              </a:rPr>
              <a:t>呈现出稳定性</a:t>
            </a:r>
          </a:p>
        </p:txBody>
      </p:sp>
      <p:grpSp>
        <p:nvGrpSpPr>
          <p:cNvPr id="344162" name="Group 98"/>
          <p:cNvGrpSpPr>
            <a:grpSpLocks/>
          </p:cNvGrpSpPr>
          <p:nvPr/>
        </p:nvGrpSpPr>
        <p:grpSpPr bwMode="auto">
          <a:xfrm>
            <a:off x="2352675" y="4578350"/>
            <a:ext cx="3082925" cy="715963"/>
            <a:chOff x="1800" y="2729"/>
            <a:chExt cx="1771" cy="451"/>
          </a:xfrm>
        </p:grpSpPr>
        <p:pic>
          <p:nvPicPr>
            <p:cNvPr id="36880" name="Picture 77" descr="BD14686_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00" y="2729"/>
              <a:ext cx="177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6881" name="Object 78"/>
            <p:cNvGraphicFramePr>
              <a:graphicFrameLocks noChangeAspect="1"/>
            </p:cNvGraphicFramePr>
            <p:nvPr/>
          </p:nvGraphicFramePr>
          <p:xfrm>
            <a:off x="1882" y="2744"/>
            <a:ext cx="152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05" name="公式" r:id="rId22" imgW="3197160" imgH="1092960" progId="Equation.3">
                    <p:embed/>
                  </p:oleObj>
                </mc:Choice>
                <mc:Fallback>
                  <p:oleObj name="公式" r:id="rId22" imgW="3197160" imgH="109296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744"/>
                          <a:ext cx="1528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4" name="Text Box 90"/>
          <p:cNvSpPr txBox="1">
            <a:spLocks noChangeArrowheads="1"/>
          </p:cNvSpPr>
          <p:nvPr/>
        </p:nvSpPr>
        <p:spPr bwMode="auto">
          <a:xfrm>
            <a:off x="395288" y="906463"/>
            <a:ext cx="1468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ea typeface="黑体" pitchFamily="49" charset="-122"/>
              </a:rPr>
              <a:t>例</a:t>
            </a:r>
            <a:r>
              <a:rPr lang="en-US" altLang="zh-CN" sz="2800" b="1"/>
              <a:t>1   </a:t>
            </a:r>
          </a:p>
        </p:txBody>
      </p:sp>
      <p:sp>
        <p:nvSpPr>
          <p:cNvPr id="344155" name="Text Box 91"/>
          <p:cNvSpPr txBox="1">
            <a:spLocks noChangeArrowheads="1"/>
          </p:cNvSpPr>
          <p:nvPr/>
        </p:nvSpPr>
        <p:spPr bwMode="auto">
          <a:xfrm>
            <a:off x="1187450" y="906463"/>
            <a:ext cx="4378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考虑“抛硬币”这个试验</a:t>
            </a:r>
            <a:r>
              <a:rPr lang="en-US" altLang="zh-CN" sz="2800" b="1"/>
              <a:t>,    </a:t>
            </a:r>
          </a:p>
        </p:txBody>
      </p:sp>
      <p:sp>
        <p:nvSpPr>
          <p:cNvPr id="344156" name="Text Box 92"/>
          <p:cNvSpPr txBox="1">
            <a:spLocks noChangeArrowheads="1"/>
          </p:cNvSpPr>
          <p:nvPr/>
        </p:nvSpPr>
        <p:spPr bwMode="auto">
          <a:xfrm>
            <a:off x="5329238" y="908050"/>
            <a:ext cx="3635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将一枚硬币抛掷</a:t>
            </a:r>
            <a:r>
              <a:rPr lang="en-US" altLang="zh-CN" sz="2800" b="1"/>
              <a:t>5</a:t>
            </a:r>
            <a:r>
              <a:rPr lang="zh-CN" altLang="en-US" sz="2800" b="1"/>
              <a:t>次、</a:t>
            </a:r>
          </a:p>
        </p:txBody>
      </p:sp>
      <p:sp>
        <p:nvSpPr>
          <p:cNvPr id="344157" name="Text Box 93"/>
          <p:cNvSpPr txBox="1">
            <a:spLocks noChangeArrowheads="1"/>
          </p:cNvSpPr>
          <p:nvPr/>
        </p:nvSpPr>
        <p:spPr bwMode="auto">
          <a:xfrm>
            <a:off x="403225" y="1454150"/>
            <a:ext cx="4305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/>
              <a:t>50</a:t>
            </a:r>
            <a:r>
              <a:rPr lang="zh-CN" altLang="en-US" sz="2800" b="1"/>
              <a:t>次、</a:t>
            </a:r>
            <a:r>
              <a:rPr lang="en-US" altLang="zh-CN" sz="2800" b="1"/>
              <a:t>500</a:t>
            </a:r>
            <a:r>
              <a:rPr lang="zh-CN" altLang="en-US" sz="2800" b="1"/>
              <a:t>次</a:t>
            </a:r>
            <a:r>
              <a:rPr lang="en-US" altLang="zh-CN" sz="2800" b="1"/>
              <a:t>,     </a:t>
            </a:r>
          </a:p>
        </p:txBody>
      </p:sp>
      <p:sp>
        <p:nvSpPr>
          <p:cNvPr id="344158" name="Text Box 94"/>
          <p:cNvSpPr txBox="1">
            <a:spLocks noChangeArrowheads="1"/>
          </p:cNvSpPr>
          <p:nvPr/>
        </p:nvSpPr>
        <p:spPr bwMode="auto">
          <a:xfrm>
            <a:off x="2670175" y="1454150"/>
            <a:ext cx="2405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各做</a:t>
            </a:r>
            <a:r>
              <a:rPr lang="en-US" altLang="zh-CN" sz="2800" b="1"/>
              <a:t>10</a:t>
            </a:r>
            <a:r>
              <a:rPr lang="zh-CN" altLang="en-US" sz="2800" b="1"/>
              <a:t>遍</a:t>
            </a:r>
            <a:r>
              <a:rPr lang="en-US" altLang="zh-CN" sz="2800" b="1"/>
              <a:t>,     </a:t>
            </a:r>
          </a:p>
        </p:txBody>
      </p:sp>
      <p:sp>
        <p:nvSpPr>
          <p:cNvPr id="344159" name="Text Box 95"/>
          <p:cNvSpPr txBox="1">
            <a:spLocks noChangeArrowheads="1"/>
          </p:cNvSpPr>
          <p:nvPr/>
        </p:nvSpPr>
        <p:spPr bwMode="auto">
          <a:xfrm>
            <a:off x="4356100" y="1463675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得到数据如下</a:t>
            </a:r>
            <a:r>
              <a:rPr lang="en-US" altLang="zh-CN" sz="2800" b="1"/>
              <a:t>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4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4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4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44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4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4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132" grpId="0" animBg="1"/>
      <p:bldP spid="344136" grpId="0" animBg="1"/>
      <p:bldP spid="344137" grpId="0" animBg="1"/>
      <p:bldP spid="344138" grpId="0" animBg="1" autoUpdateAnimBg="0"/>
      <p:bldP spid="344139" grpId="0" animBg="1" autoUpdateAnimBg="0"/>
      <p:bldP spid="344155" grpId="0"/>
      <p:bldP spid="344156" grpId="0"/>
      <p:bldP spid="344157" grpId="0"/>
      <p:bldP spid="344158" grpId="0"/>
      <p:bldP spid="34415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569913" y="1073150"/>
            <a:ext cx="3671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latin typeface="楷体_GB2312"/>
              </a:rPr>
              <a:t>从上述数据可得</a:t>
            </a:r>
            <a:r>
              <a:rPr kumimoji="1" lang="en-US" altLang="zh-CN" sz="2800">
                <a:latin typeface="楷体_GB2312"/>
              </a:rPr>
              <a:t>:    </a:t>
            </a:r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468313" y="1835150"/>
            <a:ext cx="4608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40000"/>
              </a:spcBef>
              <a:spcAft>
                <a:spcPct val="5000"/>
              </a:spcAft>
            </a:pPr>
            <a:r>
              <a:rPr kumimoji="1" lang="en-US" altLang="zh-CN" sz="2800">
                <a:latin typeface="楷体_GB2312"/>
                <a:ea typeface="楷体_GB2312"/>
                <a:cs typeface="楷体_GB2312"/>
              </a:rPr>
              <a:t>(</a:t>
            </a:r>
            <a:r>
              <a:rPr kumimoji="1" lang="en-US" altLang="zh-CN" sz="2800">
                <a:latin typeface="Times New Roman" pitchFamily="18" charset="0"/>
                <a:ea typeface="楷体_GB2312"/>
                <a:cs typeface="楷体_GB2312"/>
              </a:rPr>
              <a:t>1</a:t>
            </a:r>
            <a:r>
              <a:rPr kumimoji="1" lang="en-US" altLang="zh-CN" sz="2800">
                <a:latin typeface="楷体_GB2312"/>
                <a:ea typeface="楷体_GB2312"/>
                <a:cs typeface="楷体_GB2312"/>
              </a:rPr>
              <a:t>)</a:t>
            </a:r>
            <a:r>
              <a:rPr kumimoji="1" lang="zh-CN" altLang="en-US" sz="2800">
                <a:latin typeface="楷体_GB2312"/>
                <a:ea typeface="楷体_GB2312"/>
                <a:cs typeface="楷体_GB2312"/>
              </a:rPr>
              <a:t>频率有</a:t>
            </a:r>
            <a:r>
              <a:rPr kumimoji="1" lang="zh-CN" altLang="en-US" sz="280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随机波动性</a:t>
            </a:r>
            <a:r>
              <a:rPr kumimoji="1" lang="en-US" altLang="zh-CN" sz="2800">
                <a:latin typeface="楷体_GB2312"/>
                <a:ea typeface="楷体_GB2312"/>
                <a:cs typeface="楷体_GB2312"/>
              </a:rPr>
              <a:t>,      </a:t>
            </a:r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6611938" y="1855788"/>
            <a:ext cx="1920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所得的</a:t>
            </a:r>
            <a:r>
              <a:rPr kumimoji="1" lang="en-US" altLang="zh-CN" sz="2800" i="1"/>
              <a:t>f     </a:t>
            </a:r>
            <a:endParaRPr kumimoji="1" lang="en-US" altLang="zh-CN" sz="2800"/>
          </a:p>
        </p:txBody>
      </p:sp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4113213" y="1855788"/>
            <a:ext cx="3484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即对于同样的</a:t>
            </a:r>
            <a:r>
              <a:rPr kumimoji="1" lang="en-US" altLang="zh-CN" sz="2800" i="1"/>
              <a:t>n</a:t>
            </a:r>
            <a:r>
              <a:rPr kumimoji="1" lang="en-US" altLang="zh-CN" sz="2800"/>
              <a:t>,      </a:t>
            </a:r>
          </a:p>
        </p:txBody>
      </p:sp>
      <p:sp>
        <p:nvSpPr>
          <p:cNvPr id="345096" name="Rectangle 8"/>
          <p:cNvSpPr>
            <a:spLocks noChangeArrowheads="1"/>
          </p:cNvSpPr>
          <p:nvPr/>
        </p:nvSpPr>
        <p:spPr bwMode="auto">
          <a:xfrm>
            <a:off x="554038" y="2393950"/>
            <a:ext cx="332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/>
              <a:t>不一定相同</a:t>
            </a:r>
            <a:r>
              <a:rPr kumimoji="1" lang="en-US" altLang="zh-CN" sz="2800"/>
              <a:t>;      </a:t>
            </a:r>
          </a:p>
        </p:txBody>
      </p:sp>
      <p:graphicFrame>
        <p:nvGraphicFramePr>
          <p:cNvPr id="345097" name="Object 9"/>
          <p:cNvGraphicFramePr>
            <a:graphicFrameLocks noChangeAspect="1"/>
          </p:cNvGraphicFramePr>
          <p:nvPr/>
        </p:nvGraphicFramePr>
        <p:xfrm>
          <a:off x="1082675" y="3176588"/>
          <a:ext cx="34353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公式" r:id="rId3" imgW="3276600" imgH="444500" progId="Equation.3">
                  <p:embed/>
                </p:oleObj>
              </mc:Choice>
              <mc:Fallback>
                <p:oleObj name="公式" r:id="rId3" imgW="32766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3176588"/>
                        <a:ext cx="34353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546100" y="3092450"/>
            <a:ext cx="1290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/>
              <a:t>(2)    </a:t>
            </a:r>
          </a:p>
        </p:txBody>
      </p:sp>
      <p:graphicFrame>
        <p:nvGraphicFramePr>
          <p:cNvPr id="345099" name="Object 11"/>
          <p:cNvGraphicFramePr>
            <a:graphicFrameLocks noChangeAspect="1"/>
          </p:cNvGraphicFramePr>
          <p:nvPr/>
        </p:nvGraphicFramePr>
        <p:xfrm>
          <a:off x="4548188" y="3173413"/>
          <a:ext cx="3571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7" name="公式" r:id="rId5" imgW="3314700" imgH="457200" progId="Equation.3">
                  <p:embed/>
                </p:oleObj>
              </mc:Choice>
              <mc:Fallback>
                <p:oleObj name="公式" r:id="rId5" imgW="33147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3173413"/>
                        <a:ext cx="35718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541338" y="3697288"/>
            <a:ext cx="2303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随机波动</a:t>
            </a:r>
            <a:r>
              <a:rPr lang="en-US" altLang="zh-CN" sz="2800"/>
              <a:t>,     </a:t>
            </a:r>
          </a:p>
        </p:txBody>
      </p:sp>
      <p:sp>
        <p:nvSpPr>
          <p:cNvPr id="345101" name="Text Box 13"/>
          <p:cNvSpPr txBox="1">
            <a:spLocks noChangeArrowheads="1"/>
          </p:cNvSpPr>
          <p:nvPr/>
        </p:nvSpPr>
        <p:spPr bwMode="auto">
          <a:xfrm>
            <a:off x="2171700" y="3694113"/>
            <a:ext cx="2544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其幅度较大</a:t>
            </a:r>
            <a:r>
              <a:rPr lang="en-US" altLang="zh-CN" sz="2800"/>
              <a:t>,    </a:t>
            </a:r>
          </a:p>
        </p:txBody>
      </p:sp>
      <p:graphicFrame>
        <p:nvGraphicFramePr>
          <p:cNvPr id="345102" name="Object 14"/>
          <p:cNvGraphicFramePr>
            <a:graphicFrameLocks noChangeAspect="1"/>
          </p:cNvGraphicFramePr>
          <p:nvPr/>
        </p:nvGraphicFramePr>
        <p:xfrm>
          <a:off x="4238625" y="3752850"/>
          <a:ext cx="220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8" name="公式" r:id="rId7" imgW="2209800" imgH="444500" progId="Equation.3">
                  <p:embed/>
                </p:oleObj>
              </mc:Choice>
              <mc:Fallback>
                <p:oleObj name="公式" r:id="rId7" imgW="2209800" imgH="444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3752850"/>
                        <a:ext cx="220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03" name="Object 15"/>
          <p:cNvGraphicFramePr>
            <a:graphicFrameLocks noChangeAspect="1"/>
          </p:cNvGraphicFramePr>
          <p:nvPr/>
        </p:nvGraphicFramePr>
        <p:xfrm>
          <a:off x="6491288" y="3744913"/>
          <a:ext cx="162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9" name="公式" r:id="rId9" imgW="1625600" imgH="457200" progId="Equation.3">
                  <p:embed/>
                </p:oleObj>
              </mc:Choice>
              <mc:Fallback>
                <p:oleObj name="公式" r:id="rId9" imgW="16256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3744913"/>
                        <a:ext cx="162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4" name="Text Box 16"/>
          <p:cNvSpPr txBox="1">
            <a:spLocks noChangeArrowheads="1"/>
          </p:cNvSpPr>
          <p:nvPr/>
        </p:nvSpPr>
        <p:spPr bwMode="auto">
          <a:xfrm>
            <a:off x="544513" y="4278313"/>
            <a:ext cx="3481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呈现出稳定性</a:t>
            </a:r>
            <a:r>
              <a:rPr lang="en-US" altLang="zh-CN" sz="2800"/>
              <a:t>.       </a:t>
            </a:r>
          </a:p>
        </p:txBody>
      </p:sp>
      <p:grpSp>
        <p:nvGrpSpPr>
          <p:cNvPr id="345105" name="Group 17"/>
          <p:cNvGrpSpPr>
            <a:grpSpLocks/>
          </p:cNvGrpSpPr>
          <p:nvPr/>
        </p:nvGrpSpPr>
        <p:grpSpPr bwMode="auto">
          <a:xfrm>
            <a:off x="2951163" y="4341813"/>
            <a:ext cx="4956175" cy="457200"/>
            <a:chOff x="1965" y="2683"/>
            <a:chExt cx="3122" cy="288"/>
          </a:xfrm>
        </p:grpSpPr>
        <p:graphicFrame>
          <p:nvGraphicFramePr>
            <p:cNvPr id="37906" name="Object 18"/>
            <p:cNvGraphicFramePr>
              <a:graphicFrameLocks noChangeAspect="1"/>
            </p:cNvGraphicFramePr>
            <p:nvPr/>
          </p:nvGraphicFramePr>
          <p:xfrm>
            <a:off x="1965" y="2696"/>
            <a:ext cx="5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0" name="公式" r:id="rId11" imgW="927100" imgH="381000" progId="Equation.3">
                    <p:embed/>
                  </p:oleObj>
                </mc:Choice>
                <mc:Fallback>
                  <p:oleObj name="公式" r:id="rId11" imgW="927100" imgH="3810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" y="2696"/>
                          <a:ext cx="5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7" name="Object 19"/>
            <p:cNvGraphicFramePr>
              <a:graphicFrameLocks noChangeAspect="1"/>
            </p:cNvGraphicFramePr>
            <p:nvPr/>
          </p:nvGraphicFramePr>
          <p:xfrm>
            <a:off x="2541" y="2683"/>
            <a:ext cx="254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1" name="公式" r:id="rId13" imgW="3784600" imgH="457200" progId="Equation.3">
                    <p:embed/>
                  </p:oleObj>
                </mc:Choice>
                <mc:Fallback>
                  <p:oleObj name="公式" r:id="rId13" imgW="3784600" imgH="457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1" y="2683"/>
                          <a:ext cx="254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5108" name="Object 20"/>
          <p:cNvGraphicFramePr>
            <a:graphicFrameLocks noChangeAspect="1"/>
          </p:cNvGraphicFramePr>
          <p:nvPr/>
        </p:nvGraphicFramePr>
        <p:xfrm>
          <a:off x="633413" y="4930775"/>
          <a:ext cx="205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2" name="公式" r:id="rId15" imgW="2057400" imgH="431800" progId="Equation.3">
                  <p:embed/>
                </p:oleObj>
              </mc:Choice>
              <mc:Fallback>
                <p:oleObj name="公式" r:id="rId15" imgW="2057400" imgH="431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4930775"/>
                        <a:ext cx="2057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9" name="Text Box 21"/>
          <p:cNvSpPr txBox="1">
            <a:spLocks noChangeArrowheads="1"/>
          </p:cNvSpPr>
          <p:nvPr/>
        </p:nvSpPr>
        <p:spPr bwMode="auto">
          <a:xfrm>
            <a:off x="2697163" y="4854575"/>
            <a:ext cx="4035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而逐渐稳定于</a:t>
            </a:r>
            <a:r>
              <a:rPr lang="en-US" altLang="zh-CN" sz="2800"/>
              <a:t>0.5 .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4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4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4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4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3" grpId="0"/>
      <p:bldP spid="345094" grpId="0"/>
      <p:bldP spid="345095" grpId="0"/>
      <p:bldP spid="345096" grpId="0"/>
      <p:bldP spid="345098" grpId="0"/>
      <p:bldP spid="345100" grpId="0"/>
      <p:bldP spid="345101" grpId="0"/>
      <p:bldP spid="345104" grpId="0"/>
      <p:bldP spid="34510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specl0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4191000"/>
            <a:ext cx="38862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7141" name="Object 5"/>
          <p:cNvGraphicFramePr>
            <a:graphicFrameLocks noChangeAspect="1"/>
          </p:cNvGraphicFramePr>
          <p:nvPr/>
        </p:nvGraphicFramePr>
        <p:xfrm>
          <a:off x="1062038" y="5054600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5" name="Equation" r:id="rId4" imgW="901309" imgH="393529" progId="Equation.3">
                  <p:embed/>
                </p:oleObj>
              </mc:Choice>
              <mc:Fallback>
                <p:oleObj name="Equation" r:id="rId4" imgW="901309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5054600"/>
                        <a:ext cx="90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7142" name="Group 6"/>
          <p:cNvGrpSpPr>
            <a:grpSpLocks/>
          </p:cNvGrpSpPr>
          <p:nvPr/>
        </p:nvGrpSpPr>
        <p:grpSpPr bwMode="auto">
          <a:xfrm>
            <a:off x="1976438" y="4902200"/>
            <a:ext cx="1676400" cy="457200"/>
            <a:chOff x="3552" y="2832"/>
            <a:chExt cx="1056" cy="288"/>
          </a:xfrm>
        </p:grpSpPr>
        <p:sp>
          <p:nvSpPr>
            <p:cNvPr id="38957" name="Line 7"/>
            <p:cNvSpPr>
              <a:spLocks noChangeShapeType="1"/>
            </p:cNvSpPr>
            <p:nvPr/>
          </p:nvSpPr>
          <p:spPr bwMode="auto">
            <a:xfrm>
              <a:off x="3552" y="3120"/>
              <a:ext cx="10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58" name="Object 8"/>
            <p:cNvGraphicFramePr>
              <a:graphicFrameLocks noChangeAspect="1"/>
            </p:cNvGraphicFramePr>
            <p:nvPr/>
          </p:nvGraphicFramePr>
          <p:xfrm>
            <a:off x="3648" y="2832"/>
            <a:ext cx="76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6" name="公式" r:id="rId6" imgW="1320227" imgH="380835" progId="Equation.3">
                    <p:embed/>
                  </p:oleObj>
                </mc:Choice>
                <mc:Fallback>
                  <p:oleObj name="公式" r:id="rId6" imgW="1320227" imgH="38083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832"/>
                          <a:ext cx="76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7145" name="Object 9"/>
          <p:cNvGraphicFramePr>
            <a:graphicFrameLocks noChangeAspect="1"/>
          </p:cNvGraphicFramePr>
          <p:nvPr/>
        </p:nvGraphicFramePr>
        <p:xfrm>
          <a:off x="3678238" y="4826000"/>
          <a:ext cx="39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7" name="公式" r:id="rId8" imgW="393700" imgH="825500" progId="Equation.3">
                  <p:embed/>
                </p:oleObj>
              </mc:Choice>
              <mc:Fallback>
                <p:oleObj name="公式" r:id="rId8" imgW="393700" imgH="825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4826000"/>
                        <a:ext cx="393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7146" name="Group 10"/>
          <p:cNvGrpSpPr>
            <a:grpSpLocks/>
          </p:cNvGrpSpPr>
          <p:nvPr/>
        </p:nvGrpSpPr>
        <p:grpSpPr bwMode="auto">
          <a:xfrm>
            <a:off x="827088" y="1560513"/>
            <a:ext cx="7626350" cy="2466975"/>
            <a:chOff x="572" y="572"/>
            <a:chExt cx="4804" cy="1554"/>
          </a:xfrm>
        </p:grpSpPr>
        <p:sp>
          <p:nvSpPr>
            <p:cNvPr id="38937" name="Line 11"/>
            <p:cNvSpPr>
              <a:spLocks noChangeShapeType="1"/>
            </p:cNvSpPr>
            <p:nvPr/>
          </p:nvSpPr>
          <p:spPr bwMode="auto">
            <a:xfrm>
              <a:off x="612" y="572"/>
              <a:ext cx="47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8" name="Line 12"/>
            <p:cNvSpPr>
              <a:spLocks noChangeShapeType="1"/>
            </p:cNvSpPr>
            <p:nvPr/>
          </p:nvSpPr>
          <p:spPr bwMode="auto">
            <a:xfrm>
              <a:off x="621" y="2108"/>
              <a:ext cx="47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9" name="Line 13"/>
            <p:cNvSpPr>
              <a:spLocks noChangeShapeType="1"/>
            </p:cNvSpPr>
            <p:nvPr/>
          </p:nvSpPr>
          <p:spPr bwMode="auto">
            <a:xfrm>
              <a:off x="621" y="956"/>
              <a:ext cx="47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0" name="Line 14"/>
            <p:cNvSpPr>
              <a:spLocks noChangeShapeType="1"/>
            </p:cNvSpPr>
            <p:nvPr/>
          </p:nvSpPr>
          <p:spPr bwMode="auto">
            <a:xfrm>
              <a:off x="621" y="1244"/>
              <a:ext cx="47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1" name="Line 15"/>
            <p:cNvSpPr>
              <a:spLocks noChangeShapeType="1"/>
            </p:cNvSpPr>
            <p:nvPr/>
          </p:nvSpPr>
          <p:spPr bwMode="auto">
            <a:xfrm>
              <a:off x="621" y="1532"/>
              <a:ext cx="47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2" name="Line 16"/>
            <p:cNvSpPr>
              <a:spLocks noChangeShapeType="1"/>
            </p:cNvSpPr>
            <p:nvPr/>
          </p:nvSpPr>
          <p:spPr bwMode="auto">
            <a:xfrm>
              <a:off x="621" y="1820"/>
              <a:ext cx="47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3" name="Line 17"/>
            <p:cNvSpPr>
              <a:spLocks noChangeShapeType="1"/>
            </p:cNvSpPr>
            <p:nvPr/>
          </p:nvSpPr>
          <p:spPr bwMode="auto">
            <a:xfrm>
              <a:off x="612" y="572"/>
              <a:ext cx="0" cy="1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4" name="Line 18"/>
            <p:cNvSpPr>
              <a:spLocks noChangeShapeType="1"/>
            </p:cNvSpPr>
            <p:nvPr/>
          </p:nvSpPr>
          <p:spPr bwMode="auto">
            <a:xfrm>
              <a:off x="4108" y="572"/>
              <a:ext cx="0" cy="1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5" name="Line 19"/>
            <p:cNvSpPr>
              <a:spLocks noChangeShapeType="1"/>
            </p:cNvSpPr>
            <p:nvPr/>
          </p:nvSpPr>
          <p:spPr bwMode="auto">
            <a:xfrm>
              <a:off x="2840" y="572"/>
              <a:ext cx="0" cy="1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20"/>
            <p:cNvSpPr>
              <a:spLocks noChangeShapeType="1"/>
            </p:cNvSpPr>
            <p:nvPr/>
          </p:nvSpPr>
          <p:spPr bwMode="auto">
            <a:xfrm>
              <a:off x="1663" y="572"/>
              <a:ext cx="0" cy="1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7" name="Line 21"/>
            <p:cNvSpPr>
              <a:spLocks noChangeShapeType="1"/>
            </p:cNvSpPr>
            <p:nvPr/>
          </p:nvSpPr>
          <p:spPr bwMode="auto">
            <a:xfrm>
              <a:off x="5376" y="572"/>
              <a:ext cx="0" cy="15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8" name="Text Box 22"/>
            <p:cNvSpPr txBox="1">
              <a:spLocks noChangeArrowheads="1"/>
            </p:cNvSpPr>
            <p:nvPr/>
          </p:nvSpPr>
          <p:spPr bwMode="auto">
            <a:xfrm>
              <a:off x="768" y="62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800" b="1"/>
                <a:t>实验者</a:t>
              </a:r>
            </a:p>
          </p:txBody>
        </p:sp>
        <p:sp>
          <p:nvSpPr>
            <p:cNvPr id="38949" name="Text Box 23"/>
            <p:cNvSpPr txBox="1">
              <a:spLocks noChangeArrowheads="1"/>
            </p:cNvSpPr>
            <p:nvPr/>
          </p:nvSpPr>
          <p:spPr bwMode="auto">
            <a:xfrm>
              <a:off x="681" y="942"/>
              <a:ext cx="10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800" b="1">
                  <a:latin typeface="楷体_GB2312"/>
                </a:rPr>
                <a:t>德  摩根</a:t>
              </a:r>
            </a:p>
          </p:txBody>
        </p:sp>
        <p:sp>
          <p:nvSpPr>
            <p:cNvPr id="38950" name="Text Box 24"/>
            <p:cNvSpPr txBox="1">
              <a:spLocks noChangeArrowheads="1"/>
            </p:cNvSpPr>
            <p:nvPr/>
          </p:nvSpPr>
          <p:spPr bwMode="auto">
            <a:xfrm>
              <a:off x="816" y="1244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800" b="1">
                  <a:latin typeface="楷体_GB2312"/>
                </a:rPr>
                <a:t>蒲 丰</a:t>
              </a:r>
            </a:p>
          </p:txBody>
        </p:sp>
        <p:graphicFrame>
          <p:nvGraphicFramePr>
            <p:cNvPr id="38951" name="Object 25"/>
            <p:cNvGraphicFramePr>
              <a:graphicFrameLocks noChangeAspect="1"/>
            </p:cNvGraphicFramePr>
            <p:nvPr/>
          </p:nvGraphicFramePr>
          <p:xfrm>
            <a:off x="2208" y="716"/>
            <a:ext cx="15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8" name="Equation" r:id="rId10" imgW="241195" imgH="253890" progId="Equation.3">
                    <p:embed/>
                  </p:oleObj>
                </mc:Choice>
                <mc:Fallback>
                  <p:oleObj name="Equation" r:id="rId10" imgW="241195" imgH="25389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716"/>
                          <a:ext cx="15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2" name="Object 26"/>
            <p:cNvGraphicFramePr>
              <a:graphicFrameLocks noChangeAspect="1"/>
            </p:cNvGraphicFramePr>
            <p:nvPr/>
          </p:nvGraphicFramePr>
          <p:xfrm>
            <a:off x="3408" y="641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9" name="Equation" r:id="rId12" imgW="431800" imgH="457200" progId="Equation.3">
                    <p:embed/>
                  </p:oleObj>
                </mc:Choice>
                <mc:Fallback>
                  <p:oleObj name="Equation" r:id="rId12" imgW="431800" imgH="457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641"/>
                          <a:ext cx="2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3" name="Object 27"/>
            <p:cNvGraphicFramePr>
              <a:graphicFrameLocks noChangeAspect="1"/>
            </p:cNvGraphicFramePr>
            <p:nvPr/>
          </p:nvGraphicFramePr>
          <p:xfrm>
            <a:off x="4800" y="689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0" name="Equation" r:id="rId14" imgW="304536" imgH="393359" progId="Equation.3">
                    <p:embed/>
                  </p:oleObj>
                </mc:Choice>
                <mc:Fallback>
                  <p:oleObj name="Equation" r:id="rId14" imgW="304536" imgH="393359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689"/>
                          <a:ext cx="1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4" name="Object 28"/>
            <p:cNvGraphicFramePr>
              <a:graphicFrameLocks noChangeAspect="1"/>
            </p:cNvGraphicFramePr>
            <p:nvPr/>
          </p:nvGraphicFramePr>
          <p:xfrm>
            <a:off x="572" y="1558"/>
            <a:ext cx="11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1" name="公式" r:id="rId16" imgW="1828800" imgH="444500" progId="Equation.3">
                    <p:embed/>
                  </p:oleObj>
                </mc:Choice>
                <mc:Fallback>
                  <p:oleObj name="公式" r:id="rId16" imgW="1828800" imgH="4445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" y="1558"/>
                          <a:ext cx="11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5" name="Object 29"/>
            <p:cNvGraphicFramePr>
              <a:graphicFrameLocks noChangeAspect="1"/>
            </p:cNvGraphicFramePr>
            <p:nvPr/>
          </p:nvGraphicFramePr>
          <p:xfrm>
            <a:off x="572" y="1846"/>
            <a:ext cx="11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2" name="公式" r:id="rId18" imgW="1828800" imgH="444500" progId="Equation.3">
                    <p:embed/>
                  </p:oleObj>
                </mc:Choice>
                <mc:Fallback>
                  <p:oleObj name="公式" r:id="rId18" imgW="1828800" imgH="4445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" y="1846"/>
                          <a:ext cx="11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6" name="Object 30"/>
            <p:cNvGraphicFramePr>
              <a:graphicFrameLocks noChangeAspect="1"/>
            </p:cNvGraphicFramePr>
            <p:nvPr/>
          </p:nvGraphicFramePr>
          <p:xfrm>
            <a:off x="1008" y="1056"/>
            <a:ext cx="64" cy="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3" name="Equation" r:id="rId20" imgW="101468" imgH="114151" progId="Equation.3">
                    <p:embed/>
                  </p:oleObj>
                </mc:Choice>
                <mc:Fallback>
                  <p:oleObj name="Equation" r:id="rId20" imgW="101468" imgH="114151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056"/>
                          <a:ext cx="64" cy="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7167" name="Group 31"/>
          <p:cNvGrpSpPr>
            <a:grpSpLocks/>
          </p:cNvGrpSpPr>
          <p:nvPr/>
        </p:nvGrpSpPr>
        <p:grpSpPr bwMode="auto">
          <a:xfrm>
            <a:off x="3119438" y="2170113"/>
            <a:ext cx="5151437" cy="523875"/>
            <a:chOff x="2016" y="956"/>
            <a:chExt cx="3245" cy="330"/>
          </a:xfrm>
        </p:grpSpPr>
        <p:sp>
          <p:nvSpPr>
            <p:cNvPr id="38934" name="Text Box 32"/>
            <p:cNvSpPr txBox="1">
              <a:spLocks noChangeArrowheads="1"/>
            </p:cNvSpPr>
            <p:nvPr/>
          </p:nvSpPr>
          <p:spPr bwMode="auto">
            <a:xfrm>
              <a:off x="2016" y="956"/>
              <a:ext cx="5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2048</a:t>
              </a:r>
            </a:p>
          </p:txBody>
        </p:sp>
        <p:sp>
          <p:nvSpPr>
            <p:cNvPr id="38935" name="Text Box 33"/>
            <p:cNvSpPr txBox="1">
              <a:spLocks noChangeArrowheads="1"/>
            </p:cNvSpPr>
            <p:nvPr/>
          </p:nvSpPr>
          <p:spPr bwMode="auto">
            <a:xfrm>
              <a:off x="3216" y="956"/>
              <a:ext cx="5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1061</a:t>
              </a:r>
            </a:p>
          </p:txBody>
        </p:sp>
        <p:sp>
          <p:nvSpPr>
            <p:cNvPr id="38936" name="Text Box 34"/>
            <p:cNvSpPr txBox="1">
              <a:spLocks noChangeArrowheads="1"/>
            </p:cNvSpPr>
            <p:nvPr/>
          </p:nvSpPr>
          <p:spPr bwMode="auto">
            <a:xfrm>
              <a:off x="4512" y="956"/>
              <a:ext cx="7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0.5181</a:t>
              </a:r>
            </a:p>
          </p:txBody>
        </p:sp>
      </p:grpSp>
      <p:grpSp>
        <p:nvGrpSpPr>
          <p:cNvPr id="347171" name="Group 35"/>
          <p:cNvGrpSpPr>
            <a:grpSpLocks/>
          </p:cNvGrpSpPr>
          <p:nvPr/>
        </p:nvGrpSpPr>
        <p:grpSpPr bwMode="auto">
          <a:xfrm>
            <a:off x="3119438" y="2627313"/>
            <a:ext cx="5151437" cy="523875"/>
            <a:chOff x="2016" y="1244"/>
            <a:chExt cx="3245" cy="330"/>
          </a:xfrm>
        </p:grpSpPr>
        <p:sp>
          <p:nvSpPr>
            <p:cNvPr id="38931" name="Text Box 36"/>
            <p:cNvSpPr txBox="1">
              <a:spLocks noChangeArrowheads="1"/>
            </p:cNvSpPr>
            <p:nvPr/>
          </p:nvSpPr>
          <p:spPr bwMode="auto">
            <a:xfrm>
              <a:off x="2016" y="1244"/>
              <a:ext cx="5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4040</a:t>
              </a:r>
            </a:p>
          </p:txBody>
        </p:sp>
        <p:sp>
          <p:nvSpPr>
            <p:cNvPr id="38932" name="Text Box 37"/>
            <p:cNvSpPr txBox="1">
              <a:spLocks noChangeArrowheads="1"/>
            </p:cNvSpPr>
            <p:nvPr/>
          </p:nvSpPr>
          <p:spPr bwMode="auto">
            <a:xfrm>
              <a:off x="3216" y="1244"/>
              <a:ext cx="5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2048</a:t>
              </a:r>
            </a:p>
          </p:txBody>
        </p:sp>
        <p:sp>
          <p:nvSpPr>
            <p:cNvPr id="38933" name="Text Box 38"/>
            <p:cNvSpPr txBox="1">
              <a:spLocks noChangeArrowheads="1"/>
            </p:cNvSpPr>
            <p:nvPr/>
          </p:nvSpPr>
          <p:spPr bwMode="auto">
            <a:xfrm>
              <a:off x="4512" y="1244"/>
              <a:ext cx="7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0.5069</a:t>
              </a:r>
            </a:p>
          </p:txBody>
        </p:sp>
      </p:grpSp>
      <p:grpSp>
        <p:nvGrpSpPr>
          <p:cNvPr id="347175" name="Group 39"/>
          <p:cNvGrpSpPr>
            <a:grpSpLocks/>
          </p:cNvGrpSpPr>
          <p:nvPr/>
        </p:nvGrpSpPr>
        <p:grpSpPr bwMode="auto">
          <a:xfrm>
            <a:off x="3043238" y="3084513"/>
            <a:ext cx="5227637" cy="523875"/>
            <a:chOff x="1968" y="1532"/>
            <a:chExt cx="3293" cy="330"/>
          </a:xfrm>
        </p:grpSpPr>
        <p:sp>
          <p:nvSpPr>
            <p:cNvPr id="38928" name="Text Box 40"/>
            <p:cNvSpPr txBox="1">
              <a:spLocks noChangeArrowheads="1"/>
            </p:cNvSpPr>
            <p:nvPr/>
          </p:nvSpPr>
          <p:spPr bwMode="auto">
            <a:xfrm>
              <a:off x="1968" y="1532"/>
              <a:ext cx="6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12000</a:t>
              </a:r>
            </a:p>
          </p:txBody>
        </p:sp>
        <p:sp>
          <p:nvSpPr>
            <p:cNvPr id="38929" name="Text Box 41"/>
            <p:cNvSpPr txBox="1">
              <a:spLocks noChangeArrowheads="1"/>
            </p:cNvSpPr>
            <p:nvPr/>
          </p:nvSpPr>
          <p:spPr bwMode="auto">
            <a:xfrm>
              <a:off x="3216" y="1532"/>
              <a:ext cx="5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6019</a:t>
              </a:r>
            </a:p>
          </p:txBody>
        </p:sp>
        <p:sp>
          <p:nvSpPr>
            <p:cNvPr id="38930" name="Text Box 42"/>
            <p:cNvSpPr txBox="1">
              <a:spLocks noChangeArrowheads="1"/>
            </p:cNvSpPr>
            <p:nvPr/>
          </p:nvSpPr>
          <p:spPr bwMode="auto">
            <a:xfrm>
              <a:off x="4512" y="1532"/>
              <a:ext cx="7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0.5016</a:t>
              </a:r>
            </a:p>
          </p:txBody>
        </p:sp>
      </p:grpSp>
      <p:grpSp>
        <p:nvGrpSpPr>
          <p:cNvPr id="347179" name="Group 43"/>
          <p:cNvGrpSpPr>
            <a:grpSpLocks/>
          </p:cNvGrpSpPr>
          <p:nvPr/>
        </p:nvGrpSpPr>
        <p:grpSpPr bwMode="auto">
          <a:xfrm>
            <a:off x="3043238" y="3541713"/>
            <a:ext cx="5227637" cy="523875"/>
            <a:chOff x="1968" y="1820"/>
            <a:chExt cx="3293" cy="330"/>
          </a:xfrm>
        </p:grpSpPr>
        <p:sp>
          <p:nvSpPr>
            <p:cNvPr id="38925" name="Text Box 44"/>
            <p:cNvSpPr txBox="1">
              <a:spLocks noChangeArrowheads="1"/>
            </p:cNvSpPr>
            <p:nvPr/>
          </p:nvSpPr>
          <p:spPr bwMode="auto">
            <a:xfrm>
              <a:off x="1968" y="1820"/>
              <a:ext cx="6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24000</a:t>
              </a:r>
            </a:p>
          </p:txBody>
        </p:sp>
        <p:sp>
          <p:nvSpPr>
            <p:cNvPr id="38926" name="Text Box 45"/>
            <p:cNvSpPr txBox="1">
              <a:spLocks noChangeArrowheads="1"/>
            </p:cNvSpPr>
            <p:nvPr/>
          </p:nvSpPr>
          <p:spPr bwMode="auto">
            <a:xfrm>
              <a:off x="3168" y="1820"/>
              <a:ext cx="6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12012</a:t>
              </a:r>
            </a:p>
          </p:txBody>
        </p:sp>
        <p:sp>
          <p:nvSpPr>
            <p:cNvPr id="38927" name="Text Box 46"/>
            <p:cNvSpPr txBox="1">
              <a:spLocks noChangeArrowheads="1"/>
            </p:cNvSpPr>
            <p:nvPr/>
          </p:nvSpPr>
          <p:spPr bwMode="auto">
            <a:xfrm>
              <a:off x="4512" y="1820"/>
              <a:ext cx="7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800" b="1"/>
                <a:t>0.5005</a:t>
              </a:r>
            </a:p>
          </p:txBody>
        </p:sp>
      </p:grpSp>
      <p:sp>
        <p:nvSpPr>
          <p:cNvPr id="38923" name="Text Box 47"/>
          <p:cNvSpPr txBox="1">
            <a:spLocks noChangeArrowheads="1"/>
          </p:cNvSpPr>
          <p:nvPr/>
        </p:nvSpPr>
        <p:spPr bwMode="auto">
          <a:xfrm>
            <a:off x="1322388" y="981075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这种试验历史上有人做过</a:t>
            </a:r>
            <a:r>
              <a:rPr lang="en-US" altLang="zh-CN" sz="2800" b="1"/>
              <a:t>,      </a:t>
            </a:r>
          </a:p>
        </p:txBody>
      </p:sp>
      <p:sp>
        <p:nvSpPr>
          <p:cNvPr id="347184" name="Text Box 48"/>
          <p:cNvSpPr txBox="1">
            <a:spLocks noChangeArrowheads="1"/>
          </p:cNvSpPr>
          <p:nvPr/>
        </p:nvSpPr>
        <p:spPr bwMode="auto">
          <a:xfrm>
            <a:off x="5595938" y="1009650"/>
            <a:ext cx="321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得到下图数据</a:t>
            </a:r>
            <a:r>
              <a:rPr lang="en-US" altLang="zh-CN" sz="2800" b="1"/>
              <a:t>: 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8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3"/>
          <p:cNvSpPr txBox="1">
            <a:spLocks noChangeArrowheads="1"/>
          </p:cNvSpPr>
          <p:nvPr/>
        </p:nvSpPr>
        <p:spPr bwMode="auto">
          <a:xfrm>
            <a:off x="468313" y="960438"/>
            <a:ext cx="1325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ea typeface="黑体" pitchFamily="49" charset="-122"/>
              </a:rPr>
              <a:t>例</a:t>
            </a:r>
            <a:r>
              <a:rPr lang="en-US" altLang="zh-CN" sz="2800" b="1"/>
              <a:t>2    </a:t>
            </a:r>
          </a:p>
        </p:txBody>
      </p:sp>
      <p:sp>
        <p:nvSpPr>
          <p:cNvPr id="323608" name="Text Box 24"/>
          <p:cNvSpPr txBox="1">
            <a:spLocks noChangeArrowheads="1"/>
          </p:cNvSpPr>
          <p:nvPr/>
        </p:nvSpPr>
        <p:spPr bwMode="auto">
          <a:xfrm>
            <a:off x="1246188" y="946150"/>
            <a:ext cx="6164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考察英语中特定字母出现的频率</a:t>
            </a:r>
            <a:r>
              <a:rPr lang="en-US" altLang="zh-CN" sz="2800" b="1"/>
              <a:t>,      </a:t>
            </a:r>
          </a:p>
        </p:txBody>
      </p:sp>
      <p:sp>
        <p:nvSpPr>
          <p:cNvPr id="323609" name="Text Box 25"/>
          <p:cNvSpPr txBox="1">
            <a:spLocks noChangeArrowheads="1"/>
          </p:cNvSpPr>
          <p:nvPr/>
        </p:nvSpPr>
        <p:spPr bwMode="auto">
          <a:xfrm>
            <a:off x="6423025" y="946150"/>
            <a:ext cx="2008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当观察字母      </a:t>
            </a:r>
          </a:p>
        </p:txBody>
      </p:sp>
      <p:graphicFrame>
        <p:nvGraphicFramePr>
          <p:cNvPr id="323610" name="Object 26"/>
          <p:cNvGraphicFramePr>
            <a:graphicFrameLocks noChangeAspect="1"/>
          </p:cNvGraphicFramePr>
          <p:nvPr/>
        </p:nvGraphicFramePr>
        <p:xfrm>
          <a:off x="563563" y="1587500"/>
          <a:ext cx="44116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公式" r:id="rId3" imgW="4152900" imgH="431800" progId="Equation.3">
                  <p:embed/>
                </p:oleObj>
              </mc:Choice>
              <mc:Fallback>
                <p:oleObj name="公式" r:id="rId3" imgW="4152900" imgH="431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587500"/>
                        <a:ext cx="44116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611" name="Text Box 27"/>
          <p:cNvSpPr txBox="1">
            <a:spLocks noChangeArrowheads="1"/>
          </p:cNvSpPr>
          <p:nvPr/>
        </p:nvSpPr>
        <p:spPr bwMode="auto">
          <a:xfrm>
            <a:off x="5054600" y="1506538"/>
            <a:ext cx="370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频率有较大幅度的随</a:t>
            </a:r>
          </a:p>
        </p:txBody>
      </p:sp>
      <p:sp>
        <p:nvSpPr>
          <p:cNvPr id="323612" name="Text Box 28"/>
          <p:cNvSpPr txBox="1">
            <a:spLocks noChangeArrowheads="1"/>
          </p:cNvSpPr>
          <p:nvPr/>
        </p:nvSpPr>
        <p:spPr bwMode="auto">
          <a:xfrm>
            <a:off x="476250" y="2097088"/>
            <a:ext cx="3743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机波动</a:t>
            </a:r>
            <a:r>
              <a:rPr lang="en-US" altLang="zh-CN" sz="2800" b="1"/>
              <a:t>.      </a:t>
            </a:r>
          </a:p>
        </p:txBody>
      </p:sp>
      <p:graphicFrame>
        <p:nvGraphicFramePr>
          <p:cNvPr id="323613" name="Object 29"/>
          <p:cNvGraphicFramePr>
            <a:graphicFrameLocks noChangeAspect="1"/>
          </p:cNvGraphicFramePr>
          <p:nvPr/>
        </p:nvGraphicFramePr>
        <p:xfrm>
          <a:off x="1814513" y="2152650"/>
          <a:ext cx="212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name="公式" r:id="rId5" imgW="2120900" imgH="406400" progId="Equation.3">
                  <p:embed/>
                </p:oleObj>
              </mc:Choice>
              <mc:Fallback>
                <p:oleObj name="公式" r:id="rId5" imgW="2120900" imgH="406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2152650"/>
                        <a:ext cx="2120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614" name="Text Box 30"/>
          <p:cNvSpPr txBox="1">
            <a:spLocks noChangeArrowheads="1"/>
          </p:cNvSpPr>
          <p:nvPr/>
        </p:nvSpPr>
        <p:spPr bwMode="auto">
          <a:xfrm>
            <a:off x="3973513" y="2105025"/>
            <a:ext cx="370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频率呈现出稳定性</a:t>
            </a:r>
            <a:r>
              <a:rPr lang="en-US" altLang="zh-CN" sz="2800" b="1"/>
              <a:t>.     </a:t>
            </a:r>
          </a:p>
        </p:txBody>
      </p:sp>
      <p:grpSp>
        <p:nvGrpSpPr>
          <p:cNvPr id="323632" name="Group 48"/>
          <p:cNvGrpSpPr>
            <a:grpSpLocks/>
          </p:cNvGrpSpPr>
          <p:nvPr/>
        </p:nvGrpSpPr>
        <p:grpSpPr bwMode="auto">
          <a:xfrm>
            <a:off x="993775" y="2765425"/>
            <a:ext cx="7589838" cy="3327400"/>
            <a:chOff x="675" y="1561"/>
            <a:chExt cx="4781" cy="2096"/>
          </a:xfrm>
        </p:grpSpPr>
        <p:sp>
          <p:nvSpPr>
            <p:cNvPr id="39947" name="Line 32"/>
            <p:cNvSpPr>
              <a:spLocks noChangeShapeType="1"/>
            </p:cNvSpPr>
            <p:nvPr/>
          </p:nvSpPr>
          <p:spPr bwMode="auto">
            <a:xfrm>
              <a:off x="685" y="1570"/>
              <a:ext cx="444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Line 33"/>
            <p:cNvSpPr>
              <a:spLocks noChangeShapeType="1"/>
            </p:cNvSpPr>
            <p:nvPr/>
          </p:nvSpPr>
          <p:spPr bwMode="auto">
            <a:xfrm>
              <a:off x="694" y="3657"/>
              <a:ext cx="444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Line 34"/>
            <p:cNvSpPr>
              <a:spLocks noChangeShapeType="1"/>
            </p:cNvSpPr>
            <p:nvPr/>
          </p:nvSpPr>
          <p:spPr bwMode="auto">
            <a:xfrm>
              <a:off x="5130" y="1561"/>
              <a:ext cx="0" cy="208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Line 35"/>
            <p:cNvSpPr>
              <a:spLocks noChangeShapeType="1"/>
            </p:cNvSpPr>
            <p:nvPr/>
          </p:nvSpPr>
          <p:spPr bwMode="auto">
            <a:xfrm>
              <a:off x="684" y="1570"/>
              <a:ext cx="0" cy="208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Line 36"/>
            <p:cNvSpPr>
              <a:spLocks noChangeShapeType="1"/>
            </p:cNvSpPr>
            <p:nvPr/>
          </p:nvSpPr>
          <p:spPr bwMode="auto">
            <a:xfrm>
              <a:off x="675" y="1842"/>
              <a:ext cx="444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Line 37"/>
            <p:cNvSpPr>
              <a:spLocks noChangeShapeType="1"/>
            </p:cNvSpPr>
            <p:nvPr/>
          </p:nvSpPr>
          <p:spPr bwMode="auto">
            <a:xfrm>
              <a:off x="2154" y="1570"/>
              <a:ext cx="0" cy="208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38"/>
            <p:cNvSpPr>
              <a:spLocks noChangeShapeType="1"/>
            </p:cNvSpPr>
            <p:nvPr/>
          </p:nvSpPr>
          <p:spPr bwMode="auto">
            <a:xfrm>
              <a:off x="3696" y="1570"/>
              <a:ext cx="0" cy="208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Text Box 39"/>
            <p:cNvSpPr txBox="1">
              <a:spLocks noChangeArrowheads="1"/>
            </p:cNvSpPr>
            <p:nvPr/>
          </p:nvSpPr>
          <p:spPr bwMode="auto">
            <a:xfrm>
              <a:off x="793" y="1570"/>
              <a:ext cx="16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/>
                <a:t>字母      频率</a:t>
              </a:r>
            </a:p>
          </p:txBody>
        </p:sp>
        <p:sp>
          <p:nvSpPr>
            <p:cNvPr id="39955" name="Text Box 40"/>
            <p:cNvSpPr txBox="1">
              <a:spLocks noChangeArrowheads="1"/>
            </p:cNvSpPr>
            <p:nvPr/>
          </p:nvSpPr>
          <p:spPr bwMode="auto">
            <a:xfrm>
              <a:off x="2300" y="1580"/>
              <a:ext cx="16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/>
                <a:t>字母      频率</a:t>
              </a:r>
            </a:p>
          </p:txBody>
        </p:sp>
        <p:sp>
          <p:nvSpPr>
            <p:cNvPr id="39956" name="Text Box 41"/>
            <p:cNvSpPr txBox="1">
              <a:spLocks noChangeArrowheads="1"/>
            </p:cNvSpPr>
            <p:nvPr/>
          </p:nvSpPr>
          <p:spPr bwMode="auto">
            <a:xfrm>
              <a:off x="3823" y="1580"/>
              <a:ext cx="16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/>
                <a:t>字母      频率</a:t>
              </a:r>
            </a:p>
          </p:txBody>
        </p:sp>
        <p:graphicFrame>
          <p:nvGraphicFramePr>
            <p:cNvPr id="39957" name="Object 42"/>
            <p:cNvGraphicFramePr>
              <a:graphicFrameLocks noChangeAspect="1"/>
            </p:cNvGraphicFramePr>
            <p:nvPr/>
          </p:nvGraphicFramePr>
          <p:xfrm>
            <a:off x="929" y="1888"/>
            <a:ext cx="318" cy="1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97" name="公式" r:id="rId7" imgW="368300" imgH="1993900" progId="Equation.3">
                    <p:embed/>
                  </p:oleObj>
                </mc:Choice>
                <mc:Fallback>
                  <p:oleObj name="公式" r:id="rId7" imgW="368300" imgH="19939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9" y="1888"/>
                          <a:ext cx="318" cy="17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8" name="Object 43"/>
            <p:cNvGraphicFramePr>
              <a:graphicFrameLocks noChangeAspect="1"/>
            </p:cNvGraphicFramePr>
            <p:nvPr/>
          </p:nvGraphicFramePr>
          <p:xfrm>
            <a:off x="1474" y="1915"/>
            <a:ext cx="393" cy="1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98" name="公式" r:id="rId9" imgW="469900" imgH="2006600" progId="Equation.3">
                    <p:embed/>
                  </p:oleObj>
                </mc:Choice>
                <mc:Fallback>
                  <p:oleObj name="公式" r:id="rId9" imgW="469900" imgH="20066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915"/>
                          <a:ext cx="393" cy="1679"/>
                        </a:xfrm>
                        <a:prstGeom prst="rect">
                          <a:avLst/>
                        </a:prstGeom>
                        <a:solidFill>
                          <a:srgbClr val="FF99FF">
                            <a:alpha val="72156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9" name="Object 44"/>
            <p:cNvGraphicFramePr>
              <a:graphicFrameLocks noChangeAspect="1"/>
            </p:cNvGraphicFramePr>
            <p:nvPr/>
          </p:nvGraphicFramePr>
          <p:xfrm>
            <a:off x="2481" y="1842"/>
            <a:ext cx="183" cy="1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99" name="公式" r:id="rId11" imgW="203112" imgH="2005729" progId="Equation.3">
                    <p:embed/>
                  </p:oleObj>
                </mc:Choice>
                <mc:Fallback>
                  <p:oleObj name="公式" r:id="rId11" imgW="203112" imgH="2005729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1" y="1842"/>
                          <a:ext cx="183" cy="18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0" name="Object 45"/>
            <p:cNvGraphicFramePr>
              <a:graphicFrameLocks noChangeAspect="1"/>
            </p:cNvGraphicFramePr>
            <p:nvPr/>
          </p:nvGraphicFramePr>
          <p:xfrm>
            <a:off x="3061" y="1888"/>
            <a:ext cx="404" cy="1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00" name="公式" r:id="rId13" imgW="469900" imgH="2006600" progId="Equation.3">
                    <p:embed/>
                  </p:oleObj>
                </mc:Choice>
                <mc:Fallback>
                  <p:oleObj name="公式" r:id="rId13" imgW="469900" imgH="20066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888"/>
                          <a:ext cx="404" cy="1724"/>
                        </a:xfrm>
                        <a:prstGeom prst="rect">
                          <a:avLst/>
                        </a:prstGeom>
                        <a:solidFill>
                          <a:srgbClr val="FF99FF">
                            <a:alpha val="72156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1" name="Object 46"/>
            <p:cNvGraphicFramePr>
              <a:graphicFrameLocks noChangeAspect="1"/>
            </p:cNvGraphicFramePr>
            <p:nvPr/>
          </p:nvGraphicFramePr>
          <p:xfrm>
            <a:off x="3969" y="1887"/>
            <a:ext cx="142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01" name="公式" r:id="rId15" imgW="177723" imgH="1764534" progId="Equation.3">
                    <p:embed/>
                  </p:oleObj>
                </mc:Choice>
                <mc:Fallback>
                  <p:oleObj name="公式" r:id="rId15" imgW="177723" imgH="1764534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887"/>
                          <a:ext cx="142" cy="1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2" name="Object 47"/>
            <p:cNvGraphicFramePr>
              <a:graphicFrameLocks noChangeAspect="1"/>
            </p:cNvGraphicFramePr>
            <p:nvPr/>
          </p:nvGraphicFramePr>
          <p:xfrm>
            <a:off x="4558" y="1878"/>
            <a:ext cx="372" cy="1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02" name="公式" r:id="rId17" imgW="469900" imgH="1778000" progId="Equation.3">
                    <p:embed/>
                  </p:oleObj>
                </mc:Choice>
                <mc:Fallback>
                  <p:oleObj name="公式" r:id="rId17" imgW="469900" imgH="17780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1878"/>
                          <a:ext cx="372" cy="1407"/>
                        </a:xfrm>
                        <a:prstGeom prst="rect">
                          <a:avLst/>
                        </a:prstGeom>
                        <a:solidFill>
                          <a:srgbClr val="FF99FF">
                            <a:alpha val="72156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608" grpId="0"/>
      <p:bldP spid="323609" grpId="0"/>
      <p:bldP spid="323611" grpId="0"/>
      <p:bldP spid="323612" grpId="0"/>
      <p:bldP spid="3236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1128713" y="1563688"/>
            <a:ext cx="3068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大量试验证实</a:t>
            </a:r>
            <a:r>
              <a:rPr lang="en-US" altLang="zh-CN" sz="2800" b="1"/>
              <a:t>,    </a:t>
            </a:r>
          </a:p>
        </p:txBody>
      </p:sp>
      <p:graphicFrame>
        <p:nvGraphicFramePr>
          <p:cNvPr id="346117" name="Object 5"/>
          <p:cNvGraphicFramePr>
            <a:graphicFrameLocks noChangeAspect="1"/>
          </p:cNvGraphicFramePr>
          <p:nvPr/>
        </p:nvGraphicFramePr>
        <p:xfrm>
          <a:off x="3714750" y="1628775"/>
          <a:ext cx="45291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公式" r:id="rId3" imgW="4140200" imgH="406400" progId="Equation.3">
                  <p:embed/>
                </p:oleObj>
              </mc:Choice>
              <mc:Fallback>
                <p:oleObj name="公式" r:id="rId3" imgW="41402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1628775"/>
                        <a:ext cx="45291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395288" y="2200275"/>
            <a:ext cx="1598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大时</a:t>
            </a:r>
            <a:r>
              <a:rPr lang="en-US" altLang="zh-CN" sz="2800" b="1"/>
              <a:t>,     </a:t>
            </a:r>
          </a:p>
        </p:txBody>
      </p:sp>
      <p:graphicFrame>
        <p:nvGraphicFramePr>
          <p:cNvPr id="346119" name="Object 7"/>
          <p:cNvGraphicFramePr>
            <a:graphicFrameLocks noChangeAspect="1"/>
          </p:cNvGraphicFramePr>
          <p:nvPr/>
        </p:nvGraphicFramePr>
        <p:xfrm>
          <a:off x="1389063" y="2276475"/>
          <a:ext cx="3781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公式" r:id="rId5" imgW="3873500" imgH="457200" progId="Equation.3">
                  <p:embed/>
                </p:oleObj>
              </mc:Choice>
              <mc:Fallback>
                <p:oleObj name="公式" r:id="rId5" imgW="38735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2276475"/>
                        <a:ext cx="3781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0" name="Text Box 8"/>
          <p:cNvSpPr txBox="1">
            <a:spLocks noChangeArrowheads="1"/>
          </p:cNvSpPr>
          <p:nvPr/>
        </p:nvSpPr>
        <p:spPr bwMode="auto">
          <a:xfrm>
            <a:off x="5205413" y="2212975"/>
            <a:ext cx="320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逐渐稳定于某个常</a:t>
            </a:r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425450" y="2863850"/>
            <a:ext cx="1582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数</a:t>
            </a:r>
            <a:r>
              <a:rPr lang="en-US" altLang="zh-CN" sz="2800" b="1"/>
              <a:t>.     </a:t>
            </a:r>
          </a:p>
        </p:txBody>
      </p:sp>
      <p:sp>
        <p:nvSpPr>
          <p:cNvPr id="346122" name="Text Box 10"/>
          <p:cNvSpPr txBox="1">
            <a:spLocks noChangeArrowheads="1"/>
          </p:cNvSpPr>
          <p:nvPr/>
        </p:nvSpPr>
        <p:spPr bwMode="auto">
          <a:xfrm>
            <a:off x="1044575" y="2865438"/>
            <a:ext cx="7329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这种</a:t>
            </a:r>
            <a:r>
              <a:rPr lang="zh-CN" altLang="en-US" sz="2800" b="1">
                <a:solidFill>
                  <a:srgbClr val="CC0000"/>
                </a:solidFill>
              </a:rPr>
              <a:t>“频率稳定性”</a:t>
            </a:r>
            <a:r>
              <a:rPr lang="zh-CN" altLang="en-US" sz="2800" b="1"/>
              <a:t>即通常所说的统计规律性</a:t>
            </a:r>
            <a:r>
              <a:rPr lang="en-US" altLang="zh-CN" sz="2800" b="1"/>
              <a:t>.   </a:t>
            </a:r>
          </a:p>
        </p:txBody>
      </p:sp>
      <p:sp>
        <p:nvSpPr>
          <p:cNvPr id="346123" name="Text Box 11"/>
          <p:cNvSpPr txBox="1">
            <a:spLocks noChangeArrowheads="1"/>
          </p:cNvSpPr>
          <p:nvPr/>
        </p:nvSpPr>
        <p:spPr bwMode="auto">
          <a:xfrm>
            <a:off x="411163" y="3467100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让试验重复大量次数</a:t>
            </a:r>
            <a:r>
              <a:rPr lang="en-US" altLang="zh-CN" sz="2800" b="1"/>
              <a:t>,     </a:t>
            </a:r>
          </a:p>
        </p:txBody>
      </p:sp>
      <p:graphicFrame>
        <p:nvGraphicFramePr>
          <p:cNvPr id="346124" name="Object 12"/>
          <p:cNvGraphicFramePr>
            <a:graphicFrameLocks noChangeAspect="1"/>
          </p:cNvGraphicFramePr>
          <p:nvPr/>
        </p:nvGraphicFramePr>
        <p:xfrm>
          <a:off x="3857625" y="3529013"/>
          <a:ext cx="243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公式" r:id="rId7" imgW="2438400" imgH="457200" progId="Equation.3">
                  <p:embed/>
                </p:oleObj>
              </mc:Choice>
              <mc:Fallback>
                <p:oleObj name="公式" r:id="rId7" imgW="24384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3529013"/>
                        <a:ext cx="2438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5" name="Text Box 13"/>
          <p:cNvSpPr txBox="1">
            <a:spLocks noChangeArrowheads="1"/>
          </p:cNvSpPr>
          <p:nvPr/>
        </p:nvSpPr>
        <p:spPr bwMode="auto">
          <a:xfrm>
            <a:off x="6257925" y="3478213"/>
            <a:ext cx="2439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以它来表征    </a:t>
            </a:r>
          </a:p>
        </p:txBody>
      </p:sp>
      <p:graphicFrame>
        <p:nvGraphicFramePr>
          <p:cNvPr id="346126" name="Object 14"/>
          <p:cNvGraphicFramePr>
            <a:graphicFrameLocks noChangeAspect="1"/>
          </p:cNvGraphicFramePr>
          <p:nvPr/>
        </p:nvGraphicFramePr>
        <p:xfrm>
          <a:off x="468313" y="4137025"/>
          <a:ext cx="52482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公式" r:id="rId9" imgW="5080000" imgH="444500" progId="Equation.3">
                  <p:embed/>
                </p:oleObj>
              </mc:Choice>
              <mc:Fallback>
                <p:oleObj name="公式" r:id="rId9" imgW="5080000" imgH="444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137025"/>
                        <a:ext cx="52482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8" grpId="0"/>
      <p:bldP spid="346120" grpId="0"/>
      <p:bldP spid="346121" grpId="0"/>
      <p:bldP spid="346122" grpId="0"/>
      <p:bldP spid="346123" grpId="0"/>
      <p:bldP spid="3461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6085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课时：</a:t>
            </a:r>
            <a:r>
              <a:rPr lang="en-US" altLang="zh-CN" dirty="0"/>
              <a:t>3</a:t>
            </a:r>
            <a:r>
              <a:rPr lang="zh-CN" altLang="en-US" dirty="0" smtClean="0"/>
              <a:t>节</a:t>
            </a:r>
            <a:r>
              <a:rPr lang="en-US" altLang="zh-CN" dirty="0" smtClean="0"/>
              <a:t>/</a:t>
            </a:r>
            <a:r>
              <a:rPr lang="zh-CN" altLang="en-US" dirty="0" smtClean="0"/>
              <a:t>周</a:t>
            </a:r>
            <a:r>
              <a:rPr lang="en-US" altLang="zh-CN" dirty="0" smtClean="0"/>
              <a:t>(1-18</a:t>
            </a:r>
            <a:r>
              <a:rPr lang="zh-CN" altLang="en-US" dirty="0" smtClean="0"/>
              <a:t>周</a:t>
            </a:r>
            <a:r>
              <a:rPr lang="en-US" altLang="zh-CN" dirty="0" smtClean="0"/>
              <a:t>)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先修</a:t>
            </a:r>
            <a:r>
              <a:rPr lang="zh-CN" altLang="en-US" dirty="0" smtClean="0"/>
              <a:t>课程：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高等数学</a:t>
            </a:r>
            <a:r>
              <a:rPr lang="en-US" altLang="zh-CN" dirty="0" smtClean="0"/>
              <a:t>》</a:t>
            </a:r>
            <a:r>
              <a:rPr lang="zh-CN" altLang="en-US" dirty="0"/>
              <a:t>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线性代数</a:t>
            </a:r>
            <a:r>
              <a:rPr lang="en-US" altLang="zh-CN" dirty="0" smtClean="0"/>
              <a:t>》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考核方式：闭卷考试；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总评成绩</a:t>
            </a:r>
            <a:r>
              <a:rPr lang="en-US" altLang="zh-CN" dirty="0" smtClean="0"/>
              <a:t>=70%</a:t>
            </a:r>
            <a:r>
              <a:rPr lang="zh-CN" altLang="en-US" dirty="0" smtClean="0"/>
              <a:t>*期末考试</a:t>
            </a:r>
            <a:r>
              <a:rPr lang="en-US" altLang="zh-CN" dirty="0" smtClean="0"/>
              <a:t>+30%</a:t>
            </a:r>
            <a:r>
              <a:rPr lang="zh-CN" altLang="en-US" dirty="0" smtClean="0"/>
              <a:t>*平时成绩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平时成绩：课下作业、出勤率等</a:t>
            </a:r>
            <a:endParaRPr lang="en-US" altLang="zh-CN" dirty="0" smtClean="0"/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smtClean="0"/>
              <a:t>课程简介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382713" y="333375"/>
            <a:ext cx="7437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hangingPunct="0"/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概率的定义与性质          </a:t>
            </a: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1182688" y="1871663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00B0F0"/>
                </a:solidFill>
              </a:rPr>
              <a:t>1933</a:t>
            </a:r>
            <a:r>
              <a:rPr kumimoji="1" lang="zh-CN" altLang="en-US" sz="2800" b="1">
                <a:solidFill>
                  <a:srgbClr val="00B0F0"/>
                </a:solidFill>
              </a:rPr>
              <a:t>年， </a:t>
            </a:r>
          </a:p>
        </p:txBody>
      </p: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2525713" y="1844675"/>
            <a:ext cx="622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B0F0"/>
                </a:solidFill>
              </a:rPr>
              <a:t>苏联数学家柯尔莫哥洛夫提出了概   </a:t>
            </a:r>
          </a:p>
        </p:txBody>
      </p:sp>
      <p:sp>
        <p:nvSpPr>
          <p:cNvPr id="328712" name="Rectangle 8"/>
          <p:cNvSpPr>
            <a:spLocks noChangeArrowheads="1"/>
          </p:cNvSpPr>
          <p:nvPr/>
        </p:nvSpPr>
        <p:spPr bwMode="auto">
          <a:xfrm>
            <a:off x="411163" y="2513013"/>
            <a:ext cx="4687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B0F0"/>
                </a:solidFill>
              </a:rPr>
              <a:t>率论的公理化结构，  </a:t>
            </a:r>
          </a:p>
        </p:txBody>
      </p:sp>
      <p:sp>
        <p:nvSpPr>
          <p:cNvPr id="328713" name="Rectangle 9"/>
          <p:cNvSpPr>
            <a:spLocks noChangeArrowheads="1"/>
          </p:cNvSpPr>
          <p:nvPr/>
        </p:nvSpPr>
        <p:spPr bwMode="auto">
          <a:xfrm>
            <a:off x="3575050" y="2528888"/>
            <a:ext cx="420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B0F0"/>
                </a:solidFill>
              </a:rPr>
              <a:t>给出了概率的严格定义， </a:t>
            </a:r>
          </a:p>
        </p:txBody>
      </p:sp>
      <p:sp>
        <p:nvSpPr>
          <p:cNvPr id="328715" name="Rectangle 11"/>
          <p:cNvSpPr>
            <a:spLocks noChangeArrowheads="1"/>
          </p:cNvSpPr>
          <p:nvPr/>
        </p:nvSpPr>
        <p:spPr bwMode="auto">
          <a:xfrm>
            <a:off x="407988" y="2928938"/>
            <a:ext cx="49926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70000"/>
              </a:lnSpc>
              <a:spcBef>
                <a:spcPct val="160000"/>
              </a:spcBef>
            </a:pPr>
            <a:r>
              <a:rPr kumimoji="1" lang="zh-CN" altLang="en-US" sz="2800" b="1">
                <a:solidFill>
                  <a:srgbClr val="00B0F0"/>
                </a:solidFill>
              </a:rPr>
              <a:t>概率论有了迅速的发展</a:t>
            </a:r>
            <a:r>
              <a:rPr kumimoji="1" lang="en-US" altLang="zh-CN" sz="2800" b="1">
                <a:solidFill>
                  <a:srgbClr val="00B0F0"/>
                </a:solidFill>
              </a:rPr>
              <a:t>.    </a:t>
            </a:r>
          </a:p>
        </p:txBody>
      </p:sp>
      <p:sp>
        <p:nvSpPr>
          <p:cNvPr id="328719" name="Rectangle 15"/>
          <p:cNvSpPr>
            <a:spLocks noChangeArrowheads="1"/>
          </p:cNvSpPr>
          <p:nvPr/>
        </p:nvSpPr>
        <p:spPr bwMode="auto">
          <a:xfrm>
            <a:off x="6376988" y="2522538"/>
            <a:ext cx="1687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kumimoji="1" lang="zh-CN" altLang="en-US" sz="2800" b="1">
                <a:solidFill>
                  <a:srgbClr val="00B0F0"/>
                </a:solidFill>
              </a:rPr>
              <a:t>使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9" grpId="0"/>
      <p:bldP spid="328711" grpId="0"/>
      <p:bldP spid="328712" grpId="0"/>
      <p:bldP spid="328713" grpId="0"/>
      <p:bldP spid="328715" grpId="0"/>
      <p:bldP spid="3287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539750" y="920750"/>
            <a:ext cx="39576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黑体" pitchFamily="49" charset="-122"/>
              </a:rPr>
              <a:t>1.</a:t>
            </a:r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概率的定义     </a:t>
            </a:r>
          </a:p>
        </p:txBody>
      </p:sp>
      <p:graphicFrame>
        <p:nvGraphicFramePr>
          <p:cNvPr id="350213" name="Object 5"/>
          <p:cNvGraphicFramePr>
            <a:graphicFrameLocks noChangeAspect="1"/>
          </p:cNvGraphicFramePr>
          <p:nvPr/>
        </p:nvGraphicFramePr>
        <p:xfrm>
          <a:off x="1998663" y="1600200"/>
          <a:ext cx="261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1" name="公式" r:id="rId3" imgW="2616200" imgH="444500" progId="Equation.3">
                  <p:embed/>
                </p:oleObj>
              </mc:Choice>
              <mc:Fallback>
                <p:oleObj name="公式" r:id="rId3" imgW="26162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1600200"/>
                        <a:ext cx="2616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4" name="Text Box 6"/>
          <p:cNvSpPr txBox="1">
            <a:spLocks noChangeArrowheads="1"/>
          </p:cNvSpPr>
          <p:nvPr/>
        </p:nvSpPr>
        <p:spPr bwMode="auto">
          <a:xfrm>
            <a:off x="1057275" y="1527175"/>
            <a:ext cx="1541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ea typeface="黑体" pitchFamily="49" charset="-122"/>
              </a:rPr>
              <a:t>定义   </a:t>
            </a:r>
          </a:p>
        </p:txBody>
      </p:sp>
      <p:graphicFrame>
        <p:nvGraphicFramePr>
          <p:cNvPr id="350215" name="Object 7"/>
          <p:cNvGraphicFramePr>
            <a:graphicFrameLocks noChangeAspect="1"/>
          </p:cNvGraphicFramePr>
          <p:nvPr/>
        </p:nvGraphicFramePr>
        <p:xfrm>
          <a:off x="4686300" y="1625600"/>
          <a:ext cx="29225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2" name="公式" r:id="rId5" imgW="2819400" imgH="406400" progId="Equation.3">
                  <p:embed/>
                </p:oleObj>
              </mc:Choice>
              <mc:Fallback>
                <p:oleObj name="公式" r:id="rId5" imgW="28194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1625600"/>
                        <a:ext cx="29225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6" name="Object 8"/>
          <p:cNvGraphicFramePr>
            <a:graphicFrameLocks noChangeAspect="1"/>
          </p:cNvGraphicFramePr>
          <p:nvPr/>
        </p:nvGraphicFramePr>
        <p:xfrm>
          <a:off x="650875" y="2206625"/>
          <a:ext cx="47910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3" name="公式" r:id="rId7" imgW="4597400" imgH="419100" progId="Equation.3">
                  <p:embed/>
                </p:oleObj>
              </mc:Choice>
              <mc:Fallback>
                <p:oleObj name="公式" r:id="rId7" imgW="45974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2206625"/>
                        <a:ext cx="47910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7" name="Object 9"/>
          <p:cNvGraphicFramePr>
            <a:graphicFrameLocks noChangeAspect="1"/>
          </p:cNvGraphicFramePr>
          <p:nvPr/>
        </p:nvGraphicFramePr>
        <p:xfrm>
          <a:off x="628650" y="2809875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4" name="公式" r:id="rId9" imgW="1866090" imgH="444307" progId="Equation.3">
                  <p:embed/>
                </p:oleObj>
              </mc:Choice>
              <mc:Fallback>
                <p:oleObj name="公式" r:id="rId9" imgW="1866090" imgH="44430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809875"/>
                        <a:ext cx="186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8" name="Object 10"/>
          <p:cNvGraphicFramePr>
            <a:graphicFrameLocks noChangeAspect="1"/>
          </p:cNvGraphicFramePr>
          <p:nvPr/>
        </p:nvGraphicFramePr>
        <p:xfrm>
          <a:off x="2619375" y="2813050"/>
          <a:ext cx="454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5" name="公式" r:id="rId11" imgW="4330700" imgH="444500" progId="Equation.3">
                  <p:embed/>
                </p:oleObj>
              </mc:Choice>
              <mc:Fallback>
                <p:oleObj name="公式" r:id="rId11" imgW="43307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2813050"/>
                        <a:ext cx="454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9" name="Object 11"/>
          <p:cNvGraphicFramePr>
            <a:graphicFrameLocks noChangeAspect="1"/>
          </p:cNvGraphicFramePr>
          <p:nvPr/>
        </p:nvGraphicFramePr>
        <p:xfrm>
          <a:off x="5551488" y="2203450"/>
          <a:ext cx="160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6" name="公式" r:id="rId13" imgW="1600200" imgH="431800" progId="Equation.3">
                  <p:embed/>
                </p:oleObj>
              </mc:Choice>
              <mc:Fallback>
                <p:oleObj name="公式" r:id="rId13" imgW="16002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2203450"/>
                        <a:ext cx="160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0" name="Object 12"/>
          <p:cNvGraphicFramePr>
            <a:graphicFrameLocks noChangeAspect="1"/>
          </p:cNvGraphicFramePr>
          <p:nvPr/>
        </p:nvGraphicFramePr>
        <p:xfrm>
          <a:off x="1065213" y="3359150"/>
          <a:ext cx="661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7" name="公式" r:id="rId15" imgW="6616700" imgH="469900" progId="Equation.3">
                  <p:embed/>
                </p:oleObj>
              </mc:Choice>
              <mc:Fallback>
                <p:oleObj name="公式" r:id="rId15" imgW="66167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3359150"/>
                        <a:ext cx="661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1" name="Object 13"/>
          <p:cNvGraphicFramePr>
            <a:graphicFrameLocks noChangeAspect="1"/>
          </p:cNvGraphicFramePr>
          <p:nvPr/>
        </p:nvGraphicFramePr>
        <p:xfrm>
          <a:off x="1041400" y="3930650"/>
          <a:ext cx="6261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8" name="公式" r:id="rId17" imgW="6261100" imgH="469900" progId="Equation.3">
                  <p:embed/>
                </p:oleObj>
              </mc:Choice>
              <mc:Fallback>
                <p:oleObj name="公式" r:id="rId17" imgW="62611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3930650"/>
                        <a:ext cx="6261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2" name="Object 14"/>
          <p:cNvGraphicFramePr>
            <a:graphicFrameLocks noChangeAspect="1"/>
          </p:cNvGraphicFramePr>
          <p:nvPr/>
        </p:nvGraphicFramePr>
        <p:xfrm>
          <a:off x="1022350" y="4525963"/>
          <a:ext cx="73009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9" name="公式" r:id="rId19" imgW="7086600" imgH="469900" progId="Equation.3">
                  <p:embed/>
                </p:oleObj>
              </mc:Choice>
              <mc:Fallback>
                <p:oleObj name="公式" r:id="rId19" imgW="70866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4525963"/>
                        <a:ext cx="73009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23" name="Text Box 15"/>
          <p:cNvSpPr txBox="1">
            <a:spLocks noChangeArrowheads="1"/>
          </p:cNvSpPr>
          <p:nvPr/>
        </p:nvSpPr>
        <p:spPr bwMode="auto">
          <a:xfrm>
            <a:off x="541338" y="5156200"/>
            <a:ext cx="1287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事件</a:t>
            </a:r>
            <a:r>
              <a:rPr lang="en-US" altLang="zh-CN" sz="2800" b="1"/>
              <a:t>,   </a:t>
            </a:r>
          </a:p>
        </p:txBody>
      </p:sp>
      <p:graphicFrame>
        <p:nvGraphicFramePr>
          <p:cNvPr id="350224" name="Object 16"/>
          <p:cNvGraphicFramePr>
            <a:graphicFrameLocks noChangeAspect="1"/>
          </p:cNvGraphicFramePr>
          <p:nvPr/>
        </p:nvGraphicFramePr>
        <p:xfrm>
          <a:off x="1547813" y="5235575"/>
          <a:ext cx="551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0" name="公式" r:id="rId21" imgW="5511800" imgH="482600" progId="Equation.3">
                  <p:embed/>
                </p:oleObj>
              </mc:Choice>
              <mc:Fallback>
                <p:oleObj name="公式" r:id="rId21" imgW="5511800" imgH="482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235575"/>
                        <a:ext cx="5511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25" name="Text Box 17"/>
          <p:cNvSpPr txBox="1">
            <a:spLocks noChangeArrowheads="1"/>
          </p:cNvSpPr>
          <p:nvPr/>
        </p:nvSpPr>
        <p:spPr bwMode="auto">
          <a:xfrm>
            <a:off x="7091363" y="5126038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有  </a:t>
            </a:r>
          </a:p>
        </p:txBody>
      </p:sp>
      <p:sp>
        <p:nvSpPr>
          <p:cNvPr id="350226" name="Text Box 18"/>
          <p:cNvSpPr txBox="1">
            <a:spLocks noChangeArrowheads="1"/>
          </p:cNvSpPr>
          <p:nvPr/>
        </p:nvSpPr>
        <p:spPr bwMode="auto">
          <a:xfrm>
            <a:off x="7569200" y="1550988"/>
            <a:ext cx="1330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对于  </a:t>
            </a:r>
          </a:p>
        </p:txBody>
      </p:sp>
      <p:sp>
        <p:nvSpPr>
          <p:cNvPr id="350227" name="Text Box 19"/>
          <p:cNvSpPr txBox="1">
            <a:spLocks noChangeArrowheads="1"/>
          </p:cNvSpPr>
          <p:nvPr/>
        </p:nvSpPr>
        <p:spPr bwMode="auto">
          <a:xfrm>
            <a:off x="7223125" y="2162175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称为事   </a:t>
            </a:r>
          </a:p>
        </p:txBody>
      </p:sp>
      <p:graphicFrame>
        <p:nvGraphicFramePr>
          <p:cNvPr id="350228" name="Object 20"/>
          <p:cNvGraphicFramePr>
            <a:graphicFrameLocks noChangeAspect="1"/>
          </p:cNvGraphicFramePr>
          <p:nvPr/>
        </p:nvGraphicFramePr>
        <p:xfrm>
          <a:off x="1587500" y="5962650"/>
          <a:ext cx="231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1" name="公式" r:id="rId23" imgW="3070440" imgH="546480" progId="Equation.3">
                  <p:embed/>
                </p:oleObj>
              </mc:Choice>
              <mc:Fallback>
                <p:oleObj name="公式" r:id="rId23" imgW="3070440" imgH="546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5962650"/>
                        <a:ext cx="231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9" name="Object 21"/>
          <p:cNvGraphicFramePr>
            <a:graphicFrameLocks noChangeAspect="1"/>
          </p:cNvGraphicFramePr>
          <p:nvPr/>
        </p:nvGraphicFramePr>
        <p:xfrm>
          <a:off x="4421188" y="5961063"/>
          <a:ext cx="346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2" name="公式" r:id="rId24" imgW="4605480" imgH="546480" progId="Equation.3">
                  <p:embed/>
                </p:oleObj>
              </mc:Choice>
              <mc:Fallback>
                <p:oleObj name="公式" r:id="rId24" imgW="4605480" imgH="546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5961063"/>
                        <a:ext cx="3467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0" name="Object 22"/>
          <p:cNvGraphicFramePr>
            <a:graphicFrameLocks noChangeAspect="1"/>
          </p:cNvGraphicFramePr>
          <p:nvPr/>
        </p:nvGraphicFramePr>
        <p:xfrm>
          <a:off x="3951288" y="60753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3" name="公式" r:id="rId26" imgW="304560" imgH="190800" progId="Equation.3">
                  <p:embed/>
                </p:oleObj>
              </mc:Choice>
              <mc:Fallback>
                <p:oleObj name="公式" r:id="rId26" imgW="304560" imgH="190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88" y="607536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5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4" grpId="0"/>
      <p:bldP spid="350223" grpId="0"/>
      <p:bldP spid="350225" grpId="0"/>
      <p:bldP spid="350226" grpId="0"/>
      <p:bldP spid="3502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512763" y="1033463"/>
            <a:ext cx="38877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黑体" pitchFamily="49" charset="-122"/>
              </a:rPr>
              <a:t>2.</a:t>
            </a:r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概率的性质        </a:t>
            </a:r>
          </a:p>
        </p:txBody>
      </p:sp>
      <p:graphicFrame>
        <p:nvGraphicFramePr>
          <p:cNvPr id="351237" name="Object 5"/>
          <p:cNvGraphicFramePr>
            <a:graphicFrameLocks noChangeAspect="1"/>
          </p:cNvGraphicFramePr>
          <p:nvPr/>
        </p:nvGraphicFramePr>
        <p:xfrm>
          <a:off x="1381125" y="1741488"/>
          <a:ext cx="264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4" name="公式" r:id="rId3" imgW="2641600" imgH="431800" progId="Equation.3">
                  <p:embed/>
                </p:oleObj>
              </mc:Choice>
              <mc:Fallback>
                <p:oleObj name="公式" r:id="rId3" imgW="2641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1741488"/>
                        <a:ext cx="264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1331913" y="2303463"/>
            <a:ext cx="793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3333CC"/>
                </a:solidFill>
                <a:ea typeface="黑体" pitchFamily="49" charset="-122"/>
              </a:rPr>
              <a:t>证  </a:t>
            </a:r>
          </a:p>
        </p:txBody>
      </p:sp>
      <p:graphicFrame>
        <p:nvGraphicFramePr>
          <p:cNvPr id="351239" name="Object 7"/>
          <p:cNvGraphicFramePr>
            <a:graphicFrameLocks noChangeAspect="1"/>
          </p:cNvGraphicFramePr>
          <p:nvPr/>
        </p:nvGraphicFramePr>
        <p:xfrm>
          <a:off x="1998663" y="2392363"/>
          <a:ext cx="327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5" name="公式" r:id="rId5" imgW="3276600" imgH="444500" progId="Equation.3">
                  <p:embed/>
                </p:oleObj>
              </mc:Choice>
              <mc:Fallback>
                <p:oleObj name="公式" r:id="rId5" imgW="32766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2392363"/>
                        <a:ext cx="327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0" name="Object 8"/>
          <p:cNvGraphicFramePr>
            <a:graphicFrameLocks noChangeAspect="1"/>
          </p:cNvGraphicFramePr>
          <p:nvPr/>
        </p:nvGraphicFramePr>
        <p:xfrm>
          <a:off x="5603875" y="2201863"/>
          <a:ext cx="800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6" name="公式" r:id="rId7" imgW="800100" imgH="825500" progId="Equation.3">
                  <p:embed/>
                </p:oleObj>
              </mc:Choice>
              <mc:Fallback>
                <p:oleObj name="公式" r:id="rId7" imgW="800100" imgH="825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2201863"/>
                        <a:ext cx="800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1" name="Object 9"/>
          <p:cNvGraphicFramePr>
            <a:graphicFrameLocks noChangeAspect="1"/>
          </p:cNvGraphicFramePr>
          <p:nvPr/>
        </p:nvGraphicFramePr>
        <p:xfrm>
          <a:off x="581025" y="3227388"/>
          <a:ext cx="459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7" name="公式" r:id="rId9" imgW="4597400" imgH="469900" progId="Equation.3">
                  <p:embed/>
                </p:oleObj>
              </mc:Choice>
              <mc:Fallback>
                <p:oleObj name="公式" r:id="rId9" imgW="45974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3227388"/>
                        <a:ext cx="459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5180013" y="3155950"/>
            <a:ext cx="3605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由概率可列可加性</a:t>
            </a:r>
            <a:r>
              <a:rPr lang="en-US" altLang="zh-CN" sz="2800" b="1"/>
              <a:t>,   </a:t>
            </a:r>
          </a:p>
        </p:txBody>
      </p:sp>
      <p:graphicFrame>
        <p:nvGraphicFramePr>
          <p:cNvPr id="351243" name="Object 11"/>
          <p:cNvGraphicFramePr>
            <a:graphicFrameLocks noChangeAspect="1"/>
          </p:cNvGraphicFramePr>
          <p:nvPr/>
        </p:nvGraphicFramePr>
        <p:xfrm>
          <a:off x="1508125" y="4049713"/>
          <a:ext cx="83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8" name="公式" r:id="rId11" imgW="837836" imgH="393529" progId="Equation.3">
                  <p:embed/>
                </p:oleObj>
              </mc:Choice>
              <mc:Fallback>
                <p:oleObj name="公式" r:id="rId11" imgW="837836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4049713"/>
                        <a:ext cx="83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468313" y="4926013"/>
            <a:ext cx="4305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由概率的非负性知</a:t>
            </a:r>
            <a:r>
              <a:rPr lang="en-US" altLang="zh-CN" sz="2800" b="1"/>
              <a:t>,    </a:t>
            </a:r>
          </a:p>
        </p:txBody>
      </p:sp>
      <p:graphicFrame>
        <p:nvGraphicFramePr>
          <p:cNvPr id="351245" name="Object 13"/>
          <p:cNvGraphicFramePr>
            <a:graphicFrameLocks noChangeAspect="1"/>
          </p:cNvGraphicFramePr>
          <p:nvPr/>
        </p:nvGraphicFramePr>
        <p:xfrm>
          <a:off x="3678238" y="5024438"/>
          <a:ext cx="154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9" name="公式" r:id="rId13" imgW="1548728" imgH="393529" progId="Equation.3">
                  <p:embed/>
                </p:oleObj>
              </mc:Choice>
              <mc:Fallback>
                <p:oleObj name="公式" r:id="rId13" imgW="1548728" imgH="39352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5024438"/>
                        <a:ext cx="154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6" name="Object 14"/>
          <p:cNvGraphicFramePr>
            <a:graphicFrameLocks noChangeAspect="1"/>
          </p:cNvGraphicFramePr>
          <p:nvPr/>
        </p:nvGraphicFramePr>
        <p:xfrm>
          <a:off x="5302250" y="5013325"/>
          <a:ext cx="220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0" name="公式" r:id="rId15" imgW="2209800" imgH="419100" progId="Equation.3">
                  <p:embed/>
                </p:oleObj>
              </mc:Choice>
              <mc:Fallback>
                <p:oleObj name="公式" r:id="rId15" imgW="22098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5013325"/>
                        <a:ext cx="220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7" name="Text Box 15"/>
          <p:cNvSpPr txBox="1">
            <a:spLocks noChangeArrowheads="1"/>
          </p:cNvSpPr>
          <p:nvPr/>
        </p:nvSpPr>
        <p:spPr bwMode="auto">
          <a:xfrm>
            <a:off x="5210175" y="2319338"/>
            <a:ext cx="5445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则</a:t>
            </a:r>
          </a:p>
        </p:txBody>
      </p:sp>
      <p:graphicFrame>
        <p:nvGraphicFramePr>
          <p:cNvPr id="351248" name="Object 16"/>
          <p:cNvGraphicFramePr>
            <a:graphicFrameLocks noChangeAspect="1"/>
          </p:cNvGraphicFramePr>
          <p:nvPr/>
        </p:nvGraphicFramePr>
        <p:xfrm>
          <a:off x="6578600" y="2444750"/>
          <a:ext cx="49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1" name="公式" r:id="rId17" imgW="495085" imgH="393529" progId="Equation.3">
                  <p:embed/>
                </p:oleObj>
              </mc:Choice>
              <mc:Fallback>
                <p:oleObj name="公式" r:id="rId17" imgW="495085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2444750"/>
                        <a:ext cx="49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9" name="Object 17"/>
          <p:cNvGraphicFramePr>
            <a:graphicFrameLocks noChangeAspect="1"/>
          </p:cNvGraphicFramePr>
          <p:nvPr/>
        </p:nvGraphicFramePr>
        <p:xfrm>
          <a:off x="6332538" y="25257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2" name="公式" r:id="rId19" imgW="241195" imgH="152334" progId="Equation.3">
                  <p:embed/>
                </p:oleObj>
              </mc:Choice>
              <mc:Fallback>
                <p:oleObj name="公式" r:id="rId19" imgW="241195" imgH="15233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538" y="25257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50" name="Object 18"/>
          <p:cNvGraphicFramePr>
            <a:graphicFrameLocks noChangeAspect="1"/>
          </p:cNvGraphicFramePr>
          <p:nvPr/>
        </p:nvGraphicFramePr>
        <p:xfrm>
          <a:off x="5997575" y="3740150"/>
          <a:ext cx="1346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3" name="公式" r:id="rId21" imgW="1346200" imgH="952500" progId="Equation.3">
                  <p:embed/>
                </p:oleObj>
              </mc:Choice>
              <mc:Fallback>
                <p:oleObj name="公式" r:id="rId21" imgW="1346200" imgH="952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75" y="3740150"/>
                        <a:ext cx="1346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51" name="Object 19"/>
          <p:cNvGraphicFramePr>
            <a:graphicFrameLocks noChangeAspect="1"/>
          </p:cNvGraphicFramePr>
          <p:nvPr/>
        </p:nvGraphicFramePr>
        <p:xfrm>
          <a:off x="2405063" y="41560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4" name="公式" r:id="rId23" imgW="241195" imgH="152334" progId="Equation.3">
                  <p:embed/>
                </p:oleObj>
              </mc:Choice>
              <mc:Fallback>
                <p:oleObj name="公式" r:id="rId23" imgW="241195" imgH="15233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41560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52" name="Object 20"/>
          <p:cNvGraphicFramePr>
            <a:graphicFrameLocks noChangeAspect="1"/>
          </p:cNvGraphicFramePr>
          <p:nvPr/>
        </p:nvGraphicFramePr>
        <p:xfrm>
          <a:off x="2681288" y="3800475"/>
          <a:ext cx="133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5" name="公式" r:id="rId25" imgW="1333500" imgH="825500" progId="Equation.3">
                  <p:embed/>
                </p:oleObj>
              </mc:Choice>
              <mc:Fallback>
                <p:oleObj name="公式" r:id="rId25" imgW="1333500" imgH="825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3800475"/>
                        <a:ext cx="1333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53" name="Object 21"/>
          <p:cNvGraphicFramePr>
            <a:graphicFrameLocks noChangeAspect="1"/>
          </p:cNvGraphicFramePr>
          <p:nvPr/>
        </p:nvGraphicFramePr>
        <p:xfrm>
          <a:off x="4062413" y="41560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6" name="公式" r:id="rId27" imgW="241195" imgH="152334" progId="Equation.3">
                  <p:embed/>
                </p:oleObj>
              </mc:Choice>
              <mc:Fallback>
                <p:oleObj name="公式" r:id="rId27" imgW="241195" imgH="15233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41560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54" name="Object 22"/>
          <p:cNvGraphicFramePr>
            <a:graphicFrameLocks noChangeAspect="1"/>
          </p:cNvGraphicFramePr>
          <p:nvPr/>
        </p:nvGraphicFramePr>
        <p:xfrm>
          <a:off x="4303713" y="3740150"/>
          <a:ext cx="1371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7" name="公式" r:id="rId29" imgW="1371600" imgH="952500" progId="Equation.3">
                  <p:embed/>
                </p:oleObj>
              </mc:Choice>
              <mc:Fallback>
                <p:oleObj name="公式" r:id="rId29" imgW="1371600" imgH="9525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713" y="3740150"/>
                        <a:ext cx="1371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55" name="Object 23"/>
          <p:cNvGraphicFramePr>
            <a:graphicFrameLocks noChangeAspect="1"/>
          </p:cNvGraphicFramePr>
          <p:nvPr/>
        </p:nvGraphicFramePr>
        <p:xfrm>
          <a:off x="5722938" y="41608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8" name="公式" r:id="rId31" imgW="241195" imgH="152334" progId="Equation.3">
                  <p:embed/>
                </p:oleObj>
              </mc:Choice>
              <mc:Fallback>
                <p:oleObj name="公式" r:id="rId31" imgW="241195" imgH="15233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41608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5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5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5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5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5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3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/>
      <p:bldP spid="351242" grpId="0"/>
      <p:bldP spid="351244" grpId="0"/>
      <p:bldP spid="3512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4"/>
          <p:cNvGraphicFramePr>
            <a:graphicFrameLocks noChangeAspect="1"/>
          </p:cNvGraphicFramePr>
          <p:nvPr/>
        </p:nvGraphicFramePr>
        <p:xfrm>
          <a:off x="995363" y="903288"/>
          <a:ext cx="33258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3" name="公式" r:id="rId3" imgW="3009900" imgH="444500" progId="Equation.3">
                  <p:embed/>
                </p:oleObj>
              </mc:Choice>
              <mc:Fallback>
                <p:oleObj name="公式" r:id="rId3" imgW="30099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903288"/>
                        <a:ext cx="33258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992188" y="1560513"/>
          <a:ext cx="34337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4" name="公式" r:id="rId5" imgW="3238500" imgH="444500" progId="Equation.3">
                  <p:embed/>
                </p:oleObj>
              </mc:Choice>
              <mc:Fallback>
                <p:oleObj name="公式" r:id="rId5" imgW="32385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560513"/>
                        <a:ext cx="34337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4321175" y="1482725"/>
            <a:ext cx="3500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互不相容事件</a:t>
            </a:r>
            <a:r>
              <a:rPr lang="en-US" altLang="zh-CN" sz="2800" b="1"/>
              <a:t>,    </a:t>
            </a:r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6688138" y="1479550"/>
            <a:ext cx="152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则有    </a:t>
            </a:r>
          </a:p>
        </p:txBody>
      </p:sp>
      <p:graphicFrame>
        <p:nvGraphicFramePr>
          <p:cNvPr id="330760" name="Object 8"/>
          <p:cNvGraphicFramePr>
            <a:graphicFrameLocks noChangeAspect="1"/>
          </p:cNvGraphicFramePr>
          <p:nvPr/>
        </p:nvGraphicFramePr>
        <p:xfrm>
          <a:off x="287338" y="2163763"/>
          <a:ext cx="307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5" name="公式" r:id="rId7" imgW="3073400" imgH="431800" progId="Equation.3">
                  <p:embed/>
                </p:oleObj>
              </mc:Choice>
              <mc:Fallback>
                <p:oleObj name="公式" r:id="rId7" imgW="30734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2163763"/>
                        <a:ext cx="307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63" name="Text Box 11"/>
          <p:cNvSpPr txBox="1">
            <a:spLocks noChangeArrowheads="1"/>
          </p:cNvSpPr>
          <p:nvPr/>
        </p:nvSpPr>
        <p:spPr bwMode="auto">
          <a:xfrm>
            <a:off x="911225" y="2889250"/>
            <a:ext cx="1006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3333CC"/>
                </a:solidFill>
                <a:ea typeface="黑体" pitchFamily="49" charset="-122"/>
              </a:rPr>
              <a:t>证   </a:t>
            </a:r>
          </a:p>
        </p:txBody>
      </p:sp>
      <p:graphicFrame>
        <p:nvGraphicFramePr>
          <p:cNvPr id="330764" name="Object 12"/>
          <p:cNvGraphicFramePr>
            <a:graphicFrameLocks noChangeAspect="1"/>
          </p:cNvGraphicFramePr>
          <p:nvPr/>
        </p:nvGraphicFramePr>
        <p:xfrm>
          <a:off x="1544638" y="2963863"/>
          <a:ext cx="96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6" name="公式" r:id="rId9" imgW="965200" imgH="444500" progId="Equation.3">
                  <p:embed/>
                </p:oleObj>
              </mc:Choice>
              <mc:Fallback>
                <p:oleObj name="公式" r:id="rId9" imgW="9652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2963863"/>
                        <a:ext cx="96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5" name="Object 13"/>
          <p:cNvGraphicFramePr>
            <a:graphicFrameLocks noChangeAspect="1"/>
          </p:cNvGraphicFramePr>
          <p:nvPr/>
        </p:nvGraphicFramePr>
        <p:xfrm>
          <a:off x="4773613" y="2978150"/>
          <a:ext cx="2247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7" name="公式" r:id="rId11" imgW="2247900" imgH="495300" progId="Equation.3">
                  <p:embed/>
                </p:oleObj>
              </mc:Choice>
              <mc:Fallback>
                <p:oleObj name="公式" r:id="rId11" imgW="2247900" imgH="495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2978150"/>
                        <a:ext cx="2247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6" name="Object 14"/>
          <p:cNvGraphicFramePr>
            <a:graphicFrameLocks noChangeAspect="1"/>
          </p:cNvGraphicFramePr>
          <p:nvPr/>
        </p:nvGraphicFramePr>
        <p:xfrm>
          <a:off x="304800" y="3638550"/>
          <a:ext cx="179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8" name="公式" r:id="rId13" imgW="1790700" imgH="393700" progId="Equation.3">
                  <p:embed/>
                </p:oleObj>
              </mc:Choice>
              <mc:Fallback>
                <p:oleObj name="公式" r:id="rId13" imgW="1790700" imgH="393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638550"/>
                        <a:ext cx="179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67" name="Text Box 15"/>
          <p:cNvSpPr txBox="1">
            <a:spLocks noChangeArrowheads="1"/>
          </p:cNvSpPr>
          <p:nvPr/>
        </p:nvSpPr>
        <p:spPr bwMode="auto">
          <a:xfrm>
            <a:off x="2152650" y="3540125"/>
            <a:ext cx="4579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由概率的可列可加性得：    </a:t>
            </a:r>
          </a:p>
        </p:txBody>
      </p:sp>
      <p:graphicFrame>
        <p:nvGraphicFramePr>
          <p:cNvPr id="330769" name="Object 17"/>
          <p:cNvGraphicFramePr>
            <a:graphicFrameLocks noChangeAspect="1"/>
          </p:cNvGraphicFramePr>
          <p:nvPr/>
        </p:nvGraphicFramePr>
        <p:xfrm>
          <a:off x="3570288" y="2176463"/>
          <a:ext cx="405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9" name="公式" r:id="rId15" imgW="4051300" imgH="431800" progId="Equation.3">
                  <p:embed/>
                </p:oleObj>
              </mc:Choice>
              <mc:Fallback>
                <p:oleObj name="公式" r:id="rId15" imgW="40513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2176463"/>
                        <a:ext cx="4051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0" name="Object 18"/>
          <p:cNvGraphicFramePr>
            <a:graphicFrameLocks noChangeAspect="1"/>
          </p:cNvGraphicFramePr>
          <p:nvPr/>
        </p:nvGraphicFramePr>
        <p:xfrm>
          <a:off x="3354388" y="23114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0" name="公式" r:id="rId17" imgW="241195" imgH="152334" progId="Equation.3">
                  <p:embed/>
                </p:oleObj>
              </mc:Choice>
              <mc:Fallback>
                <p:oleObj name="公式" r:id="rId17" imgW="241195" imgH="15233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23114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1" name="Object 19"/>
          <p:cNvGraphicFramePr>
            <a:graphicFrameLocks noChangeAspect="1"/>
          </p:cNvGraphicFramePr>
          <p:nvPr/>
        </p:nvGraphicFramePr>
        <p:xfrm>
          <a:off x="2751138" y="2979738"/>
          <a:ext cx="66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1" name="公式" r:id="rId19" imgW="660113" imgH="431613" progId="Equation.3">
                  <p:embed/>
                </p:oleObj>
              </mc:Choice>
              <mc:Fallback>
                <p:oleObj name="公式" r:id="rId19" imgW="660113" imgH="43161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2979738"/>
                        <a:ext cx="66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2" name="Object 20"/>
          <p:cNvGraphicFramePr>
            <a:graphicFrameLocks noChangeAspect="1"/>
          </p:cNvGraphicFramePr>
          <p:nvPr/>
        </p:nvGraphicFramePr>
        <p:xfrm>
          <a:off x="2505075" y="31162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2" name="公式" r:id="rId21" imgW="241195" imgH="152334" progId="Equation.3">
                  <p:embed/>
                </p:oleObj>
              </mc:Choice>
              <mc:Fallback>
                <p:oleObj name="公式" r:id="rId21" imgW="241195" imgH="15233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311626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3" name="Object 21"/>
          <p:cNvGraphicFramePr>
            <a:graphicFrameLocks noChangeAspect="1"/>
          </p:cNvGraphicFramePr>
          <p:nvPr/>
        </p:nvGraphicFramePr>
        <p:xfrm>
          <a:off x="4241800" y="3014663"/>
          <a:ext cx="49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3" name="公式" r:id="rId23" imgW="495085" imgH="393529" progId="Equation.3">
                  <p:embed/>
                </p:oleObj>
              </mc:Choice>
              <mc:Fallback>
                <p:oleObj name="公式" r:id="rId23" imgW="495085" imgH="39352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3014663"/>
                        <a:ext cx="49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4" name="Object 22"/>
          <p:cNvGraphicFramePr>
            <a:graphicFrameLocks noChangeAspect="1"/>
          </p:cNvGraphicFramePr>
          <p:nvPr/>
        </p:nvGraphicFramePr>
        <p:xfrm>
          <a:off x="3355975" y="30988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4" name="公式" r:id="rId25" imgW="241195" imgH="152334" progId="Equation.3">
                  <p:embed/>
                </p:oleObj>
              </mc:Choice>
              <mc:Fallback>
                <p:oleObj name="公式" r:id="rId25" imgW="241195" imgH="15233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30988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5" name="Object 23"/>
          <p:cNvGraphicFramePr>
            <a:graphicFrameLocks noChangeAspect="1"/>
          </p:cNvGraphicFramePr>
          <p:nvPr/>
        </p:nvGraphicFramePr>
        <p:xfrm>
          <a:off x="3632200" y="3132138"/>
          <a:ext cx="3302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5" name="公式" r:id="rId27" imgW="330057" imgH="101556" progId="Equation.3">
                  <p:embed/>
                </p:oleObj>
              </mc:Choice>
              <mc:Fallback>
                <p:oleObj name="公式" r:id="rId27" imgW="330057" imgH="10155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3132138"/>
                        <a:ext cx="3302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6" name="Object 24"/>
          <p:cNvGraphicFramePr>
            <a:graphicFrameLocks noChangeAspect="1"/>
          </p:cNvGraphicFramePr>
          <p:nvPr/>
        </p:nvGraphicFramePr>
        <p:xfrm>
          <a:off x="4025900" y="30988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6" name="公式" r:id="rId29" imgW="241195" imgH="152334" progId="Equation.3">
                  <p:embed/>
                </p:oleObj>
              </mc:Choice>
              <mc:Fallback>
                <p:oleObj name="公式" r:id="rId29" imgW="241195" imgH="15233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988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7" name="Object 25"/>
          <p:cNvGraphicFramePr>
            <a:graphicFrameLocks noChangeAspect="1"/>
          </p:cNvGraphicFramePr>
          <p:nvPr/>
        </p:nvGraphicFramePr>
        <p:xfrm>
          <a:off x="7075488" y="3014663"/>
          <a:ext cx="97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7" name="公式" r:id="rId31" imgW="977476" imgH="393529" progId="Equation.3">
                  <p:embed/>
                </p:oleObj>
              </mc:Choice>
              <mc:Fallback>
                <p:oleObj name="公式" r:id="rId31" imgW="977476" imgH="39352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488" y="3014663"/>
                        <a:ext cx="977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78" name="Object 26"/>
          <p:cNvGraphicFramePr>
            <a:graphicFrameLocks noChangeAspect="1"/>
          </p:cNvGraphicFramePr>
          <p:nvPr/>
        </p:nvGraphicFramePr>
        <p:xfrm>
          <a:off x="4067175" y="4076700"/>
          <a:ext cx="1333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8" name="公式" r:id="rId33" imgW="1333500" imgH="952500" progId="Equation.3">
                  <p:embed/>
                </p:oleObj>
              </mc:Choice>
              <mc:Fallback>
                <p:oleObj name="公式" r:id="rId33" imgW="1333500" imgH="9525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076700"/>
                        <a:ext cx="1333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80" name="Object 28"/>
          <p:cNvGraphicFramePr>
            <a:graphicFrameLocks noChangeAspect="1"/>
          </p:cNvGraphicFramePr>
          <p:nvPr/>
        </p:nvGraphicFramePr>
        <p:xfrm>
          <a:off x="684213" y="4364038"/>
          <a:ext cx="307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9" name="公式" r:id="rId35" imgW="3073400" imgH="431800" progId="Equation.3">
                  <p:embed/>
                </p:oleObj>
              </mc:Choice>
              <mc:Fallback>
                <p:oleObj name="公式" r:id="rId35" imgW="3073400" imgH="431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64038"/>
                        <a:ext cx="307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81" name="Object 29"/>
          <p:cNvGraphicFramePr>
            <a:graphicFrameLocks noChangeAspect="1"/>
          </p:cNvGraphicFramePr>
          <p:nvPr/>
        </p:nvGraphicFramePr>
        <p:xfrm>
          <a:off x="3829050" y="44831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0" name="公式" r:id="rId37" imgW="241195" imgH="152334" progId="Equation.3">
                  <p:embed/>
                </p:oleObj>
              </mc:Choice>
              <mc:Fallback>
                <p:oleObj name="公式" r:id="rId37" imgW="241195" imgH="15233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44831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82" name="Object 30"/>
          <p:cNvGraphicFramePr>
            <a:graphicFrameLocks noChangeAspect="1"/>
          </p:cNvGraphicFramePr>
          <p:nvPr/>
        </p:nvGraphicFramePr>
        <p:xfrm>
          <a:off x="698500" y="5022850"/>
          <a:ext cx="1892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1" name="公式" r:id="rId39" imgW="1892300" imgH="952500" progId="Equation.3">
                  <p:embed/>
                </p:oleObj>
              </mc:Choice>
              <mc:Fallback>
                <p:oleObj name="公式" r:id="rId39" imgW="1892300" imgH="9525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5022850"/>
                        <a:ext cx="1892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83" name="Object 31"/>
          <p:cNvGraphicFramePr>
            <a:graphicFrameLocks noChangeAspect="1"/>
          </p:cNvGraphicFramePr>
          <p:nvPr/>
        </p:nvGraphicFramePr>
        <p:xfrm>
          <a:off x="2970213" y="5324475"/>
          <a:ext cx="405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2" name="公式" r:id="rId41" imgW="4051300" imgH="431800" progId="Equation.3">
                  <p:embed/>
                </p:oleObj>
              </mc:Choice>
              <mc:Fallback>
                <p:oleObj name="公式" r:id="rId41" imgW="4051300" imgH="4318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5324475"/>
                        <a:ext cx="4051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84" name="Object 32"/>
          <p:cNvGraphicFramePr>
            <a:graphicFrameLocks noChangeAspect="1"/>
          </p:cNvGraphicFramePr>
          <p:nvPr/>
        </p:nvGraphicFramePr>
        <p:xfrm>
          <a:off x="323850" y="54689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3" name="公式" r:id="rId43" imgW="241195" imgH="152334" progId="Equation.3">
                  <p:embed/>
                </p:oleObj>
              </mc:Choice>
              <mc:Fallback>
                <p:oleObj name="公式" r:id="rId43" imgW="241195" imgH="15233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4689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85" name="Object 33"/>
          <p:cNvGraphicFramePr>
            <a:graphicFrameLocks noChangeAspect="1"/>
          </p:cNvGraphicFramePr>
          <p:nvPr/>
        </p:nvGraphicFramePr>
        <p:xfrm>
          <a:off x="2700338" y="54673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4" name="公式" r:id="rId45" imgW="241195" imgH="152334" progId="Equation.3">
                  <p:embed/>
                </p:oleObj>
              </mc:Choice>
              <mc:Fallback>
                <p:oleObj name="公式" r:id="rId45" imgW="241195" imgH="15233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46735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87" name="Text Box 35"/>
          <p:cNvSpPr txBox="1">
            <a:spLocks noChangeArrowheads="1"/>
          </p:cNvSpPr>
          <p:nvPr/>
        </p:nvSpPr>
        <p:spPr bwMode="auto">
          <a:xfrm>
            <a:off x="7037388" y="5789613"/>
            <a:ext cx="1350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证毕</a:t>
            </a:r>
            <a:r>
              <a:rPr lang="en-US" altLang="zh-CN" sz="2800" b="1"/>
              <a:t>.   </a:t>
            </a:r>
          </a:p>
        </p:txBody>
      </p:sp>
      <p:graphicFrame>
        <p:nvGraphicFramePr>
          <p:cNvPr id="330788" name="Object 36"/>
          <p:cNvGraphicFramePr>
            <a:graphicFrameLocks noChangeAspect="1"/>
          </p:cNvGraphicFramePr>
          <p:nvPr/>
        </p:nvGraphicFramePr>
        <p:xfrm>
          <a:off x="5676900" y="4076700"/>
          <a:ext cx="1371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5" name="公式" r:id="rId47" imgW="1371600" imgH="952500" progId="Equation.3">
                  <p:embed/>
                </p:oleObj>
              </mc:Choice>
              <mc:Fallback>
                <p:oleObj name="公式" r:id="rId47" imgW="1371600" imgH="9525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4076700"/>
                        <a:ext cx="1371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89" name="Object 37"/>
          <p:cNvGraphicFramePr>
            <a:graphicFrameLocks noChangeAspect="1"/>
          </p:cNvGraphicFramePr>
          <p:nvPr/>
        </p:nvGraphicFramePr>
        <p:xfrm>
          <a:off x="5457825" y="44831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6" name="公式" r:id="rId49" imgW="241195" imgH="152334" progId="Equation.3">
                  <p:embed/>
                </p:oleObj>
              </mc:Choice>
              <mc:Fallback>
                <p:oleObj name="公式" r:id="rId49" imgW="241195" imgH="152334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44831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3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3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3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3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3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3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3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3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3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33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3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3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3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3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33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33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8" grpId="0"/>
      <p:bldP spid="330759" grpId="0"/>
      <p:bldP spid="330763" grpId="0"/>
      <p:bldP spid="330767" grpId="0"/>
      <p:bldP spid="33078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4"/>
          <p:cNvGraphicFramePr>
            <a:graphicFrameLocks noChangeAspect="1"/>
          </p:cNvGraphicFramePr>
          <p:nvPr/>
        </p:nvGraphicFramePr>
        <p:xfrm>
          <a:off x="1176338" y="1004888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6" name="公式" r:id="rId3" imgW="1307532" imgH="431613" progId="Equation.3">
                  <p:embed/>
                </p:oleObj>
              </mc:Choice>
              <mc:Fallback>
                <p:oleObj name="公式" r:id="rId3" imgW="1307532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1004888"/>
                        <a:ext cx="130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5" name="Object 5"/>
          <p:cNvGraphicFramePr>
            <a:graphicFrameLocks noChangeAspect="1"/>
          </p:cNvGraphicFramePr>
          <p:nvPr/>
        </p:nvGraphicFramePr>
        <p:xfrm>
          <a:off x="1204913" y="1600200"/>
          <a:ext cx="297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7" name="公式" r:id="rId5" imgW="2971800" imgH="444500" progId="Equation.3">
                  <p:embed/>
                </p:oleObj>
              </mc:Choice>
              <mc:Fallback>
                <p:oleObj name="公式" r:id="rId5" imgW="29718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1600200"/>
                        <a:ext cx="297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6" name="Object 6"/>
          <p:cNvGraphicFramePr>
            <a:graphicFrameLocks noChangeAspect="1"/>
          </p:cNvGraphicFramePr>
          <p:nvPr/>
        </p:nvGraphicFramePr>
        <p:xfrm>
          <a:off x="4248150" y="1612900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8" name="公式" r:id="rId7" imgW="1473200" imgH="431800" progId="Equation.3">
                  <p:embed/>
                </p:oleObj>
              </mc:Choice>
              <mc:Fallback>
                <p:oleObj name="公式" r:id="rId7" imgW="14732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1612900"/>
                        <a:ext cx="1473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07" name="Text Box 7"/>
          <p:cNvSpPr txBox="1">
            <a:spLocks noChangeArrowheads="1"/>
          </p:cNvSpPr>
          <p:nvPr/>
        </p:nvSpPr>
        <p:spPr bwMode="auto">
          <a:xfrm>
            <a:off x="5821363" y="1539875"/>
            <a:ext cx="1325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则有   </a:t>
            </a:r>
          </a:p>
        </p:txBody>
      </p:sp>
      <p:graphicFrame>
        <p:nvGraphicFramePr>
          <p:cNvPr id="332808" name="Object 8"/>
          <p:cNvGraphicFramePr>
            <a:graphicFrameLocks noChangeAspect="1"/>
          </p:cNvGraphicFramePr>
          <p:nvPr/>
        </p:nvGraphicFramePr>
        <p:xfrm>
          <a:off x="1225550" y="2244725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9" name="公式" r:id="rId9" imgW="1409088" imgH="393529" progId="Equation.3">
                  <p:embed/>
                </p:oleObj>
              </mc:Choice>
              <mc:Fallback>
                <p:oleObj name="公式" r:id="rId9" imgW="1409088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2244725"/>
                        <a:ext cx="1409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9" name="Object 9"/>
          <p:cNvGraphicFramePr>
            <a:graphicFrameLocks noChangeAspect="1"/>
          </p:cNvGraphicFramePr>
          <p:nvPr/>
        </p:nvGraphicFramePr>
        <p:xfrm>
          <a:off x="1217613" y="2817813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0" name="公式" r:id="rId11" imgW="812447" imgH="393529" progId="Equation.3">
                  <p:embed/>
                </p:oleObj>
              </mc:Choice>
              <mc:Fallback>
                <p:oleObj name="公式" r:id="rId11" imgW="812447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2817813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0" name="Object 10"/>
          <p:cNvGraphicFramePr>
            <a:graphicFrameLocks noChangeAspect="1"/>
          </p:cNvGraphicFramePr>
          <p:nvPr/>
        </p:nvGraphicFramePr>
        <p:xfrm>
          <a:off x="2990850" y="2249488"/>
          <a:ext cx="280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1" name="公式" r:id="rId13" imgW="2806700" imgH="393700" progId="Equation.3">
                  <p:embed/>
                </p:oleObj>
              </mc:Choice>
              <mc:Fallback>
                <p:oleObj name="公式" r:id="rId13" imgW="28067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2249488"/>
                        <a:ext cx="2806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1" name="Object 11"/>
          <p:cNvGraphicFramePr>
            <a:graphicFrameLocks noChangeAspect="1"/>
          </p:cNvGraphicFramePr>
          <p:nvPr/>
        </p:nvGraphicFramePr>
        <p:xfrm>
          <a:off x="2665413" y="23447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2" name="公式" r:id="rId15" imgW="241195" imgH="152334" progId="Equation.3">
                  <p:embed/>
                </p:oleObj>
              </mc:Choice>
              <mc:Fallback>
                <p:oleObj name="公式" r:id="rId15" imgW="241195" imgH="15233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23447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2" name="Object 12"/>
          <p:cNvGraphicFramePr>
            <a:graphicFrameLocks noChangeAspect="1"/>
          </p:cNvGraphicFramePr>
          <p:nvPr/>
        </p:nvGraphicFramePr>
        <p:xfrm>
          <a:off x="2519363" y="2817813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3" name="公式" r:id="rId17" imgW="1333500" imgH="393700" progId="Equation.3">
                  <p:embed/>
                </p:oleObj>
              </mc:Choice>
              <mc:Fallback>
                <p:oleObj name="公式" r:id="rId17" imgW="13335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2817813"/>
                        <a:ext cx="133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3" name="Object 13"/>
          <p:cNvGraphicFramePr>
            <a:graphicFrameLocks noChangeAspect="1"/>
          </p:cNvGraphicFramePr>
          <p:nvPr/>
        </p:nvGraphicFramePr>
        <p:xfrm>
          <a:off x="2078038" y="2862263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4" name="公式" r:id="rId19" imgW="241195" imgH="279279" progId="Equation.3">
                  <p:embed/>
                </p:oleObj>
              </mc:Choice>
              <mc:Fallback>
                <p:oleObj name="公式" r:id="rId19" imgW="241195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2862263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2814" name="Group 14"/>
          <p:cNvGrpSpPr>
            <a:grpSpLocks/>
          </p:cNvGrpSpPr>
          <p:nvPr/>
        </p:nvGrpSpPr>
        <p:grpSpPr bwMode="auto">
          <a:xfrm>
            <a:off x="6348413" y="2255838"/>
            <a:ext cx="1752600" cy="1676400"/>
            <a:chOff x="3984" y="2256"/>
            <a:chExt cx="1104" cy="1056"/>
          </a:xfrm>
        </p:grpSpPr>
        <p:sp>
          <p:nvSpPr>
            <p:cNvPr id="46110" name="Oval 15"/>
            <p:cNvSpPr>
              <a:spLocks noChangeArrowheads="1"/>
            </p:cNvSpPr>
            <p:nvPr/>
          </p:nvSpPr>
          <p:spPr bwMode="auto">
            <a:xfrm>
              <a:off x="3984" y="2256"/>
              <a:ext cx="1104" cy="1056"/>
            </a:xfrm>
            <a:prstGeom prst="ellipse">
              <a:avLst/>
            </a:prstGeom>
            <a:solidFill>
              <a:srgbClr val="99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46111" name="Object 16"/>
            <p:cNvGraphicFramePr>
              <a:graphicFrameLocks noChangeAspect="1"/>
            </p:cNvGraphicFramePr>
            <p:nvPr/>
          </p:nvGraphicFramePr>
          <p:xfrm>
            <a:off x="4760" y="2504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5" name="Equation" r:id="rId21" imgW="291973" imgH="291973" progId="Equation.3">
                    <p:embed/>
                  </p:oleObj>
                </mc:Choice>
                <mc:Fallback>
                  <p:oleObj name="Equation" r:id="rId21" imgW="291973" imgH="29197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2504"/>
                          <a:ext cx="184" cy="184"/>
                        </a:xfrm>
                        <a:prstGeom prst="rect">
                          <a:avLst/>
                        </a:prstGeom>
                        <a:solidFill>
                          <a:srgbClr val="99FF33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2817" name="Group 17"/>
          <p:cNvGrpSpPr>
            <a:grpSpLocks/>
          </p:cNvGrpSpPr>
          <p:nvPr/>
        </p:nvGrpSpPr>
        <p:grpSpPr bwMode="auto">
          <a:xfrm>
            <a:off x="6805613" y="2789238"/>
            <a:ext cx="685800" cy="685800"/>
            <a:chOff x="3936" y="1536"/>
            <a:chExt cx="432" cy="432"/>
          </a:xfrm>
        </p:grpSpPr>
        <p:sp>
          <p:nvSpPr>
            <p:cNvPr id="46108" name="Oval 18"/>
            <p:cNvSpPr>
              <a:spLocks noChangeArrowheads="1"/>
            </p:cNvSpPr>
            <p:nvPr/>
          </p:nvSpPr>
          <p:spPr bwMode="auto">
            <a:xfrm>
              <a:off x="3936" y="1536"/>
              <a:ext cx="432" cy="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46109" name="Object 19"/>
            <p:cNvGraphicFramePr>
              <a:graphicFrameLocks noChangeAspect="1"/>
            </p:cNvGraphicFramePr>
            <p:nvPr/>
          </p:nvGraphicFramePr>
          <p:xfrm>
            <a:off x="4088" y="168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6" name="Equation" r:id="rId23" imgW="291973" imgH="304668" progId="Equation.3">
                    <p:embed/>
                  </p:oleObj>
                </mc:Choice>
                <mc:Fallback>
                  <p:oleObj name="Equation" r:id="rId23" imgW="291973" imgH="304668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1684"/>
                          <a:ext cx="184" cy="1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2820" name="Text Box 20"/>
          <p:cNvSpPr txBox="1">
            <a:spLocks noChangeArrowheads="1"/>
          </p:cNvSpPr>
          <p:nvPr/>
        </p:nvSpPr>
        <p:spPr bwMode="auto">
          <a:xfrm>
            <a:off x="1116013" y="3394075"/>
            <a:ext cx="811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3333CC"/>
                </a:solidFill>
                <a:ea typeface="黑体" pitchFamily="49" charset="-122"/>
              </a:rPr>
              <a:t>证  </a:t>
            </a:r>
          </a:p>
        </p:txBody>
      </p:sp>
      <p:graphicFrame>
        <p:nvGraphicFramePr>
          <p:cNvPr id="332821" name="Object 21"/>
          <p:cNvGraphicFramePr>
            <a:graphicFrameLocks noChangeAspect="1"/>
          </p:cNvGraphicFramePr>
          <p:nvPr/>
        </p:nvGraphicFramePr>
        <p:xfrm>
          <a:off x="1917700" y="3475038"/>
          <a:ext cx="161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7" name="公式" r:id="rId25" imgW="1612900" imgH="342900" progId="Equation.3">
                  <p:embed/>
                </p:oleObj>
              </mc:Choice>
              <mc:Fallback>
                <p:oleObj name="公式" r:id="rId25" imgW="1612900" imgH="3429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3475038"/>
                        <a:ext cx="1612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2" name="Object 22"/>
          <p:cNvGraphicFramePr>
            <a:graphicFrameLocks noChangeAspect="1"/>
          </p:cNvGraphicFramePr>
          <p:nvPr/>
        </p:nvGraphicFramePr>
        <p:xfrm>
          <a:off x="411163" y="4225925"/>
          <a:ext cx="2578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8" name="公式" r:id="rId27" imgW="2578100" imgH="406400" progId="Equation.3">
                  <p:embed/>
                </p:oleObj>
              </mc:Choice>
              <mc:Fallback>
                <p:oleObj name="公式" r:id="rId27" imgW="2578100" imgH="406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4225925"/>
                        <a:ext cx="2578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23" name="Text Box 23"/>
          <p:cNvSpPr txBox="1">
            <a:spLocks noChangeArrowheads="1"/>
          </p:cNvSpPr>
          <p:nvPr/>
        </p:nvSpPr>
        <p:spPr bwMode="auto">
          <a:xfrm>
            <a:off x="2976563" y="4129088"/>
            <a:ext cx="566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再由概率的有限可加性</a:t>
            </a:r>
            <a:r>
              <a:rPr lang="en-US" altLang="zh-CN" sz="2800" b="1"/>
              <a:t>, </a:t>
            </a:r>
            <a:r>
              <a:rPr lang="zh-CN" altLang="en-US" sz="2800" b="1"/>
              <a:t>得  </a:t>
            </a:r>
          </a:p>
        </p:txBody>
      </p:sp>
      <p:graphicFrame>
        <p:nvGraphicFramePr>
          <p:cNvPr id="332824" name="Object 24"/>
          <p:cNvGraphicFramePr>
            <a:graphicFrameLocks noChangeAspect="1"/>
          </p:cNvGraphicFramePr>
          <p:nvPr/>
        </p:nvGraphicFramePr>
        <p:xfrm>
          <a:off x="2052638" y="4948238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9" name="公式" r:id="rId29" imgW="812447" imgH="393529" progId="Equation.3">
                  <p:embed/>
                </p:oleObj>
              </mc:Choice>
              <mc:Fallback>
                <p:oleObj name="公式" r:id="rId29" imgW="812447" imgH="39352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4948238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26" name="Text Box 26"/>
          <p:cNvSpPr txBox="1">
            <a:spLocks noChangeArrowheads="1"/>
          </p:cNvSpPr>
          <p:nvPr/>
        </p:nvSpPr>
        <p:spPr bwMode="auto">
          <a:xfrm>
            <a:off x="323850" y="5573713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又由概率的非负性</a:t>
            </a:r>
            <a:r>
              <a:rPr lang="en-US" altLang="zh-CN" sz="2800" b="1"/>
              <a:t>,    </a:t>
            </a:r>
          </a:p>
        </p:txBody>
      </p:sp>
      <p:graphicFrame>
        <p:nvGraphicFramePr>
          <p:cNvPr id="332827" name="Object 27"/>
          <p:cNvGraphicFramePr>
            <a:graphicFrameLocks noChangeAspect="1"/>
          </p:cNvGraphicFramePr>
          <p:nvPr/>
        </p:nvGraphicFramePr>
        <p:xfrm>
          <a:off x="3594100" y="5659438"/>
          <a:ext cx="228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0" name="公式" r:id="rId31" imgW="2286000" imgH="419100" progId="Equation.3">
                  <p:embed/>
                </p:oleObj>
              </mc:Choice>
              <mc:Fallback>
                <p:oleObj name="公式" r:id="rId31" imgW="2286000" imgH="419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5659438"/>
                        <a:ext cx="228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8" name="Object 28"/>
          <p:cNvGraphicFramePr>
            <a:graphicFrameLocks noChangeAspect="1"/>
          </p:cNvGraphicFramePr>
          <p:nvPr/>
        </p:nvGraphicFramePr>
        <p:xfrm>
          <a:off x="6084888" y="5654675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1" name="公式" r:id="rId33" imgW="812447" imgH="393529" progId="Equation.3">
                  <p:embed/>
                </p:oleObj>
              </mc:Choice>
              <mc:Fallback>
                <p:oleObj name="公式" r:id="rId33" imgW="812447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654675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9" name="Object 29"/>
          <p:cNvGraphicFramePr>
            <a:graphicFrameLocks noChangeAspect="1"/>
          </p:cNvGraphicFramePr>
          <p:nvPr/>
        </p:nvGraphicFramePr>
        <p:xfrm>
          <a:off x="3600450" y="3487738"/>
          <a:ext cx="256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2" name="公式" r:id="rId35" imgW="2565400" imgH="406400" progId="Equation.3">
                  <p:embed/>
                </p:oleObj>
              </mc:Choice>
              <mc:Fallback>
                <p:oleObj name="公式" r:id="rId35" imgW="2565400" imgH="406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3487738"/>
                        <a:ext cx="256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0" name="Object 30"/>
          <p:cNvGraphicFramePr>
            <a:graphicFrameLocks noChangeAspect="1"/>
          </p:cNvGraphicFramePr>
          <p:nvPr/>
        </p:nvGraphicFramePr>
        <p:xfrm>
          <a:off x="3289300" y="4956175"/>
          <a:ext cx="250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3" name="公式" r:id="rId37" imgW="2501900" imgH="393700" progId="Equation.3">
                  <p:embed/>
                </p:oleObj>
              </mc:Choice>
              <mc:Fallback>
                <p:oleObj name="公式" r:id="rId37" imgW="2501900" imgH="393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4956175"/>
                        <a:ext cx="250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1" name="Object 31"/>
          <p:cNvGraphicFramePr>
            <a:graphicFrameLocks noChangeAspect="1"/>
          </p:cNvGraphicFramePr>
          <p:nvPr/>
        </p:nvGraphicFramePr>
        <p:xfrm>
          <a:off x="2890838" y="50514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4" name="公式" r:id="rId39" imgW="241195" imgH="152334" progId="Equation.3">
                  <p:embed/>
                </p:oleObj>
              </mc:Choice>
              <mc:Fallback>
                <p:oleObj name="公式" r:id="rId39" imgW="241195" imgH="15233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505142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2" name="Object 32"/>
          <p:cNvGraphicFramePr>
            <a:graphicFrameLocks noChangeAspect="1"/>
          </p:cNvGraphicFramePr>
          <p:nvPr/>
        </p:nvGraphicFramePr>
        <p:xfrm>
          <a:off x="7138988" y="5654675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5" name="公式" r:id="rId41" imgW="965200" imgH="393700" progId="Equation.3">
                  <p:embed/>
                </p:oleObj>
              </mc:Choice>
              <mc:Fallback>
                <p:oleObj name="公式" r:id="rId41" imgW="965200" imgH="3937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5654675"/>
                        <a:ext cx="96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3" name="Object 33"/>
          <p:cNvGraphicFramePr>
            <a:graphicFrameLocks noChangeAspect="1"/>
          </p:cNvGraphicFramePr>
          <p:nvPr/>
        </p:nvGraphicFramePr>
        <p:xfrm>
          <a:off x="6902450" y="5713413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6" name="公式" r:id="rId43" imgW="241195" imgH="279279" progId="Equation.3">
                  <p:embed/>
                </p:oleObj>
              </mc:Choice>
              <mc:Fallback>
                <p:oleObj name="公式" r:id="rId43" imgW="241195" imgH="27927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5713413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34" name="Text Box 34"/>
          <p:cNvSpPr txBox="1">
            <a:spLocks noChangeArrowheads="1"/>
          </p:cNvSpPr>
          <p:nvPr/>
        </p:nvSpPr>
        <p:spPr bwMode="auto">
          <a:xfrm>
            <a:off x="6529388" y="4862513"/>
            <a:ext cx="1512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证毕</a:t>
            </a:r>
            <a:r>
              <a:rPr lang="en-US" altLang="zh-CN" sz="2800" b="1"/>
              <a:t>.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33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3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3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3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3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3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7" grpId="0"/>
      <p:bldP spid="332820" grpId="0"/>
      <p:bldP spid="332823" grpId="0"/>
      <p:bldP spid="332826" grpId="0"/>
      <p:bldP spid="3328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4"/>
          <p:cNvGraphicFramePr>
            <a:graphicFrameLocks noChangeAspect="1"/>
          </p:cNvGraphicFramePr>
          <p:nvPr/>
        </p:nvGraphicFramePr>
        <p:xfrm>
          <a:off x="1298575" y="1033463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6" name="公式" r:id="rId3" imgW="1295400" imgH="431800" progId="Equation.3">
                  <p:embed/>
                </p:oleObj>
              </mc:Choice>
              <mc:Fallback>
                <p:oleObj name="公式" r:id="rId3" imgW="1295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1033463"/>
                        <a:ext cx="129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29" name="Object 5"/>
          <p:cNvGraphicFramePr>
            <a:graphicFrameLocks noChangeAspect="1"/>
          </p:cNvGraphicFramePr>
          <p:nvPr/>
        </p:nvGraphicFramePr>
        <p:xfrm>
          <a:off x="546100" y="1557338"/>
          <a:ext cx="26717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7" name="公式" r:id="rId5" imgW="2603500" imgH="444500" progId="Equation.3">
                  <p:embed/>
                </p:oleObj>
              </mc:Choice>
              <mc:Fallback>
                <p:oleObj name="公式" r:id="rId5" imgW="26035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557338"/>
                        <a:ext cx="26717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0" name="Object 6"/>
          <p:cNvGraphicFramePr>
            <a:graphicFrameLocks noChangeAspect="1"/>
          </p:cNvGraphicFramePr>
          <p:nvPr/>
        </p:nvGraphicFramePr>
        <p:xfrm>
          <a:off x="3340100" y="1592263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8" name="公式" r:id="rId7" imgW="812447" imgH="393529" progId="Equation.3">
                  <p:embed/>
                </p:oleObj>
              </mc:Choice>
              <mc:Fallback>
                <p:oleObj name="公式" r:id="rId7" imgW="812447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1592263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1" name="Text Box 7"/>
          <p:cNvSpPr txBox="1">
            <a:spLocks noChangeArrowheads="1"/>
          </p:cNvSpPr>
          <p:nvPr/>
        </p:nvSpPr>
        <p:spPr bwMode="auto">
          <a:xfrm>
            <a:off x="1227138" y="2089150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3333CC"/>
                </a:solidFill>
                <a:ea typeface="黑体" pitchFamily="49" charset="-122"/>
              </a:rPr>
              <a:t>证  </a:t>
            </a:r>
          </a:p>
        </p:txBody>
      </p:sp>
      <p:graphicFrame>
        <p:nvGraphicFramePr>
          <p:cNvPr id="333832" name="Object 8"/>
          <p:cNvGraphicFramePr>
            <a:graphicFrameLocks noChangeAspect="1"/>
          </p:cNvGraphicFramePr>
          <p:nvPr/>
        </p:nvGraphicFramePr>
        <p:xfrm>
          <a:off x="1971675" y="2192338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9" name="公式" r:id="rId9" imgW="1409700" imgH="419100" progId="Equation.3">
                  <p:embed/>
                </p:oleObj>
              </mc:Choice>
              <mc:Fallback>
                <p:oleObj name="公式" r:id="rId9" imgW="14097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2192338"/>
                        <a:ext cx="140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3" name="Text Box 9"/>
          <p:cNvSpPr txBox="1">
            <a:spLocks noChangeArrowheads="1"/>
          </p:cNvSpPr>
          <p:nvPr/>
        </p:nvSpPr>
        <p:spPr bwMode="auto">
          <a:xfrm>
            <a:off x="3484563" y="2119313"/>
            <a:ext cx="2670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由性质</a:t>
            </a:r>
            <a:r>
              <a:rPr lang="en-US" altLang="zh-CN" sz="2800" b="1"/>
              <a:t>iii</a:t>
            </a:r>
            <a:r>
              <a:rPr lang="zh-CN" altLang="en-US" sz="2800" b="1"/>
              <a:t>得    </a:t>
            </a:r>
          </a:p>
        </p:txBody>
      </p:sp>
      <p:graphicFrame>
        <p:nvGraphicFramePr>
          <p:cNvPr id="333834" name="Object 10"/>
          <p:cNvGraphicFramePr>
            <a:graphicFrameLocks noChangeAspect="1"/>
          </p:cNvGraphicFramePr>
          <p:nvPr/>
        </p:nvGraphicFramePr>
        <p:xfrm>
          <a:off x="3111500" y="2824163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0" name="公式" r:id="rId11" imgW="812447" imgH="393529" progId="Equation.3">
                  <p:embed/>
                </p:oleObj>
              </mc:Choice>
              <mc:Fallback>
                <p:oleObj name="公式" r:id="rId11" imgW="812447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2824163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5" name="Object 11"/>
          <p:cNvGraphicFramePr>
            <a:graphicFrameLocks noChangeAspect="1"/>
          </p:cNvGraphicFramePr>
          <p:nvPr/>
        </p:nvGraphicFramePr>
        <p:xfrm>
          <a:off x="4425950" y="1608138"/>
          <a:ext cx="34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1" name="公式" r:id="rId13" imgW="342751" imgH="393529" progId="Equation.3">
                  <p:embed/>
                </p:oleObj>
              </mc:Choice>
              <mc:Fallback>
                <p:oleObj name="公式" r:id="rId13" imgW="342751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1608138"/>
                        <a:ext cx="34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6" name="Object 12"/>
          <p:cNvGraphicFramePr>
            <a:graphicFrameLocks noChangeAspect="1"/>
          </p:cNvGraphicFramePr>
          <p:nvPr/>
        </p:nvGraphicFramePr>
        <p:xfrm>
          <a:off x="4165600" y="1643063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2" name="公式" r:id="rId15" imgW="241195" imgH="279279" progId="Equation.3">
                  <p:embed/>
                </p:oleObj>
              </mc:Choice>
              <mc:Fallback>
                <p:oleObj name="公式" r:id="rId15" imgW="241195" imgH="27927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1643063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7" name="Object 13"/>
          <p:cNvGraphicFramePr>
            <a:graphicFrameLocks noChangeAspect="1"/>
          </p:cNvGraphicFramePr>
          <p:nvPr/>
        </p:nvGraphicFramePr>
        <p:xfrm>
          <a:off x="4224338" y="2828925"/>
          <a:ext cx="78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3" name="公式" r:id="rId17" imgW="787058" imgH="393529" progId="Equation.3">
                  <p:embed/>
                </p:oleObj>
              </mc:Choice>
              <mc:Fallback>
                <p:oleObj name="公式" r:id="rId17" imgW="787058" imgH="39352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2828925"/>
                        <a:ext cx="78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8" name="Object 14"/>
          <p:cNvGraphicFramePr>
            <a:graphicFrameLocks noChangeAspect="1"/>
          </p:cNvGraphicFramePr>
          <p:nvPr/>
        </p:nvGraphicFramePr>
        <p:xfrm>
          <a:off x="3949700" y="2867025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4" name="公式" r:id="rId19" imgW="241195" imgH="279279" progId="Equation.3">
                  <p:embed/>
                </p:oleObj>
              </mc:Choice>
              <mc:Fallback>
                <p:oleObj name="公式" r:id="rId19" imgW="241195" imgH="27927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2867025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9" name="Object 15"/>
          <p:cNvGraphicFramePr>
            <a:graphicFrameLocks noChangeAspect="1"/>
          </p:cNvGraphicFramePr>
          <p:nvPr/>
        </p:nvGraphicFramePr>
        <p:xfrm>
          <a:off x="5260975" y="2841625"/>
          <a:ext cx="34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5" name="公式" r:id="rId21" imgW="342751" imgH="393529" progId="Equation.3">
                  <p:embed/>
                </p:oleObj>
              </mc:Choice>
              <mc:Fallback>
                <p:oleObj name="公式" r:id="rId21" imgW="342751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2841625"/>
                        <a:ext cx="34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0" name="Object 16"/>
          <p:cNvGraphicFramePr>
            <a:graphicFrameLocks noChangeAspect="1"/>
          </p:cNvGraphicFramePr>
          <p:nvPr/>
        </p:nvGraphicFramePr>
        <p:xfrm>
          <a:off x="5029200" y="29305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6" name="公式" r:id="rId23" imgW="241195" imgH="152334" progId="Equation.3">
                  <p:embed/>
                </p:oleObj>
              </mc:Choice>
              <mc:Fallback>
                <p:oleObj name="公式" r:id="rId23" imgW="241195" imgH="15233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93052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1" name="Object 17"/>
          <p:cNvGraphicFramePr>
            <a:graphicFrameLocks noChangeAspect="1"/>
          </p:cNvGraphicFramePr>
          <p:nvPr/>
        </p:nvGraphicFramePr>
        <p:xfrm>
          <a:off x="539750" y="3621088"/>
          <a:ext cx="34702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7" name="公式" r:id="rId25" imgW="3327400" imgH="444500" progId="Equation.3">
                  <p:embed/>
                </p:oleObj>
              </mc:Choice>
              <mc:Fallback>
                <p:oleObj name="公式" r:id="rId25" imgW="3327400" imgH="444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21088"/>
                        <a:ext cx="34702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2" name="Object 18"/>
          <p:cNvGraphicFramePr>
            <a:graphicFrameLocks noChangeAspect="1"/>
          </p:cNvGraphicFramePr>
          <p:nvPr/>
        </p:nvGraphicFramePr>
        <p:xfrm>
          <a:off x="4241800" y="3619500"/>
          <a:ext cx="27447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8" name="公式" r:id="rId27" imgW="2603500" imgH="444500" progId="Equation.3">
                  <p:embed/>
                </p:oleObj>
              </mc:Choice>
              <mc:Fallback>
                <p:oleObj name="公式" r:id="rId27" imgW="2603500" imgH="444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3619500"/>
                        <a:ext cx="27447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43" name="Text Box 19"/>
          <p:cNvSpPr txBox="1">
            <a:spLocks noChangeArrowheads="1"/>
          </p:cNvSpPr>
          <p:nvPr/>
        </p:nvSpPr>
        <p:spPr bwMode="auto">
          <a:xfrm>
            <a:off x="6958013" y="35448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有   </a:t>
            </a:r>
          </a:p>
        </p:txBody>
      </p:sp>
      <p:graphicFrame>
        <p:nvGraphicFramePr>
          <p:cNvPr id="333844" name="Object 20"/>
          <p:cNvGraphicFramePr>
            <a:graphicFrameLocks noChangeAspect="1"/>
          </p:cNvGraphicFramePr>
          <p:nvPr/>
        </p:nvGraphicFramePr>
        <p:xfrm>
          <a:off x="2833688" y="4340225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9" name="公式" r:id="rId29" imgW="838200" imgH="419100" progId="Equation.3">
                  <p:embed/>
                </p:oleObj>
              </mc:Choice>
              <mc:Fallback>
                <p:oleObj name="公式" r:id="rId29" imgW="8382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4340225"/>
                        <a:ext cx="83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5" name="Object 21"/>
          <p:cNvGraphicFramePr>
            <a:graphicFrameLocks noChangeAspect="1"/>
          </p:cNvGraphicFramePr>
          <p:nvPr/>
        </p:nvGraphicFramePr>
        <p:xfrm>
          <a:off x="3959225" y="4375150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0" name="公式" r:id="rId31" imgW="1447172" imgH="393529" progId="Equation.3">
                  <p:embed/>
                </p:oleObj>
              </mc:Choice>
              <mc:Fallback>
                <p:oleObj name="公式" r:id="rId31" imgW="1447172" imgH="39352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4375150"/>
                        <a:ext cx="1447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6" name="Object 22"/>
          <p:cNvGraphicFramePr>
            <a:graphicFrameLocks noChangeAspect="1"/>
          </p:cNvGraphicFramePr>
          <p:nvPr/>
        </p:nvGraphicFramePr>
        <p:xfrm>
          <a:off x="3697288" y="44846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1" name="公式" r:id="rId33" imgW="241195" imgH="152334" progId="Equation.3">
                  <p:embed/>
                </p:oleObj>
              </mc:Choice>
              <mc:Fallback>
                <p:oleObj name="公式" r:id="rId33" imgW="241195" imgH="15233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288" y="44846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47" name="Text Box 23"/>
          <p:cNvSpPr txBox="1">
            <a:spLocks noChangeArrowheads="1"/>
          </p:cNvSpPr>
          <p:nvPr/>
        </p:nvSpPr>
        <p:spPr bwMode="auto">
          <a:xfrm>
            <a:off x="1192213" y="4941888"/>
            <a:ext cx="995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3333CC"/>
                </a:solidFill>
                <a:ea typeface="黑体" pitchFamily="49" charset="-122"/>
              </a:rPr>
              <a:t>证  </a:t>
            </a:r>
          </a:p>
        </p:txBody>
      </p:sp>
      <p:graphicFrame>
        <p:nvGraphicFramePr>
          <p:cNvPr id="333848" name="Object 24"/>
          <p:cNvGraphicFramePr>
            <a:graphicFrameLocks noChangeAspect="1"/>
          </p:cNvGraphicFramePr>
          <p:nvPr/>
        </p:nvGraphicFramePr>
        <p:xfrm>
          <a:off x="1928813" y="50419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2" name="公式" r:id="rId35" imgW="2019300" imgH="419100" progId="Equation.3">
                  <p:embed/>
                </p:oleObj>
              </mc:Choice>
              <mc:Fallback>
                <p:oleObj name="公式" r:id="rId35" imgW="2019300" imgH="4191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041900"/>
                        <a:ext cx="2019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9" name="Object 25"/>
          <p:cNvGraphicFramePr>
            <a:graphicFrameLocks noChangeAspect="1"/>
          </p:cNvGraphicFramePr>
          <p:nvPr/>
        </p:nvGraphicFramePr>
        <p:xfrm>
          <a:off x="4037013" y="5041900"/>
          <a:ext cx="172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3" name="公式" r:id="rId37" imgW="1727200" imgH="419100" progId="Equation.3">
                  <p:embed/>
                </p:oleObj>
              </mc:Choice>
              <mc:Fallback>
                <p:oleObj name="公式" r:id="rId37" imgW="1727200" imgH="4191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5041900"/>
                        <a:ext cx="172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50" name="Text Box 26"/>
          <p:cNvSpPr txBox="1">
            <a:spLocks noChangeArrowheads="1"/>
          </p:cNvSpPr>
          <p:nvPr/>
        </p:nvSpPr>
        <p:spPr bwMode="auto">
          <a:xfrm>
            <a:off x="5989638" y="4970463"/>
            <a:ext cx="2714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由性质</a:t>
            </a:r>
            <a:r>
              <a:rPr lang="en-US" altLang="zh-CN" sz="2800" b="1"/>
              <a:t>ii</a:t>
            </a:r>
            <a:r>
              <a:rPr lang="zh-CN" altLang="en-US" sz="2800" b="1"/>
              <a:t>得   </a:t>
            </a:r>
          </a:p>
        </p:txBody>
      </p:sp>
      <p:graphicFrame>
        <p:nvGraphicFramePr>
          <p:cNvPr id="333851" name="Object 27"/>
          <p:cNvGraphicFramePr>
            <a:graphicFrameLocks noChangeAspect="1"/>
          </p:cNvGraphicFramePr>
          <p:nvPr/>
        </p:nvGraphicFramePr>
        <p:xfrm>
          <a:off x="1757363" y="577215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4" name="公式" r:id="rId39" imgW="177569" imgH="304404" progId="Equation.3">
                  <p:embed/>
                </p:oleObj>
              </mc:Choice>
              <mc:Fallback>
                <p:oleObj name="公式" r:id="rId39" imgW="177569" imgH="30440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5772150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52" name="Object 28"/>
          <p:cNvGraphicFramePr>
            <a:graphicFrameLocks noChangeAspect="1"/>
          </p:cNvGraphicFramePr>
          <p:nvPr/>
        </p:nvGraphicFramePr>
        <p:xfrm>
          <a:off x="4926013" y="5746750"/>
          <a:ext cx="195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5" name="公式" r:id="rId41" imgW="1955800" imgH="419100" progId="Equation.3">
                  <p:embed/>
                </p:oleObj>
              </mc:Choice>
              <mc:Fallback>
                <p:oleObj name="公式" r:id="rId41" imgW="1955800" imgH="4191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5746750"/>
                        <a:ext cx="1955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53" name="Object 29"/>
          <p:cNvGraphicFramePr>
            <a:graphicFrameLocks noChangeAspect="1"/>
          </p:cNvGraphicFramePr>
          <p:nvPr/>
        </p:nvGraphicFramePr>
        <p:xfrm>
          <a:off x="1970088" y="58689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6" name="公式" r:id="rId43" imgW="241195" imgH="152334" progId="Equation.3">
                  <p:embed/>
                </p:oleObj>
              </mc:Choice>
              <mc:Fallback>
                <p:oleObj name="公式" r:id="rId43" imgW="241195" imgH="15233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58689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54" name="Object 30"/>
          <p:cNvGraphicFramePr>
            <a:graphicFrameLocks noChangeAspect="1"/>
          </p:cNvGraphicFramePr>
          <p:nvPr/>
        </p:nvGraphicFramePr>
        <p:xfrm>
          <a:off x="2190750" y="5772150"/>
          <a:ext cx="78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7" name="公式" r:id="rId45" imgW="787058" imgH="393529" progId="Equation.3">
                  <p:embed/>
                </p:oleObj>
              </mc:Choice>
              <mc:Fallback>
                <p:oleObj name="公式" r:id="rId45" imgW="787058" imgH="39352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5772150"/>
                        <a:ext cx="78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55" name="Object 31"/>
          <p:cNvGraphicFramePr>
            <a:graphicFrameLocks noChangeAspect="1"/>
          </p:cNvGraphicFramePr>
          <p:nvPr/>
        </p:nvGraphicFramePr>
        <p:xfrm>
          <a:off x="3003550" y="58689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8" name="公式" r:id="rId47" imgW="241195" imgH="152334" progId="Equation.3">
                  <p:embed/>
                </p:oleObj>
              </mc:Choice>
              <mc:Fallback>
                <p:oleObj name="公式" r:id="rId47" imgW="241195" imgH="15233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58689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56" name="Object 32"/>
          <p:cNvGraphicFramePr>
            <a:graphicFrameLocks noChangeAspect="1"/>
          </p:cNvGraphicFramePr>
          <p:nvPr/>
        </p:nvGraphicFramePr>
        <p:xfrm>
          <a:off x="3232150" y="5746750"/>
          <a:ext cx="146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9" name="公式" r:id="rId49" imgW="1460500" imgH="419100" progId="Equation.3">
                  <p:embed/>
                </p:oleObj>
              </mc:Choice>
              <mc:Fallback>
                <p:oleObj name="公式" r:id="rId49" imgW="1460500" imgH="4191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5746750"/>
                        <a:ext cx="146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57" name="Object 33"/>
          <p:cNvGraphicFramePr>
            <a:graphicFrameLocks noChangeAspect="1"/>
          </p:cNvGraphicFramePr>
          <p:nvPr/>
        </p:nvGraphicFramePr>
        <p:xfrm>
          <a:off x="4710113" y="58689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0" name="公式" r:id="rId51" imgW="241195" imgH="152334" progId="Equation.3">
                  <p:embed/>
                </p:oleObj>
              </mc:Choice>
              <mc:Fallback>
                <p:oleObj name="公式" r:id="rId51" imgW="241195" imgH="15233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58689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3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33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3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33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33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3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3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33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33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33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1" grpId="0"/>
      <p:bldP spid="333833" grpId="0"/>
      <p:bldP spid="333843" grpId="0"/>
      <p:bldP spid="333847" grpId="0"/>
      <p:bldP spid="33385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4"/>
          <p:cNvGraphicFramePr>
            <a:graphicFrameLocks noChangeAspect="1"/>
          </p:cNvGraphicFramePr>
          <p:nvPr/>
        </p:nvGraphicFramePr>
        <p:xfrm>
          <a:off x="1476375" y="981075"/>
          <a:ext cx="271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7" name="公式" r:id="rId3" imgW="2717800" imgH="431800" progId="Equation.3">
                  <p:embed/>
                </p:oleObj>
              </mc:Choice>
              <mc:Fallback>
                <p:oleObj name="公式" r:id="rId3" imgW="2717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81075"/>
                        <a:ext cx="271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1492250" y="1536700"/>
          <a:ext cx="3630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8" name="公式" r:id="rId5" imgW="3517900" imgH="419100" progId="Equation.3">
                  <p:embed/>
                </p:oleObj>
              </mc:Choice>
              <mc:Fallback>
                <p:oleObj name="公式" r:id="rId5" imgW="35179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1536700"/>
                        <a:ext cx="3630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695325" y="2154238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9" name="公式" r:id="rId7" imgW="1434477" imgH="406224" progId="Equation.3">
                  <p:embed/>
                </p:oleObj>
              </mc:Choice>
              <mc:Fallback>
                <p:oleObj name="公式" r:id="rId7" imgW="1434477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154238"/>
                        <a:ext cx="143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5" name="Object 7"/>
          <p:cNvGraphicFramePr>
            <a:graphicFrameLocks noChangeAspect="1"/>
          </p:cNvGraphicFramePr>
          <p:nvPr/>
        </p:nvGraphicFramePr>
        <p:xfrm>
          <a:off x="2495550" y="2171700"/>
          <a:ext cx="365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0" name="公式" r:id="rId9" imgW="3657600" imgH="393700" progId="Equation.3">
                  <p:embed/>
                </p:oleObj>
              </mc:Choice>
              <mc:Fallback>
                <p:oleObj name="公式" r:id="rId9" imgW="36576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171700"/>
                        <a:ext cx="365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6" name="Object 8"/>
          <p:cNvGraphicFramePr>
            <a:graphicFrameLocks noChangeAspect="1"/>
          </p:cNvGraphicFramePr>
          <p:nvPr/>
        </p:nvGraphicFramePr>
        <p:xfrm>
          <a:off x="2160588" y="22669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1" name="公式" r:id="rId11" imgW="241195" imgH="152334" progId="Equation.3">
                  <p:embed/>
                </p:oleObj>
              </mc:Choice>
              <mc:Fallback>
                <p:oleObj name="公式" r:id="rId11" imgW="241195" imgH="15233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226695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1423988" y="3970338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3333CC"/>
                </a:solidFill>
                <a:ea typeface="黑体" pitchFamily="49" charset="-122"/>
              </a:rPr>
              <a:t>证   </a:t>
            </a:r>
          </a:p>
        </p:txBody>
      </p:sp>
      <p:graphicFrame>
        <p:nvGraphicFramePr>
          <p:cNvPr id="334858" name="Object 10"/>
          <p:cNvGraphicFramePr>
            <a:graphicFrameLocks noChangeAspect="1"/>
          </p:cNvGraphicFramePr>
          <p:nvPr/>
        </p:nvGraphicFramePr>
        <p:xfrm>
          <a:off x="2055813" y="4073525"/>
          <a:ext cx="1206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2" name="公式" r:id="rId13" imgW="1206500" imgH="381000" progId="Equation.3">
                  <p:embed/>
                </p:oleObj>
              </mc:Choice>
              <mc:Fallback>
                <p:oleObj name="公式" r:id="rId13" imgW="1206500" imgH="38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4073525"/>
                        <a:ext cx="1206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9" name="Object 11"/>
          <p:cNvGraphicFramePr>
            <a:graphicFrameLocks noChangeAspect="1"/>
          </p:cNvGraphicFramePr>
          <p:nvPr/>
        </p:nvGraphicFramePr>
        <p:xfrm>
          <a:off x="695325" y="4652963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3" name="公式" r:id="rId15" imgW="1993035" imgH="406224" progId="Equation.3">
                  <p:embed/>
                </p:oleObj>
              </mc:Choice>
              <mc:Fallback>
                <p:oleObj name="公式" r:id="rId15" imgW="1993035" imgH="4062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4652963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60" name="Object 12"/>
          <p:cNvGraphicFramePr>
            <a:graphicFrameLocks noChangeAspect="1"/>
          </p:cNvGraphicFramePr>
          <p:nvPr/>
        </p:nvGraphicFramePr>
        <p:xfrm>
          <a:off x="3475038" y="4073525"/>
          <a:ext cx="210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4" name="公式" r:id="rId17" imgW="2108200" imgH="406400" progId="Equation.3">
                  <p:embed/>
                </p:oleObj>
              </mc:Choice>
              <mc:Fallback>
                <p:oleObj name="公式" r:id="rId17" imgW="2108200" imgH="40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4073525"/>
                        <a:ext cx="210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61" name="Object 13"/>
          <p:cNvGraphicFramePr>
            <a:graphicFrameLocks noChangeAspect="1"/>
          </p:cNvGraphicFramePr>
          <p:nvPr/>
        </p:nvGraphicFramePr>
        <p:xfrm>
          <a:off x="3271838" y="41925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5" name="公式" r:id="rId19" imgW="241195" imgH="152334" progId="Equation.3">
                  <p:embed/>
                </p:oleObj>
              </mc:Choice>
              <mc:Fallback>
                <p:oleObj name="公式" r:id="rId19" imgW="241195" imgH="15233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41925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62" name="Object 14"/>
          <p:cNvGraphicFramePr>
            <a:graphicFrameLocks noChangeAspect="1"/>
          </p:cNvGraphicFramePr>
          <p:nvPr/>
        </p:nvGraphicFramePr>
        <p:xfrm>
          <a:off x="2901950" y="4675188"/>
          <a:ext cx="49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6" name="公式" r:id="rId21" imgW="495085" imgH="393529" progId="Equation.3">
                  <p:embed/>
                </p:oleObj>
              </mc:Choice>
              <mc:Fallback>
                <p:oleObj name="公式" r:id="rId21" imgW="495085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4675188"/>
                        <a:ext cx="49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63" name="Object 15"/>
          <p:cNvGraphicFramePr>
            <a:graphicFrameLocks noChangeAspect="1"/>
          </p:cNvGraphicFramePr>
          <p:nvPr/>
        </p:nvGraphicFramePr>
        <p:xfrm>
          <a:off x="2686050" y="47815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7" name="公式" r:id="rId23" imgW="241195" imgH="152334" progId="Equation.3">
                  <p:embed/>
                </p:oleObj>
              </mc:Choice>
              <mc:Fallback>
                <p:oleObj name="公式" r:id="rId23" imgW="241195" imgH="15233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478155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64" name="Object 16"/>
          <p:cNvGraphicFramePr>
            <a:graphicFrameLocks noChangeAspect="1"/>
          </p:cNvGraphicFramePr>
          <p:nvPr/>
        </p:nvGraphicFramePr>
        <p:xfrm>
          <a:off x="3503613" y="4676775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8" name="公式" r:id="rId25" imgW="1409088" imgH="393529" progId="Equation.3">
                  <p:embed/>
                </p:oleObj>
              </mc:Choice>
              <mc:Fallback>
                <p:oleObj name="公式" r:id="rId25" imgW="1409088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4676775"/>
                        <a:ext cx="1409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65" name="Text Box 17"/>
          <p:cNvSpPr txBox="1">
            <a:spLocks noChangeArrowheads="1"/>
          </p:cNvSpPr>
          <p:nvPr/>
        </p:nvSpPr>
        <p:spPr bwMode="auto">
          <a:xfrm>
            <a:off x="611188" y="5084763"/>
            <a:ext cx="992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故</a:t>
            </a:r>
          </a:p>
        </p:txBody>
      </p:sp>
      <p:graphicFrame>
        <p:nvGraphicFramePr>
          <p:cNvPr id="334866" name="Object 18"/>
          <p:cNvGraphicFramePr>
            <a:graphicFrameLocks noChangeAspect="1"/>
          </p:cNvGraphicFramePr>
          <p:nvPr/>
        </p:nvGraphicFramePr>
        <p:xfrm>
          <a:off x="2230438" y="5257800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9" name="公式" r:id="rId27" imgW="1434477" imgH="406224" progId="Equation.3">
                  <p:embed/>
                </p:oleObj>
              </mc:Choice>
              <mc:Fallback>
                <p:oleObj name="公式" r:id="rId27" imgW="1434477" imgH="40622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5257800"/>
                        <a:ext cx="143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67" name="Object 19"/>
          <p:cNvGraphicFramePr>
            <a:graphicFrameLocks noChangeAspect="1"/>
          </p:cNvGraphicFramePr>
          <p:nvPr/>
        </p:nvGraphicFramePr>
        <p:xfrm>
          <a:off x="2201863" y="5861050"/>
          <a:ext cx="345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0" name="公式" r:id="rId29" imgW="3454400" imgH="393700" progId="Equation.3">
                  <p:embed/>
                </p:oleObj>
              </mc:Choice>
              <mc:Fallback>
                <p:oleObj name="公式" r:id="rId29" imgW="3454400" imgH="3937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5861050"/>
                        <a:ext cx="345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69" name="Object 21"/>
          <p:cNvGraphicFramePr>
            <a:graphicFrameLocks noChangeAspect="1"/>
          </p:cNvGraphicFramePr>
          <p:nvPr/>
        </p:nvGraphicFramePr>
        <p:xfrm>
          <a:off x="4035425" y="5278438"/>
          <a:ext cx="278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1" name="公式" r:id="rId31" imgW="2781300" imgH="393700" progId="Equation.3">
                  <p:embed/>
                </p:oleObj>
              </mc:Choice>
              <mc:Fallback>
                <p:oleObj name="公式" r:id="rId31" imgW="2781300" imgH="393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5278438"/>
                        <a:ext cx="278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70" name="Object 22"/>
          <p:cNvGraphicFramePr>
            <a:graphicFrameLocks noChangeAspect="1"/>
          </p:cNvGraphicFramePr>
          <p:nvPr/>
        </p:nvGraphicFramePr>
        <p:xfrm>
          <a:off x="3751263" y="53752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2" name="公式" r:id="rId33" imgW="241195" imgH="152334" progId="Equation.3">
                  <p:embed/>
                </p:oleObj>
              </mc:Choice>
              <mc:Fallback>
                <p:oleObj name="公式" r:id="rId33" imgW="241195" imgH="15233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53752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71" name="Object 23"/>
          <p:cNvGraphicFramePr>
            <a:graphicFrameLocks noChangeAspect="1"/>
          </p:cNvGraphicFramePr>
          <p:nvPr/>
        </p:nvGraphicFramePr>
        <p:xfrm>
          <a:off x="1951038" y="59642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3" name="公式" r:id="rId35" imgW="241195" imgH="152334" progId="Equation.3">
                  <p:embed/>
                </p:oleObj>
              </mc:Choice>
              <mc:Fallback>
                <p:oleObj name="公式" r:id="rId35" imgW="241195" imgH="15233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59642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4872" name="Group 24"/>
          <p:cNvGrpSpPr>
            <a:grpSpLocks/>
          </p:cNvGrpSpPr>
          <p:nvPr/>
        </p:nvGrpSpPr>
        <p:grpSpPr bwMode="auto">
          <a:xfrm>
            <a:off x="3127375" y="2794000"/>
            <a:ext cx="1447800" cy="990600"/>
            <a:chOff x="3792" y="1584"/>
            <a:chExt cx="912" cy="624"/>
          </a:xfrm>
        </p:grpSpPr>
        <p:sp>
          <p:nvSpPr>
            <p:cNvPr id="48155" name="Oval 25"/>
            <p:cNvSpPr>
              <a:spLocks noChangeArrowheads="1"/>
            </p:cNvSpPr>
            <p:nvPr/>
          </p:nvSpPr>
          <p:spPr bwMode="auto">
            <a:xfrm>
              <a:off x="3792" y="1584"/>
              <a:ext cx="912" cy="624"/>
            </a:xfrm>
            <a:prstGeom prst="ellipse">
              <a:avLst/>
            </a:prstGeom>
            <a:solidFill>
              <a:srgbClr val="FFFF66">
                <a:alpha val="56078"/>
              </a:srgbClr>
            </a:solidFill>
            <a:ln w="28575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>
                <a:solidFill>
                  <a:srgbClr val="0000FF"/>
                </a:solidFill>
                <a:latin typeface="楷体_GB2312"/>
              </a:endParaRPr>
            </a:p>
          </p:txBody>
        </p:sp>
        <p:graphicFrame>
          <p:nvGraphicFramePr>
            <p:cNvPr id="48156" name="Object 26"/>
            <p:cNvGraphicFramePr>
              <a:graphicFrameLocks noChangeAspect="1"/>
            </p:cNvGraphicFramePr>
            <p:nvPr/>
          </p:nvGraphicFramePr>
          <p:xfrm>
            <a:off x="3936" y="1776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4" name="Equation" r:id="rId37" imgW="317225" imgH="317225" progId="Equation.3">
                    <p:embed/>
                  </p:oleObj>
                </mc:Choice>
                <mc:Fallback>
                  <p:oleObj name="Equation" r:id="rId37" imgW="317225" imgH="317225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776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>
                                  <a:alpha val="56078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4875" name="Group 27"/>
          <p:cNvGrpSpPr>
            <a:grpSpLocks/>
          </p:cNvGrpSpPr>
          <p:nvPr/>
        </p:nvGrpSpPr>
        <p:grpSpPr bwMode="auto">
          <a:xfrm>
            <a:off x="3965575" y="2641600"/>
            <a:ext cx="1447800" cy="1219200"/>
            <a:chOff x="4320" y="1488"/>
            <a:chExt cx="912" cy="768"/>
          </a:xfrm>
        </p:grpSpPr>
        <p:sp>
          <p:nvSpPr>
            <p:cNvPr id="48153" name="Oval 28"/>
            <p:cNvSpPr>
              <a:spLocks noChangeArrowheads="1"/>
            </p:cNvSpPr>
            <p:nvPr/>
          </p:nvSpPr>
          <p:spPr bwMode="auto">
            <a:xfrm>
              <a:off x="4320" y="1488"/>
              <a:ext cx="912" cy="768"/>
            </a:xfrm>
            <a:prstGeom prst="ellipse">
              <a:avLst/>
            </a:prstGeom>
            <a:solidFill>
              <a:srgbClr val="6666FF">
                <a:alpha val="43137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48154" name="Object 29"/>
            <p:cNvGraphicFramePr>
              <a:graphicFrameLocks noChangeAspect="1"/>
            </p:cNvGraphicFramePr>
            <p:nvPr/>
          </p:nvGraphicFramePr>
          <p:xfrm>
            <a:off x="4992" y="1776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5" name="Equation" r:id="rId39" imgW="317225" imgH="317225" progId="Equation.3">
                    <p:embed/>
                  </p:oleObj>
                </mc:Choice>
                <mc:Fallback>
                  <p:oleObj name="Equation" r:id="rId39" imgW="317225" imgH="317225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776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66FF">
                                  <a:alpha val="43137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4878" name="Object 30"/>
          <p:cNvGraphicFramePr>
            <a:graphicFrameLocks noChangeAspect="1"/>
          </p:cNvGraphicFramePr>
          <p:nvPr/>
        </p:nvGraphicFramePr>
        <p:xfrm>
          <a:off x="3965575" y="30988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6" name="Equation" r:id="rId41" imgW="545626" imgH="304536" progId="Equation.3">
                  <p:embed/>
                </p:oleObj>
              </mc:Choice>
              <mc:Fallback>
                <p:oleObj name="Equation" r:id="rId41" imgW="545626" imgH="30453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3098800"/>
                        <a:ext cx="54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79" name="Text Box 31"/>
          <p:cNvSpPr txBox="1">
            <a:spLocks noChangeArrowheads="1"/>
          </p:cNvSpPr>
          <p:nvPr/>
        </p:nvSpPr>
        <p:spPr bwMode="auto">
          <a:xfrm>
            <a:off x="6724650" y="5789613"/>
            <a:ext cx="1171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证毕</a:t>
            </a:r>
            <a:r>
              <a:rPr lang="en-US" altLang="zh-CN" sz="2800" b="1"/>
              <a:t>.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3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3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33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33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7" grpId="0"/>
      <p:bldP spid="334865" grpId="0"/>
      <p:bldP spid="33487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582613" y="788988"/>
            <a:ext cx="6221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3333CC"/>
                </a:solidFill>
              </a:rPr>
              <a:t>此性质可以推广到多个事件的情况</a:t>
            </a:r>
            <a:r>
              <a:rPr lang="en-US" altLang="zh-CN" sz="2800" b="1">
                <a:solidFill>
                  <a:srgbClr val="3333CC"/>
                </a:solidFill>
              </a:rPr>
              <a:t>.   </a:t>
            </a:r>
          </a:p>
        </p:txBody>
      </p:sp>
      <p:graphicFrame>
        <p:nvGraphicFramePr>
          <p:cNvPr id="335878" name="Object 6"/>
          <p:cNvGraphicFramePr>
            <a:graphicFrameLocks noChangeAspect="1"/>
          </p:cNvGraphicFramePr>
          <p:nvPr/>
        </p:nvGraphicFramePr>
        <p:xfrm>
          <a:off x="611188" y="1409700"/>
          <a:ext cx="44910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2" name="公式" r:id="rId3" imgW="4394200" imgH="457200" progId="Equation.3">
                  <p:embed/>
                </p:oleObj>
              </mc:Choice>
              <mc:Fallback>
                <p:oleObj name="公式" r:id="rId3" imgW="4394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09700"/>
                        <a:ext cx="44910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5126038" y="1341438"/>
            <a:ext cx="1487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则有   </a:t>
            </a:r>
          </a:p>
        </p:txBody>
      </p:sp>
      <p:graphicFrame>
        <p:nvGraphicFramePr>
          <p:cNvPr id="335880" name="Object 8"/>
          <p:cNvGraphicFramePr>
            <a:graphicFrameLocks noChangeAspect="1"/>
          </p:cNvGraphicFramePr>
          <p:nvPr/>
        </p:nvGraphicFramePr>
        <p:xfrm>
          <a:off x="1279525" y="267493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3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267493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1" name="Object 9"/>
          <p:cNvGraphicFramePr>
            <a:graphicFrameLocks noChangeAspect="1"/>
          </p:cNvGraphicFramePr>
          <p:nvPr/>
        </p:nvGraphicFramePr>
        <p:xfrm>
          <a:off x="539750" y="1997075"/>
          <a:ext cx="8062913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4" name="Equation" r:id="rId7" imgW="3276360" imgH="698400" progId="Equation.DSMT4">
                  <p:embed/>
                </p:oleObj>
              </mc:Choice>
              <mc:Fallback>
                <p:oleObj name="Equation" r:id="rId7" imgW="3276360" imgH="698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97075"/>
                        <a:ext cx="8062913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4" name="Object 12"/>
          <p:cNvGraphicFramePr>
            <a:graphicFrameLocks noChangeAspect="1"/>
          </p:cNvGraphicFramePr>
          <p:nvPr/>
        </p:nvGraphicFramePr>
        <p:xfrm>
          <a:off x="1004888" y="3621088"/>
          <a:ext cx="426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5" name="公式" r:id="rId9" imgW="4267200" imgH="457200" progId="Equation.3">
                  <p:embed/>
                </p:oleObj>
              </mc:Choice>
              <mc:Fallback>
                <p:oleObj name="公式" r:id="rId9" imgW="42672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3621088"/>
                        <a:ext cx="426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5" name="Text Box 13"/>
          <p:cNvSpPr txBox="1">
            <a:spLocks noChangeArrowheads="1"/>
          </p:cNvSpPr>
          <p:nvPr/>
        </p:nvSpPr>
        <p:spPr bwMode="auto">
          <a:xfrm>
            <a:off x="5346700" y="3552825"/>
            <a:ext cx="2079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有   </a:t>
            </a:r>
          </a:p>
        </p:txBody>
      </p:sp>
      <p:graphicFrame>
        <p:nvGraphicFramePr>
          <p:cNvPr id="335887" name="Object 15"/>
          <p:cNvGraphicFramePr>
            <a:graphicFrameLocks noChangeAspect="1"/>
          </p:cNvGraphicFramePr>
          <p:nvPr/>
        </p:nvGraphicFramePr>
        <p:xfrm>
          <a:off x="777875" y="4551363"/>
          <a:ext cx="307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6" name="公式" r:id="rId11" imgW="3073400" imgH="431800" progId="Equation.3">
                  <p:embed/>
                </p:oleObj>
              </mc:Choice>
              <mc:Fallback>
                <p:oleObj name="公式" r:id="rId11" imgW="30734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4551363"/>
                        <a:ext cx="307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8" name="Object 16"/>
          <p:cNvGraphicFramePr>
            <a:graphicFrameLocks noChangeAspect="1"/>
          </p:cNvGraphicFramePr>
          <p:nvPr/>
        </p:nvGraphicFramePr>
        <p:xfrm>
          <a:off x="3795713" y="5467350"/>
          <a:ext cx="355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7" name="公式" r:id="rId13" imgW="3556000" imgH="482600" progId="Equation.3">
                  <p:embed/>
                </p:oleObj>
              </mc:Choice>
              <mc:Fallback>
                <p:oleObj name="公式" r:id="rId13" imgW="3556000" imgH="482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5467350"/>
                        <a:ext cx="3556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9" name="Object 17"/>
          <p:cNvGraphicFramePr>
            <a:graphicFrameLocks noChangeAspect="1"/>
          </p:cNvGraphicFramePr>
          <p:nvPr/>
        </p:nvGraphicFramePr>
        <p:xfrm>
          <a:off x="5522913" y="4492625"/>
          <a:ext cx="2171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8" name="公式" r:id="rId15" imgW="2171700" imgH="774700" progId="Equation.3">
                  <p:embed/>
                </p:oleObj>
              </mc:Choice>
              <mc:Fallback>
                <p:oleObj name="公式" r:id="rId15" imgW="2171700" imgH="774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913" y="4492625"/>
                        <a:ext cx="2171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90" name="Object 18"/>
          <p:cNvGraphicFramePr>
            <a:graphicFrameLocks noChangeAspect="1"/>
          </p:cNvGraphicFramePr>
          <p:nvPr/>
        </p:nvGraphicFramePr>
        <p:xfrm>
          <a:off x="3900488" y="46942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9" name="公式" r:id="rId17" imgW="241195" imgH="152334" progId="Equation.3">
                  <p:embed/>
                </p:oleObj>
              </mc:Choice>
              <mc:Fallback>
                <p:oleObj name="公式" r:id="rId17" imgW="241195" imgH="15233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46942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91" name="Object 19"/>
          <p:cNvGraphicFramePr>
            <a:graphicFrameLocks noChangeAspect="1"/>
          </p:cNvGraphicFramePr>
          <p:nvPr/>
        </p:nvGraphicFramePr>
        <p:xfrm>
          <a:off x="4149725" y="4294188"/>
          <a:ext cx="1320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0" name="公式" r:id="rId19" imgW="1320227" imgH="952087" progId="Equation.3">
                  <p:embed/>
                </p:oleObj>
              </mc:Choice>
              <mc:Fallback>
                <p:oleObj name="公式" r:id="rId19" imgW="1320227" imgH="95208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4294188"/>
                        <a:ext cx="1320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92" name="Object 20"/>
          <p:cNvGraphicFramePr>
            <a:graphicFrameLocks noChangeAspect="1"/>
          </p:cNvGraphicFramePr>
          <p:nvPr/>
        </p:nvGraphicFramePr>
        <p:xfrm>
          <a:off x="563563" y="5462588"/>
          <a:ext cx="2552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1" name="公式" r:id="rId21" imgW="2552700" imgH="774700" progId="Equation.3">
                  <p:embed/>
                </p:oleObj>
              </mc:Choice>
              <mc:Fallback>
                <p:oleObj name="公式" r:id="rId21" imgW="2552700" imgH="774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5462588"/>
                        <a:ext cx="2552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93" name="Object 21"/>
          <p:cNvGraphicFramePr>
            <a:graphicFrameLocks noChangeAspect="1"/>
          </p:cNvGraphicFramePr>
          <p:nvPr/>
        </p:nvGraphicFramePr>
        <p:xfrm>
          <a:off x="3103563" y="5605463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2" name="公式" r:id="rId23" imgW="609336" imgH="241195" progId="Equation.3">
                  <p:embed/>
                </p:oleObj>
              </mc:Choice>
              <mc:Fallback>
                <p:oleObj name="公式" r:id="rId23" imgW="609336" imgH="24119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5605463"/>
                        <a:ext cx="609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9" grpId="0"/>
      <p:bldP spid="33588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468313" y="1038225"/>
            <a:ext cx="141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ea typeface="黑体" pitchFamily="49" charset="-122"/>
              </a:rPr>
              <a:t>例</a:t>
            </a:r>
            <a:r>
              <a:rPr lang="en-US" altLang="zh-CN" sz="2800" b="1"/>
              <a:t>3   </a:t>
            </a:r>
          </a:p>
        </p:txBody>
      </p:sp>
      <p:graphicFrame>
        <p:nvGraphicFramePr>
          <p:cNvPr id="336901" name="Object 5"/>
          <p:cNvGraphicFramePr>
            <a:graphicFrameLocks noChangeAspect="1"/>
          </p:cNvGraphicFramePr>
          <p:nvPr/>
        </p:nvGraphicFramePr>
        <p:xfrm>
          <a:off x="550863" y="2347913"/>
          <a:ext cx="233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2" name="公式" r:id="rId3" imgW="2336800" imgH="431800" progId="Equation.3">
                  <p:embed/>
                </p:oleObj>
              </mc:Choice>
              <mc:Fallback>
                <p:oleObj name="公式" r:id="rId3" imgW="23368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2347913"/>
                        <a:ext cx="233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2" name="Object 6"/>
          <p:cNvGraphicFramePr>
            <a:graphicFrameLocks noChangeAspect="1"/>
          </p:cNvGraphicFramePr>
          <p:nvPr/>
        </p:nvGraphicFramePr>
        <p:xfrm>
          <a:off x="1274763" y="908050"/>
          <a:ext cx="5143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3" name="公式" r:id="rId5" imgW="5143500" imgH="838200" progId="Equation.3">
                  <p:embed/>
                </p:oleObj>
              </mc:Choice>
              <mc:Fallback>
                <p:oleObj name="公式" r:id="rId5" imgW="5143500" imgH="83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908050"/>
                        <a:ext cx="5143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03" name="Text Box 7"/>
          <p:cNvSpPr txBox="1">
            <a:spLocks noChangeArrowheads="1"/>
          </p:cNvSpPr>
          <p:nvPr/>
        </p:nvSpPr>
        <p:spPr bwMode="auto">
          <a:xfrm>
            <a:off x="6369050" y="1035050"/>
            <a:ext cx="2270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求在下列三</a:t>
            </a:r>
          </a:p>
        </p:txBody>
      </p:sp>
      <p:graphicFrame>
        <p:nvGraphicFramePr>
          <p:cNvPr id="336904" name="Object 8"/>
          <p:cNvGraphicFramePr>
            <a:graphicFrameLocks noChangeAspect="1"/>
          </p:cNvGraphicFramePr>
          <p:nvPr/>
        </p:nvGraphicFramePr>
        <p:xfrm>
          <a:off x="531813" y="1725613"/>
          <a:ext cx="351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4" name="公式" r:id="rId7" imgW="3517900" imgH="457200" progId="Equation.3">
                  <p:embed/>
                </p:oleObj>
              </mc:Choice>
              <mc:Fallback>
                <p:oleObj name="公式" r:id="rId7" imgW="35179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1725613"/>
                        <a:ext cx="3517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5" name="Object 9"/>
          <p:cNvGraphicFramePr>
            <a:graphicFrameLocks noChangeAspect="1"/>
          </p:cNvGraphicFramePr>
          <p:nvPr/>
        </p:nvGraphicFramePr>
        <p:xfrm>
          <a:off x="2871788" y="2373313"/>
          <a:ext cx="196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5" name="公式" r:id="rId9" imgW="1968500" imgH="393700" progId="Equation.3">
                  <p:embed/>
                </p:oleObj>
              </mc:Choice>
              <mc:Fallback>
                <p:oleObj name="公式" r:id="rId9" imgW="19685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2373313"/>
                        <a:ext cx="196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6" name="Object 10"/>
          <p:cNvGraphicFramePr>
            <a:graphicFrameLocks noChangeAspect="1"/>
          </p:cNvGraphicFramePr>
          <p:nvPr/>
        </p:nvGraphicFramePr>
        <p:xfrm>
          <a:off x="4910138" y="2119313"/>
          <a:ext cx="229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6" name="公式" r:id="rId11" imgW="2298700" imgH="838200" progId="Equation.3">
                  <p:embed/>
                </p:oleObj>
              </mc:Choice>
              <mc:Fallback>
                <p:oleObj name="公式" r:id="rId11" imgW="2298700" imgH="838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2119313"/>
                        <a:ext cx="2298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08" name="Text Box 12"/>
          <p:cNvSpPr txBox="1">
            <a:spLocks noChangeArrowheads="1"/>
          </p:cNvSpPr>
          <p:nvPr/>
        </p:nvSpPr>
        <p:spPr bwMode="auto">
          <a:xfrm>
            <a:off x="479425" y="2984500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ea typeface="黑体" pitchFamily="49" charset="-122"/>
              </a:rPr>
              <a:t>解   </a:t>
            </a:r>
          </a:p>
        </p:txBody>
      </p:sp>
      <p:grpSp>
        <p:nvGrpSpPr>
          <p:cNvPr id="336909" name="Group 13"/>
          <p:cNvGrpSpPr>
            <a:grpSpLocks/>
          </p:cNvGrpSpPr>
          <p:nvPr/>
        </p:nvGrpSpPr>
        <p:grpSpPr bwMode="auto">
          <a:xfrm>
            <a:off x="5822950" y="3171825"/>
            <a:ext cx="2276475" cy="949325"/>
            <a:chOff x="3552" y="2496"/>
            <a:chExt cx="1728" cy="598"/>
          </a:xfrm>
        </p:grpSpPr>
        <p:sp>
          <p:nvSpPr>
            <p:cNvPr id="50208" name="Rectangle 14"/>
            <p:cNvSpPr>
              <a:spLocks noChangeArrowheads="1"/>
            </p:cNvSpPr>
            <p:nvPr/>
          </p:nvSpPr>
          <p:spPr bwMode="auto">
            <a:xfrm>
              <a:off x="3552" y="2496"/>
              <a:ext cx="1728" cy="59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99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50209" name="Object 15"/>
            <p:cNvGraphicFramePr>
              <a:graphicFrameLocks noChangeAspect="1"/>
            </p:cNvGraphicFramePr>
            <p:nvPr/>
          </p:nvGraphicFramePr>
          <p:xfrm>
            <a:off x="5088" y="2880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17" name="Equation" r:id="rId13" imgW="279279" imgH="317362" progId="Equation.3">
                    <p:embed/>
                  </p:oleObj>
                </mc:Choice>
                <mc:Fallback>
                  <p:oleObj name="Equation" r:id="rId13" imgW="279279" imgH="31736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880"/>
                          <a:ext cx="176" cy="200"/>
                        </a:xfrm>
                        <a:prstGeom prst="rect">
                          <a:avLst/>
                        </a:prstGeom>
                        <a:solidFill>
                          <a:srgbClr val="00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210" name="Group 16"/>
            <p:cNvGrpSpPr>
              <a:grpSpLocks/>
            </p:cNvGrpSpPr>
            <p:nvPr/>
          </p:nvGrpSpPr>
          <p:grpSpPr bwMode="auto">
            <a:xfrm>
              <a:off x="3744" y="2640"/>
              <a:ext cx="480" cy="384"/>
              <a:chOff x="2928" y="2544"/>
              <a:chExt cx="480" cy="384"/>
            </a:xfrm>
          </p:grpSpPr>
          <p:sp>
            <p:nvSpPr>
              <p:cNvPr id="50214" name="Oval 17"/>
              <p:cNvSpPr>
                <a:spLocks noChangeArrowheads="1"/>
              </p:cNvSpPr>
              <p:nvPr/>
            </p:nvSpPr>
            <p:spPr bwMode="auto">
              <a:xfrm>
                <a:off x="2928" y="2544"/>
                <a:ext cx="480" cy="384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50215" name="Object 18"/>
              <p:cNvGraphicFramePr>
                <a:graphicFrameLocks noChangeAspect="1"/>
              </p:cNvGraphicFramePr>
              <p:nvPr/>
            </p:nvGraphicFramePr>
            <p:xfrm>
              <a:off x="3024" y="2592"/>
              <a:ext cx="20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18" name="Equation" r:id="rId15" imgW="317225" imgH="317225" progId="Equation.3">
                      <p:embed/>
                    </p:oleObj>
                  </mc:Choice>
                  <mc:Fallback>
                    <p:oleObj name="Equation" r:id="rId15" imgW="317225" imgH="317225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2592"/>
                            <a:ext cx="200" cy="200"/>
                          </a:xfrm>
                          <a:prstGeom prst="rect">
                            <a:avLst/>
                          </a:prstGeom>
                          <a:solidFill>
                            <a:schemeClr val="hlink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0211" name="Group 19"/>
            <p:cNvGrpSpPr>
              <a:grpSpLocks/>
            </p:cNvGrpSpPr>
            <p:nvPr/>
          </p:nvGrpSpPr>
          <p:grpSpPr bwMode="auto">
            <a:xfrm>
              <a:off x="4368" y="2640"/>
              <a:ext cx="576" cy="384"/>
              <a:chOff x="4560" y="2230"/>
              <a:chExt cx="576" cy="384"/>
            </a:xfrm>
          </p:grpSpPr>
          <p:sp>
            <p:nvSpPr>
              <p:cNvPr id="50212" name="Oval 20"/>
              <p:cNvSpPr>
                <a:spLocks noChangeArrowheads="1"/>
              </p:cNvSpPr>
              <p:nvPr/>
            </p:nvSpPr>
            <p:spPr bwMode="auto">
              <a:xfrm>
                <a:off x="4560" y="2230"/>
                <a:ext cx="576" cy="38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50213" name="Object 21"/>
              <p:cNvGraphicFramePr>
                <a:graphicFrameLocks noChangeAspect="1"/>
              </p:cNvGraphicFramePr>
              <p:nvPr/>
            </p:nvGraphicFramePr>
            <p:xfrm>
              <a:off x="4752" y="2326"/>
              <a:ext cx="20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19" name="Equation" r:id="rId17" imgW="317225" imgH="317225" progId="Equation.3">
                      <p:embed/>
                    </p:oleObj>
                  </mc:Choice>
                  <mc:Fallback>
                    <p:oleObj name="Equation" r:id="rId17" imgW="317225" imgH="317225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326"/>
                            <a:ext cx="200" cy="200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36918" name="Object 22"/>
          <p:cNvGraphicFramePr>
            <a:graphicFrameLocks noChangeAspect="1"/>
          </p:cNvGraphicFramePr>
          <p:nvPr/>
        </p:nvGraphicFramePr>
        <p:xfrm>
          <a:off x="1033463" y="2998788"/>
          <a:ext cx="434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0" name="公式" r:id="rId19" imgW="4343400" imgH="457200" progId="Equation.3">
                  <p:embed/>
                </p:oleObj>
              </mc:Choice>
              <mc:Fallback>
                <p:oleObj name="公式" r:id="rId19" imgW="434340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998788"/>
                        <a:ext cx="434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19" name="Object 23"/>
          <p:cNvGraphicFramePr>
            <a:graphicFrameLocks noChangeAspect="1"/>
          </p:cNvGraphicFramePr>
          <p:nvPr/>
        </p:nvGraphicFramePr>
        <p:xfrm>
          <a:off x="1052513" y="3765550"/>
          <a:ext cx="177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1" name="公式" r:id="rId21" imgW="1778000" imgH="457200" progId="Equation.3">
                  <p:embed/>
                </p:oleObj>
              </mc:Choice>
              <mc:Fallback>
                <p:oleObj name="公式" r:id="rId21" imgW="177800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3765550"/>
                        <a:ext cx="1778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0" name="Object 24"/>
          <p:cNvGraphicFramePr>
            <a:graphicFrameLocks noChangeAspect="1"/>
          </p:cNvGraphicFramePr>
          <p:nvPr/>
        </p:nvGraphicFramePr>
        <p:xfrm>
          <a:off x="2867025" y="39354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2" name="公式" r:id="rId23" imgW="241195" imgH="152334" progId="Equation.3">
                  <p:embed/>
                </p:oleObj>
              </mc:Choice>
              <mc:Fallback>
                <p:oleObj name="公式" r:id="rId23" imgW="241195" imgH="15233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39354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1" name="Object 25"/>
          <p:cNvGraphicFramePr>
            <a:graphicFrameLocks noChangeAspect="1"/>
          </p:cNvGraphicFramePr>
          <p:nvPr/>
        </p:nvGraphicFramePr>
        <p:xfrm>
          <a:off x="3103563" y="3836988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3" name="公式" r:id="rId25" imgW="812447" imgH="393529" progId="Equation.3">
                  <p:embed/>
                </p:oleObj>
              </mc:Choice>
              <mc:Fallback>
                <p:oleObj name="公式" r:id="rId25" imgW="812447" imgH="39352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3836988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2" name="Object 26"/>
          <p:cNvGraphicFramePr>
            <a:graphicFrameLocks noChangeAspect="1"/>
          </p:cNvGraphicFramePr>
          <p:nvPr/>
        </p:nvGraphicFramePr>
        <p:xfrm>
          <a:off x="3933825" y="39227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4" name="公式" r:id="rId27" imgW="241195" imgH="152334" progId="Equation.3">
                  <p:embed/>
                </p:oleObj>
              </mc:Choice>
              <mc:Fallback>
                <p:oleObj name="公式" r:id="rId27" imgW="241195" imgH="15233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5" y="39227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3" name="Object 27"/>
          <p:cNvGraphicFramePr>
            <a:graphicFrameLocks noChangeAspect="1"/>
          </p:cNvGraphicFramePr>
          <p:nvPr/>
        </p:nvGraphicFramePr>
        <p:xfrm>
          <a:off x="4214813" y="3536950"/>
          <a:ext cx="39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5" name="公式" r:id="rId29" imgW="393700" imgH="825500" progId="Equation.3">
                  <p:embed/>
                </p:oleObj>
              </mc:Choice>
              <mc:Fallback>
                <p:oleObj name="公式" r:id="rId29" imgW="393700" imgH="8255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3536950"/>
                        <a:ext cx="393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5" name="Object 29"/>
          <p:cNvGraphicFramePr>
            <a:graphicFrameLocks noChangeAspect="1"/>
          </p:cNvGraphicFramePr>
          <p:nvPr/>
        </p:nvGraphicFramePr>
        <p:xfrm>
          <a:off x="2598738" y="60737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6" name="公式" r:id="rId31" imgW="241195" imgH="152334" progId="Equation.3">
                  <p:embed/>
                </p:oleObj>
              </mc:Choice>
              <mc:Fallback>
                <p:oleObj name="公式" r:id="rId31" imgW="241195" imgH="15233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60737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6" name="Object 30"/>
          <p:cNvGraphicFramePr>
            <a:graphicFrameLocks noChangeAspect="1"/>
          </p:cNvGraphicFramePr>
          <p:nvPr/>
        </p:nvGraphicFramePr>
        <p:xfrm>
          <a:off x="1474788" y="5216525"/>
          <a:ext cx="107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7" name="公式" r:id="rId33" imgW="1079500" imgH="457200" progId="Equation.3">
                  <p:embed/>
                </p:oleObj>
              </mc:Choice>
              <mc:Fallback>
                <p:oleObj name="公式" r:id="rId33" imgW="1079500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5216525"/>
                        <a:ext cx="1079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27" name="Text Box 31"/>
          <p:cNvSpPr txBox="1">
            <a:spLocks noChangeArrowheads="1"/>
          </p:cNvSpPr>
          <p:nvPr/>
        </p:nvSpPr>
        <p:spPr bwMode="auto">
          <a:xfrm>
            <a:off x="939800" y="4527550"/>
            <a:ext cx="2767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/>
              <a:t>(2) </a:t>
            </a:r>
            <a:r>
              <a:rPr lang="zh-CN" altLang="en-US" sz="2800" b="1"/>
              <a:t>由图示得    </a:t>
            </a:r>
          </a:p>
        </p:txBody>
      </p:sp>
      <p:graphicFrame>
        <p:nvGraphicFramePr>
          <p:cNvPr id="336928" name="Object 32"/>
          <p:cNvGraphicFramePr>
            <a:graphicFrameLocks noChangeAspect="1"/>
          </p:cNvGraphicFramePr>
          <p:nvPr/>
        </p:nvGraphicFramePr>
        <p:xfrm>
          <a:off x="2598738" y="53609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8" name="公式" r:id="rId35" imgW="241195" imgH="152334" progId="Equation.3">
                  <p:embed/>
                </p:oleObj>
              </mc:Choice>
              <mc:Fallback>
                <p:oleObj name="公式" r:id="rId35" imgW="241195" imgH="15233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53609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9" name="Object 33"/>
          <p:cNvGraphicFramePr>
            <a:graphicFrameLocks noChangeAspect="1"/>
          </p:cNvGraphicFramePr>
          <p:nvPr/>
        </p:nvGraphicFramePr>
        <p:xfrm>
          <a:off x="2813050" y="5283200"/>
          <a:ext cx="191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9" name="公式" r:id="rId37" imgW="1916868" imgH="393529" progId="Equation.3">
                  <p:embed/>
                </p:oleObj>
              </mc:Choice>
              <mc:Fallback>
                <p:oleObj name="公式" r:id="rId37" imgW="1916868" imgH="39352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5283200"/>
                        <a:ext cx="191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30" name="Object 34"/>
          <p:cNvGraphicFramePr>
            <a:graphicFrameLocks noChangeAspect="1"/>
          </p:cNvGraphicFramePr>
          <p:nvPr/>
        </p:nvGraphicFramePr>
        <p:xfrm>
          <a:off x="2828925" y="5721350"/>
          <a:ext cx="77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0" name="公式" r:id="rId39" imgW="774364" imgH="837836" progId="Equation.3">
                  <p:embed/>
                </p:oleObj>
              </mc:Choice>
              <mc:Fallback>
                <p:oleObj name="公式" r:id="rId39" imgW="774364" imgH="83783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5721350"/>
                        <a:ext cx="774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31" name="Object 35"/>
          <p:cNvGraphicFramePr>
            <a:graphicFrameLocks noChangeAspect="1"/>
          </p:cNvGraphicFramePr>
          <p:nvPr/>
        </p:nvGraphicFramePr>
        <p:xfrm>
          <a:off x="3635375" y="60817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1" name="公式" r:id="rId41" imgW="241195" imgH="152334" progId="Equation.3">
                  <p:embed/>
                </p:oleObj>
              </mc:Choice>
              <mc:Fallback>
                <p:oleObj name="公式" r:id="rId41" imgW="241195" imgH="152334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60817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32" name="Object 36"/>
          <p:cNvGraphicFramePr>
            <a:graphicFrameLocks noChangeAspect="1"/>
          </p:cNvGraphicFramePr>
          <p:nvPr/>
        </p:nvGraphicFramePr>
        <p:xfrm>
          <a:off x="3868738" y="5721350"/>
          <a:ext cx="393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2" name="公式" r:id="rId43" imgW="393529" imgH="837836" progId="Equation.3">
                  <p:embed/>
                </p:oleObj>
              </mc:Choice>
              <mc:Fallback>
                <p:oleObj name="公式" r:id="rId43" imgW="393529" imgH="83783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5721350"/>
                        <a:ext cx="393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6933" name="Group 37"/>
          <p:cNvGrpSpPr>
            <a:grpSpLocks/>
          </p:cNvGrpSpPr>
          <p:nvPr/>
        </p:nvGrpSpPr>
        <p:grpSpPr bwMode="auto">
          <a:xfrm>
            <a:off x="5830888" y="4799013"/>
            <a:ext cx="2268537" cy="949325"/>
            <a:chOff x="3552" y="3264"/>
            <a:chExt cx="1728" cy="598"/>
          </a:xfrm>
        </p:grpSpPr>
        <p:sp>
          <p:nvSpPr>
            <p:cNvPr id="50202" name="Rectangle 38"/>
            <p:cNvSpPr>
              <a:spLocks noChangeArrowheads="1"/>
            </p:cNvSpPr>
            <p:nvPr/>
          </p:nvSpPr>
          <p:spPr bwMode="auto">
            <a:xfrm>
              <a:off x="3552" y="3264"/>
              <a:ext cx="1728" cy="59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99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0203" name="Oval 39"/>
            <p:cNvSpPr>
              <a:spLocks noChangeArrowheads="1"/>
            </p:cNvSpPr>
            <p:nvPr/>
          </p:nvSpPr>
          <p:spPr bwMode="auto">
            <a:xfrm>
              <a:off x="3888" y="3312"/>
              <a:ext cx="1152" cy="427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0204" name="Oval 40"/>
            <p:cNvSpPr>
              <a:spLocks noChangeArrowheads="1"/>
            </p:cNvSpPr>
            <p:nvPr/>
          </p:nvSpPr>
          <p:spPr bwMode="auto">
            <a:xfrm>
              <a:off x="4416" y="3408"/>
              <a:ext cx="384" cy="21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50205" name="Object 41"/>
            <p:cNvGraphicFramePr>
              <a:graphicFrameLocks noChangeAspect="1"/>
            </p:cNvGraphicFramePr>
            <p:nvPr/>
          </p:nvGraphicFramePr>
          <p:xfrm>
            <a:off x="4032" y="3408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33" name="Equation" r:id="rId45" imgW="317225" imgH="317225" progId="Equation.3">
                    <p:embed/>
                  </p:oleObj>
                </mc:Choice>
                <mc:Fallback>
                  <p:oleObj name="Equation" r:id="rId45" imgW="317225" imgH="317225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408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6" name="Object 42"/>
            <p:cNvGraphicFramePr>
              <a:graphicFrameLocks noChangeAspect="1"/>
            </p:cNvGraphicFramePr>
            <p:nvPr/>
          </p:nvGraphicFramePr>
          <p:xfrm>
            <a:off x="4512" y="3408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34" name="Equation" r:id="rId47" imgW="317225" imgH="317225" progId="Equation.3">
                    <p:embed/>
                  </p:oleObj>
                </mc:Choice>
                <mc:Fallback>
                  <p:oleObj name="Equation" r:id="rId47" imgW="317225" imgH="317225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408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7" name="Object 43"/>
            <p:cNvGraphicFramePr>
              <a:graphicFrameLocks noChangeAspect="1"/>
            </p:cNvGraphicFramePr>
            <p:nvPr/>
          </p:nvGraphicFramePr>
          <p:xfrm>
            <a:off x="5088" y="3640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35" name="Equation" r:id="rId49" imgW="279279" imgH="317362" progId="Equation.3">
                    <p:embed/>
                  </p:oleObj>
                </mc:Choice>
                <mc:Fallback>
                  <p:oleObj name="Equation" r:id="rId49" imgW="279279" imgH="317362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640"/>
                          <a:ext cx="1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3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3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3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3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3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3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3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3" grpId="0"/>
      <p:bldP spid="336908" grpId="0" autoUpdateAnimBg="0"/>
      <p:bldP spid="3369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4"/>
          <p:cNvGraphicFramePr>
            <a:graphicFrameLocks noChangeAspect="1"/>
          </p:cNvGraphicFramePr>
          <p:nvPr/>
        </p:nvGraphicFramePr>
        <p:xfrm>
          <a:off x="936625" y="939800"/>
          <a:ext cx="459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6" name="公式" r:id="rId3" imgW="4597400" imgH="457200" progId="Equation.3">
                  <p:embed/>
                </p:oleObj>
              </mc:Choice>
              <mc:Fallback>
                <p:oleObj name="公式" r:id="rId3" imgW="4597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939800"/>
                        <a:ext cx="459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1" name="Object 5"/>
          <p:cNvGraphicFramePr>
            <a:graphicFrameLocks noChangeAspect="1"/>
          </p:cNvGraphicFramePr>
          <p:nvPr/>
        </p:nvGraphicFramePr>
        <p:xfrm>
          <a:off x="1425575" y="1708150"/>
          <a:ext cx="1670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7" name="公式" r:id="rId5" imgW="2019300" imgH="406400" progId="Equation.3">
                  <p:embed/>
                </p:oleObj>
              </mc:Choice>
              <mc:Fallback>
                <p:oleObj name="公式" r:id="rId5" imgW="20193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1708150"/>
                        <a:ext cx="16700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2" name="Object 6"/>
          <p:cNvGraphicFramePr>
            <a:graphicFrameLocks noChangeAspect="1"/>
          </p:cNvGraphicFramePr>
          <p:nvPr/>
        </p:nvGraphicFramePr>
        <p:xfrm>
          <a:off x="1800225" y="2327275"/>
          <a:ext cx="170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8" name="公式" r:id="rId7" imgW="1701800" imgH="457200" progId="Equation.3">
                  <p:embed/>
                </p:oleObj>
              </mc:Choice>
              <mc:Fallback>
                <p:oleObj name="公式" r:id="rId7" imgW="1701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2327275"/>
                        <a:ext cx="170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3" name="Object 7"/>
          <p:cNvGraphicFramePr>
            <a:graphicFrameLocks noChangeAspect="1"/>
          </p:cNvGraphicFramePr>
          <p:nvPr/>
        </p:nvGraphicFramePr>
        <p:xfrm>
          <a:off x="947738" y="3732213"/>
          <a:ext cx="207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9" name="公式" r:id="rId9" imgW="2070100" imgH="457200" progId="Equation.3">
                  <p:embed/>
                </p:oleObj>
              </mc:Choice>
              <mc:Fallback>
                <p:oleObj name="公式" r:id="rId9" imgW="20701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3732213"/>
                        <a:ext cx="2070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4" name="Object 8"/>
          <p:cNvGraphicFramePr>
            <a:graphicFrameLocks noChangeAspect="1"/>
          </p:cNvGraphicFramePr>
          <p:nvPr/>
        </p:nvGraphicFramePr>
        <p:xfrm>
          <a:off x="5513388" y="38893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0" name="公式" r:id="rId11" imgW="241195" imgH="152334" progId="Equation.3">
                  <p:embed/>
                </p:oleObj>
              </mc:Choice>
              <mc:Fallback>
                <p:oleObj name="公式" r:id="rId11" imgW="241195" imgH="15233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38893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5" name="Object 9"/>
          <p:cNvGraphicFramePr>
            <a:graphicFrameLocks noChangeAspect="1"/>
          </p:cNvGraphicFramePr>
          <p:nvPr/>
        </p:nvGraphicFramePr>
        <p:xfrm>
          <a:off x="5527675" y="939800"/>
          <a:ext cx="246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1" name="公式" r:id="rId13" imgW="2463800" imgH="457200" progId="Equation.3">
                  <p:embed/>
                </p:oleObj>
              </mc:Choice>
              <mc:Fallback>
                <p:oleObj name="公式" r:id="rId13" imgW="24638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939800"/>
                        <a:ext cx="2463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8" name="Group 10"/>
          <p:cNvGrpSpPr>
            <a:grpSpLocks/>
          </p:cNvGrpSpPr>
          <p:nvPr/>
        </p:nvGrpSpPr>
        <p:grpSpPr bwMode="auto">
          <a:xfrm>
            <a:off x="2987675" y="4565650"/>
            <a:ext cx="3581400" cy="1600200"/>
            <a:chOff x="1536" y="2688"/>
            <a:chExt cx="2256" cy="1008"/>
          </a:xfrm>
        </p:grpSpPr>
        <p:sp>
          <p:nvSpPr>
            <p:cNvPr id="51220" name="Rectangle 11"/>
            <p:cNvSpPr>
              <a:spLocks noChangeArrowheads="1"/>
            </p:cNvSpPr>
            <p:nvPr/>
          </p:nvSpPr>
          <p:spPr bwMode="auto">
            <a:xfrm>
              <a:off x="1536" y="2688"/>
              <a:ext cx="2256" cy="1008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1221" name="Text Box 12"/>
            <p:cNvSpPr txBox="1">
              <a:spLocks noChangeArrowheads="1"/>
            </p:cNvSpPr>
            <p:nvPr/>
          </p:nvSpPr>
          <p:spPr bwMode="auto">
            <a:xfrm>
              <a:off x="3552" y="3346"/>
              <a:ext cx="2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33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en-US" altLang="zh-CN" sz="2800" b="1" i="1">
                  <a:latin typeface="楷体_GB2312"/>
                </a:rPr>
                <a:t>S</a:t>
              </a:r>
            </a:p>
          </p:txBody>
        </p:sp>
        <p:sp>
          <p:nvSpPr>
            <p:cNvPr id="51222" name="Oval 13"/>
            <p:cNvSpPr>
              <a:spLocks noChangeArrowheads="1"/>
            </p:cNvSpPr>
            <p:nvPr/>
          </p:nvSpPr>
          <p:spPr bwMode="auto">
            <a:xfrm>
              <a:off x="1920" y="2976"/>
              <a:ext cx="768" cy="528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1223" name="Text Box 14"/>
            <p:cNvSpPr txBox="1">
              <a:spLocks noChangeArrowheads="1"/>
            </p:cNvSpPr>
            <p:nvPr/>
          </p:nvSpPr>
          <p:spPr bwMode="auto">
            <a:xfrm>
              <a:off x="2016" y="3058"/>
              <a:ext cx="2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en-US" altLang="zh-CN" sz="2800" b="1" i="1">
                  <a:latin typeface="楷体_GB2312"/>
                </a:rPr>
                <a:t>A</a:t>
              </a:r>
            </a:p>
          </p:txBody>
        </p:sp>
        <p:sp>
          <p:nvSpPr>
            <p:cNvPr id="51224" name="Oval 15"/>
            <p:cNvSpPr>
              <a:spLocks noChangeArrowheads="1"/>
            </p:cNvSpPr>
            <p:nvPr/>
          </p:nvSpPr>
          <p:spPr bwMode="auto">
            <a:xfrm>
              <a:off x="2352" y="2976"/>
              <a:ext cx="1008" cy="480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1225" name="Text Box 16"/>
            <p:cNvSpPr txBox="1">
              <a:spLocks noChangeArrowheads="1"/>
            </p:cNvSpPr>
            <p:nvPr/>
          </p:nvSpPr>
          <p:spPr bwMode="auto">
            <a:xfrm>
              <a:off x="2976" y="3058"/>
              <a:ext cx="2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en-US" altLang="zh-CN" sz="2800" b="1" i="1">
                  <a:latin typeface="楷体_GB2312"/>
                </a:rPr>
                <a:t>B</a:t>
              </a:r>
            </a:p>
          </p:txBody>
        </p:sp>
        <p:sp>
          <p:nvSpPr>
            <p:cNvPr id="51226" name="Freeform 17"/>
            <p:cNvSpPr>
              <a:spLocks/>
            </p:cNvSpPr>
            <p:nvPr/>
          </p:nvSpPr>
          <p:spPr bwMode="auto">
            <a:xfrm>
              <a:off x="2304" y="3024"/>
              <a:ext cx="432" cy="416"/>
            </a:xfrm>
            <a:custGeom>
              <a:avLst/>
              <a:gdLst>
                <a:gd name="T0" fmla="*/ 257 w 376"/>
                <a:gd name="T1" fmla="*/ 24 h 416"/>
                <a:gd name="T2" fmla="*/ 423 w 376"/>
                <a:gd name="T3" fmla="*/ 216 h 416"/>
                <a:gd name="T4" fmla="*/ 313 w 376"/>
                <a:gd name="T5" fmla="*/ 408 h 416"/>
                <a:gd name="T6" fmla="*/ 37 w 376"/>
                <a:gd name="T7" fmla="*/ 264 h 416"/>
                <a:gd name="T8" fmla="*/ 92 w 376"/>
                <a:gd name="T9" fmla="*/ 72 h 416"/>
                <a:gd name="T10" fmla="*/ 257 w 376"/>
                <a:gd name="T11" fmla="*/ 24 h 4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6" h="416">
                  <a:moveTo>
                    <a:pt x="224" y="24"/>
                  </a:moveTo>
                  <a:cubicBezTo>
                    <a:pt x="272" y="48"/>
                    <a:pt x="360" y="152"/>
                    <a:pt x="368" y="216"/>
                  </a:cubicBezTo>
                  <a:cubicBezTo>
                    <a:pt x="376" y="280"/>
                    <a:pt x="328" y="400"/>
                    <a:pt x="272" y="408"/>
                  </a:cubicBezTo>
                  <a:cubicBezTo>
                    <a:pt x="216" y="416"/>
                    <a:pt x="64" y="320"/>
                    <a:pt x="32" y="264"/>
                  </a:cubicBezTo>
                  <a:cubicBezTo>
                    <a:pt x="0" y="208"/>
                    <a:pt x="40" y="112"/>
                    <a:pt x="80" y="72"/>
                  </a:cubicBezTo>
                  <a:cubicBezTo>
                    <a:pt x="120" y="32"/>
                    <a:pt x="176" y="0"/>
                    <a:pt x="224" y="24"/>
                  </a:cubicBezTo>
                  <a:close/>
                </a:path>
              </a:pathLst>
            </a:custGeom>
            <a:solidFill>
              <a:srgbClr val="66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7" name="Text Box 18"/>
            <p:cNvSpPr txBox="1">
              <a:spLocks noChangeArrowheads="1"/>
            </p:cNvSpPr>
            <p:nvPr/>
          </p:nvSpPr>
          <p:spPr bwMode="auto">
            <a:xfrm>
              <a:off x="2304" y="3010"/>
              <a:ext cx="3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en-US" altLang="zh-CN" sz="2800" b="1" i="1">
                  <a:latin typeface="楷体_GB2312"/>
                </a:rPr>
                <a:t>AB</a:t>
              </a:r>
            </a:p>
          </p:txBody>
        </p:sp>
      </p:grpSp>
      <p:graphicFrame>
        <p:nvGraphicFramePr>
          <p:cNvPr id="352275" name="Object 19"/>
          <p:cNvGraphicFramePr>
            <a:graphicFrameLocks noChangeAspect="1"/>
          </p:cNvGraphicFramePr>
          <p:nvPr/>
        </p:nvGraphicFramePr>
        <p:xfrm>
          <a:off x="3203575" y="17938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2" name="公式" r:id="rId15" imgW="241195" imgH="152334" progId="Equation.3">
                  <p:embed/>
                </p:oleObj>
              </mc:Choice>
              <mc:Fallback>
                <p:oleObj name="公式" r:id="rId15" imgW="241195" imgH="15233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9387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6" name="Object 20"/>
          <p:cNvGraphicFramePr>
            <a:graphicFrameLocks noChangeAspect="1"/>
          </p:cNvGraphicFramePr>
          <p:nvPr/>
        </p:nvGraphicFramePr>
        <p:xfrm>
          <a:off x="3367088" y="1717675"/>
          <a:ext cx="351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3" name="公式" r:id="rId17" imgW="3517900" imgH="393700" progId="Equation.3">
                  <p:embed/>
                </p:oleObj>
              </mc:Choice>
              <mc:Fallback>
                <p:oleObj name="公式" r:id="rId17" imgW="3517900" imgH="393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1717675"/>
                        <a:ext cx="3517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7" name="Object 21"/>
          <p:cNvGraphicFramePr>
            <a:graphicFrameLocks noChangeAspect="1"/>
          </p:cNvGraphicFramePr>
          <p:nvPr/>
        </p:nvGraphicFramePr>
        <p:xfrm>
          <a:off x="3570288" y="24622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4" name="公式" r:id="rId19" imgW="241195" imgH="152334" progId="Equation.3">
                  <p:embed/>
                </p:oleObj>
              </mc:Choice>
              <mc:Fallback>
                <p:oleObj name="公式" r:id="rId19" imgW="241195" imgH="15233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24622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8" name="Object 22"/>
          <p:cNvGraphicFramePr>
            <a:graphicFrameLocks noChangeAspect="1"/>
          </p:cNvGraphicFramePr>
          <p:nvPr/>
        </p:nvGraphicFramePr>
        <p:xfrm>
          <a:off x="3733800" y="2327275"/>
          <a:ext cx="236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5" name="公式" r:id="rId21" imgW="2362200" imgH="457200" progId="Equation.3">
                  <p:embed/>
                </p:oleObj>
              </mc:Choice>
              <mc:Fallback>
                <p:oleObj name="公式" r:id="rId21" imgW="236220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327275"/>
                        <a:ext cx="2362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9" name="Object 23"/>
          <p:cNvGraphicFramePr>
            <a:graphicFrameLocks noChangeAspect="1"/>
          </p:cNvGraphicFramePr>
          <p:nvPr/>
        </p:nvGraphicFramePr>
        <p:xfrm>
          <a:off x="3094038" y="38830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6" name="公式" r:id="rId23" imgW="241195" imgH="152334" progId="Equation.3">
                  <p:embed/>
                </p:oleObj>
              </mc:Choice>
              <mc:Fallback>
                <p:oleObj name="公式" r:id="rId23" imgW="241195" imgH="15233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388302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80" name="Object 24"/>
          <p:cNvGraphicFramePr>
            <a:graphicFrameLocks noChangeAspect="1"/>
          </p:cNvGraphicFramePr>
          <p:nvPr/>
        </p:nvGraphicFramePr>
        <p:xfrm>
          <a:off x="3324225" y="3811588"/>
          <a:ext cx="217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7" name="公式" r:id="rId25" imgW="2171700" imgH="393700" progId="Equation.3">
                  <p:embed/>
                </p:oleObj>
              </mc:Choice>
              <mc:Fallback>
                <p:oleObj name="公式" r:id="rId25" imgW="2171700" imgH="3937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3811588"/>
                        <a:ext cx="217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81" name="Object 25"/>
          <p:cNvGraphicFramePr>
            <a:graphicFrameLocks noChangeAspect="1"/>
          </p:cNvGraphicFramePr>
          <p:nvPr/>
        </p:nvGraphicFramePr>
        <p:xfrm>
          <a:off x="5757863" y="3536950"/>
          <a:ext cx="77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8" name="公式" r:id="rId27" imgW="774364" imgH="837836" progId="Equation.3">
                  <p:embed/>
                </p:oleObj>
              </mc:Choice>
              <mc:Fallback>
                <p:oleObj name="公式" r:id="rId27" imgW="774364" imgH="83783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3536950"/>
                        <a:ext cx="774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82" name="Object 26"/>
          <p:cNvGraphicFramePr>
            <a:graphicFrameLocks noChangeAspect="1"/>
          </p:cNvGraphicFramePr>
          <p:nvPr/>
        </p:nvGraphicFramePr>
        <p:xfrm>
          <a:off x="6578600" y="38941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9" name="公式" r:id="rId29" imgW="241195" imgH="152334" progId="Equation.3">
                  <p:embed/>
                </p:oleObj>
              </mc:Choice>
              <mc:Fallback>
                <p:oleObj name="公式" r:id="rId29" imgW="241195" imgH="15233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389413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83" name="Object 27"/>
          <p:cNvGraphicFramePr>
            <a:graphicFrameLocks noChangeAspect="1"/>
          </p:cNvGraphicFramePr>
          <p:nvPr/>
        </p:nvGraphicFramePr>
        <p:xfrm>
          <a:off x="6832600" y="3536950"/>
          <a:ext cx="393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0" name="公式" r:id="rId31" imgW="393529" imgH="837836" progId="Equation.3">
                  <p:embed/>
                </p:oleObj>
              </mc:Choice>
              <mc:Fallback>
                <p:oleObj name="公式" r:id="rId31" imgW="393529" imgH="83783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536950"/>
                        <a:ext cx="393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84" name="Object 28"/>
          <p:cNvGraphicFramePr>
            <a:graphicFrameLocks noChangeAspect="1"/>
          </p:cNvGraphicFramePr>
          <p:nvPr/>
        </p:nvGraphicFramePr>
        <p:xfrm>
          <a:off x="1814513" y="3055938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1" name="公式" r:id="rId33" imgW="1434477" imgH="406224" progId="Equation.3">
                  <p:embed/>
                </p:oleObj>
              </mc:Choice>
              <mc:Fallback>
                <p:oleObj name="公式" r:id="rId33" imgW="1434477" imgH="40622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3055938"/>
                        <a:ext cx="143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85" name="Object 29"/>
          <p:cNvGraphicFramePr>
            <a:graphicFrameLocks noChangeAspect="1"/>
          </p:cNvGraphicFramePr>
          <p:nvPr/>
        </p:nvGraphicFramePr>
        <p:xfrm>
          <a:off x="3354388" y="2997200"/>
          <a:ext cx="208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2" name="公式" r:id="rId35" imgW="2082800" imgH="457200" progId="Equation.3">
                  <p:embed/>
                </p:oleObj>
              </mc:Choice>
              <mc:Fallback>
                <p:oleObj name="公式" r:id="rId35" imgW="2082800" imgH="457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2997200"/>
                        <a:ext cx="208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5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5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5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5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5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5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5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457200" y="11588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smtClean="0"/>
              <a:t>教材与参考资料</a:t>
            </a:r>
          </a:p>
        </p:txBody>
      </p:sp>
      <p:pic>
        <p:nvPicPr>
          <p:cNvPr id="6147" name="Picture 2" descr="F:\TEACHING\TEACHING(实验室)\软件学院\《概率论与数理统计》教学大纲\说课\概率论与数理统计--封面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3594"/>
            <a:ext cx="2808312" cy="35216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3" descr="F:\TEACHING\TEACHING(实验室)\软件学院\《概率论与数理统计》教学大纲\说课\考研大纲--封面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222104"/>
            <a:ext cx="2648950" cy="340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2" name="Picture 2" descr="https://bkimg.cdn.bcebos.com/pic/cc11728b4710b912c8fc5ac3d5b4eb039245d68884ff?x-bce-process=image/resize,m_lfit,w_268,limit_1/format,f_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73" y="980728"/>
            <a:ext cx="2402371" cy="30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Text Box 1026"/>
          <p:cNvSpPr txBox="1">
            <a:spLocks noChangeArrowheads="1"/>
          </p:cNvSpPr>
          <p:nvPr/>
        </p:nvSpPr>
        <p:spPr bwMode="auto">
          <a:xfrm>
            <a:off x="539750" y="1089025"/>
            <a:ext cx="7835900" cy="226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40000"/>
              </a:spcBef>
              <a:spcAft>
                <a:spcPct val="5000"/>
              </a:spcAft>
            </a:pPr>
            <a:r>
              <a:rPr lang="zh-CN" altLang="en-US" sz="2800" b="1">
                <a:latin typeface="Times New Roman" pitchFamily="18" charset="0"/>
              </a:rPr>
              <a:t>例：某市有甲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zh-CN" altLang="en-US" sz="2800" b="1">
                <a:latin typeface="Times New Roman" pitchFamily="18" charset="0"/>
              </a:rPr>
              <a:t>乙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zh-CN" altLang="en-US" sz="2800" b="1">
                <a:latin typeface="Times New Roman" pitchFamily="18" charset="0"/>
              </a:rPr>
              <a:t>丙三种报纸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zh-CN" altLang="en-US" sz="2800" b="1">
                <a:latin typeface="Times New Roman" pitchFamily="18" charset="0"/>
              </a:rPr>
              <a:t>订每种报纸的人数分别占全体市民人数的</a:t>
            </a:r>
            <a:r>
              <a:rPr lang="en-US" altLang="zh-CN" sz="2800" b="1">
                <a:latin typeface="Times New Roman" pitchFamily="18" charset="0"/>
              </a:rPr>
              <a:t>30%,</a:t>
            </a:r>
            <a:r>
              <a:rPr lang="zh-CN" altLang="en-US" sz="2800" b="1">
                <a:latin typeface="Times New Roman" pitchFamily="18" charset="0"/>
              </a:rPr>
              <a:t>其中有</a:t>
            </a:r>
            <a:r>
              <a:rPr lang="en-US" altLang="zh-CN" sz="2800" b="1">
                <a:latin typeface="Times New Roman" pitchFamily="18" charset="0"/>
              </a:rPr>
              <a:t>10%</a:t>
            </a:r>
            <a:r>
              <a:rPr lang="zh-CN" altLang="en-US" sz="2800" b="1">
                <a:latin typeface="Times New Roman" pitchFamily="18" charset="0"/>
              </a:rPr>
              <a:t>的人同时定甲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zh-CN" altLang="en-US" sz="2800" b="1">
                <a:latin typeface="Times New Roman" pitchFamily="18" charset="0"/>
              </a:rPr>
              <a:t>乙两种报纸</a:t>
            </a:r>
            <a:r>
              <a:rPr lang="en-US" altLang="zh-CN" sz="2800" b="1">
                <a:latin typeface="Times New Roman" pitchFamily="18" charset="0"/>
              </a:rPr>
              <a:t>.</a:t>
            </a:r>
            <a:r>
              <a:rPr lang="zh-CN" altLang="en-US" sz="2800" b="1">
                <a:latin typeface="Times New Roman" pitchFamily="18" charset="0"/>
              </a:rPr>
              <a:t>没有人同时订甲乙或乙丙报纸</a:t>
            </a:r>
            <a:r>
              <a:rPr lang="en-US" altLang="zh-CN" sz="2800" b="1">
                <a:latin typeface="Times New Roman" pitchFamily="18" charset="0"/>
              </a:rPr>
              <a:t>.</a:t>
            </a:r>
            <a:r>
              <a:rPr lang="zh-CN" altLang="en-US" sz="2800" b="1">
                <a:latin typeface="Times New Roman" pitchFamily="18" charset="0"/>
              </a:rPr>
              <a:t>求从该市任选一人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zh-CN" altLang="en-US" sz="2800" b="1">
                <a:latin typeface="Times New Roman" pitchFamily="18" charset="0"/>
              </a:rPr>
              <a:t>他至少订有一种报纸的概率</a:t>
            </a:r>
            <a:r>
              <a:rPr lang="en-US" altLang="zh-CN" sz="2800" b="1">
                <a:latin typeface="Times New Roman" pitchFamily="18" charset="0"/>
              </a:rPr>
              <a:t>.</a:t>
            </a:r>
          </a:p>
          <a:p>
            <a:endParaRPr lang="en-US" altLang="zh-CN" sz="2800">
              <a:latin typeface="Arial" pitchFamily="34" charset="0"/>
            </a:endParaRPr>
          </a:p>
        </p:txBody>
      </p:sp>
      <p:graphicFrame>
        <p:nvGraphicFramePr>
          <p:cNvPr id="714755" name="Object 1027"/>
          <p:cNvGraphicFramePr>
            <a:graphicFrameLocks noChangeAspect="1"/>
          </p:cNvGraphicFramePr>
          <p:nvPr/>
        </p:nvGraphicFramePr>
        <p:xfrm>
          <a:off x="755650" y="3716338"/>
          <a:ext cx="716280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5" imgW="2336800" imgH="635000" progId="Equation.3">
                  <p:embed/>
                </p:oleObj>
              </mc:Choice>
              <mc:Fallback>
                <p:oleObj name="Equation" r:id="rId5" imgW="2336800" imgH="6350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16338"/>
                        <a:ext cx="7162800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57" name="Text Box 1029"/>
          <p:cNvSpPr txBox="1">
            <a:spLocks noChangeArrowheads="1"/>
          </p:cNvSpPr>
          <p:nvPr/>
        </p:nvSpPr>
        <p:spPr bwMode="auto">
          <a:xfrm>
            <a:off x="611188" y="2997200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华文宋体" pitchFamily="2" charset="-122"/>
              </a:rPr>
              <a:t>解</a:t>
            </a:r>
            <a:r>
              <a:rPr lang="en-US" altLang="zh-CN" sz="2800" b="1">
                <a:latin typeface="Times New Roman" pitchFamily="18" charset="0"/>
                <a:ea typeface="华文宋体" pitchFamily="2" charset="-122"/>
              </a:rPr>
              <a:t>:</a:t>
            </a:r>
            <a:r>
              <a:rPr lang="zh-CN" altLang="en-US" sz="2800" b="1">
                <a:latin typeface="Times New Roman" pitchFamily="18" charset="0"/>
                <a:ea typeface="华文宋体" pitchFamily="2" charset="-122"/>
              </a:rPr>
              <a:t>设</a:t>
            </a:r>
            <a:r>
              <a:rPr lang="en-US" altLang="zh-CN" sz="2800" b="1">
                <a:latin typeface="Times New Roman" pitchFamily="18" charset="0"/>
                <a:ea typeface="华文宋体" pitchFamily="2" charset="-122"/>
              </a:rPr>
              <a:t>A,B,C</a:t>
            </a:r>
            <a:r>
              <a:rPr lang="zh-CN" altLang="en-US" sz="2800" b="1">
                <a:latin typeface="Times New Roman" pitchFamily="18" charset="0"/>
                <a:ea typeface="华文宋体" pitchFamily="2" charset="-122"/>
              </a:rPr>
              <a:t>分别表示选到的人订了甲</a:t>
            </a:r>
            <a:r>
              <a:rPr lang="en-US" altLang="zh-CN" sz="2800" b="1">
                <a:latin typeface="Times New Roman" pitchFamily="18" charset="0"/>
                <a:ea typeface="华文宋体" pitchFamily="2" charset="-122"/>
              </a:rPr>
              <a:t>,</a:t>
            </a:r>
            <a:r>
              <a:rPr lang="zh-CN" altLang="en-US" sz="2800" b="1">
                <a:latin typeface="Times New Roman" pitchFamily="18" charset="0"/>
                <a:ea typeface="华文宋体" pitchFamily="2" charset="-122"/>
              </a:rPr>
              <a:t>乙</a:t>
            </a:r>
            <a:r>
              <a:rPr lang="en-US" altLang="zh-CN" sz="2800" b="1">
                <a:latin typeface="Times New Roman" pitchFamily="18" charset="0"/>
                <a:ea typeface="华文宋体" pitchFamily="2" charset="-122"/>
              </a:rPr>
              <a:t>,</a:t>
            </a:r>
            <a:r>
              <a:rPr lang="zh-CN" altLang="en-US" sz="2800" b="1">
                <a:latin typeface="Times New Roman" pitchFamily="18" charset="0"/>
                <a:ea typeface="华文宋体" pitchFamily="2" charset="-122"/>
              </a:rPr>
              <a:t>丙报</a:t>
            </a:r>
          </a:p>
        </p:txBody>
      </p:sp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47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71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4" grpId="0" autoUpdateAnimBg="0"/>
      <p:bldP spid="71475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Text Box 2"/>
          <p:cNvSpPr txBox="1">
            <a:spLocks noChangeArrowheads="1"/>
          </p:cNvSpPr>
          <p:nvPr/>
        </p:nvSpPr>
        <p:spPr bwMode="auto">
          <a:xfrm>
            <a:off x="1143000" y="1905000"/>
            <a:ext cx="7086600" cy="369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accent2"/>
                </a:solidFill>
                <a:latin typeface="Arial" pitchFamily="34" charset="0"/>
              </a:rPr>
              <a:t>若某实验</a:t>
            </a:r>
            <a:r>
              <a:rPr lang="en-US" altLang="zh-CN" sz="2800" b="1">
                <a:solidFill>
                  <a:schemeClr val="accent2"/>
                </a:solidFill>
                <a:latin typeface="Arial" pitchFamily="34" charset="0"/>
              </a:rPr>
              <a:t>E</a:t>
            </a:r>
            <a:r>
              <a:rPr lang="zh-CN" altLang="en-US" sz="2800" b="1">
                <a:solidFill>
                  <a:schemeClr val="accent2"/>
                </a:solidFill>
                <a:latin typeface="Arial" pitchFamily="34" charset="0"/>
              </a:rPr>
              <a:t>满足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Arial" pitchFamily="34" charset="0"/>
              </a:rPr>
              <a:t>1.</a:t>
            </a:r>
            <a:r>
              <a:rPr lang="zh-CN" altLang="en-US" sz="2800" b="1">
                <a:latin typeface="Arial" pitchFamily="34" charset="0"/>
              </a:rPr>
              <a:t>有限性：样本空间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S</a:t>
            </a:r>
            <a:r>
              <a:rPr lang="zh-CN" altLang="en-US" sz="2800" b="1">
                <a:latin typeface="Arial" pitchFamily="34" charset="0"/>
                <a:sym typeface="Symbol" pitchFamily="18" charset="2"/>
              </a:rPr>
              <a:t>＝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{e</a:t>
            </a:r>
            <a:r>
              <a:rPr lang="en-US" altLang="zh-CN" sz="2800" b="1" baseline="-25000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, e </a:t>
            </a:r>
            <a:r>
              <a:rPr lang="en-US" altLang="zh-CN" sz="2800" b="1" baseline="-25000">
                <a:latin typeface="Arial" pitchFamily="34" charset="0"/>
                <a:sym typeface="Symbol" pitchFamily="18" charset="2"/>
              </a:rPr>
              <a:t>2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  , … , e </a:t>
            </a:r>
            <a:r>
              <a:rPr lang="en-US" altLang="zh-CN" sz="2800" b="1" baseline="-25000">
                <a:latin typeface="Arial" pitchFamily="34" charset="0"/>
                <a:sym typeface="Symbol" pitchFamily="18" charset="2"/>
              </a:rPr>
              <a:t>n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 };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Arial" pitchFamily="34" charset="0"/>
                <a:sym typeface="Symbol" pitchFamily="18" charset="2"/>
              </a:rPr>
              <a:t>2.</a:t>
            </a:r>
            <a:r>
              <a:rPr lang="zh-CN" altLang="zh-CN" sz="2800" b="1">
                <a:latin typeface="Arial" pitchFamily="34" charset="0"/>
                <a:sym typeface="Symbol" pitchFamily="18" charset="2"/>
              </a:rPr>
              <a:t>等可能性：（公认）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Arial" pitchFamily="34" charset="0"/>
                <a:sym typeface="Symbol" pitchFamily="18" charset="2"/>
              </a:rPr>
              <a:t>P(e</a:t>
            </a:r>
            <a:r>
              <a:rPr lang="en-US" altLang="zh-CN" sz="2800" b="1" baseline="-25000"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)=P(e</a:t>
            </a:r>
            <a:r>
              <a:rPr lang="en-US" altLang="zh-CN" sz="2800" b="1" baseline="-25000">
                <a:latin typeface="Arial" pitchFamily="34" charset="0"/>
                <a:sym typeface="Symbol" pitchFamily="18" charset="2"/>
              </a:rPr>
              <a:t>2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)=…=P(e</a:t>
            </a:r>
            <a:r>
              <a:rPr lang="en-US" altLang="zh-CN" sz="2800" b="1" baseline="-25000">
                <a:latin typeface="Arial" pitchFamily="34" charset="0"/>
                <a:sym typeface="Symbol" pitchFamily="18" charset="2"/>
              </a:rPr>
              <a:t>n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). 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C0128"/>
                </a:solidFill>
                <a:latin typeface="Arial" pitchFamily="34" charset="0"/>
                <a:sym typeface="Symbol" pitchFamily="18" charset="2"/>
              </a:rPr>
              <a:t>则称</a:t>
            </a:r>
            <a:r>
              <a:rPr lang="en-US" altLang="zh-CN" sz="2800" b="1">
                <a:solidFill>
                  <a:srgbClr val="FC0128"/>
                </a:solidFill>
                <a:latin typeface="Arial" pitchFamily="34" charset="0"/>
                <a:sym typeface="Symbol" pitchFamily="18" charset="2"/>
              </a:rPr>
              <a:t>E</a:t>
            </a:r>
            <a:r>
              <a:rPr lang="zh-CN" altLang="en-US" sz="2800" b="1">
                <a:solidFill>
                  <a:srgbClr val="FC0128"/>
                </a:solidFill>
                <a:latin typeface="Arial" pitchFamily="34" charset="0"/>
                <a:sym typeface="Symbol" pitchFamily="18" charset="2"/>
              </a:rPr>
              <a:t>为古典概型也叫</a:t>
            </a:r>
            <a:r>
              <a:rPr lang="zh-CN" altLang="zh-CN" sz="2800" b="1">
                <a:solidFill>
                  <a:srgbClr val="FC0128"/>
                </a:solidFill>
                <a:latin typeface="Arial" pitchFamily="34" charset="0"/>
                <a:sym typeface="Symbol" pitchFamily="18" charset="2"/>
              </a:rPr>
              <a:t>等可能</a:t>
            </a:r>
            <a:r>
              <a:rPr lang="zh-CN" altLang="en-US" sz="2800" b="1">
                <a:solidFill>
                  <a:srgbClr val="FC0128"/>
                </a:solidFill>
                <a:latin typeface="Arial" pitchFamily="34" charset="0"/>
                <a:sym typeface="Symbol" pitchFamily="18" charset="2"/>
              </a:rPr>
              <a:t>概型。</a:t>
            </a:r>
          </a:p>
          <a:p>
            <a:endParaRPr lang="en-US" altLang="zh-CN" sz="2400" b="1">
              <a:latin typeface="Arial" pitchFamily="34" charset="0"/>
            </a:endParaRPr>
          </a:p>
        </p:txBody>
      </p:sp>
      <p:sp>
        <p:nvSpPr>
          <p:cNvPr id="53251" name="Rectangle 21"/>
          <p:cNvSpPr txBox="1">
            <a:spLocks noChangeArrowheads="1"/>
          </p:cNvSpPr>
          <p:nvPr/>
        </p:nvSpPr>
        <p:spPr bwMode="auto">
          <a:xfrm>
            <a:off x="735013" y="334963"/>
            <a:ext cx="82296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0" hangingPunct="0"/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§1.3 </a:t>
            </a:r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等可能概型</a:t>
            </a: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古典概型</a:t>
            </a:r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        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6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838200" y="1295400"/>
            <a:ext cx="731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800" b="1">
                <a:latin typeface="Times New Roman" pitchFamily="18" charset="0"/>
              </a:rPr>
              <a:t>设事件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中所含样本点个数为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(A) </a:t>
            </a:r>
            <a:r>
              <a:rPr lang="zh-CN" altLang="en-US" sz="2800" b="1">
                <a:latin typeface="Times New Roman" pitchFamily="18" charset="0"/>
              </a:rPr>
              <a:t>，以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S)</a:t>
            </a:r>
            <a:r>
              <a:rPr lang="zh-CN" altLang="en-US" sz="2800" b="1">
                <a:latin typeface="Times New Roman" pitchFamily="18" charset="0"/>
              </a:rPr>
              <a:t>记样本空间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S</a:t>
            </a:r>
            <a:r>
              <a:rPr lang="zh-CN" altLang="en-US" sz="2800" b="1">
                <a:latin typeface="Times New Roman" pitchFamily="18" charset="0"/>
              </a:rPr>
              <a:t>中样本点总数，则有</a:t>
            </a:r>
          </a:p>
        </p:txBody>
      </p:sp>
      <p:graphicFrame>
        <p:nvGraphicFramePr>
          <p:cNvPr id="657411" name="Object 3"/>
          <p:cNvGraphicFramePr>
            <a:graphicFrameLocks noChangeAspect="1"/>
          </p:cNvGraphicFramePr>
          <p:nvPr/>
        </p:nvGraphicFramePr>
        <p:xfrm>
          <a:off x="2819400" y="2438400"/>
          <a:ext cx="216535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Equation" r:id="rId5" imgW="876300" imgH="419100" progId="Equation.3">
                  <p:embed/>
                </p:oleObj>
              </mc:Choice>
              <mc:Fallback>
                <p:oleObj name="Equation" r:id="rId5" imgW="8763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38400"/>
                        <a:ext cx="216535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12" name="Text Box 4"/>
          <p:cNvSpPr txBox="1">
            <a:spLocks noChangeArrowheads="1"/>
          </p:cNvSpPr>
          <p:nvPr/>
        </p:nvSpPr>
        <p:spPr bwMode="auto">
          <a:xfrm>
            <a:off x="914400" y="3581400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P(A)</a:t>
            </a:r>
            <a:r>
              <a:rPr lang="zh-CN" altLang="en-US" sz="2800" b="1">
                <a:latin typeface="Times New Roman" pitchFamily="18" charset="0"/>
              </a:rPr>
              <a:t>具有如下</a:t>
            </a: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性质</a:t>
            </a:r>
            <a:endParaRPr lang="zh-CN" altLang="en-US" sz="2800" b="1">
              <a:latin typeface="Times New Roman" pitchFamily="18" charset="0"/>
            </a:endParaRP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name="公式" r:id="rId7" imgW="114151" imgH="215619" progId="Equation.3">
                  <p:embed/>
                </p:oleObj>
              </mc:Choice>
              <mc:Fallback>
                <p:oleObj name="公式" r:id="rId7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14" name="Text Box 6"/>
          <p:cNvSpPr txBox="1">
            <a:spLocks noChangeArrowheads="1"/>
          </p:cNvSpPr>
          <p:nvPr/>
        </p:nvSpPr>
        <p:spPr bwMode="auto">
          <a:xfrm>
            <a:off x="762000" y="4343400"/>
            <a:ext cx="7848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latin typeface="Arial" pitchFamily="34" charset="0"/>
              </a:rPr>
              <a:t>(1) 0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</a:t>
            </a:r>
            <a:r>
              <a:rPr lang="en-US" altLang="zh-CN" sz="2800" b="1">
                <a:latin typeface="Arial" pitchFamily="34" charset="0"/>
              </a:rPr>
              <a:t> </a:t>
            </a:r>
            <a:r>
              <a:rPr lang="en-US" altLang="zh-CN" sz="2800" b="1">
                <a:latin typeface="Times New Roman" pitchFamily="18" charset="0"/>
              </a:rPr>
              <a:t>P(A) </a:t>
            </a:r>
            <a:r>
              <a:rPr lang="en-US" altLang="zh-CN" sz="2800" b="1">
                <a:sym typeface="Symbol" pitchFamily="18" charset="2"/>
              </a:rPr>
              <a:t></a:t>
            </a:r>
            <a:r>
              <a:rPr lang="en-US" altLang="zh-CN" sz="2800" b="1">
                <a:latin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</a:rPr>
              <a:t>；</a:t>
            </a:r>
          </a:p>
          <a:p>
            <a:r>
              <a:rPr lang="en-US" altLang="zh-CN" sz="2800" b="1">
                <a:latin typeface="Times New Roman" pitchFamily="18" charset="0"/>
              </a:rPr>
              <a:t>(2)  P(</a:t>
            </a:r>
            <a:r>
              <a:rPr lang="en-US" altLang="zh-CN" sz="2800" b="1">
                <a:latin typeface="Arial" pitchFamily="34" charset="0"/>
                <a:sym typeface="Symbol" pitchFamily="18" charset="2"/>
              </a:rPr>
              <a:t>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</a:rPr>
              <a:t>＝</a:t>
            </a:r>
            <a:r>
              <a:rPr lang="en-US" altLang="zh-CN" sz="2800" b="1">
                <a:latin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</a:rPr>
              <a:t>； </a:t>
            </a:r>
            <a:r>
              <a:rPr lang="en-US" altLang="zh-CN" sz="2800" b="1">
                <a:latin typeface="Times New Roman" pitchFamily="18" charset="0"/>
              </a:rPr>
              <a:t>P(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</a:t>
            </a:r>
            <a:r>
              <a:rPr lang="en-US" altLang="zh-CN" sz="2800" b="1">
                <a:latin typeface="Times New Roman" pitchFamily="18" charset="0"/>
              </a:rPr>
              <a:t> )=0</a:t>
            </a:r>
          </a:p>
          <a:p>
            <a:r>
              <a:rPr lang="en-US" altLang="zh-CN" sz="2800" b="1">
                <a:latin typeface="Times New Roman" pitchFamily="18" charset="0"/>
              </a:rPr>
              <a:t>(3) AB</a:t>
            </a:r>
            <a:r>
              <a:rPr lang="zh-CN" altLang="en-US" sz="2800" b="1">
                <a:latin typeface="Times New Roman" pitchFamily="18" charset="0"/>
              </a:rPr>
              <a:t>＝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，则 </a:t>
            </a:r>
            <a:r>
              <a:rPr lang="zh-CN" altLang="zh-CN" sz="2800" b="1">
                <a:latin typeface="Times New Roman" pitchFamily="18" charset="0"/>
                <a:sym typeface="Symbol" pitchFamily="18" charset="2"/>
              </a:rPr>
              <a:t>       </a:t>
            </a:r>
            <a:r>
              <a:rPr lang="en-US" altLang="zh-CN" sz="2800" b="1">
                <a:latin typeface="Times New Roman" pitchFamily="18" charset="0"/>
              </a:rPr>
              <a:t>P( A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 </a:t>
            </a:r>
            <a:r>
              <a:rPr lang="en-US" altLang="zh-CN" sz="2800" b="1">
                <a:latin typeface="Times New Roman" pitchFamily="18" charset="0"/>
              </a:rPr>
              <a:t>B</a:t>
            </a:r>
            <a:r>
              <a:rPr lang="en-US" altLang="zh-CN" sz="2800" b="1" baseline="-25000">
                <a:latin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</a:rPr>
              <a:t>＝ </a:t>
            </a:r>
            <a:r>
              <a:rPr lang="en-US" altLang="zh-CN" sz="2800" b="1">
                <a:latin typeface="Times New Roman" pitchFamily="18" charset="0"/>
              </a:rPr>
              <a:t>P(A) </a:t>
            </a:r>
            <a:r>
              <a:rPr lang="zh-CN" altLang="en-US" sz="2800" b="1">
                <a:latin typeface="Times New Roman" pitchFamily="18" charset="0"/>
              </a:rPr>
              <a:t>＋</a:t>
            </a:r>
            <a:r>
              <a:rPr lang="en-US" altLang="zh-CN" sz="2800" b="1">
                <a:latin typeface="Times New Roman" pitchFamily="18" charset="0"/>
              </a:rPr>
              <a:t>P(B)</a:t>
            </a: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5410200" y="2011363"/>
          <a:ext cx="3733800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剪辑" r:id="rId9" imgW="4046538" imgH="3352800" progId="MS_ClipArt_Gallery.2">
                  <p:embed/>
                </p:oleObj>
              </mc:Choice>
              <mc:Fallback>
                <p:oleObj name="剪辑" r:id="rId9" imgW="4046538" imgH="335280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11363"/>
                        <a:ext cx="3733800" cy="309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533400" y="45720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accent2"/>
                </a:solidFill>
              </a:rPr>
              <a:t>古典概型中的概率</a:t>
            </a:r>
            <a:r>
              <a:rPr lang="en-US" altLang="zh-CN">
                <a:solidFill>
                  <a:schemeClr val="accent2"/>
                </a:solidFill>
                <a:latin typeface="Times New Roman" pitchFamily="18" charset="0"/>
              </a:rPr>
              <a:t>:</a:t>
            </a:r>
          </a:p>
        </p:txBody>
      </p:sp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2" grpId="0" autoUpdateAnimBg="0"/>
      <p:bldP spid="657414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9" name="Text Box 1027"/>
          <p:cNvSpPr txBox="1">
            <a:spLocks noChangeArrowheads="1"/>
          </p:cNvSpPr>
          <p:nvPr/>
        </p:nvSpPr>
        <p:spPr bwMode="auto">
          <a:xfrm>
            <a:off x="306388" y="963613"/>
            <a:ext cx="8153400" cy="19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/>
              <a:t>例</a:t>
            </a:r>
            <a:r>
              <a:rPr lang="en-US" altLang="zh-CN" sz="2800" b="1"/>
              <a:t>:</a:t>
            </a:r>
            <a:r>
              <a:rPr lang="zh-CN" altLang="en-US" sz="2800" b="1"/>
              <a:t>有三个子女的家庭</a:t>
            </a:r>
            <a:r>
              <a:rPr lang="en-US" altLang="zh-CN" sz="2800" b="1"/>
              <a:t>,</a:t>
            </a:r>
            <a:r>
              <a:rPr lang="zh-CN" altLang="en-US" sz="2800" b="1"/>
              <a:t>设每个孩子是男是女的概率相等</a:t>
            </a:r>
            <a:r>
              <a:rPr lang="en-US" altLang="zh-CN" sz="2800" b="1"/>
              <a:t>,</a:t>
            </a:r>
            <a:r>
              <a:rPr lang="zh-CN" altLang="en-US" sz="2800" b="1"/>
              <a:t>则至少有一个男孩的概率是多少</a:t>
            </a:r>
            <a:r>
              <a:rPr lang="en-US" altLang="zh-CN" sz="2800" b="1"/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2800" b="1"/>
              <a:t>解</a:t>
            </a:r>
            <a:r>
              <a:rPr lang="en-US" altLang="zh-CN" sz="2800" b="1"/>
              <a:t>:</a:t>
            </a:r>
            <a:r>
              <a:rPr lang="zh-CN" altLang="en-US" sz="2800" b="1"/>
              <a:t>设</a:t>
            </a:r>
            <a:r>
              <a:rPr lang="en-US" altLang="zh-CN" sz="2800" b="1"/>
              <a:t>A--</a:t>
            </a:r>
            <a:r>
              <a:rPr lang="zh-CN" altLang="en-US" sz="2800" b="1"/>
              <a:t>至少有一个男孩</a:t>
            </a:r>
            <a:r>
              <a:rPr lang="en-US" altLang="zh-CN" sz="2800" b="1"/>
              <a:t>,</a:t>
            </a:r>
            <a:r>
              <a:rPr lang="zh-CN" altLang="en-US" sz="2800" b="1"/>
              <a:t>以</a:t>
            </a:r>
            <a:r>
              <a:rPr lang="en-US" altLang="zh-CN" sz="2800" b="1"/>
              <a:t>H</a:t>
            </a:r>
            <a:r>
              <a:rPr lang="zh-CN" altLang="en-US" sz="2800" b="1"/>
              <a:t>表示某个孩子是男孩</a:t>
            </a:r>
          </a:p>
        </p:txBody>
      </p:sp>
      <p:sp>
        <p:nvSpPr>
          <p:cNvPr id="690180" name="Text Box 1028"/>
          <p:cNvSpPr txBox="1">
            <a:spLocks noChangeArrowheads="1"/>
          </p:cNvSpPr>
          <p:nvPr/>
        </p:nvSpPr>
        <p:spPr bwMode="auto">
          <a:xfrm>
            <a:off x="468313" y="305435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/>
              <a:t>N(S)={HHH,HHT,HTH,THH,HTT,TTH,THT,TTT}</a:t>
            </a:r>
          </a:p>
        </p:txBody>
      </p:sp>
      <p:sp>
        <p:nvSpPr>
          <p:cNvPr id="690181" name="Text Box 1029"/>
          <p:cNvSpPr txBox="1">
            <a:spLocks noChangeArrowheads="1"/>
          </p:cNvSpPr>
          <p:nvPr/>
        </p:nvSpPr>
        <p:spPr bwMode="auto">
          <a:xfrm>
            <a:off x="457200" y="3557588"/>
            <a:ext cx="754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/>
              <a:t>N(A)={HHH,HHT,HTH,THH,HTT,TTH,THT}</a:t>
            </a:r>
          </a:p>
        </p:txBody>
      </p:sp>
      <p:graphicFrame>
        <p:nvGraphicFramePr>
          <p:cNvPr id="690182" name="Object 1030"/>
          <p:cNvGraphicFramePr>
            <a:graphicFrameLocks noChangeAspect="1"/>
          </p:cNvGraphicFramePr>
          <p:nvPr/>
        </p:nvGraphicFramePr>
        <p:xfrm>
          <a:off x="2420938" y="4038600"/>
          <a:ext cx="3313112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Equation" r:id="rId4" imgW="1143000" imgH="419100" progId="Equation.3">
                  <p:embed/>
                </p:oleObj>
              </mc:Choice>
              <mc:Fallback>
                <p:oleObj name="Equation" r:id="rId4" imgW="1143000" imgH="4191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4038600"/>
                        <a:ext cx="3313112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 autoUpdateAnimBg="0"/>
      <p:bldP spid="690180" grpId="0" autoUpdateAnimBg="0"/>
      <p:bldP spid="69018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ChangeArrowheads="1"/>
          </p:cNvSpPr>
          <p:nvPr/>
        </p:nvSpPr>
        <p:spPr bwMode="auto">
          <a:xfrm>
            <a:off x="831850" y="11588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r"/>
            <a:r>
              <a:rPr lang="zh-CN" altLang="en-US" sz="3200" b="1">
                <a:latin typeface="Arial" pitchFamily="34" charset="0"/>
              </a:rPr>
              <a:t>古典概型的几类基本问题</a:t>
            </a:r>
          </a:p>
        </p:txBody>
      </p:sp>
      <p:sp>
        <p:nvSpPr>
          <p:cNvPr id="659459" name="Text Box 3"/>
          <p:cNvSpPr txBox="1">
            <a:spLocks noChangeArrowheads="1"/>
          </p:cNvSpPr>
          <p:nvPr/>
        </p:nvSpPr>
        <p:spPr bwMode="auto">
          <a:xfrm>
            <a:off x="381000" y="2133600"/>
            <a:ext cx="84582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/>
              <a:t>乘法公式：设完成一件事需分两步，</a:t>
            </a:r>
          </a:p>
          <a:p>
            <a:r>
              <a:rPr lang="zh-CN" altLang="en-US" sz="3200"/>
              <a:t>第一步有</a:t>
            </a:r>
            <a:r>
              <a:rPr lang="en-US" altLang="zh-CN" sz="3200"/>
              <a:t>n</a:t>
            </a:r>
            <a:r>
              <a:rPr lang="en-US" altLang="zh-CN" sz="3200" baseline="-25000"/>
              <a:t>1</a:t>
            </a:r>
            <a:r>
              <a:rPr lang="zh-CN" altLang="en-US" sz="3200"/>
              <a:t>种方法</a:t>
            </a:r>
            <a:r>
              <a:rPr lang="en-US" altLang="zh-CN" sz="3200"/>
              <a:t>,</a:t>
            </a:r>
            <a:r>
              <a:rPr lang="zh-CN" altLang="en-US" sz="3200"/>
              <a:t>第二步有</a:t>
            </a:r>
            <a:r>
              <a:rPr lang="en-US" altLang="zh-CN" sz="3200"/>
              <a:t>n</a:t>
            </a:r>
            <a:r>
              <a:rPr lang="en-US" altLang="zh-CN" sz="3200" baseline="-25000"/>
              <a:t>2</a:t>
            </a:r>
            <a:r>
              <a:rPr lang="zh-CN" altLang="en-US" sz="3200"/>
              <a:t>种方法，</a:t>
            </a:r>
          </a:p>
          <a:p>
            <a:r>
              <a:rPr lang="zh-CN" altLang="en-US" sz="3200"/>
              <a:t>则完成这件事共有</a:t>
            </a:r>
            <a:r>
              <a:rPr lang="en-US" altLang="zh-CN" sz="3200"/>
              <a:t>n</a:t>
            </a:r>
            <a:r>
              <a:rPr lang="en-US" altLang="zh-CN" sz="3200" baseline="-25000"/>
              <a:t>1</a:t>
            </a:r>
            <a:r>
              <a:rPr lang="en-US" altLang="zh-CN" sz="3200"/>
              <a:t>n</a:t>
            </a:r>
            <a:r>
              <a:rPr lang="en-US" altLang="zh-CN" sz="3200" baseline="-25000"/>
              <a:t>2</a:t>
            </a:r>
            <a:r>
              <a:rPr lang="zh-CN" altLang="en-US" sz="3200"/>
              <a:t>种方法</a:t>
            </a:r>
          </a:p>
        </p:txBody>
      </p:sp>
      <p:sp>
        <p:nvSpPr>
          <p:cNvPr id="659461" name="Rectangle 5"/>
          <p:cNvSpPr>
            <a:spLocks noChangeArrowheads="1"/>
          </p:cNvSpPr>
          <p:nvPr/>
        </p:nvSpPr>
        <p:spPr bwMode="auto">
          <a:xfrm>
            <a:off x="457200" y="1371600"/>
            <a:ext cx="5508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复习：排列与组合的基本概念</a:t>
            </a:r>
          </a:p>
        </p:txBody>
      </p:sp>
      <p:sp>
        <p:nvSpPr>
          <p:cNvPr id="659462" name="Line 6"/>
          <p:cNvSpPr>
            <a:spLocks noChangeShapeType="1"/>
          </p:cNvSpPr>
          <p:nvPr/>
        </p:nvSpPr>
        <p:spPr bwMode="auto">
          <a:xfrm>
            <a:off x="1143000" y="5486400"/>
            <a:ext cx="579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463" name="Line 7"/>
          <p:cNvSpPr>
            <a:spLocks noChangeShapeType="1"/>
          </p:cNvSpPr>
          <p:nvPr/>
        </p:nvSpPr>
        <p:spPr bwMode="auto">
          <a:xfrm flipV="1">
            <a:off x="3886200" y="53340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465" name="Freeform 9"/>
          <p:cNvSpPr>
            <a:spLocks/>
          </p:cNvSpPr>
          <p:nvPr/>
        </p:nvSpPr>
        <p:spPr bwMode="auto">
          <a:xfrm>
            <a:off x="1219200" y="5562600"/>
            <a:ext cx="2590800" cy="457200"/>
          </a:xfrm>
          <a:custGeom>
            <a:avLst/>
            <a:gdLst>
              <a:gd name="T0" fmla="*/ 0 w 1632"/>
              <a:gd name="T1" fmla="*/ 0 h 288"/>
              <a:gd name="T2" fmla="*/ 1295400 w 1632"/>
              <a:gd name="T3" fmla="*/ 457200 h 288"/>
              <a:gd name="T4" fmla="*/ 2590800 w 1632"/>
              <a:gd name="T5" fmla="*/ 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32" h="288">
                <a:moveTo>
                  <a:pt x="0" y="0"/>
                </a:moveTo>
                <a:cubicBezTo>
                  <a:pt x="272" y="144"/>
                  <a:pt x="544" y="288"/>
                  <a:pt x="816" y="288"/>
                </a:cubicBezTo>
                <a:cubicBezTo>
                  <a:pt x="1088" y="288"/>
                  <a:pt x="1360" y="144"/>
                  <a:pt x="1632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466" name="Freeform 10"/>
          <p:cNvSpPr>
            <a:spLocks/>
          </p:cNvSpPr>
          <p:nvPr/>
        </p:nvSpPr>
        <p:spPr bwMode="auto">
          <a:xfrm>
            <a:off x="3886200" y="5105400"/>
            <a:ext cx="2971800" cy="381000"/>
          </a:xfrm>
          <a:custGeom>
            <a:avLst/>
            <a:gdLst>
              <a:gd name="T0" fmla="*/ 0 w 1872"/>
              <a:gd name="T1" fmla="*/ 381000 h 240"/>
              <a:gd name="T2" fmla="*/ 1676400 w 1872"/>
              <a:gd name="T3" fmla="*/ 0 h 240"/>
              <a:gd name="T4" fmla="*/ 2971800 w 1872"/>
              <a:gd name="T5" fmla="*/ 38100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240">
                <a:moveTo>
                  <a:pt x="0" y="240"/>
                </a:moveTo>
                <a:cubicBezTo>
                  <a:pt x="372" y="120"/>
                  <a:pt x="744" y="0"/>
                  <a:pt x="1056" y="0"/>
                </a:cubicBezTo>
                <a:cubicBezTo>
                  <a:pt x="1368" y="0"/>
                  <a:pt x="1620" y="120"/>
                  <a:pt x="1872" y="24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467" name="Freeform 11"/>
          <p:cNvSpPr>
            <a:spLocks/>
          </p:cNvSpPr>
          <p:nvPr/>
        </p:nvSpPr>
        <p:spPr bwMode="auto">
          <a:xfrm>
            <a:off x="3886200" y="5486400"/>
            <a:ext cx="2895600" cy="622300"/>
          </a:xfrm>
          <a:custGeom>
            <a:avLst/>
            <a:gdLst>
              <a:gd name="T0" fmla="*/ 0 w 1824"/>
              <a:gd name="T1" fmla="*/ 76200 h 392"/>
              <a:gd name="T2" fmla="*/ 1524000 w 1824"/>
              <a:gd name="T3" fmla="*/ 609600 h 392"/>
              <a:gd name="T4" fmla="*/ 2895600 w 1824"/>
              <a:gd name="T5" fmla="*/ 0 h 3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392">
                <a:moveTo>
                  <a:pt x="0" y="48"/>
                </a:moveTo>
                <a:cubicBezTo>
                  <a:pt x="328" y="220"/>
                  <a:pt x="656" y="392"/>
                  <a:pt x="960" y="384"/>
                </a:cubicBezTo>
                <a:cubicBezTo>
                  <a:pt x="1264" y="376"/>
                  <a:pt x="1544" y="188"/>
                  <a:pt x="1824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468" name="Freeform 12"/>
          <p:cNvSpPr>
            <a:spLocks/>
          </p:cNvSpPr>
          <p:nvPr/>
        </p:nvSpPr>
        <p:spPr bwMode="auto">
          <a:xfrm>
            <a:off x="3886200" y="5562600"/>
            <a:ext cx="2819400" cy="990600"/>
          </a:xfrm>
          <a:custGeom>
            <a:avLst/>
            <a:gdLst>
              <a:gd name="T0" fmla="*/ 0 w 1776"/>
              <a:gd name="T1" fmla="*/ 0 h 624"/>
              <a:gd name="T2" fmla="*/ 1600200 w 1776"/>
              <a:gd name="T3" fmla="*/ 990600 h 624"/>
              <a:gd name="T4" fmla="*/ 2819400 w 1776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76" h="624">
                <a:moveTo>
                  <a:pt x="0" y="0"/>
                </a:moveTo>
                <a:cubicBezTo>
                  <a:pt x="356" y="312"/>
                  <a:pt x="712" y="624"/>
                  <a:pt x="1008" y="624"/>
                </a:cubicBezTo>
                <a:cubicBezTo>
                  <a:pt x="1304" y="624"/>
                  <a:pt x="1540" y="312"/>
                  <a:pt x="1776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469" name="Freeform 13"/>
          <p:cNvSpPr>
            <a:spLocks/>
          </p:cNvSpPr>
          <p:nvPr/>
        </p:nvSpPr>
        <p:spPr bwMode="auto">
          <a:xfrm>
            <a:off x="1219200" y="4953000"/>
            <a:ext cx="2590800" cy="457200"/>
          </a:xfrm>
          <a:custGeom>
            <a:avLst/>
            <a:gdLst>
              <a:gd name="T0" fmla="*/ 0 w 1632"/>
              <a:gd name="T1" fmla="*/ 457200 h 288"/>
              <a:gd name="T2" fmla="*/ 1447800 w 1632"/>
              <a:gd name="T3" fmla="*/ 0 h 288"/>
              <a:gd name="T4" fmla="*/ 2590800 w 1632"/>
              <a:gd name="T5" fmla="*/ 45720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32" h="288">
                <a:moveTo>
                  <a:pt x="0" y="288"/>
                </a:moveTo>
                <a:cubicBezTo>
                  <a:pt x="320" y="144"/>
                  <a:pt x="640" y="0"/>
                  <a:pt x="912" y="0"/>
                </a:cubicBezTo>
                <a:cubicBezTo>
                  <a:pt x="1184" y="0"/>
                  <a:pt x="1408" y="144"/>
                  <a:pt x="1632" y="288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5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58" grpId="0" autoUpdateAnimBg="0"/>
      <p:bldP spid="659459" grpId="0" autoUpdateAnimBg="0"/>
      <p:bldP spid="659461" grpId="0" autoUpdateAnimBg="0"/>
      <p:bldP spid="659462" grpId="0" animBg="1"/>
      <p:bldP spid="659463" grpId="0" animBg="1"/>
      <p:bldP spid="659465" grpId="0" animBg="1"/>
      <p:bldP spid="659466" grpId="0" animBg="1"/>
      <p:bldP spid="659467" grpId="0" animBg="1"/>
      <p:bldP spid="659468" grpId="0" animBg="1"/>
      <p:bldP spid="65946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154988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/>
              <a:t>加法公式：设完成一件事可有两种途径，第一种途径有</a:t>
            </a:r>
            <a:r>
              <a:rPr lang="en-US" altLang="zh-CN" sz="3200"/>
              <a:t>n</a:t>
            </a:r>
            <a:r>
              <a:rPr lang="en-US" altLang="zh-CN" sz="3200" baseline="-25000"/>
              <a:t>1</a:t>
            </a:r>
            <a:r>
              <a:rPr lang="zh-CN" altLang="en-US" sz="3200"/>
              <a:t>种方法，第二种途径有</a:t>
            </a:r>
            <a:r>
              <a:rPr lang="en-US" altLang="zh-CN" sz="3200"/>
              <a:t>n</a:t>
            </a:r>
            <a:r>
              <a:rPr lang="en-US" altLang="zh-CN" sz="3200" baseline="-25000"/>
              <a:t>2</a:t>
            </a:r>
            <a:r>
              <a:rPr lang="zh-CN" altLang="en-US" sz="3200"/>
              <a:t>种方法，则完成这件事共有</a:t>
            </a:r>
            <a:r>
              <a:rPr lang="en-US" altLang="zh-CN" sz="3200"/>
              <a:t>n</a:t>
            </a:r>
            <a:r>
              <a:rPr lang="en-US" altLang="zh-CN" sz="3200" baseline="-25000"/>
              <a:t>1</a:t>
            </a:r>
            <a:r>
              <a:rPr lang="en-US" altLang="zh-CN" sz="3200"/>
              <a:t>+n</a:t>
            </a:r>
            <a:r>
              <a:rPr lang="en-US" altLang="zh-CN" sz="3200" baseline="-25000"/>
              <a:t>2</a:t>
            </a:r>
            <a:r>
              <a:rPr lang="zh-CN" altLang="en-US" sz="3200"/>
              <a:t>种方法。</a:t>
            </a:r>
          </a:p>
        </p:txBody>
      </p:sp>
      <p:sp>
        <p:nvSpPr>
          <p:cNvPr id="691204" name="Freeform 4"/>
          <p:cNvSpPr>
            <a:spLocks/>
          </p:cNvSpPr>
          <p:nvPr/>
        </p:nvSpPr>
        <p:spPr bwMode="auto">
          <a:xfrm>
            <a:off x="1223963" y="3810000"/>
            <a:ext cx="6489700" cy="381000"/>
          </a:xfrm>
          <a:custGeom>
            <a:avLst/>
            <a:gdLst>
              <a:gd name="T0" fmla="*/ 0 w 1872"/>
              <a:gd name="T1" fmla="*/ 381000 h 240"/>
              <a:gd name="T2" fmla="*/ 3660856 w 1872"/>
              <a:gd name="T3" fmla="*/ 0 h 240"/>
              <a:gd name="T4" fmla="*/ 6489700 w 1872"/>
              <a:gd name="T5" fmla="*/ 38100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240">
                <a:moveTo>
                  <a:pt x="0" y="240"/>
                </a:moveTo>
                <a:cubicBezTo>
                  <a:pt x="372" y="120"/>
                  <a:pt x="744" y="0"/>
                  <a:pt x="1056" y="0"/>
                </a:cubicBezTo>
                <a:cubicBezTo>
                  <a:pt x="1368" y="0"/>
                  <a:pt x="1620" y="120"/>
                  <a:pt x="1872" y="24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1205" name="Freeform 5"/>
          <p:cNvSpPr>
            <a:spLocks/>
          </p:cNvSpPr>
          <p:nvPr/>
        </p:nvSpPr>
        <p:spPr bwMode="auto">
          <a:xfrm>
            <a:off x="1295400" y="4191000"/>
            <a:ext cx="6324600" cy="622300"/>
          </a:xfrm>
          <a:custGeom>
            <a:avLst/>
            <a:gdLst>
              <a:gd name="T0" fmla="*/ 0 w 1824"/>
              <a:gd name="T1" fmla="*/ 76200 h 392"/>
              <a:gd name="T2" fmla="*/ 3328737 w 1824"/>
              <a:gd name="T3" fmla="*/ 609600 h 392"/>
              <a:gd name="T4" fmla="*/ 6324600 w 1824"/>
              <a:gd name="T5" fmla="*/ 0 h 3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392">
                <a:moveTo>
                  <a:pt x="0" y="48"/>
                </a:moveTo>
                <a:cubicBezTo>
                  <a:pt x="328" y="220"/>
                  <a:pt x="656" y="392"/>
                  <a:pt x="960" y="384"/>
                </a:cubicBezTo>
                <a:cubicBezTo>
                  <a:pt x="1264" y="376"/>
                  <a:pt x="1544" y="188"/>
                  <a:pt x="1824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1206" name="Freeform 6"/>
          <p:cNvSpPr>
            <a:spLocks/>
          </p:cNvSpPr>
          <p:nvPr/>
        </p:nvSpPr>
        <p:spPr bwMode="auto">
          <a:xfrm>
            <a:off x="1366838" y="4267200"/>
            <a:ext cx="6159500" cy="990600"/>
          </a:xfrm>
          <a:custGeom>
            <a:avLst/>
            <a:gdLst>
              <a:gd name="T0" fmla="*/ 0 w 1776"/>
              <a:gd name="T1" fmla="*/ 0 h 624"/>
              <a:gd name="T2" fmla="*/ 3495932 w 1776"/>
              <a:gd name="T3" fmla="*/ 990600 h 624"/>
              <a:gd name="T4" fmla="*/ 6159500 w 1776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76" h="624">
                <a:moveTo>
                  <a:pt x="0" y="0"/>
                </a:moveTo>
                <a:cubicBezTo>
                  <a:pt x="356" y="312"/>
                  <a:pt x="712" y="624"/>
                  <a:pt x="1008" y="624"/>
                </a:cubicBezTo>
                <a:cubicBezTo>
                  <a:pt x="1304" y="624"/>
                  <a:pt x="1540" y="312"/>
                  <a:pt x="1776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1207" name="Line 7"/>
          <p:cNvSpPr>
            <a:spLocks noChangeShapeType="1"/>
          </p:cNvSpPr>
          <p:nvPr/>
        </p:nvSpPr>
        <p:spPr bwMode="auto">
          <a:xfrm>
            <a:off x="838200" y="4191000"/>
            <a:ext cx="7315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1208" name="Freeform 8"/>
          <p:cNvSpPr>
            <a:spLocks/>
          </p:cNvSpPr>
          <p:nvPr/>
        </p:nvSpPr>
        <p:spPr bwMode="auto">
          <a:xfrm>
            <a:off x="1219200" y="3162300"/>
            <a:ext cx="6400800" cy="952500"/>
          </a:xfrm>
          <a:custGeom>
            <a:avLst/>
            <a:gdLst>
              <a:gd name="T0" fmla="*/ 0 w 4032"/>
              <a:gd name="T1" fmla="*/ 952500 h 600"/>
              <a:gd name="T2" fmla="*/ 2286000 w 4032"/>
              <a:gd name="T3" fmla="*/ 266700 h 600"/>
              <a:gd name="T4" fmla="*/ 2971800 w 4032"/>
              <a:gd name="T5" fmla="*/ 114300 h 600"/>
              <a:gd name="T6" fmla="*/ 6400800 w 4032"/>
              <a:gd name="T7" fmla="*/ 952500 h 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32" h="600">
                <a:moveTo>
                  <a:pt x="0" y="600"/>
                </a:moveTo>
                <a:cubicBezTo>
                  <a:pt x="564" y="428"/>
                  <a:pt x="1128" y="256"/>
                  <a:pt x="1440" y="168"/>
                </a:cubicBezTo>
                <a:cubicBezTo>
                  <a:pt x="1752" y="80"/>
                  <a:pt x="1440" y="0"/>
                  <a:pt x="1872" y="72"/>
                </a:cubicBezTo>
                <a:cubicBezTo>
                  <a:pt x="2304" y="144"/>
                  <a:pt x="3672" y="512"/>
                  <a:pt x="4032" y="60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1209" name="Freeform 9"/>
          <p:cNvSpPr>
            <a:spLocks/>
          </p:cNvSpPr>
          <p:nvPr/>
        </p:nvSpPr>
        <p:spPr bwMode="auto">
          <a:xfrm>
            <a:off x="1219200" y="4140200"/>
            <a:ext cx="6642100" cy="1828800"/>
          </a:xfrm>
          <a:custGeom>
            <a:avLst/>
            <a:gdLst>
              <a:gd name="T0" fmla="*/ 0 w 4184"/>
              <a:gd name="T1" fmla="*/ 127000 h 1152"/>
              <a:gd name="T2" fmla="*/ 3505200 w 4184"/>
              <a:gd name="T3" fmla="*/ 1803400 h 1152"/>
              <a:gd name="T4" fmla="*/ 6172200 w 4184"/>
              <a:gd name="T5" fmla="*/ 279400 h 1152"/>
              <a:gd name="T6" fmla="*/ 6324600 w 4184"/>
              <a:gd name="T7" fmla="*/ 127000 h 11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84" h="1152">
                <a:moveTo>
                  <a:pt x="0" y="80"/>
                </a:moveTo>
                <a:cubicBezTo>
                  <a:pt x="780" y="600"/>
                  <a:pt x="1560" y="1120"/>
                  <a:pt x="2208" y="1136"/>
                </a:cubicBezTo>
                <a:cubicBezTo>
                  <a:pt x="2856" y="1152"/>
                  <a:pt x="3592" y="352"/>
                  <a:pt x="3888" y="176"/>
                </a:cubicBezTo>
                <a:cubicBezTo>
                  <a:pt x="4184" y="0"/>
                  <a:pt x="4084" y="40"/>
                  <a:pt x="3984" y="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9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2" grpId="0" autoUpdateAnimBg="0"/>
      <p:bldP spid="691204" grpId="0" animBg="1"/>
      <p:bldP spid="691205" grpId="0" animBg="1"/>
      <p:bldP spid="691206" grpId="0" animBg="1"/>
      <p:bldP spid="691207" grpId="0" animBg="1"/>
      <p:bldP spid="691208" grpId="0" animBg="1"/>
      <p:bldP spid="69120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609600" y="809625"/>
            <a:ext cx="770255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/>
              <a:t>有重复排列：从含有</a:t>
            </a:r>
            <a:r>
              <a:rPr lang="en-US" altLang="zh-CN" sz="3200"/>
              <a:t>n</a:t>
            </a:r>
            <a:r>
              <a:rPr lang="zh-CN" altLang="en-US" sz="3200"/>
              <a:t>个元素的集合中随机</a:t>
            </a:r>
          </a:p>
          <a:p>
            <a:r>
              <a:rPr lang="zh-CN" altLang="en-US" sz="3200"/>
              <a:t>抽取</a:t>
            </a:r>
            <a:r>
              <a:rPr lang="en-US" altLang="zh-CN" sz="3200"/>
              <a:t>k </a:t>
            </a:r>
            <a:r>
              <a:rPr lang="zh-CN" altLang="en-US" sz="3200"/>
              <a:t>次，每次取一个，记录其结果</a:t>
            </a:r>
          </a:p>
          <a:p>
            <a:r>
              <a:rPr lang="zh-CN" altLang="en-US" sz="3200"/>
              <a:t>后放回，将记录结果排成一列，</a:t>
            </a:r>
          </a:p>
        </p:txBody>
      </p:sp>
      <p:grpSp>
        <p:nvGrpSpPr>
          <p:cNvPr id="58371" name="组合 1"/>
          <p:cNvGrpSpPr>
            <a:grpSpLocks/>
          </p:cNvGrpSpPr>
          <p:nvPr/>
        </p:nvGrpSpPr>
        <p:grpSpPr bwMode="auto">
          <a:xfrm>
            <a:off x="1042988" y="2997200"/>
            <a:ext cx="6934200" cy="2374900"/>
            <a:chOff x="1219200" y="3212976"/>
            <a:chExt cx="6934200" cy="2375471"/>
          </a:xfrm>
        </p:grpSpPr>
        <p:graphicFrame>
          <p:nvGraphicFramePr>
            <p:cNvPr id="58373" name="Object 3"/>
            <p:cNvGraphicFramePr>
              <a:graphicFrameLocks noChangeAspect="1"/>
            </p:cNvGraphicFramePr>
            <p:nvPr/>
          </p:nvGraphicFramePr>
          <p:xfrm>
            <a:off x="1219200" y="3212976"/>
            <a:ext cx="6934200" cy="2375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2" name="BMP 图象" r:id="rId4" imgW="4563112" imgH="1867161" progId="Paint.Picture">
                    <p:embed/>
                  </p:oleObj>
                </mc:Choice>
                <mc:Fallback>
                  <p:oleObj name="BMP 图象" r:id="rId4" imgW="4563112" imgH="1867161" progId="Paint.Pictur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200" y="3212976"/>
                          <a:ext cx="6934200" cy="2375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4" name="Text Box 4"/>
            <p:cNvSpPr txBox="1">
              <a:spLocks noChangeArrowheads="1"/>
            </p:cNvSpPr>
            <p:nvPr/>
          </p:nvSpPr>
          <p:spPr bwMode="auto">
            <a:xfrm>
              <a:off x="4038600" y="4495800"/>
              <a:ext cx="457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707070"/>
                      </a:gs>
                      <a:gs pos="50000">
                        <a:srgbClr val="FFFFFF"/>
                      </a:gs>
                      <a:gs pos="100000">
                        <a:srgbClr val="707070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/>
                <a:t>n</a:t>
              </a:r>
            </a:p>
          </p:txBody>
        </p:sp>
        <p:sp>
          <p:nvSpPr>
            <p:cNvPr id="58375" name="Text Box 5"/>
            <p:cNvSpPr txBox="1">
              <a:spLocks noChangeArrowheads="1"/>
            </p:cNvSpPr>
            <p:nvPr/>
          </p:nvSpPr>
          <p:spPr bwMode="auto">
            <a:xfrm>
              <a:off x="4495800" y="4495800"/>
              <a:ext cx="457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707070"/>
                      </a:gs>
                      <a:gs pos="50000">
                        <a:srgbClr val="FFFFFF"/>
                      </a:gs>
                      <a:gs pos="100000">
                        <a:srgbClr val="707070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/>
                <a:t>n</a:t>
              </a:r>
            </a:p>
          </p:txBody>
        </p:sp>
        <p:sp>
          <p:nvSpPr>
            <p:cNvPr id="58376" name="Text Box 6"/>
            <p:cNvSpPr txBox="1">
              <a:spLocks noChangeArrowheads="1"/>
            </p:cNvSpPr>
            <p:nvPr/>
          </p:nvSpPr>
          <p:spPr bwMode="auto">
            <a:xfrm>
              <a:off x="4953000" y="4495800"/>
              <a:ext cx="457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707070"/>
                      </a:gs>
                      <a:gs pos="50000">
                        <a:srgbClr val="FFFFFF"/>
                      </a:gs>
                      <a:gs pos="100000">
                        <a:srgbClr val="707070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/>
                <a:t>n</a:t>
              </a:r>
            </a:p>
          </p:txBody>
        </p:sp>
        <p:sp>
          <p:nvSpPr>
            <p:cNvPr id="58377" name="Text Box 7"/>
            <p:cNvSpPr txBox="1">
              <a:spLocks noChangeArrowheads="1"/>
            </p:cNvSpPr>
            <p:nvPr/>
          </p:nvSpPr>
          <p:spPr bwMode="auto">
            <a:xfrm>
              <a:off x="7391400" y="4494063"/>
              <a:ext cx="457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707070"/>
                      </a:gs>
                      <a:gs pos="50000">
                        <a:srgbClr val="FFFFFF"/>
                      </a:gs>
                      <a:gs pos="100000">
                        <a:srgbClr val="707070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/>
                <a:t>n</a:t>
              </a:r>
            </a:p>
          </p:txBody>
        </p:sp>
      </p:grpSp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2438400" y="5805488"/>
            <a:ext cx="3568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共有</a:t>
            </a:r>
            <a:r>
              <a:rPr lang="en-US" altLang="zh-CN" sz="3200">
                <a:solidFill>
                  <a:srgbClr val="FF0000"/>
                </a:solidFill>
              </a:rPr>
              <a:t>n</a:t>
            </a:r>
            <a:r>
              <a:rPr lang="en-US" altLang="zh-CN" sz="3200" baseline="30000">
                <a:solidFill>
                  <a:srgbClr val="FF0000"/>
                </a:solidFill>
              </a:rPr>
              <a:t>k</a:t>
            </a:r>
            <a:r>
              <a:rPr lang="zh-CN" altLang="en-US" sz="3200">
                <a:solidFill>
                  <a:srgbClr val="FF0000"/>
                </a:solidFill>
              </a:rPr>
              <a:t>种排列方式</a:t>
            </a:r>
            <a:r>
              <a:rPr lang="en-US" altLang="zh-CN" sz="320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6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2" grpId="0" autoUpdateAnimBg="0"/>
      <p:bldP spid="66048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Text Box 2"/>
          <p:cNvSpPr txBox="1">
            <a:spLocks noChangeArrowheads="1"/>
          </p:cNvSpPr>
          <p:nvPr/>
        </p:nvSpPr>
        <p:spPr bwMode="auto">
          <a:xfrm>
            <a:off x="228600" y="1035050"/>
            <a:ext cx="85661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无重复排列：从含有</a:t>
            </a:r>
            <a:r>
              <a:rPr lang="en-US" altLang="zh-CN" sz="2800" b="1"/>
              <a:t>n</a:t>
            </a:r>
            <a:r>
              <a:rPr lang="zh-CN" altLang="en-US" sz="2800" b="1"/>
              <a:t>个元素的集合中随机抽取</a:t>
            </a:r>
            <a:r>
              <a:rPr lang="en-US" altLang="zh-CN" sz="2800" b="1"/>
              <a:t>k </a:t>
            </a:r>
            <a:r>
              <a:rPr lang="zh-CN" altLang="en-US" sz="2800" b="1"/>
              <a:t>次，</a:t>
            </a:r>
          </a:p>
          <a:p>
            <a:r>
              <a:rPr lang="zh-CN" altLang="en-US" sz="2800" b="1"/>
              <a:t>每次取一个，取后不放回，将所取元素排成一列，</a:t>
            </a:r>
          </a:p>
        </p:txBody>
      </p:sp>
      <p:sp>
        <p:nvSpPr>
          <p:cNvPr id="661507" name="Rectangle 3"/>
          <p:cNvSpPr>
            <a:spLocks noChangeArrowheads="1"/>
          </p:cNvSpPr>
          <p:nvPr/>
        </p:nvSpPr>
        <p:spPr bwMode="auto">
          <a:xfrm>
            <a:off x="1443038" y="4953000"/>
            <a:ext cx="57435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共有</a:t>
            </a:r>
            <a:r>
              <a:rPr lang="en-US" altLang="zh-CN" sz="2800" b="1">
                <a:solidFill>
                  <a:srgbClr val="FF0000"/>
                </a:solidFill>
              </a:rPr>
              <a:t>P</a:t>
            </a:r>
            <a:r>
              <a:rPr lang="en-US" altLang="zh-CN" sz="2800" b="1" baseline="-25000">
                <a:solidFill>
                  <a:srgbClr val="FF0000"/>
                </a:solidFill>
              </a:rPr>
              <a:t>n</a:t>
            </a:r>
            <a:r>
              <a:rPr lang="en-US" altLang="zh-CN" sz="2800" b="1" baseline="30000">
                <a:solidFill>
                  <a:srgbClr val="FF0000"/>
                </a:solidFill>
              </a:rPr>
              <a:t>k</a:t>
            </a:r>
            <a:r>
              <a:rPr lang="en-US" altLang="zh-CN" sz="2800" b="1">
                <a:solidFill>
                  <a:srgbClr val="FF0000"/>
                </a:solidFill>
              </a:rPr>
              <a:t>=n(n-1)</a:t>
            </a:r>
            <a:r>
              <a:rPr lang="en-US" altLang="zh-CN" sz="2800" b="1">
                <a:solidFill>
                  <a:srgbClr val="FF0000"/>
                </a:solidFill>
                <a:latin typeface="Arial" pitchFamily="34" charset="0"/>
              </a:rPr>
              <a:t>…</a:t>
            </a:r>
            <a:r>
              <a:rPr lang="en-US" altLang="zh-CN" sz="2800" b="1">
                <a:solidFill>
                  <a:srgbClr val="FF0000"/>
                </a:solidFill>
              </a:rPr>
              <a:t>(n-k+1)</a:t>
            </a:r>
            <a:r>
              <a:rPr lang="zh-CN" altLang="en-US" sz="2800" b="1"/>
              <a:t>种排列方式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661508" name="Object 4"/>
          <p:cNvGraphicFramePr>
            <a:graphicFrameLocks noChangeAspect="1"/>
          </p:cNvGraphicFramePr>
          <p:nvPr/>
        </p:nvGraphicFramePr>
        <p:xfrm>
          <a:off x="914400" y="1905000"/>
          <a:ext cx="6934200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BMP 图象" r:id="rId4" imgW="4563112" imgH="1867161" progId="Paint.Picture">
                  <p:embed/>
                </p:oleObj>
              </mc:Choice>
              <mc:Fallback>
                <p:oleObj name="BMP 图象" r:id="rId4" imgW="4563112" imgH="186716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6934200" cy="283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1509" name="Text Box 5"/>
          <p:cNvSpPr txBox="1">
            <a:spLocks noChangeArrowheads="1"/>
          </p:cNvSpPr>
          <p:nvPr/>
        </p:nvSpPr>
        <p:spPr bwMode="auto">
          <a:xfrm>
            <a:off x="3581400" y="3505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/>
              <a:t>n</a:t>
            </a:r>
          </a:p>
        </p:txBody>
      </p:sp>
      <p:sp>
        <p:nvSpPr>
          <p:cNvPr id="661510" name="Text Box 6"/>
          <p:cNvSpPr txBox="1">
            <a:spLocks noChangeArrowheads="1"/>
          </p:cNvSpPr>
          <p:nvPr/>
        </p:nvSpPr>
        <p:spPr bwMode="auto">
          <a:xfrm>
            <a:off x="3962400" y="35052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/>
              <a:t>n-1</a:t>
            </a:r>
          </a:p>
        </p:txBody>
      </p:sp>
      <p:sp>
        <p:nvSpPr>
          <p:cNvPr id="661511" name="Text Box 7"/>
          <p:cNvSpPr txBox="1">
            <a:spLocks noChangeArrowheads="1"/>
          </p:cNvSpPr>
          <p:nvPr/>
        </p:nvSpPr>
        <p:spPr bwMode="auto">
          <a:xfrm>
            <a:off x="4572000" y="3505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/>
              <a:t>n-2</a:t>
            </a:r>
          </a:p>
        </p:txBody>
      </p:sp>
      <p:sp>
        <p:nvSpPr>
          <p:cNvPr id="661512" name="Text Box 8"/>
          <p:cNvSpPr txBox="1">
            <a:spLocks noChangeArrowheads="1"/>
          </p:cNvSpPr>
          <p:nvPr/>
        </p:nvSpPr>
        <p:spPr bwMode="auto">
          <a:xfrm>
            <a:off x="6629400" y="35052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/>
              <a:t>n-k+1</a:t>
            </a:r>
          </a:p>
        </p:txBody>
      </p:sp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"/>
                                        <p:tgtEl>
                                          <p:spTgt spid="6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6" grpId="0" autoUpdateAnimBg="0"/>
      <p:bldP spid="661507" grpId="0" autoUpdateAnimBg="0"/>
      <p:bldP spid="661509" grpId="0" autoUpdateAnimBg="0"/>
      <p:bldP spid="661510" grpId="0" autoUpdateAnimBg="0"/>
      <p:bldP spid="661511" grpId="0" autoUpdateAnimBg="0"/>
      <p:bldP spid="661512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Text Box 2"/>
          <p:cNvSpPr txBox="1">
            <a:spLocks noChangeArrowheads="1"/>
          </p:cNvSpPr>
          <p:nvPr/>
        </p:nvSpPr>
        <p:spPr bwMode="auto">
          <a:xfrm>
            <a:off x="304800" y="1038225"/>
            <a:ext cx="85153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/>
              <a:t>组合：从含有</a:t>
            </a:r>
            <a:r>
              <a:rPr lang="en-US" altLang="zh-CN" sz="3200"/>
              <a:t>n</a:t>
            </a:r>
            <a:r>
              <a:rPr lang="zh-CN" altLang="en-US" sz="3200"/>
              <a:t>个元素的集合中随机抽取</a:t>
            </a:r>
            <a:r>
              <a:rPr lang="en-US" altLang="zh-CN" sz="3200"/>
              <a:t>k </a:t>
            </a:r>
            <a:r>
              <a:rPr lang="zh-CN" altLang="en-US" sz="3200"/>
              <a:t>个，</a:t>
            </a:r>
          </a:p>
          <a:p>
            <a:r>
              <a:rPr lang="zh-CN" altLang="en-US" sz="3200"/>
              <a:t>共有</a:t>
            </a:r>
            <a:endParaRPr lang="zh-CN" altLang="en-US" b="1"/>
          </a:p>
        </p:txBody>
      </p:sp>
      <p:sp>
        <p:nvSpPr>
          <p:cNvPr id="662531" name="Rectangle 3"/>
          <p:cNvSpPr>
            <a:spLocks noChangeArrowheads="1"/>
          </p:cNvSpPr>
          <p:nvPr/>
        </p:nvSpPr>
        <p:spPr bwMode="auto">
          <a:xfrm>
            <a:off x="395288" y="4581525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种取法</a:t>
            </a:r>
            <a:r>
              <a:rPr lang="en-US" altLang="zh-CN" sz="3200"/>
              <a:t>.</a:t>
            </a:r>
          </a:p>
        </p:txBody>
      </p:sp>
      <p:graphicFrame>
        <p:nvGraphicFramePr>
          <p:cNvPr id="662532" name="Object 4"/>
          <p:cNvGraphicFramePr>
            <a:graphicFrameLocks noChangeAspect="1"/>
          </p:cNvGraphicFramePr>
          <p:nvPr/>
        </p:nvGraphicFramePr>
        <p:xfrm>
          <a:off x="1219200" y="2438400"/>
          <a:ext cx="6934200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Equation" r:id="rId4" imgW="1689100" imgH="457200" progId="Equation.3">
                  <p:embed/>
                </p:oleObj>
              </mc:Choice>
              <mc:Fallback>
                <p:oleObj name="Equation" r:id="rId4" imgW="1689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6934200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66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0" grpId="0" autoUpdateAnimBg="0"/>
      <p:bldP spid="662531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Text Box 2"/>
          <p:cNvSpPr txBox="1">
            <a:spLocks noChangeArrowheads="1"/>
          </p:cNvSpPr>
          <p:nvPr/>
        </p:nvSpPr>
        <p:spPr bwMode="auto">
          <a:xfrm>
            <a:off x="685800" y="981075"/>
            <a:ext cx="7239000" cy="22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b="1">
                <a:latin typeface="Arial" pitchFamily="34" charset="0"/>
              </a:rPr>
              <a:t>1</a:t>
            </a:r>
            <a:r>
              <a:rPr lang="zh-CN" altLang="en-US" sz="2800" b="1">
                <a:latin typeface="Arial" pitchFamily="34" charset="0"/>
              </a:rPr>
              <a:t>、抽球问题     </a:t>
            </a:r>
          </a:p>
          <a:p>
            <a:pPr>
              <a:lnSpc>
                <a:spcPct val="130000"/>
              </a:lnSpc>
            </a:pPr>
            <a:r>
              <a:rPr lang="zh-CN" altLang="en-US" sz="2800">
                <a:latin typeface="Arial" pitchFamily="34" charset="0"/>
              </a:rPr>
              <a:t>例</a:t>
            </a:r>
            <a:r>
              <a:rPr lang="en-US" altLang="zh-CN" sz="2800">
                <a:latin typeface="Arial" pitchFamily="34" charset="0"/>
              </a:rPr>
              <a:t>1:</a:t>
            </a:r>
            <a:r>
              <a:rPr lang="zh-CN" altLang="en-US" sz="2800">
                <a:latin typeface="Arial" pitchFamily="34" charset="0"/>
              </a:rPr>
              <a:t>设合中</a:t>
            </a:r>
            <a:r>
              <a:rPr lang="zh-CN" altLang="zh-CN" sz="2800">
                <a:latin typeface="Arial" pitchFamily="34" charset="0"/>
              </a:rPr>
              <a:t>有</a:t>
            </a:r>
            <a:r>
              <a:rPr lang="en-US" altLang="zh-CN" sz="2800">
                <a:latin typeface="Arial" pitchFamily="34" charset="0"/>
              </a:rPr>
              <a:t>3</a:t>
            </a:r>
            <a:r>
              <a:rPr lang="zh-CN" altLang="zh-CN" sz="2800">
                <a:latin typeface="Arial" pitchFamily="34" charset="0"/>
              </a:rPr>
              <a:t>个白球，2个红球，现从合中任</a:t>
            </a:r>
            <a:r>
              <a:rPr lang="zh-CN" altLang="en-US" sz="2800">
                <a:latin typeface="Arial" pitchFamily="34" charset="0"/>
              </a:rPr>
              <a:t>抽</a:t>
            </a:r>
            <a:r>
              <a:rPr lang="en-US" altLang="zh-CN" sz="2800">
                <a:latin typeface="Arial" pitchFamily="34" charset="0"/>
              </a:rPr>
              <a:t>2</a:t>
            </a:r>
            <a:r>
              <a:rPr lang="zh-CN" altLang="zh-CN" sz="2800">
                <a:latin typeface="Arial" pitchFamily="34" charset="0"/>
              </a:rPr>
              <a:t>个</a:t>
            </a:r>
            <a:r>
              <a:rPr lang="zh-CN" altLang="en-US" sz="2800">
                <a:latin typeface="Arial" pitchFamily="34" charset="0"/>
              </a:rPr>
              <a:t>球，求取到一红一白的概率。</a:t>
            </a:r>
          </a:p>
          <a:p>
            <a:r>
              <a:rPr lang="zh-CN" altLang="en-US" sz="2800">
                <a:latin typeface="Arial" pitchFamily="34" charset="0"/>
              </a:rPr>
              <a:t>解</a:t>
            </a:r>
            <a:r>
              <a:rPr lang="en-US" altLang="zh-CN" sz="2800">
                <a:latin typeface="Arial" pitchFamily="34" charset="0"/>
              </a:rPr>
              <a:t>:</a:t>
            </a:r>
            <a:r>
              <a:rPr lang="zh-CN" altLang="en-US" sz="2800">
                <a:latin typeface="Arial" pitchFamily="34" charset="0"/>
              </a:rPr>
              <a:t>设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：取到一红一白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7086600" y="3644900"/>
          <a:ext cx="16764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4" name="BMP 图象" r:id="rId4" imgW="647619" imgH="556190" progId="Paint.Picture">
                  <p:embed/>
                </p:oleObj>
              </mc:Choice>
              <mc:Fallback>
                <p:oleObj name="BMP 图象" r:id="rId4" imgW="647619" imgH="55619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644900"/>
                        <a:ext cx="16764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6" name="Object 4"/>
          <p:cNvGraphicFramePr>
            <a:graphicFrameLocks noChangeAspect="1"/>
          </p:cNvGraphicFramePr>
          <p:nvPr/>
        </p:nvGraphicFramePr>
        <p:xfrm>
          <a:off x="1524000" y="3416300"/>
          <a:ext cx="1676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5" name="Equation" r:id="rId6" imgW="685800" imgH="241300" progId="Equation.3">
                  <p:embed/>
                </p:oleObj>
              </mc:Choice>
              <mc:Fallback>
                <p:oleObj name="Equation" r:id="rId6" imgW="6858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16300"/>
                        <a:ext cx="16764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7" name="Object 5"/>
          <p:cNvGraphicFramePr>
            <a:graphicFrameLocks noChangeAspect="1"/>
          </p:cNvGraphicFramePr>
          <p:nvPr/>
        </p:nvGraphicFramePr>
        <p:xfrm>
          <a:off x="3962400" y="3340100"/>
          <a:ext cx="20177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name="Equation" r:id="rId8" imgW="825500" imgH="241300" progId="Equation.3">
                  <p:embed/>
                </p:oleObj>
              </mc:Choice>
              <mc:Fallback>
                <p:oleObj name="Equation" r:id="rId8" imgW="8255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340100"/>
                        <a:ext cx="20177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8" name="Object 6"/>
          <p:cNvGraphicFramePr>
            <a:graphicFrameLocks noChangeAspect="1"/>
          </p:cNvGraphicFramePr>
          <p:nvPr/>
        </p:nvGraphicFramePr>
        <p:xfrm>
          <a:off x="1670050" y="4102100"/>
          <a:ext cx="38989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" name="Equation" r:id="rId10" imgW="1511300" imgH="457200" progId="Equation.3">
                  <p:embed/>
                </p:oleObj>
              </mc:Choice>
              <mc:Fallback>
                <p:oleObj name="Equation" r:id="rId10" imgW="15113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4102100"/>
                        <a:ext cx="389890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59" name="Rectangle 7"/>
          <p:cNvSpPr>
            <a:spLocks noChangeArrowheads="1"/>
          </p:cNvSpPr>
          <p:nvPr/>
        </p:nvSpPr>
        <p:spPr bwMode="auto">
          <a:xfrm>
            <a:off x="1143000" y="5473700"/>
            <a:ext cx="468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Arial" pitchFamily="34" charset="0"/>
              </a:rPr>
              <a:t>答</a:t>
            </a:r>
            <a:r>
              <a:rPr lang="en-US" altLang="zh-CN" sz="2800">
                <a:latin typeface="Arial" pitchFamily="34" charset="0"/>
              </a:rPr>
              <a:t>:</a:t>
            </a:r>
            <a:r>
              <a:rPr lang="zh-CN" altLang="en-US" sz="2800">
                <a:latin typeface="Arial" pitchFamily="34" charset="0"/>
              </a:rPr>
              <a:t>取到一红一白的概率为</a:t>
            </a:r>
            <a:r>
              <a:rPr lang="en-US" altLang="zh-CN" sz="2800">
                <a:latin typeface="Arial" pitchFamily="34" charset="0"/>
              </a:rPr>
              <a:t>3/5</a:t>
            </a:r>
          </a:p>
        </p:txBody>
      </p:sp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4" grpId="0" build="p" autoUpdateAnimBg="0"/>
      <p:bldP spid="66355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smtClean="0"/>
              <a:t>学习过程的几个问题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1. </a:t>
            </a:r>
            <a:r>
              <a:rPr lang="zh-CN" altLang="en-US" smtClean="0"/>
              <a:t>概率论与数理统计的区别与联系</a:t>
            </a:r>
            <a:endParaRPr lang="en-US" altLang="zh-CN" smtClean="0"/>
          </a:p>
          <a:p>
            <a:pPr lvl="1"/>
            <a:r>
              <a:rPr lang="zh-CN" altLang="en-US" smtClean="0"/>
              <a:t>联系：概率论是数理统计的理论基础，数理统计是概率论的应用与延伸；二者相辅相成。</a:t>
            </a:r>
            <a:endParaRPr lang="en-US" altLang="zh-CN" smtClean="0"/>
          </a:p>
          <a:p>
            <a:pPr lvl="1"/>
            <a:r>
              <a:rPr lang="zh-CN" altLang="en-US" smtClean="0"/>
              <a:t>区别：</a:t>
            </a:r>
            <a:r>
              <a:rPr lang="zh-CN" altLang="en-US" smtClean="0">
                <a:solidFill>
                  <a:srgbClr val="FF0000"/>
                </a:solidFill>
              </a:rPr>
              <a:t>思维方式不同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/>
            <a:r>
              <a:rPr lang="zh-CN" altLang="en-US" smtClean="0"/>
              <a:t>概率论：</a:t>
            </a:r>
            <a:r>
              <a:rPr lang="zh-CN" altLang="en-US" b="1" smtClean="0">
                <a:solidFill>
                  <a:srgbClr val="FF0000"/>
                </a:solidFill>
              </a:rPr>
              <a:t>演绎</a:t>
            </a:r>
            <a:r>
              <a:rPr lang="zh-CN" altLang="en-US" smtClean="0"/>
              <a:t>，即假设随机现象的随机机制已知的情况下做演绎推理；</a:t>
            </a:r>
            <a:endParaRPr lang="en-US" altLang="zh-CN" smtClean="0"/>
          </a:p>
          <a:p>
            <a:pPr lvl="2"/>
            <a:r>
              <a:rPr lang="zh-CN" altLang="en-US" smtClean="0"/>
              <a:t>数理统计：</a:t>
            </a:r>
            <a:r>
              <a:rPr lang="zh-CN" altLang="en-US" b="1" smtClean="0">
                <a:solidFill>
                  <a:srgbClr val="FF0000"/>
                </a:solidFill>
              </a:rPr>
              <a:t>归纳</a:t>
            </a:r>
            <a:r>
              <a:rPr lang="zh-CN" altLang="en-US" smtClean="0"/>
              <a:t>，即从随机现象的简单随机样本</a:t>
            </a:r>
            <a:r>
              <a:rPr lang="en-US" altLang="zh-CN" smtClean="0"/>
              <a:t>(</a:t>
            </a:r>
            <a:r>
              <a:rPr lang="zh-CN" altLang="en-US" smtClean="0"/>
              <a:t>数据</a:t>
            </a:r>
            <a:r>
              <a:rPr lang="en-US" altLang="zh-CN" smtClean="0"/>
              <a:t>)</a:t>
            </a:r>
            <a:r>
              <a:rPr lang="zh-CN" altLang="en-US" smtClean="0"/>
              <a:t>出发对总体进行统计推断。</a:t>
            </a:r>
            <a:endParaRPr lang="en-US" altLang="zh-CN" smtClean="0"/>
          </a:p>
          <a:p>
            <a:pPr lvl="1"/>
            <a:r>
              <a:rPr lang="zh-CN" altLang="en-US" smtClean="0"/>
              <a:t>问题：初学者的入门。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ChangeArrowheads="1"/>
          </p:cNvSpPr>
          <p:nvPr/>
        </p:nvSpPr>
        <p:spPr bwMode="auto">
          <a:xfrm>
            <a:off x="742950" y="908050"/>
            <a:ext cx="6781800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chemeClr val="accent2"/>
                </a:solidFill>
                <a:latin typeface="Arial" pitchFamily="34" charset="0"/>
              </a:rPr>
              <a:t>一般地，设合中有</a:t>
            </a:r>
            <a:r>
              <a:rPr lang="en-US" altLang="zh-CN" sz="2800" b="1">
                <a:solidFill>
                  <a:schemeClr val="accent2"/>
                </a:solidFill>
                <a:latin typeface="Arial" pitchFamily="34" charset="0"/>
              </a:rPr>
              <a:t>N</a:t>
            </a:r>
            <a:r>
              <a:rPr lang="zh-CN" altLang="zh-CN" sz="2800" b="1">
                <a:solidFill>
                  <a:schemeClr val="accent2"/>
                </a:solidFill>
                <a:latin typeface="Arial" pitchFamily="34" charset="0"/>
              </a:rPr>
              <a:t>个球，其中有</a:t>
            </a:r>
            <a:r>
              <a:rPr lang="en-US" altLang="zh-CN" sz="2800" b="1">
                <a:solidFill>
                  <a:schemeClr val="accent2"/>
                </a:solidFill>
                <a:latin typeface="Arial" pitchFamily="34" charset="0"/>
              </a:rPr>
              <a:t>M</a:t>
            </a:r>
            <a:r>
              <a:rPr lang="zh-CN" altLang="zh-CN" sz="2800" b="1">
                <a:solidFill>
                  <a:schemeClr val="accent2"/>
                </a:solidFill>
                <a:latin typeface="Arial" pitchFamily="34" charset="0"/>
              </a:rPr>
              <a:t>个白球，现从中任</a:t>
            </a:r>
            <a:r>
              <a:rPr lang="zh-CN" altLang="en-US" sz="2800" b="1">
                <a:solidFill>
                  <a:schemeClr val="accent2"/>
                </a:solidFill>
                <a:latin typeface="Arial" pitchFamily="34" charset="0"/>
              </a:rPr>
              <a:t>抽</a:t>
            </a:r>
            <a:r>
              <a:rPr lang="en-US" altLang="zh-CN" sz="2800" b="1">
                <a:solidFill>
                  <a:schemeClr val="accent2"/>
                </a:solidFill>
                <a:latin typeface="Arial" pitchFamily="34" charset="0"/>
              </a:rPr>
              <a:t>n</a:t>
            </a:r>
            <a:r>
              <a:rPr lang="zh-CN" altLang="zh-CN" sz="2800" b="1">
                <a:solidFill>
                  <a:schemeClr val="accent2"/>
                </a:solidFill>
                <a:latin typeface="Arial" pitchFamily="34" charset="0"/>
              </a:rPr>
              <a:t>个</a:t>
            </a:r>
            <a:r>
              <a:rPr lang="zh-CN" altLang="en-US" sz="2800" b="1">
                <a:solidFill>
                  <a:schemeClr val="accent2"/>
                </a:solidFill>
                <a:latin typeface="Arial" pitchFamily="34" charset="0"/>
              </a:rPr>
              <a:t>球，则这</a:t>
            </a:r>
            <a:r>
              <a:rPr lang="en-US" altLang="zh-CN" sz="2800" b="1">
                <a:solidFill>
                  <a:schemeClr val="accent2"/>
                </a:solidFill>
                <a:latin typeface="Arial" pitchFamily="34" charset="0"/>
              </a:rPr>
              <a:t>n</a:t>
            </a:r>
            <a:r>
              <a:rPr lang="zh-CN" altLang="zh-CN" sz="2800" b="1">
                <a:solidFill>
                  <a:schemeClr val="accent2"/>
                </a:solidFill>
                <a:latin typeface="Arial" pitchFamily="34" charset="0"/>
              </a:rPr>
              <a:t>个</a:t>
            </a:r>
            <a:r>
              <a:rPr lang="zh-CN" altLang="en-US" sz="2800" b="1">
                <a:solidFill>
                  <a:schemeClr val="accent2"/>
                </a:solidFill>
                <a:latin typeface="Arial" pitchFamily="34" charset="0"/>
              </a:rPr>
              <a:t>球中恰有</a:t>
            </a:r>
            <a:r>
              <a:rPr lang="en-US" altLang="zh-CN" sz="2800" b="1">
                <a:solidFill>
                  <a:schemeClr val="accent2"/>
                </a:solidFill>
                <a:latin typeface="Arial" pitchFamily="34" charset="0"/>
              </a:rPr>
              <a:t>k</a:t>
            </a:r>
            <a:r>
              <a:rPr lang="zh-CN" altLang="zh-CN" sz="2800" b="1">
                <a:solidFill>
                  <a:schemeClr val="accent2"/>
                </a:solidFill>
                <a:latin typeface="Arial" pitchFamily="34" charset="0"/>
              </a:rPr>
              <a:t>个白球的概率是</a:t>
            </a:r>
            <a:endParaRPr lang="zh-CN" altLang="en-US" sz="2800" b="1">
              <a:solidFill>
                <a:schemeClr val="accent2"/>
              </a:solidFill>
              <a:latin typeface="Arial" pitchFamily="34" charset="0"/>
            </a:endParaRPr>
          </a:p>
        </p:txBody>
      </p:sp>
      <p:graphicFrame>
        <p:nvGraphicFramePr>
          <p:cNvPr id="664579" name="Object 1027"/>
          <p:cNvGraphicFramePr>
            <a:graphicFrameLocks noChangeAspect="1"/>
          </p:cNvGraphicFramePr>
          <p:nvPr/>
        </p:nvGraphicFramePr>
        <p:xfrm>
          <a:off x="2943225" y="2760663"/>
          <a:ext cx="3254375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3" name="Equation" r:id="rId4" imgW="850900" imgH="457200" progId="Equation.3">
                  <p:embed/>
                </p:oleObj>
              </mc:Choice>
              <mc:Fallback>
                <p:oleObj name="Equation" r:id="rId4" imgW="850900" imgH="4572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2760663"/>
                        <a:ext cx="3254375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55650" y="4903788"/>
            <a:ext cx="74168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在实际中，产品的检验、疾病的抽查、农作物的选种等问题均可化为随机抽球问题。</a:t>
            </a:r>
          </a:p>
        </p:txBody>
      </p:sp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Text Box 2"/>
          <p:cNvSpPr txBox="1">
            <a:spLocks noChangeArrowheads="1"/>
          </p:cNvSpPr>
          <p:nvPr/>
        </p:nvSpPr>
        <p:spPr bwMode="auto">
          <a:xfrm>
            <a:off x="468313" y="1109663"/>
            <a:ext cx="8077200" cy="18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latin typeface="Arial" pitchFamily="34" charset="0"/>
              </a:rPr>
              <a:t>2</a:t>
            </a:r>
            <a:r>
              <a:rPr lang="zh-CN" altLang="en-US" sz="2800" b="1">
                <a:latin typeface="Arial" pitchFamily="34" charset="0"/>
              </a:rPr>
              <a:t>、分球入盒问题</a:t>
            </a:r>
          </a:p>
          <a:p>
            <a:r>
              <a:rPr lang="zh-CN" altLang="en-US" sz="2800" b="1"/>
              <a:t>例</a:t>
            </a:r>
            <a:r>
              <a:rPr lang="en-US" altLang="zh-CN" sz="2800" b="1"/>
              <a:t>2</a:t>
            </a:r>
            <a:r>
              <a:rPr lang="zh-CN" altLang="en-US" sz="2800" b="1"/>
              <a:t>：将</a:t>
            </a:r>
            <a:r>
              <a:rPr lang="en-US" altLang="zh-CN" sz="2800" b="1"/>
              <a:t>3</a:t>
            </a:r>
            <a:r>
              <a:rPr lang="zh-CN" altLang="en-US" sz="2800" b="1"/>
              <a:t>个球随机的放入</a:t>
            </a:r>
            <a:r>
              <a:rPr lang="en-US" altLang="zh-CN" sz="2800" b="1"/>
              <a:t>3</a:t>
            </a:r>
            <a:r>
              <a:rPr lang="zh-CN" altLang="en-US" sz="2800" b="1"/>
              <a:t>个盒子中去，问：</a:t>
            </a:r>
          </a:p>
          <a:p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）每盒恰有一球的概率是多少？</a:t>
            </a:r>
          </a:p>
          <a:p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）空一盒的概率是多少？</a:t>
            </a:r>
          </a:p>
        </p:txBody>
      </p:sp>
      <p:sp>
        <p:nvSpPr>
          <p:cNvPr id="666627" name="Rectangle 3"/>
          <p:cNvSpPr>
            <a:spLocks noChangeArrowheads="1"/>
          </p:cNvSpPr>
          <p:nvPr/>
        </p:nvSpPr>
        <p:spPr bwMode="auto">
          <a:xfrm>
            <a:off x="609600" y="30480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解</a:t>
            </a:r>
            <a:r>
              <a:rPr lang="en-US" altLang="zh-CN" sz="2800" b="1"/>
              <a:t>:</a:t>
            </a:r>
            <a:r>
              <a:rPr lang="zh-CN" altLang="en-US" sz="2800" b="1"/>
              <a:t>设</a:t>
            </a:r>
            <a:r>
              <a:rPr lang="en-US" altLang="zh-CN" sz="2800" b="1"/>
              <a:t>A:</a:t>
            </a:r>
            <a:r>
              <a:rPr lang="zh-CN" altLang="en-US" sz="2800" b="1"/>
              <a:t>每盒恰有一球</a:t>
            </a:r>
            <a:r>
              <a:rPr lang="en-US" altLang="zh-CN" sz="2800" b="1"/>
              <a:t>,B:</a:t>
            </a:r>
            <a:r>
              <a:rPr lang="zh-CN" altLang="en-US" sz="2800" b="1"/>
              <a:t>空一盒</a:t>
            </a:r>
          </a:p>
        </p:txBody>
      </p:sp>
      <p:graphicFrame>
        <p:nvGraphicFramePr>
          <p:cNvPr id="666628" name="Object 4"/>
          <p:cNvGraphicFramePr>
            <a:graphicFrameLocks noChangeAspect="1"/>
          </p:cNvGraphicFramePr>
          <p:nvPr/>
        </p:nvGraphicFramePr>
        <p:xfrm>
          <a:off x="6400800" y="3505200"/>
          <a:ext cx="23526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name="BMP 图象" r:id="rId4" imgW="2352381" imgH="1790476" progId="Paint.Picture">
                  <p:embed/>
                </p:oleObj>
              </mc:Choice>
              <mc:Fallback>
                <p:oleObj name="BMP 图象" r:id="rId4" imgW="2352381" imgH="179047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05200"/>
                        <a:ext cx="235267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29" name="Object 5"/>
          <p:cNvGraphicFramePr>
            <a:graphicFrameLocks noChangeAspect="1"/>
          </p:cNvGraphicFramePr>
          <p:nvPr/>
        </p:nvGraphicFramePr>
        <p:xfrm>
          <a:off x="533400" y="3733800"/>
          <a:ext cx="15525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3" name="Equation" r:id="rId6" imgW="634725" imgH="228501" progId="Equation.3">
                  <p:embed/>
                </p:oleObj>
              </mc:Choice>
              <mc:Fallback>
                <p:oleObj name="Equation" r:id="rId6" imgW="634725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15525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0" name="Object 6"/>
          <p:cNvGraphicFramePr>
            <a:graphicFrameLocks noChangeAspect="1"/>
          </p:cNvGraphicFramePr>
          <p:nvPr/>
        </p:nvGraphicFramePr>
        <p:xfrm>
          <a:off x="2438400" y="3733800"/>
          <a:ext cx="15208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4" name="Equation" r:id="rId8" imgW="622030" imgH="203112" progId="Equation.3">
                  <p:embed/>
                </p:oleObj>
              </mc:Choice>
              <mc:Fallback>
                <p:oleObj name="Equation" r:id="rId8" imgW="622030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0"/>
                        <a:ext cx="15208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1" name="Object 7"/>
          <p:cNvGraphicFramePr>
            <a:graphicFrameLocks noChangeAspect="1"/>
          </p:cNvGraphicFramePr>
          <p:nvPr/>
        </p:nvGraphicFramePr>
        <p:xfrm>
          <a:off x="4114800" y="3505200"/>
          <a:ext cx="14478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5" name="Equation" r:id="rId10" imgW="609336" imgH="393529" progId="Equation.3">
                  <p:embed/>
                </p:oleObj>
              </mc:Choice>
              <mc:Fallback>
                <p:oleObj name="Equation" r:id="rId10" imgW="609336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05200"/>
                        <a:ext cx="14478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2" name="Object 8"/>
          <p:cNvGraphicFramePr>
            <a:graphicFrameLocks noChangeAspect="1"/>
          </p:cNvGraphicFramePr>
          <p:nvPr/>
        </p:nvGraphicFramePr>
        <p:xfrm>
          <a:off x="762000" y="4572000"/>
          <a:ext cx="4648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6" name="Equation" r:id="rId12" imgW="2159000" imgH="215900" progId="Equation.3">
                  <p:embed/>
                </p:oleObj>
              </mc:Choice>
              <mc:Fallback>
                <p:oleObj name="Equation" r:id="rId12" imgW="21590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46482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3" name="Object 9"/>
          <p:cNvGraphicFramePr>
            <a:graphicFrameLocks noChangeAspect="1"/>
          </p:cNvGraphicFramePr>
          <p:nvPr/>
        </p:nvGraphicFramePr>
        <p:xfrm>
          <a:off x="1676400" y="5257800"/>
          <a:ext cx="24384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7" name="Equation" r:id="rId14" imgW="990170" imgH="393529" progId="Equation.3">
                  <p:embed/>
                </p:oleObj>
              </mc:Choice>
              <mc:Fallback>
                <p:oleObj name="Equation" r:id="rId14" imgW="990170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57800"/>
                        <a:ext cx="24384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6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6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6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6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6" grpId="0" build="p" autoUpdateAnimBg="0"/>
      <p:bldP spid="666627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1000" y="990600"/>
            <a:ext cx="84740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/>
              <a:t>一般地，把</a:t>
            </a:r>
            <a:r>
              <a:rPr lang="en-US" altLang="zh-CN" sz="2800" b="1"/>
              <a:t>n</a:t>
            </a:r>
            <a:r>
              <a:rPr lang="zh-CN" altLang="zh-CN" sz="2800" b="1"/>
              <a:t>个</a:t>
            </a:r>
            <a:r>
              <a:rPr lang="zh-CN" altLang="en-US" sz="2800" b="1"/>
              <a:t>球随机地分配到</a:t>
            </a:r>
            <a:r>
              <a:rPr lang="en-US" altLang="zh-CN" sz="2800" b="1"/>
              <a:t>m</a:t>
            </a:r>
            <a:r>
              <a:rPr lang="zh-CN" altLang="zh-CN" sz="2800" b="1"/>
              <a:t>个盒子中去</a:t>
            </a:r>
            <a:r>
              <a:rPr lang="en-US" altLang="zh-CN" sz="2800" b="1"/>
              <a:t>(n</a:t>
            </a:r>
            <a:r>
              <a:rPr lang="en-US" altLang="zh-CN" sz="2800" b="1">
                <a:sym typeface="Symbol" pitchFamily="18" charset="2"/>
              </a:rPr>
              <a:t>m)</a:t>
            </a:r>
            <a:r>
              <a:rPr lang="zh-CN" altLang="en-US" sz="2800" b="1">
                <a:sym typeface="Symbol" pitchFamily="18" charset="2"/>
              </a:rPr>
              <a:t>，</a:t>
            </a:r>
            <a:r>
              <a:rPr lang="zh-CN" altLang="zh-CN" sz="2800" b="1"/>
              <a:t>则每盒至多</a:t>
            </a:r>
            <a:r>
              <a:rPr lang="zh-CN" altLang="en-US" sz="2800" b="1"/>
              <a:t>有一</a:t>
            </a:r>
            <a:r>
              <a:rPr lang="zh-CN" altLang="zh-CN" sz="2800" b="1"/>
              <a:t>球的概率是：</a:t>
            </a:r>
            <a:endParaRPr lang="zh-CN" altLang="en-US" sz="2800" b="1"/>
          </a:p>
        </p:txBody>
      </p:sp>
      <p:graphicFrame>
        <p:nvGraphicFramePr>
          <p:cNvPr id="667651" name="Object 3"/>
          <p:cNvGraphicFramePr>
            <a:graphicFrameLocks noChangeAspect="1"/>
          </p:cNvGraphicFramePr>
          <p:nvPr/>
        </p:nvGraphicFramePr>
        <p:xfrm>
          <a:off x="3200400" y="2133600"/>
          <a:ext cx="22860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公式" r:id="rId4" imgW="520700" imgH="419100" progId="Equation.3">
                  <p:embed/>
                </p:oleObj>
              </mc:Choice>
              <mc:Fallback>
                <p:oleObj name="公式" r:id="rId4" imgW="5207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133600"/>
                        <a:ext cx="22860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53" name="Text Box 5"/>
          <p:cNvSpPr txBox="1">
            <a:spLocks noChangeArrowheads="1"/>
          </p:cNvSpPr>
          <p:nvPr/>
        </p:nvSpPr>
        <p:spPr bwMode="auto">
          <a:xfrm>
            <a:off x="1676400" y="3886200"/>
            <a:ext cx="59182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>
                <a:latin typeface="Arial" pitchFamily="34" charset="0"/>
              </a:rPr>
              <a:t>某班级有</a:t>
            </a:r>
            <a:r>
              <a:rPr lang="en-US" altLang="zh-CN" sz="3200" b="1">
                <a:latin typeface="Arial" pitchFamily="34" charset="0"/>
              </a:rPr>
              <a:t>n </a:t>
            </a:r>
            <a:r>
              <a:rPr lang="zh-CN" altLang="zh-CN" sz="3200" b="1">
                <a:latin typeface="Arial" pitchFamily="34" charset="0"/>
              </a:rPr>
              <a:t>个人(</a:t>
            </a:r>
            <a:r>
              <a:rPr lang="en-US" altLang="zh-CN" sz="3200" b="1">
                <a:latin typeface="Arial" pitchFamily="34" charset="0"/>
              </a:rPr>
              <a:t>n</a:t>
            </a:r>
            <a:r>
              <a:rPr lang="en-US" altLang="zh-CN" sz="3200" b="1">
                <a:latin typeface="Arial" pitchFamily="34" charset="0"/>
                <a:sym typeface="Symbol" pitchFamily="18" charset="2"/>
              </a:rPr>
              <a:t>365</a:t>
            </a:r>
            <a:r>
              <a:rPr lang="en-US" altLang="zh-CN" sz="3200" b="1">
                <a:latin typeface="Arial" pitchFamily="34" charset="0"/>
              </a:rPr>
              <a:t>)</a:t>
            </a:r>
            <a:r>
              <a:rPr lang="zh-CN" altLang="en-US" sz="3200" b="1">
                <a:latin typeface="Arial" pitchFamily="34" charset="0"/>
              </a:rPr>
              <a:t>，</a:t>
            </a:r>
          </a:p>
          <a:p>
            <a:r>
              <a:rPr lang="zh-CN" altLang="zh-CN" sz="3200" b="1">
                <a:latin typeface="Arial" pitchFamily="34" charset="0"/>
              </a:rPr>
              <a:t>问至少有两个人的生日在同一天</a:t>
            </a:r>
          </a:p>
          <a:p>
            <a:r>
              <a:rPr lang="zh-CN" altLang="zh-CN" sz="3200" b="1">
                <a:latin typeface="Arial" pitchFamily="34" charset="0"/>
              </a:rPr>
              <a:t>的概率有多大？</a:t>
            </a:r>
            <a:endParaRPr lang="zh-CN" altLang="en-US" sz="3200" b="1">
              <a:latin typeface="Arial" pitchFamily="34" charset="0"/>
            </a:endParaRPr>
          </a:p>
        </p:txBody>
      </p:sp>
      <p:sp>
        <p:nvSpPr>
          <p:cNvPr id="667654" name="WordArt 6"/>
          <p:cNvSpPr>
            <a:spLocks noChangeArrowheads="1" noChangeShapeType="1" noTextEdit="1"/>
          </p:cNvSpPr>
          <p:nvPr/>
        </p:nvSpPr>
        <p:spPr bwMode="auto">
          <a:xfrm>
            <a:off x="533400" y="3581400"/>
            <a:ext cx="1143000" cy="1600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i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i="1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6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3" grpId="0" autoUpdateAnimBg="0"/>
      <p:bldP spid="66765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Text Box 2"/>
          <p:cNvSpPr txBox="1">
            <a:spLocks noChangeArrowheads="1"/>
          </p:cNvSpPr>
          <p:nvPr/>
        </p:nvSpPr>
        <p:spPr bwMode="auto">
          <a:xfrm>
            <a:off x="304800" y="828675"/>
            <a:ext cx="84582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 sz="2800" b="1">
                <a:latin typeface="Arial" pitchFamily="34" charset="0"/>
              </a:rPr>
              <a:t>3.</a:t>
            </a:r>
            <a:r>
              <a:rPr lang="zh-CN" altLang="en-US" sz="2800" b="1">
                <a:latin typeface="Arial" pitchFamily="34" charset="0"/>
              </a:rPr>
              <a:t>分组问题</a:t>
            </a:r>
          </a:p>
          <a:p>
            <a:pPr>
              <a:lnSpc>
                <a:spcPct val="115000"/>
              </a:lnSpc>
            </a:pPr>
            <a:r>
              <a:rPr lang="zh-CN" altLang="zh-CN" sz="2800" b="1">
                <a:latin typeface="Arial" pitchFamily="34" charset="0"/>
              </a:rPr>
              <a:t>例3</a:t>
            </a:r>
            <a:r>
              <a:rPr lang="zh-CN" altLang="en-US" sz="2800" b="1">
                <a:latin typeface="Arial" pitchFamily="34" charset="0"/>
              </a:rPr>
              <a:t>：</a:t>
            </a:r>
            <a:r>
              <a:rPr lang="zh-CN" altLang="zh-CN" sz="2800" b="1">
                <a:latin typeface="Arial" pitchFamily="34" charset="0"/>
              </a:rPr>
              <a:t>30名学生中有3名运动员，将这30名学生平均分成3组，求：</a:t>
            </a:r>
            <a:endParaRPr lang="zh-CN" altLang="en-US" sz="2800" b="1">
              <a:latin typeface="Arial" pitchFamily="34" charset="0"/>
            </a:endParaRPr>
          </a:p>
          <a:p>
            <a:pPr>
              <a:lnSpc>
                <a:spcPct val="115000"/>
              </a:lnSpc>
            </a:pPr>
            <a:r>
              <a:rPr lang="zh-CN" altLang="zh-CN" sz="2800" b="1">
                <a:latin typeface="Arial" pitchFamily="34" charset="0"/>
              </a:rPr>
              <a:t>（1）每组有一名运动员的概率；</a:t>
            </a:r>
            <a:endParaRPr lang="zh-CN" altLang="en-US" sz="2800" b="1">
              <a:latin typeface="Arial" pitchFamily="34" charset="0"/>
            </a:endParaRPr>
          </a:p>
          <a:p>
            <a:pPr>
              <a:lnSpc>
                <a:spcPct val="115000"/>
              </a:lnSpc>
            </a:pPr>
            <a:r>
              <a:rPr lang="zh-CN" altLang="zh-CN" sz="2800" b="1">
                <a:latin typeface="Arial" pitchFamily="34" charset="0"/>
              </a:rPr>
              <a:t>（2）3名运动员集中在一个组的概率。</a:t>
            </a:r>
            <a:endParaRPr lang="zh-CN" altLang="en-US" sz="2800" b="1">
              <a:latin typeface="Arial" pitchFamily="34" charset="0"/>
            </a:endParaRPr>
          </a:p>
          <a:p>
            <a:pPr>
              <a:lnSpc>
                <a:spcPct val="115000"/>
              </a:lnSpc>
            </a:pPr>
            <a:r>
              <a:rPr lang="zh-CN" altLang="en-US" sz="2800" b="1">
                <a:latin typeface="Arial" pitchFamily="34" charset="0"/>
              </a:rPr>
              <a:t>解</a:t>
            </a:r>
            <a:r>
              <a:rPr lang="en-US" altLang="zh-CN" sz="2800" b="1">
                <a:latin typeface="Arial" pitchFamily="34" charset="0"/>
              </a:rPr>
              <a:t>:</a:t>
            </a:r>
            <a:r>
              <a:rPr lang="zh-CN" altLang="en-US" sz="2800" b="1">
                <a:latin typeface="Arial" pitchFamily="34" charset="0"/>
              </a:rPr>
              <a:t>设</a:t>
            </a:r>
            <a:r>
              <a:rPr lang="en-US" altLang="zh-CN" sz="2800" b="1">
                <a:latin typeface="Arial" pitchFamily="34" charset="0"/>
              </a:rPr>
              <a:t>A:</a:t>
            </a:r>
            <a:r>
              <a:rPr lang="zh-CN" altLang="zh-CN" sz="2800" b="1">
                <a:latin typeface="Arial" pitchFamily="34" charset="0"/>
              </a:rPr>
              <a:t>每组有一名运动员</a:t>
            </a:r>
            <a:r>
              <a:rPr lang="en-US" altLang="zh-CN" sz="2800" b="1">
                <a:latin typeface="Arial" pitchFamily="34" charset="0"/>
              </a:rPr>
              <a:t>;B: </a:t>
            </a:r>
            <a:r>
              <a:rPr lang="zh-CN" altLang="zh-CN" sz="2800" b="1">
                <a:latin typeface="Arial" pitchFamily="34" charset="0"/>
              </a:rPr>
              <a:t>3名运动员集中在一组</a:t>
            </a:r>
            <a:endParaRPr lang="zh-CN" altLang="en-US" sz="2800" b="1">
              <a:latin typeface="Arial" pitchFamily="34" charset="0"/>
            </a:endParaRPr>
          </a:p>
        </p:txBody>
      </p:sp>
      <p:graphicFrame>
        <p:nvGraphicFramePr>
          <p:cNvPr id="668675" name="Object 3"/>
          <p:cNvGraphicFramePr>
            <a:graphicFrameLocks noChangeAspect="1"/>
          </p:cNvGraphicFramePr>
          <p:nvPr/>
        </p:nvGraphicFramePr>
        <p:xfrm>
          <a:off x="968375" y="3767138"/>
          <a:ext cx="47466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4" name="Equation" r:id="rId4" imgW="1943100" imgH="431800" progId="Equation.3">
                  <p:embed/>
                </p:oleObj>
              </mc:Choice>
              <mc:Fallback>
                <p:oleObj name="Equation" r:id="rId4" imgW="1943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3767138"/>
                        <a:ext cx="474662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6" name="Object 4"/>
          <p:cNvGraphicFramePr>
            <a:graphicFrameLocks noChangeAspect="1"/>
          </p:cNvGraphicFramePr>
          <p:nvPr/>
        </p:nvGraphicFramePr>
        <p:xfrm>
          <a:off x="685800" y="4876800"/>
          <a:ext cx="365760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name="Equation" r:id="rId6" imgW="1574117" imgH="634725" progId="Equation.3">
                  <p:embed/>
                </p:oleObj>
              </mc:Choice>
              <mc:Fallback>
                <p:oleObj name="Equation" r:id="rId6" imgW="1574117" imgH="6347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76800"/>
                        <a:ext cx="3657600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7" name="Object 5"/>
          <p:cNvGraphicFramePr>
            <a:graphicFrameLocks noChangeAspect="1"/>
          </p:cNvGraphicFramePr>
          <p:nvPr/>
        </p:nvGraphicFramePr>
        <p:xfrm>
          <a:off x="4752975" y="5078413"/>
          <a:ext cx="362902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Equation" r:id="rId8" imgW="1333500" imgH="444500" progId="Equation.3">
                  <p:embed/>
                </p:oleObj>
              </mc:Choice>
              <mc:Fallback>
                <p:oleObj name="Equation" r:id="rId8" imgW="13335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5078413"/>
                        <a:ext cx="3629025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4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9698" name="Object 2"/>
          <p:cNvGraphicFramePr>
            <a:graphicFrameLocks noChangeAspect="1"/>
          </p:cNvGraphicFramePr>
          <p:nvPr/>
        </p:nvGraphicFramePr>
        <p:xfrm>
          <a:off x="2771775" y="2997200"/>
          <a:ext cx="365760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公式" r:id="rId4" imgW="583947" imgH="431613" progId="Equation.3">
                  <p:embed/>
                </p:oleObj>
              </mc:Choice>
              <mc:Fallback>
                <p:oleObj name="公式" r:id="rId4" imgW="583947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97200"/>
                        <a:ext cx="3657600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642938" y="1296988"/>
            <a:ext cx="78898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3200" b="1">
                <a:latin typeface="Arial" pitchFamily="34" charset="0"/>
              </a:rPr>
              <a:t>一般地，把</a:t>
            </a:r>
            <a:r>
              <a:rPr lang="en-US" altLang="zh-CN" sz="3200" b="1">
                <a:latin typeface="Arial" pitchFamily="34" charset="0"/>
              </a:rPr>
              <a:t>n</a:t>
            </a:r>
            <a:r>
              <a:rPr lang="zh-CN" altLang="zh-CN" sz="3200" b="1">
                <a:latin typeface="Arial" pitchFamily="34" charset="0"/>
              </a:rPr>
              <a:t>个</a:t>
            </a:r>
            <a:r>
              <a:rPr lang="zh-CN" altLang="en-US" sz="3200" b="1">
                <a:latin typeface="Arial" pitchFamily="34" charset="0"/>
              </a:rPr>
              <a:t>球随机地分成</a:t>
            </a:r>
            <a:r>
              <a:rPr lang="en-US" altLang="zh-CN" sz="3200" b="1">
                <a:latin typeface="Arial" pitchFamily="34" charset="0"/>
              </a:rPr>
              <a:t>m</a:t>
            </a:r>
            <a:r>
              <a:rPr lang="zh-CN" altLang="en-US" sz="3200" b="1">
                <a:latin typeface="Arial" pitchFamily="34" charset="0"/>
              </a:rPr>
              <a:t>组</a:t>
            </a:r>
            <a:r>
              <a:rPr lang="en-US" altLang="zh-CN" sz="3200" b="1">
                <a:latin typeface="Arial" pitchFamily="34" charset="0"/>
              </a:rPr>
              <a:t>(n&gt;m),</a:t>
            </a:r>
            <a:r>
              <a:rPr lang="zh-CN" altLang="en-US" sz="3200" b="1">
                <a:latin typeface="Arial" pitchFamily="34" charset="0"/>
              </a:rPr>
              <a:t>要求第 </a:t>
            </a:r>
            <a:r>
              <a:rPr lang="en-US" altLang="zh-CN" sz="3200" b="1"/>
              <a:t>i</a:t>
            </a:r>
            <a:r>
              <a:rPr lang="en-US" altLang="zh-CN" sz="3200" b="1">
                <a:latin typeface="Arial" pitchFamily="34" charset="0"/>
              </a:rPr>
              <a:t> </a:t>
            </a:r>
            <a:r>
              <a:rPr lang="zh-CN" altLang="en-US" sz="3200" b="1">
                <a:latin typeface="Arial" pitchFamily="34" charset="0"/>
              </a:rPr>
              <a:t>组恰有</a:t>
            </a:r>
            <a:r>
              <a:rPr lang="en-US" altLang="zh-CN" sz="3200" b="1">
                <a:latin typeface="Arial" pitchFamily="34" charset="0"/>
              </a:rPr>
              <a:t>n</a:t>
            </a:r>
            <a:r>
              <a:rPr lang="en-US" altLang="zh-CN" sz="3200" b="1" baseline="-25000">
                <a:latin typeface="Arial" pitchFamily="34" charset="0"/>
              </a:rPr>
              <a:t>i</a:t>
            </a:r>
            <a:r>
              <a:rPr lang="zh-CN" altLang="en-US" sz="3200" b="1">
                <a:latin typeface="Arial" pitchFamily="34" charset="0"/>
              </a:rPr>
              <a:t>个球</a:t>
            </a:r>
            <a:r>
              <a:rPr lang="en-US" altLang="zh-CN" sz="3200" b="1">
                <a:latin typeface="Arial" pitchFamily="34" charset="0"/>
              </a:rPr>
              <a:t>(i=1,…m)</a:t>
            </a:r>
            <a:r>
              <a:rPr lang="zh-CN" altLang="en-US" sz="3200" b="1">
                <a:latin typeface="Arial" pitchFamily="34" charset="0"/>
              </a:rPr>
              <a:t>，共有分法：</a:t>
            </a:r>
            <a:endParaRPr lang="zh-CN" altLang="en-US" sz="3200" b="1"/>
          </a:p>
        </p:txBody>
      </p:sp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Text Box 2"/>
          <p:cNvSpPr txBox="1">
            <a:spLocks noChangeArrowheads="1"/>
          </p:cNvSpPr>
          <p:nvPr/>
        </p:nvSpPr>
        <p:spPr bwMode="auto">
          <a:xfrm>
            <a:off x="323850" y="1052513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/>
              <a:t>4 </a:t>
            </a:r>
            <a:r>
              <a:rPr lang="zh-CN" altLang="en-US" sz="2800" b="1"/>
              <a:t>随机取数问题</a:t>
            </a:r>
          </a:p>
        </p:txBody>
      </p:sp>
      <p:sp>
        <p:nvSpPr>
          <p:cNvPr id="692227" name="Text Box 3"/>
          <p:cNvSpPr txBox="1">
            <a:spLocks noChangeArrowheads="1"/>
          </p:cNvSpPr>
          <p:nvPr/>
        </p:nvSpPr>
        <p:spPr bwMode="auto">
          <a:xfrm>
            <a:off x="476250" y="1662113"/>
            <a:ext cx="80772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例</a:t>
            </a:r>
            <a:r>
              <a:rPr lang="en-US" altLang="zh-CN" sz="2800" b="1"/>
              <a:t>4 </a:t>
            </a:r>
            <a:r>
              <a:rPr lang="zh-CN" altLang="en-US" sz="2800" b="1"/>
              <a:t>从</a:t>
            </a:r>
            <a:r>
              <a:rPr lang="en-US" altLang="zh-CN" sz="2800" b="1"/>
              <a:t>1</a:t>
            </a:r>
            <a:r>
              <a:rPr lang="zh-CN" altLang="en-US" sz="2800" b="1"/>
              <a:t>到</a:t>
            </a:r>
            <a:r>
              <a:rPr lang="en-US" altLang="zh-CN" sz="2800" b="1"/>
              <a:t>200</a:t>
            </a:r>
            <a:r>
              <a:rPr lang="zh-CN" altLang="en-US" sz="2800" b="1"/>
              <a:t>这</a:t>
            </a:r>
            <a:r>
              <a:rPr lang="en-US" altLang="zh-CN" sz="2800" b="1"/>
              <a:t>200</a:t>
            </a:r>
            <a:r>
              <a:rPr lang="zh-CN" altLang="en-US" sz="2800" b="1"/>
              <a:t>个自然数中任取一个</a:t>
            </a:r>
            <a:r>
              <a:rPr lang="en-US" altLang="zh-CN" sz="2800" b="1"/>
              <a:t>,</a:t>
            </a:r>
          </a:p>
          <a:p>
            <a:r>
              <a:rPr lang="en-US" altLang="zh-CN" sz="2800" b="1"/>
              <a:t>(1)</a:t>
            </a:r>
            <a:r>
              <a:rPr lang="zh-CN" altLang="en-US" sz="2800" b="1"/>
              <a:t>求取到的数能被</a:t>
            </a:r>
            <a:r>
              <a:rPr lang="en-US" altLang="zh-CN" sz="2800" b="1"/>
              <a:t>6</a:t>
            </a:r>
            <a:r>
              <a:rPr lang="zh-CN" altLang="en-US" sz="2800" b="1"/>
              <a:t>整除的概率</a:t>
            </a:r>
          </a:p>
          <a:p>
            <a:r>
              <a:rPr lang="en-US" altLang="zh-CN" sz="2800" b="1"/>
              <a:t>(2)</a:t>
            </a:r>
            <a:r>
              <a:rPr lang="zh-CN" altLang="en-US" sz="2800" b="1"/>
              <a:t>求取到的数能被</a:t>
            </a:r>
            <a:r>
              <a:rPr lang="en-US" altLang="zh-CN" sz="2800" b="1"/>
              <a:t>8</a:t>
            </a:r>
            <a:r>
              <a:rPr lang="zh-CN" altLang="en-US" sz="2800" b="1"/>
              <a:t>整除的概率</a:t>
            </a:r>
          </a:p>
          <a:p>
            <a:r>
              <a:rPr lang="en-US" altLang="zh-CN" sz="2800" b="1"/>
              <a:t>(3)</a:t>
            </a:r>
            <a:r>
              <a:rPr lang="zh-CN" altLang="en-US" sz="2800" b="1"/>
              <a:t>求取到的数既能被</a:t>
            </a:r>
            <a:r>
              <a:rPr lang="en-US" altLang="zh-CN" sz="2800" b="1"/>
              <a:t>6</a:t>
            </a:r>
            <a:r>
              <a:rPr lang="zh-CN" altLang="en-US" sz="2800" b="1"/>
              <a:t>整除也能被</a:t>
            </a:r>
            <a:r>
              <a:rPr lang="en-US" altLang="zh-CN" sz="2800" b="1"/>
              <a:t>8</a:t>
            </a:r>
            <a:r>
              <a:rPr lang="zh-CN" altLang="en-US" sz="2800" b="1"/>
              <a:t>整除的概率</a:t>
            </a:r>
          </a:p>
        </p:txBody>
      </p:sp>
      <p:sp>
        <p:nvSpPr>
          <p:cNvPr id="692228" name="Text Box 4"/>
          <p:cNvSpPr txBox="1">
            <a:spLocks noChangeArrowheads="1"/>
          </p:cNvSpPr>
          <p:nvPr/>
        </p:nvSpPr>
        <p:spPr bwMode="auto">
          <a:xfrm>
            <a:off x="539750" y="357346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解</a:t>
            </a:r>
            <a:r>
              <a:rPr lang="en-US" altLang="zh-CN" sz="2800" b="1"/>
              <a:t>:N(S)=200,</a:t>
            </a:r>
          </a:p>
        </p:txBody>
      </p:sp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4349750" y="4259263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/>
              <a:t>N(3)=[200/24]=8</a:t>
            </a:r>
          </a:p>
        </p:txBody>
      </p:sp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3054350" y="3573463"/>
            <a:ext cx="27654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N(1)=[200/6]=33,</a:t>
            </a:r>
          </a:p>
        </p:txBody>
      </p:sp>
      <p:sp>
        <p:nvSpPr>
          <p:cNvPr id="692231" name="Rectangle 7"/>
          <p:cNvSpPr>
            <a:spLocks noChangeArrowheads="1"/>
          </p:cNvSpPr>
          <p:nvPr/>
        </p:nvSpPr>
        <p:spPr bwMode="auto">
          <a:xfrm>
            <a:off x="996950" y="4259263"/>
            <a:ext cx="26717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N(2)=[200/8]=25</a:t>
            </a:r>
          </a:p>
        </p:txBody>
      </p:sp>
      <p:sp>
        <p:nvSpPr>
          <p:cNvPr id="692232" name="Text Box 8"/>
          <p:cNvSpPr txBox="1">
            <a:spLocks noChangeArrowheads="1"/>
          </p:cNvSpPr>
          <p:nvPr/>
        </p:nvSpPr>
        <p:spPr bwMode="auto">
          <a:xfrm>
            <a:off x="1377950" y="4945063"/>
            <a:ext cx="5867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/>
              <a:t>(1),(2),(3)</a:t>
            </a:r>
            <a:r>
              <a:rPr lang="zh-CN" altLang="en-US" sz="2800" b="1"/>
              <a:t>的概率分别为</a:t>
            </a:r>
            <a:r>
              <a:rPr lang="en-US" altLang="zh-CN" sz="2800" b="1"/>
              <a:t>:33/200,1/8,1/25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6" grpId="0" autoUpdateAnimBg="0"/>
      <p:bldP spid="692227" grpId="0" autoUpdateAnimBg="0"/>
      <p:bldP spid="692228" grpId="0" autoUpdateAnimBg="0"/>
      <p:bldP spid="692229" grpId="0" autoUpdateAnimBg="0"/>
      <p:bldP spid="692230" grpId="0" autoUpdateAnimBg="0"/>
      <p:bldP spid="692231" grpId="0" autoUpdateAnimBg="0"/>
      <p:bldP spid="69223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211763" y="328613"/>
            <a:ext cx="2960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/>
            <a:r>
              <a:rPr lang="zh-CN" altLang="en-US" sz="3200" b="1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几何概型    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454150" y="1319213"/>
            <a:ext cx="2109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A50021"/>
                </a:solidFill>
                <a:latin typeface="Times New Roman" pitchFamily="18" charset="0"/>
                <a:ea typeface="黑体" pitchFamily="49" charset="-122"/>
              </a:rPr>
              <a:t>定义       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314575" y="1328738"/>
            <a:ext cx="6289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当随机试验的样本空间是某个区域，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908925" y="1357313"/>
            <a:ext cx="1055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并    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838200" y="1957388"/>
            <a:ext cx="8348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且任意一点落在度量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(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长度、 面积、体积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相同的     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831850" y="2581275"/>
            <a:ext cx="4402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子区域是等可能的，     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3881438" y="2565400"/>
            <a:ext cx="47942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则事件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的概率可定义为       </a:t>
            </a:r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3598863" y="3543300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9" name="公式" r:id="rId3" imgW="1065600" imgH="508320" progId="Equation.3">
                  <p:embed/>
                </p:oleObj>
              </mc:Choice>
              <mc:Fallback>
                <p:oleObj name="公式" r:id="rId3" imgW="1065600" imgH="508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3543300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4437063" y="36417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0" name="公式" r:id="rId5" imgW="304560" imgH="190800" progId="Equation.3">
                  <p:embed/>
                </p:oleObj>
              </mc:Choice>
              <mc:Fallback>
                <p:oleObj name="公式" r:id="rId5" imgW="304560" imgH="190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063" y="364172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4705350" y="3251200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1" name="公式" r:id="rId7" imgW="837360" imgH="1105560" progId="Equation.3">
                  <p:embed/>
                </p:oleObj>
              </mc:Choice>
              <mc:Fallback>
                <p:oleObj name="公式" r:id="rId7" imgW="837360" imgH="1105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3251200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923925" y="4310063"/>
          <a:ext cx="411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2" name="公式" r:id="rId9" imgW="4114800" imgH="444500" progId="Equation.3">
                  <p:embed/>
                </p:oleObj>
              </mc:Choice>
              <mc:Fallback>
                <p:oleObj name="公式" r:id="rId9" imgW="41148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4310063"/>
                        <a:ext cx="411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5180013" y="4310063"/>
          <a:ext cx="340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3" name="公式" r:id="rId11" imgW="3403600" imgH="444500" progId="Equation.3">
                  <p:embed/>
                </p:oleObj>
              </mc:Choice>
              <mc:Fallback>
                <p:oleObj name="公式" r:id="rId11" imgW="34036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4310063"/>
                        <a:ext cx="340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4"/>
          <p:cNvGraphicFramePr>
            <a:graphicFrameLocks noChangeAspect="1"/>
          </p:cNvGraphicFramePr>
          <p:nvPr/>
        </p:nvGraphicFramePr>
        <p:xfrm>
          <a:off x="923925" y="4992688"/>
          <a:ext cx="189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4" name="公式" r:id="rId13" imgW="1892300" imgH="431800" progId="Equation.3">
                  <p:embed/>
                </p:oleObj>
              </mc:Choice>
              <mc:Fallback>
                <p:oleObj name="公式" r:id="rId13" imgW="18923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4992688"/>
                        <a:ext cx="189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2855913" y="4930775"/>
            <a:ext cx="631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楷体_GB2312"/>
                <a:cs typeface="楷体_GB2312"/>
              </a:rPr>
              <a:t>这样借助于几何上的度量来合理规定      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836613" y="5529263"/>
            <a:ext cx="4767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楷体_GB2312"/>
                <a:cs typeface="楷体_GB2312"/>
              </a:rPr>
              <a:t>的概率称为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黑体" pitchFamily="49" charset="-122"/>
              </a:rPr>
              <a:t>几何概型</a:t>
            </a:r>
            <a:r>
              <a:rPr lang="en-US" altLang="zh-CN" sz="2800" b="1">
                <a:latin typeface="Times New Roman" pitchFamily="18" charset="0"/>
                <a:ea typeface="楷体_GB2312"/>
                <a:cs typeface="楷体_GB2312"/>
              </a:rPr>
              <a:t>.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/>
      <p:bldP spid="3077" grpId="0"/>
      <p:bldP spid="3078" grpId="0"/>
      <p:bldP spid="3079" grpId="0"/>
      <p:bldP spid="3080" grpId="0"/>
      <p:bldP spid="3087" grpId="0"/>
      <p:bldP spid="308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3684588" y="1431925"/>
            <a:ext cx="146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  <a:ea typeface="黑体" pitchFamily="49" charset="-122"/>
              </a:rPr>
              <a:t>说明    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544638" y="2524125"/>
            <a:ext cx="7134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当古典概型的试验结果为连续无穷多个时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,     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38200" y="3125788"/>
            <a:ext cx="3952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就归结为几何概型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.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5651500" y="333375"/>
            <a:ext cx="311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会面问题     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31813" y="1176338"/>
            <a:ext cx="10556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例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楷体_GB2312"/>
                <a:cs typeface="楷体_GB2312"/>
              </a:rPr>
              <a:t>  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219200" y="1201738"/>
            <a:ext cx="64595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甲、乙两人相约在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0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到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T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这段时间内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,  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7231063" y="1190625"/>
            <a:ext cx="1560512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在预定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531813" y="1817688"/>
            <a:ext cx="325596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地点会面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.     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2232025" y="1817688"/>
            <a:ext cx="48085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先到的人等候另一个人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,      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6021388" y="1824038"/>
            <a:ext cx="22590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经过时间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t    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541338" y="2420938"/>
            <a:ext cx="34909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(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&lt;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T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后离去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.       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2676525" y="2360613"/>
            <a:ext cx="6143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设每人在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0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到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T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这段时间内各时刻到   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17525" y="3033713"/>
            <a:ext cx="398938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达该地是等可能的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,      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3582988" y="2998788"/>
            <a:ext cx="52371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且两人到达的时刻互不牵连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.      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498475" y="3643313"/>
            <a:ext cx="5549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求甲、乙两人能会面的概率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.       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531813" y="4237038"/>
            <a:ext cx="132556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解   </a:t>
            </a:r>
          </a:p>
        </p:txBody>
      </p:sp>
      <p:pic>
        <p:nvPicPr>
          <p:cNvPr id="5135" name="Picture 15" descr="BD0558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4056063"/>
            <a:ext cx="15430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1152525" y="4322763"/>
          <a:ext cx="5683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1" name="公式" r:id="rId4" imgW="5486400" imgH="444500" progId="Equation.3">
                  <p:embed/>
                </p:oleObj>
              </mc:Choice>
              <mc:Fallback>
                <p:oleObj name="公式" r:id="rId4" imgW="5486400" imgH="444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322763"/>
                        <a:ext cx="56832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515938" y="4852988"/>
            <a:ext cx="2032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楷体_GB2312"/>
                <a:cs typeface="楷体_GB2312"/>
              </a:rPr>
              <a:t>刻</a:t>
            </a:r>
            <a:r>
              <a:rPr lang="en-US" altLang="zh-CN" sz="2800" b="1">
                <a:latin typeface="Times New Roman" pitchFamily="18" charset="0"/>
                <a:ea typeface="楷体_GB2312"/>
                <a:cs typeface="楷体_GB2312"/>
              </a:rPr>
              <a:t>,   </a:t>
            </a: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935038" y="4840288"/>
            <a:ext cx="1295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kumimoji="1" lang="zh-CN" altLang="en-US" sz="2800" b="1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那么 </a:t>
            </a:r>
          </a:p>
        </p:txBody>
      </p:sp>
      <p:graphicFrame>
        <p:nvGraphicFramePr>
          <p:cNvPr id="5139" name="Object 19"/>
          <p:cNvGraphicFramePr>
            <a:graphicFrameLocks noChangeAspect="1"/>
          </p:cNvGraphicFramePr>
          <p:nvPr/>
        </p:nvGraphicFramePr>
        <p:xfrm>
          <a:off x="2101850" y="4960938"/>
          <a:ext cx="344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2" name="公式" r:id="rId6" imgW="3441700" imgH="393700" progId="Equation.3">
                  <p:embed/>
                </p:oleObj>
              </mc:Choice>
              <mc:Fallback>
                <p:oleObj name="公式" r:id="rId6" imgW="3441700" imgH="3937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960938"/>
                        <a:ext cx="344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5616575" y="4862513"/>
            <a:ext cx="13684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两人会     </a:t>
            </a:r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498475" y="5478463"/>
            <a:ext cx="35194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面的充要条件      </a:t>
            </a:r>
          </a:p>
        </p:txBody>
      </p:sp>
      <p:graphicFrame>
        <p:nvGraphicFramePr>
          <p:cNvPr id="5142" name="Object 22"/>
          <p:cNvGraphicFramePr>
            <a:graphicFrameLocks noChangeAspect="1"/>
          </p:cNvGraphicFramePr>
          <p:nvPr/>
        </p:nvGraphicFramePr>
        <p:xfrm>
          <a:off x="2952750" y="5513388"/>
          <a:ext cx="147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3" name="公式" r:id="rId8" imgW="1473200" imgH="444500" progId="Equation.3">
                  <p:embed/>
                </p:oleObj>
              </mc:Choice>
              <mc:Fallback>
                <p:oleObj name="公式" r:id="rId8" imgW="1473200" imgH="4445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5513388"/>
                        <a:ext cx="1473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/>
      <p:bldP spid="5126" grpId="0"/>
      <p:bldP spid="5127" grpId="0"/>
      <p:bldP spid="5128" grpId="0"/>
      <p:bldP spid="5129" grpId="0"/>
      <p:bldP spid="5130" grpId="0"/>
      <p:bldP spid="5131" grpId="0"/>
      <p:bldP spid="5132" grpId="0"/>
      <p:bldP spid="5133" grpId="0"/>
      <p:bldP spid="5134" grpId="0"/>
      <p:bldP spid="5137" grpId="0"/>
      <p:bldP spid="5138" grpId="0"/>
      <p:bldP spid="5140" grpId="0"/>
      <p:bldP spid="514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27088" y="989013"/>
            <a:ext cx="56165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若以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x, y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表示平面上点的坐标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,    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3203575" y="1716088"/>
            <a:ext cx="2997200" cy="2286000"/>
            <a:chOff x="3312" y="2448"/>
            <a:chExt cx="1888" cy="1440"/>
          </a:xfrm>
        </p:grpSpPr>
        <p:sp>
          <p:nvSpPr>
            <p:cNvPr id="71704" name="Line 4"/>
            <p:cNvSpPr>
              <a:spLocks noChangeShapeType="1"/>
            </p:cNvSpPr>
            <p:nvPr/>
          </p:nvSpPr>
          <p:spPr bwMode="auto">
            <a:xfrm>
              <a:off x="3312" y="3600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05" name="Line 5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1706" name="Object 6"/>
            <p:cNvGraphicFramePr>
              <a:graphicFrameLocks noChangeAspect="1"/>
            </p:cNvGraphicFramePr>
            <p:nvPr/>
          </p:nvGraphicFramePr>
          <p:xfrm>
            <a:off x="5040" y="364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9" name="Equation" r:id="rId3" imgW="253890" imgH="241195" progId="Equation.3">
                    <p:embed/>
                  </p:oleObj>
                </mc:Choice>
                <mc:Fallback>
                  <p:oleObj name="Equation" r:id="rId3" imgW="253890" imgH="24119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64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7" name="Object 7"/>
            <p:cNvGraphicFramePr>
              <a:graphicFrameLocks noChangeAspect="1"/>
            </p:cNvGraphicFramePr>
            <p:nvPr/>
          </p:nvGraphicFramePr>
          <p:xfrm>
            <a:off x="3552" y="3600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0" name="Equation" r:id="rId5" imgW="228501" imgH="253890" progId="Equation.3">
                    <p:embed/>
                  </p:oleObj>
                </mc:Choice>
                <mc:Fallback>
                  <p:oleObj name="Equation" r:id="rId5" imgW="228501" imgH="25389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600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8" name="Object 8"/>
            <p:cNvGraphicFramePr>
              <a:graphicFrameLocks noChangeAspect="1"/>
            </p:cNvGraphicFramePr>
            <p:nvPr/>
          </p:nvGraphicFramePr>
          <p:xfrm>
            <a:off x="3748" y="2452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1" name="Equation" r:id="rId7" imgW="253780" imgH="317225" progId="Equation.3">
                    <p:embed/>
                  </p:oleObj>
                </mc:Choice>
                <mc:Fallback>
                  <p:oleObj name="Equation" r:id="rId7" imgW="253780" imgH="31722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8" y="2452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3" name="Rectangle 9" descr="宽下对角线"/>
          <p:cNvSpPr>
            <a:spLocks noChangeArrowheads="1"/>
          </p:cNvSpPr>
          <p:nvPr/>
        </p:nvSpPr>
        <p:spPr bwMode="auto">
          <a:xfrm>
            <a:off x="3827463" y="2249488"/>
            <a:ext cx="1371600" cy="1295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4741863" y="1947863"/>
          <a:ext cx="11747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2" name="Equation" r:id="rId9" imgW="1320227" imgH="355446" progId="Equation.3">
                  <p:embed/>
                </p:oleObj>
              </mc:Choice>
              <mc:Fallback>
                <p:oleObj name="Equation" r:id="rId9" imgW="1320227" imgH="35544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1947863"/>
                        <a:ext cx="11747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5203825" y="2344738"/>
          <a:ext cx="1320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3" name="Equation" r:id="rId11" imgW="1320227" imgH="355446" progId="Equation.3">
                  <p:embed/>
                </p:oleObj>
              </mc:Choice>
              <mc:Fallback>
                <p:oleObj name="Equation" r:id="rId11" imgW="1320227" imgH="35544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5" y="2344738"/>
                        <a:ext cx="1320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Line 12"/>
          <p:cNvSpPr>
            <a:spLocks noChangeShapeType="1"/>
          </p:cNvSpPr>
          <p:nvPr/>
        </p:nvSpPr>
        <p:spPr bwMode="auto">
          <a:xfrm flipH="1">
            <a:off x="3827463" y="2220913"/>
            <a:ext cx="971550" cy="9779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3841750" y="2262188"/>
            <a:ext cx="1338263" cy="1266825"/>
            <a:chOff x="3186" y="1065"/>
            <a:chExt cx="843" cy="798"/>
          </a:xfrm>
        </p:grpSpPr>
        <p:sp>
          <p:nvSpPr>
            <p:cNvPr id="71702" name="AutoShape 14"/>
            <p:cNvSpPr>
              <a:spLocks noChangeArrowheads="1"/>
            </p:cNvSpPr>
            <p:nvPr/>
          </p:nvSpPr>
          <p:spPr bwMode="auto">
            <a:xfrm flipV="1">
              <a:off x="3186" y="1065"/>
              <a:ext cx="566" cy="580"/>
            </a:xfrm>
            <a:prstGeom prst="rtTriangl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3" name="AutoShape 15"/>
            <p:cNvSpPr>
              <a:spLocks noChangeArrowheads="1"/>
            </p:cNvSpPr>
            <p:nvPr/>
          </p:nvSpPr>
          <p:spPr bwMode="auto">
            <a:xfrm rot="5400000" flipH="1" flipV="1">
              <a:off x="3456" y="1290"/>
              <a:ext cx="566" cy="580"/>
            </a:xfrm>
            <a:prstGeom prst="rtTriangl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60" name="Line 16"/>
          <p:cNvSpPr>
            <a:spLocks noChangeShapeType="1"/>
          </p:cNvSpPr>
          <p:nvPr/>
        </p:nvSpPr>
        <p:spPr bwMode="auto">
          <a:xfrm flipH="1">
            <a:off x="4251325" y="2563813"/>
            <a:ext cx="971550" cy="981075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4189413" y="3405188"/>
          <a:ext cx="165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4" name="Equation" r:id="rId13" imgW="164957" imgH="545626" progId="Equation.3">
                  <p:embed/>
                </p:oleObj>
              </mc:Choice>
              <mc:Fallback>
                <p:oleObj name="Equation" r:id="rId13" imgW="164957" imgH="54562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413" y="3405188"/>
                        <a:ext cx="165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5075238" y="3405188"/>
          <a:ext cx="27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5" name="Equation" r:id="rId15" imgW="279279" imgH="533169" progId="Equation.3">
                  <p:embed/>
                </p:oleObj>
              </mc:Choice>
              <mc:Fallback>
                <p:oleObj name="Equation" r:id="rId15" imgW="279279" imgH="53316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3405188"/>
                        <a:ext cx="27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3432175" y="2020888"/>
          <a:ext cx="4826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6" name="Equation" r:id="rId17" imgW="406048" imgH="291847" progId="Equation.3">
                  <p:embed/>
                </p:oleObj>
              </mc:Choice>
              <mc:Fallback>
                <p:oleObj name="Equation" r:id="rId17" imgW="406048" imgH="29184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020888"/>
                        <a:ext cx="4826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5737225" y="979488"/>
            <a:ext cx="11398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楷体_GB2312"/>
                <a:cs typeface="楷体_GB2312"/>
              </a:rPr>
              <a:t>则   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831850" y="4173538"/>
            <a:ext cx="3452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故所求的概率为      </a:t>
            </a:r>
          </a:p>
        </p:txBody>
      </p:sp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1149350" y="5170488"/>
          <a:ext cx="2952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7" name="公式" r:id="rId19" imgW="266353" imgH="317087" progId="Equation.3">
                  <p:embed/>
                </p:oleObj>
              </mc:Choice>
              <mc:Fallback>
                <p:oleObj name="公式" r:id="rId19" imgW="266353" imgH="31708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5170488"/>
                        <a:ext cx="2952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7" name="Object 23"/>
          <p:cNvGraphicFramePr>
            <a:graphicFrameLocks noChangeAspect="1"/>
          </p:cNvGraphicFramePr>
          <p:nvPr/>
        </p:nvGraphicFramePr>
        <p:xfrm>
          <a:off x="1436688" y="52593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8" name="公式" r:id="rId21" imgW="241195" imgH="152334" progId="Equation.3">
                  <p:embed/>
                </p:oleObj>
              </mc:Choice>
              <mc:Fallback>
                <p:oleObj name="公式" r:id="rId21" imgW="241195" imgH="15233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52593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8" name="Object 24"/>
          <p:cNvGraphicFramePr>
            <a:graphicFrameLocks noChangeAspect="1"/>
          </p:cNvGraphicFramePr>
          <p:nvPr/>
        </p:nvGraphicFramePr>
        <p:xfrm>
          <a:off x="1704975" y="4868863"/>
          <a:ext cx="23034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9" name="公式" r:id="rId23" imgW="2171700" imgH="863600" progId="Equation.3">
                  <p:embed/>
                </p:oleObj>
              </mc:Choice>
              <mc:Fallback>
                <p:oleObj name="公式" r:id="rId23" imgW="2171700" imgH="863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4868863"/>
                        <a:ext cx="23034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9" name="Object 25"/>
          <p:cNvGraphicFramePr>
            <a:graphicFrameLocks noChangeAspect="1"/>
          </p:cNvGraphicFramePr>
          <p:nvPr/>
        </p:nvGraphicFramePr>
        <p:xfrm>
          <a:off x="4008438" y="525621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0" name="公式" r:id="rId25" imgW="241195" imgH="152334" progId="Equation.3">
                  <p:embed/>
                </p:oleObj>
              </mc:Choice>
              <mc:Fallback>
                <p:oleObj name="公式" r:id="rId25" imgW="241195" imgH="15233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525621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0" name="Object 26"/>
          <p:cNvGraphicFramePr>
            <a:graphicFrameLocks noChangeAspect="1"/>
          </p:cNvGraphicFramePr>
          <p:nvPr/>
        </p:nvGraphicFramePr>
        <p:xfrm>
          <a:off x="4308475" y="4840288"/>
          <a:ext cx="1892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1" name="公式" r:id="rId27" imgW="1892300" imgH="889000" progId="Equation.3">
                  <p:embed/>
                </p:oleObj>
              </mc:Choice>
              <mc:Fallback>
                <p:oleObj name="公式" r:id="rId27" imgW="1892300" imgH="889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4840288"/>
                        <a:ext cx="1892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1" name="Object 27"/>
          <p:cNvGraphicFramePr>
            <a:graphicFrameLocks noChangeAspect="1"/>
          </p:cNvGraphicFramePr>
          <p:nvPr/>
        </p:nvGraphicFramePr>
        <p:xfrm>
          <a:off x="6219825" y="52466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2" name="公式" r:id="rId29" imgW="241195" imgH="152334" progId="Equation.3">
                  <p:embed/>
                </p:oleObj>
              </mc:Choice>
              <mc:Fallback>
                <p:oleObj name="公式" r:id="rId29" imgW="241195" imgH="15233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5246688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2" name="Object 28"/>
          <p:cNvGraphicFramePr>
            <a:graphicFrameLocks noChangeAspect="1"/>
          </p:cNvGraphicFramePr>
          <p:nvPr/>
        </p:nvGraphicFramePr>
        <p:xfrm>
          <a:off x="6494463" y="4859338"/>
          <a:ext cx="1816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3" name="公式" r:id="rId31" imgW="1816100" imgH="825500" progId="Equation.3">
                  <p:embed/>
                </p:oleObj>
              </mc:Choice>
              <mc:Fallback>
                <p:oleObj name="公式" r:id="rId31" imgW="1816100" imgH="8255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463" y="4859338"/>
                        <a:ext cx="1816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1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animBg="1"/>
      <p:bldP spid="6156" grpId="0" animBg="1"/>
      <p:bldP spid="6160" grpId="0" animBg="1"/>
      <p:bldP spid="6164" grpId="0"/>
      <p:bldP spid="616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smtClean="0"/>
              <a:t>学习过程的几个问题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341438"/>
            <a:ext cx="8229600" cy="478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2. </a:t>
            </a:r>
            <a:r>
              <a:rPr lang="zh-CN" altLang="en-US" smtClean="0"/>
              <a:t>数学规范化</a:t>
            </a:r>
            <a:endParaRPr lang="en-US" altLang="zh-CN" smtClean="0"/>
          </a:p>
          <a:p>
            <a:pPr lvl="1"/>
            <a:r>
              <a:rPr lang="zh-CN" altLang="en-US" smtClean="0"/>
              <a:t>用规范的数学语言与符号表达问题，达到理解和简化的目的。</a:t>
            </a:r>
            <a:endParaRPr lang="en-US" altLang="zh-CN" smtClean="0"/>
          </a:p>
          <a:p>
            <a:pPr lvl="1"/>
            <a:r>
              <a:rPr lang="zh-CN" altLang="en-US" smtClean="0"/>
              <a:t>理解：抽象数学语言表达的实际问题；</a:t>
            </a:r>
            <a:endParaRPr lang="en-US" altLang="zh-CN" smtClean="0"/>
          </a:p>
          <a:p>
            <a:pPr lvl="1"/>
            <a:r>
              <a:rPr lang="zh-CN" altLang="en-US" smtClean="0"/>
              <a:t>简化：实际问题，抽象成数学语言表述。</a:t>
            </a:r>
            <a:endParaRPr lang="en-US" altLang="zh-CN" smtClean="0"/>
          </a:p>
          <a:p>
            <a:pPr lvl="1"/>
            <a:r>
              <a:rPr lang="zh-CN" altLang="en-US" smtClean="0"/>
              <a:t>关口：随机事件，随机变量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79388" y="1038225"/>
            <a:ext cx="1190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练习：</a:t>
            </a:r>
            <a:r>
              <a:rPr kumimoji="1" lang="en-US" altLang="zh-CN" sz="2800" b="1">
                <a:latin typeface="Times New Roman" pitchFamily="18" charset="0"/>
                <a:ea typeface="楷体_GB2312"/>
                <a:cs typeface="楷体_GB2312"/>
              </a:rPr>
              <a:t>   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12775" y="1039813"/>
            <a:ext cx="7643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甲、乙两人约定在下午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1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时到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2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时之间到某站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71488" y="1651000"/>
            <a:ext cx="3770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乘公共汽车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,      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543175" y="1654175"/>
            <a:ext cx="540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又这段时间内有四班公共汽车，  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69900" y="2247900"/>
            <a:ext cx="7415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的开车时刻分别为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1:15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1:30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1:45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2:00.    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68313" y="2852738"/>
            <a:ext cx="345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甲、乙约定    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711450" y="2854325"/>
            <a:ext cx="324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(1)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见车就乘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;    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5160963" y="2814638"/>
            <a:ext cx="3660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(2)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最多等一辆车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.</a:t>
            </a:r>
            <a:r>
              <a:rPr kumimoji="1" lang="en-US" altLang="zh-CN" sz="2800" b="1">
                <a:latin typeface="Times New Roman" pitchFamily="18" charset="0"/>
                <a:ea typeface="楷体_GB2312"/>
                <a:cs typeface="楷体_GB2312"/>
              </a:rPr>
              <a:t>     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469900" y="3484563"/>
            <a:ext cx="5126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求甲、乙同乘一车的概率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.     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568825" y="3492500"/>
            <a:ext cx="421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假定甲、乙两人到达车    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496888" y="4106863"/>
            <a:ext cx="5473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站的时刻是互相不牵连的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,      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4594225" y="4124325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且每人在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1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时到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2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时的    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492125" y="4722813"/>
            <a:ext cx="5751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任何时刻到达车站是等可能的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.      </a:t>
            </a:r>
          </a:p>
        </p:txBody>
      </p:sp>
      <p:pic>
        <p:nvPicPr>
          <p:cNvPr id="7183" name="Picture 15" descr="双层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4797425"/>
            <a:ext cx="277177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7092950" y="1614488"/>
            <a:ext cx="1165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它们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7308850" y="2219325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kumimoji="1" lang="zh-CN" altLang="en-US" sz="2800" b="1">
                <a:solidFill>
                  <a:schemeClr val="tx2"/>
                </a:solidFill>
                <a:ea typeface="楷体_GB2312"/>
                <a:cs typeface="楷体_GB2312"/>
              </a:rPr>
              <a:t>如果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2" grpId="0"/>
      <p:bldP spid="7173" grpId="0"/>
      <p:bldP spid="7174" grpId="0"/>
      <p:bldP spid="7175" grpId="0"/>
      <p:bldP spid="7176" grpId="0"/>
      <p:bldP spid="7177" grpId="0"/>
      <p:bldP spid="7178" grpId="0"/>
      <p:bldP spid="7179" grpId="0"/>
      <p:bldP spid="7180" grpId="0"/>
      <p:bldP spid="7181" grpId="0"/>
      <p:bldP spid="7182" grpId="0"/>
      <p:bldP spid="7184" grpId="0"/>
      <p:bldP spid="718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846138" y="908050"/>
            <a:ext cx="1190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解    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852488" y="5187950"/>
            <a:ext cx="6599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设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x,  y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分别为甲、乙两人到达的时刻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,     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867525" y="5186363"/>
            <a:ext cx="1089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/>
                <a:cs typeface="楷体_GB2312"/>
              </a:rPr>
              <a:t>则    </a:t>
            </a:r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2411413" y="990600"/>
            <a:ext cx="5029200" cy="4038600"/>
            <a:chOff x="2304" y="480"/>
            <a:chExt cx="3168" cy="2544"/>
          </a:xfrm>
        </p:grpSpPr>
        <p:sp>
          <p:nvSpPr>
            <p:cNvPr id="73757" name="Line 6"/>
            <p:cNvSpPr>
              <a:spLocks noChangeShapeType="1"/>
            </p:cNvSpPr>
            <p:nvPr/>
          </p:nvSpPr>
          <p:spPr bwMode="auto">
            <a:xfrm>
              <a:off x="2304" y="2736"/>
              <a:ext cx="3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58" name="Line 7"/>
            <p:cNvSpPr>
              <a:spLocks noChangeShapeType="1"/>
            </p:cNvSpPr>
            <p:nvPr/>
          </p:nvSpPr>
          <p:spPr bwMode="auto">
            <a:xfrm flipV="1">
              <a:off x="2784" y="480"/>
              <a:ext cx="0" cy="2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3759" name="Object 8"/>
            <p:cNvGraphicFramePr>
              <a:graphicFrameLocks noChangeAspect="1"/>
            </p:cNvGraphicFramePr>
            <p:nvPr/>
          </p:nvGraphicFramePr>
          <p:xfrm>
            <a:off x="5284" y="278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4" name="Equation" r:id="rId3" imgW="253890" imgH="241195" progId="Equation.3">
                    <p:embed/>
                  </p:oleObj>
                </mc:Choice>
                <mc:Fallback>
                  <p:oleObj name="Equation" r:id="rId3" imgW="253890" imgH="24119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278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0" name="Object 9"/>
            <p:cNvGraphicFramePr>
              <a:graphicFrameLocks noChangeAspect="1"/>
            </p:cNvGraphicFramePr>
            <p:nvPr/>
          </p:nvGraphicFramePr>
          <p:xfrm>
            <a:off x="2592" y="2784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5" name="Equation" r:id="rId5" imgW="228501" imgH="253890" progId="Equation.3">
                    <p:embed/>
                  </p:oleObj>
                </mc:Choice>
                <mc:Fallback>
                  <p:oleObj name="Equation" r:id="rId5" imgW="228501" imgH="25389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784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1" name="Object 10"/>
            <p:cNvGraphicFramePr>
              <a:graphicFrameLocks noChangeAspect="1"/>
            </p:cNvGraphicFramePr>
            <p:nvPr/>
          </p:nvGraphicFramePr>
          <p:xfrm>
            <a:off x="2548" y="532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6" name="Equation" r:id="rId7" imgW="253780" imgH="317225" progId="Equation.3">
                    <p:embed/>
                  </p:oleObj>
                </mc:Choice>
                <mc:Fallback>
                  <p:oleObj name="Equation" r:id="rId7" imgW="253780" imgH="31722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8" y="532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630613" y="1447800"/>
            <a:ext cx="2971800" cy="27432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04" name="Group 12"/>
          <p:cNvGrpSpPr>
            <a:grpSpLocks/>
          </p:cNvGrpSpPr>
          <p:nvPr/>
        </p:nvGrpSpPr>
        <p:grpSpPr bwMode="auto">
          <a:xfrm>
            <a:off x="2868613" y="1295400"/>
            <a:ext cx="381000" cy="3048000"/>
            <a:chOff x="2592" y="672"/>
            <a:chExt cx="240" cy="1920"/>
          </a:xfrm>
        </p:grpSpPr>
        <p:graphicFrame>
          <p:nvGraphicFramePr>
            <p:cNvPr id="73755" name="Object 13"/>
            <p:cNvGraphicFramePr>
              <a:graphicFrameLocks noChangeAspect="1"/>
            </p:cNvGraphicFramePr>
            <p:nvPr/>
          </p:nvGraphicFramePr>
          <p:xfrm>
            <a:off x="2640" y="240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7" name="Equation" r:id="rId9" imgW="304536" imgH="304536" progId="Equation.3">
                    <p:embed/>
                  </p:oleObj>
                </mc:Choice>
                <mc:Fallback>
                  <p:oleObj name="Equation" r:id="rId9" imgW="304536" imgH="30453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40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6" name="Object 14"/>
            <p:cNvGraphicFramePr>
              <a:graphicFrameLocks noChangeAspect="1"/>
            </p:cNvGraphicFramePr>
            <p:nvPr/>
          </p:nvGraphicFramePr>
          <p:xfrm>
            <a:off x="2592" y="672"/>
            <a:ext cx="21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8" name="Equation" r:id="rId11" imgW="342751" imgH="304668" progId="Equation.3">
                    <p:embed/>
                  </p:oleObj>
                </mc:Choice>
                <mc:Fallback>
                  <p:oleObj name="Equation" r:id="rId11" imgW="342751" imgH="30466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672"/>
                          <a:ext cx="21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4240213" y="3429000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9" name="Equation" r:id="rId13" imgW="253800" imgH="254160" progId="Equation.3">
                  <p:embed/>
                </p:oleObj>
              </mc:Choice>
              <mc:Fallback>
                <p:oleObj name="Equation" r:id="rId13" imgW="253800" imgH="254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13" y="3429000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5002213" y="2743200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0" name="Equation" r:id="rId15" imgW="253800" imgH="254160" progId="Equation.3">
                  <p:embed/>
                </p:oleObj>
              </mc:Choice>
              <mc:Fallback>
                <p:oleObj name="Equation" r:id="rId15" imgW="253800" imgH="254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2743200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5764213" y="2057400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1" name="Equation" r:id="rId17" imgW="253800" imgH="254160" progId="Equation.3">
                  <p:embed/>
                </p:oleObj>
              </mc:Choice>
              <mc:Fallback>
                <p:oleObj name="Equation" r:id="rId17" imgW="253800" imgH="254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2057400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Rectangle 18" descr="深色上对角线"/>
          <p:cNvSpPr>
            <a:spLocks noChangeArrowheads="1"/>
          </p:cNvSpPr>
          <p:nvPr/>
        </p:nvSpPr>
        <p:spPr bwMode="auto">
          <a:xfrm>
            <a:off x="5916613" y="1447800"/>
            <a:ext cx="685800" cy="685800"/>
          </a:xfrm>
          <a:prstGeom prst="rect">
            <a:avLst/>
          </a:prstGeom>
          <a:pattFill prst="dkUpDiag">
            <a:fgClr>
              <a:srgbClr val="66FF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1" name="Rectangle 19" descr="深色上对角线"/>
          <p:cNvSpPr>
            <a:spLocks noChangeArrowheads="1"/>
          </p:cNvSpPr>
          <p:nvPr/>
        </p:nvSpPr>
        <p:spPr bwMode="auto">
          <a:xfrm>
            <a:off x="5154613" y="2209800"/>
            <a:ext cx="685800" cy="685800"/>
          </a:xfrm>
          <a:prstGeom prst="rect">
            <a:avLst/>
          </a:prstGeom>
          <a:pattFill prst="dkUpDiag">
            <a:fgClr>
              <a:srgbClr val="66FF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2" name="Rectangle 20" descr="深色上对角线"/>
          <p:cNvSpPr>
            <a:spLocks noChangeArrowheads="1"/>
          </p:cNvSpPr>
          <p:nvPr/>
        </p:nvSpPr>
        <p:spPr bwMode="auto">
          <a:xfrm>
            <a:off x="4392613" y="2895600"/>
            <a:ext cx="685800" cy="685800"/>
          </a:xfrm>
          <a:prstGeom prst="rect">
            <a:avLst/>
          </a:prstGeom>
          <a:pattFill prst="dkUpDiag">
            <a:fgClr>
              <a:srgbClr val="66FF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3" name="Rectangle 21" descr="深色上对角线"/>
          <p:cNvSpPr>
            <a:spLocks noChangeArrowheads="1"/>
          </p:cNvSpPr>
          <p:nvPr/>
        </p:nvSpPr>
        <p:spPr bwMode="auto">
          <a:xfrm>
            <a:off x="3630613" y="3581400"/>
            <a:ext cx="685800" cy="609600"/>
          </a:xfrm>
          <a:prstGeom prst="rect">
            <a:avLst/>
          </a:prstGeom>
          <a:pattFill prst="dkUpDiag">
            <a:fgClr>
              <a:srgbClr val="66FF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2563813" y="2017713"/>
            <a:ext cx="609600" cy="1728787"/>
            <a:chOff x="2400" y="1127"/>
            <a:chExt cx="384" cy="1089"/>
          </a:xfrm>
        </p:grpSpPr>
        <p:graphicFrame>
          <p:nvGraphicFramePr>
            <p:cNvPr id="73752" name="Object 23"/>
            <p:cNvGraphicFramePr>
              <a:graphicFrameLocks noChangeAspect="1"/>
            </p:cNvGraphicFramePr>
            <p:nvPr/>
          </p:nvGraphicFramePr>
          <p:xfrm>
            <a:off x="2400" y="1127"/>
            <a:ext cx="378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2" name="Equation" r:id="rId19" imgW="888614" imgH="317362" progId="Equation.3">
                    <p:embed/>
                  </p:oleObj>
                </mc:Choice>
                <mc:Fallback>
                  <p:oleObj name="Equation" r:id="rId19" imgW="888614" imgH="31736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127"/>
                          <a:ext cx="378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3" name="Object 24"/>
            <p:cNvGraphicFramePr>
              <a:graphicFrameLocks noChangeAspect="1"/>
            </p:cNvGraphicFramePr>
            <p:nvPr/>
          </p:nvGraphicFramePr>
          <p:xfrm>
            <a:off x="2400" y="1558"/>
            <a:ext cx="38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3" name="Equation" r:id="rId21" imgW="901309" imgH="317362" progId="Equation.3">
                    <p:embed/>
                  </p:oleObj>
                </mc:Choice>
                <mc:Fallback>
                  <p:oleObj name="Equation" r:id="rId21" imgW="901309" imgH="317362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558"/>
                          <a:ext cx="38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4" name="Object 25"/>
            <p:cNvGraphicFramePr>
              <a:graphicFrameLocks noChangeAspect="1"/>
            </p:cNvGraphicFramePr>
            <p:nvPr/>
          </p:nvGraphicFramePr>
          <p:xfrm>
            <a:off x="2400" y="2039"/>
            <a:ext cx="37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4" name="Equation" r:id="rId23" imgW="875920" imgH="317362" progId="Equation.3">
                    <p:embed/>
                  </p:oleObj>
                </mc:Choice>
                <mc:Fallback>
                  <p:oleObj name="Equation" r:id="rId23" imgW="875920" imgH="317362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039"/>
                          <a:ext cx="372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18" name="Group 26"/>
          <p:cNvGrpSpPr>
            <a:grpSpLocks/>
          </p:cNvGrpSpPr>
          <p:nvPr/>
        </p:nvGrpSpPr>
        <p:grpSpPr bwMode="auto">
          <a:xfrm>
            <a:off x="3554413" y="4457700"/>
            <a:ext cx="3187700" cy="495300"/>
            <a:chOff x="3024" y="2664"/>
            <a:chExt cx="2008" cy="312"/>
          </a:xfrm>
        </p:grpSpPr>
        <p:graphicFrame>
          <p:nvGraphicFramePr>
            <p:cNvPr id="73747" name="Object 27"/>
            <p:cNvGraphicFramePr>
              <a:graphicFrameLocks noChangeAspect="1"/>
            </p:cNvGraphicFramePr>
            <p:nvPr/>
          </p:nvGraphicFramePr>
          <p:xfrm>
            <a:off x="3024" y="2664"/>
            <a:ext cx="1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5" name="Equation" r:id="rId25" imgW="177646" imgH="532937" progId="Equation.3">
                    <p:embed/>
                  </p:oleObj>
                </mc:Choice>
                <mc:Fallback>
                  <p:oleObj name="Equation" r:id="rId25" imgW="177646" imgH="532937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664"/>
                          <a:ext cx="1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48" name="Object 28"/>
            <p:cNvGraphicFramePr>
              <a:graphicFrameLocks noChangeAspect="1"/>
            </p:cNvGraphicFramePr>
            <p:nvPr/>
          </p:nvGraphicFramePr>
          <p:xfrm>
            <a:off x="4896" y="2688"/>
            <a:ext cx="13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6" name="Equation" r:id="rId27" imgW="215713" imgH="532937" progId="Equation.3">
                    <p:embed/>
                  </p:oleObj>
                </mc:Choice>
                <mc:Fallback>
                  <p:oleObj name="Equation" r:id="rId27" imgW="215713" imgH="532937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688"/>
                          <a:ext cx="13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49" name="Object 29"/>
            <p:cNvGraphicFramePr>
              <a:graphicFrameLocks noChangeAspect="1"/>
            </p:cNvGraphicFramePr>
            <p:nvPr/>
          </p:nvGraphicFramePr>
          <p:xfrm>
            <a:off x="3212" y="2681"/>
            <a:ext cx="4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7" name="Equation" r:id="rId29" imgW="748975" imgH="545863" progId="Equation.3">
                    <p:embed/>
                  </p:oleObj>
                </mc:Choice>
                <mc:Fallback>
                  <p:oleObj name="Equation" r:id="rId29" imgW="748975" imgH="545863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2" y="2681"/>
                          <a:ext cx="4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0" name="Object 30"/>
            <p:cNvGraphicFramePr>
              <a:graphicFrameLocks noChangeAspect="1"/>
            </p:cNvGraphicFramePr>
            <p:nvPr/>
          </p:nvGraphicFramePr>
          <p:xfrm>
            <a:off x="3688" y="2681"/>
            <a:ext cx="48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8" name="Equation" r:id="rId31" imgW="761669" imgH="545863" progId="Equation.3">
                    <p:embed/>
                  </p:oleObj>
                </mc:Choice>
                <mc:Fallback>
                  <p:oleObj name="Equation" r:id="rId31" imgW="761669" imgH="545863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" y="2681"/>
                          <a:ext cx="48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1" name="Object 31"/>
            <p:cNvGraphicFramePr>
              <a:graphicFrameLocks noChangeAspect="1"/>
            </p:cNvGraphicFramePr>
            <p:nvPr/>
          </p:nvGraphicFramePr>
          <p:xfrm>
            <a:off x="4264" y="2681"/>
            <a:ext cx="48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9" name="Equation" r:id="rId33" imgW="761669" imgH="545863" progId="Equation.3">
                    <p:embed/>
                  </p:oleObj>
                </mc:Choice>
                <mc:Fallback>
                  <p:oleObj name="Equation" r:id="rId33" imgW="761669" imgH="545863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2681"/>
                          <a:ext cx="48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24" name="Object 32"/>
          <p:cNvGraphicFramePr>
            <a:graphicFrameLocks noChangeAspect="1"/>
          </p:cNvGraphicFramePr>
          <p:nvPr/>
        </p:nvGraphicFramePr>
        <p:xfrm>
          <a:off x="2403475" y="5915025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0" name="公式" r:id="rId35" imgW="1485900" imgH="393700" progId="Equation.3">
                  <p:embed/>
                </p:oleObj>
              </mc:Choice>
              <mc:Fallback>
                <p:oleObj name="公式" r:id="rId35" imgW="1485900" imgH="3937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5915025"/>
                        <a:ext cx="1485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5" name="Object 33"/>
          <p:cNvGraphicFramePr>
            <a:graphicFrameLocks noChangeAspect="1"/>
          </p:cNvGraphicFramePr>
          <p:nvPr/>
        </p:nvGraphicFramePr>
        <p:xfrm>
          <a:off x="4657725" y="5927725"/>
          <a:ext cx="13922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1" name="公式" r:id="rId37" imgW="1473200" imgH="393700" progId="Equation.3">
                  <p:embed/>
                </p:oleObj>
              </mc:Choice>
              <mc:Fallback>
                <p:oleObj name="公式" r:id="rId37" imgW="1473200" imgH="3937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5927725"/>
                        <a:ext cx="13922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/>
      <p:bldP spid="8203" grpId="0" animBg="1"/>
      <p:bldP spid="8210" grpId="0" animBg="1"/>
      <p:bldP spid="8211" grpId="0" animBg="1"/>
      <p:bldP spid="8212" grpId="0" animBg="1"/>
      <p:bldP spid="821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28675" y="4619625"/>
            <a:ext cx="37433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见车就乘的概率为    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2339975" y="1003300"/>
            <a:ext cx="4824413" cy="3746500"/>
            <a:chOff x="1474" y="480"/>
            <a:chExt cx="3168" cy="2544"/>
          </a:xfrm>
        </p:grpSpPr>
        <p:grpSp>
          <p:nvGrpSpPr>
            <p:cNvPr id="74763" name="Group 4"/>
            <p:cNvGrpSpPr>
              <a:grpSpLocks/>
            </p:cNvGrpSpPr>
            <p:nvPr/>
          </p:nvGrpSpPr>
          <p:grpSpPr bwMode="auto">
            <a:xfrm>
              <a:off x="1474" y="480"/>
              <a:ext cx="3168" cy="2544"/>
              <a:chOff x="2304" y="480"/>
              <a:chExt cx="3168" cy="2544"/>
            </a:xfrm>
          </p:grpSpPr>
          <p:sp>
            <p:nvSpPr>
              <p:cNvPr id="74785" name="Line 5"/>
              <p:cNvSpPr>
                <a:spLocks noChangeShapeType="1"/>
              </p:cNvSpPr>
              <p:nvPr/>
            </p:nvSpPr>
            <p:spPr bwMode="auto">
              <a:xfrm>
                <a:off x="2304" y="2736"/>
                <a:ext cx="3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86" name="Line 6"/>
              <p:cNvSpPr>
                <a:spLocks noChangeShapeType="1"/>
              </p:cNvSpPr>
              <p:nvPr/>
            </p:nvSpPr>
            <p:spPr bwMode="auto">
              <a:xfrm flipV="1">
                <a:off x="2784" y="480"/>
                <a:ext cx="0" cy="2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74787" name="Object 7"/>
              <p:cNvGraphicFramePr>
                <a:graphicFrameLocks noChangeAspect="1"/>
              </p:cNvGraphicFramePr>
              <p:nvPr/>
            </p:nvGraphicFramePr>
            <p:xfrm>
              <a:off x="5284" y="2788"/>
              <a:ext cx="16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82" name="Equation" r:id="rId3" imgW="253890" imgH="241195" progId="Equation.3">
                      <p:embed/>
                    </p:oleObj>
                  </mc:Choice>
                  <mc:Fallback>
                    <p:oleObj name="Equation" r:id="rId3" imgW="253890" imgH="241195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4" y="2788"/>
                            <a:ext cx="160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88" name="Object 8"/>
              <p:cNvGraphicFramePr>
                <a:graphicFrameLocks noChangeAspect="1"/>
              </p:cNvGraphicFramePr>
              <p:nvPr/>
            </p:nvGraphicFramePr>
            <p:xfrm>
              <a:off x="2592" y="2784"/>
              <a:ext cx="144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83" name="Equation" r:id="rId5" imgW="228501" imgH="253890" progId="Equation.3">
                      <p:embed/>
                    </p:oleObj>
                  </mc:Choice>
                  <mc:Fallback>
                    <p:oleObj name="Equation" r:id="rId5" imgW="228501" imgH="25389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2784"/>
                            <a:ext cx="144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89" name="Object 9"/>
              <p:cNvGraphicFramePr>
                <a:graphicFrameLocks noChangeAspect="1"/>
              </p:cNvGraphicFramePr>
              <p:nvPr/>
            </p:nvGraphicFramePr>
            <p:xfrm>
              <a:off x="2548" y="532"/>
              <a:ext cx="16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84" name="Equation" r:id="rId7" imgW="253780" imgH="317225" progId="Equation.3">
                      <p:embed/>
                    </p:oleObj>
                  </mc:Choice>
                  <mc:Fallback>
                    <p:oleObj name="Equation" r:id="rId7" imgW="253780" imgH="317225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8" y="532"/>
                            <a:ext cx="16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4764" name="Rectangle 10"/>
            <p:cNvSpPr>
              <a:spLocks noChangeArrowheads="1"/>
            </p:cNvSpPr>
            <p:nvPr/>
          </p:nvSpPr>
          <p:spPr bwMode="auto">
            <a:xfrm>
              <a:off x="2242" y="768"/>
              <a:ext cx="1872" cy="172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4765" name="Group 11"/>
            <p:cNvGrpSpPr>
              <a:grpSpLocks/>
            </p:cNvGrpSpPr>
            <p:nvPr/>
          </p:nvGrpSpPr>
          <p:grpSpPr bwMode="auto">
            <a:xfrm>
              <a:off x="1762" y="672"/>
              <a:ext cx="240" cy="1920"/>
              <a:chOff x="2592" y="672"/>
              <a:chExt cx="240" cy="1920"/>
            </a:xfrm>
          </p:grpSpPr>
          <p:graphicFrame>
            <p:nvGraphicFramePr>
              <p:cNvPr id="74783" name="Object 12"/>
              <p:cNvGraphicFramePr>
                <a:graphicFrameLocks noChangeAspect="1"/>
              </p:cNvGraphicFramePr>
              <p:nvPr/>
            </p:nvGraphicFramePr>
            <p:xfrm>
              <a:off x="2640" y="2400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85" name="Equation" r:id="rId9" imgW="304536" imgH="304536" progId="Equation.3">
                      <p:embed/>
                    </p:oleObj>
                  </mc:Choice>
                  <mc:Fallback>
                    <p:oleObj name="Equation" r:id="rId9" imgW="304536" imgH="304536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2400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84" name="Object 13"/>
              <p:cNvGraphicFramePr>
                <a:graphicFrameLocks noChangeAspect="1"/>
              </p:cNvGraphicFramePr>
              <p:nvPr/>
            </p:nvGraphicFramePr>
            <p:xfrm>
              <a:off x="2592" y="672"/>
              <a:ext cx="21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86" name="Equation" r:id="rId11" imgW="342751" imgH="304668" progId="Equation.3">
                      <p:embed/>
                    </p:oleObj>
                  </mc:Choice>
                  <mc:Fallback>
                    <p:oleObj name="Equation" r:id="rId11" imgW="342751" imgH="304668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672"/>
                            <a:ext cx="21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4766" name="Object 14"/>
            <p:cNvGraphicFramePr>
              <a:graphicFrameLocks noChangeAspect="1"/>
            </p:cNvGraphicFramePr>
            <p:nvPr/>
          </p:nvGraphicFramePr>
          <p:xfrm>
            <a:off x="2626" y="2016"/>
            <a:ext cx="12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87" name="Equation" r:id="rId13" imgW="253800" imgH="254160" progId="Equation.3">
                    <p:embed/>
                  </p:oleObj>
                </mc:Choice>
                <mc:Fallback>
                  <p:oleObj name="Equation" r:id="rId13" imgW="253800" imgH="254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6" y="2016"/>
                          <a:ext cx="128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7" name="Object 15"/>
            <p:cNvGraphicFramePr>
              <a:graphicFrameLocks noChangeAspect="1"/>
            </p:cNvGraphicFramePr>
            <p:nvPr/>
          </p:nvGraphicFramePr>
          <p:xfrm>
            <a:off x="3106" y="1584"/>
            <a:ext cx="12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88" name="Equation" r:id="rId15" imgW="253800" imgH="254160" progId="Equation.3">
                    <p:embed/>
                  </p:oleObj>
                </mc:Choice>
                <mc:Fallback>
                  <p:oleObj name="Equation" r:id="rId15" imgW="253800" imgH="2541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6" y="1584"/>
                          <a:ext cx="128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8" name="Object 16"/>
            <p:cNvGraphicFramePr>
              <a:graphicFrameLocks noChangeAspect="1"/>
            </p:cNvGraphicFramePr>
            <p:nvPr/>
          </p:nvGraphicFramePr>
          <p:xfrm>
            <a:off x="3586" y="1152"/>
            <a:ext cx="12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89" name="Equation" r:id="rId17" imgW="253800" imgH="254160" progId="Equation.3">
                    <p:embed/>
                  </p:oleObj>
                </mc:Choice>
                <mc:Fallback>
                  <p:oleObj name="Equation" r:id="rId17" imgW="253800" imgH="2541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6" y="1152"/>
                          <a:ext cx="128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9" name="Rectangle 17" descr="深色上对角线"/>
            <p:cNvSpPr>
              <a:spLocks noChangeArrowheads="1"/>
            </p:cNvSpPr>
            <p:nvPr/>
          </p:nvSpPr>
          <p:spPr bwMode="auto">
            <a:xfrm>
              <a:off x="3682" y="768"/>
              <a:ext cx="432" cy="432"/>
            </a:xfrm>
            <a:prstGeom prst="rect">
              <a:avLst/>
            </a:prstGeom>
            <a:pattFill prst="dkUpDiag">
              <a:fgClr>
                <a:srgbClr val="66FF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0" name="Rectangle 18" descr="深色上对角线"/>
            <p:cNvSpPr>
              <a:spLocks noChangeArrowheads="1"/>
            </p:cNvSpPr>
            <p:nvPr/>
          </p:nvSpPr>
          <p:spPr bwMode="auto">
            <a:xfrm>
              <a:off x="3202" y="1248"/>
              <a:ext cx="432" cy="432"/>
            </a:xfrm>
            <a:prstGeom prst="rect">
              <a:avLst/>
            </a:prstGeom>
            <a:pattFill prst="dkUpDiag">
              <a:fgClr>
                <a:srgbClr val="66FF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1" name="Rectangle 19" descr="深色上对角线"/>
            <p:cNvSpPr>
              <a:spLocks noChangeArrowheads="1"/>
            </p:cNvSpPr>
            <p:nvPr/>
          </p:nvSpPr>
          <p:spPr bwMode="auto">
            <a:xfrm>
              <a:off x="2722" y="1680"/>
              <a:ext cx="432" cy="432"/>
            </a:xfrm>
            <a:prstGeom prst="rect">
              <a:avLst/>
            </a:prstGeom>
            <a:pattFill prst="dkUpDiag">
              <a:fgClr>
                <a:srgbClr val="66FF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2" name="Rectangle 20" descr="深色上对角线"/>
            <p:cNvSpPr>
              <a:spLocks noChangeArrowheads="1"/>
            </p:cNvSpPr>
            <p:nvPr/>
          </p:nvSpPr>
          <p:spPr bwMode="auto">
            <a:xfrm>
              <a:off x="2242" y="2112"/>
              <a:ext cx="432" cy="384"/>
            </a:xfrm>
            <a:prstGeom prst="rect">
              <a:avLst/>
            </a:prstGeom>
            <a:pattFill prst="dkUpDiag">
              <a:fgClr>
                <a:srgbClr val="66FF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4773" name="Group 21"/>
            <p:cNvGrpSpPr>
              <a:grpSpLocks/>
            </p:cNvGrpSpPr>
            <p:nvPr/>
          </p:nvGrpSpPr>
          <p:grpSpPr bwMode="auto">
            <a:xfrm>
              <a:off x="1570" y="1127"/>
              <a:ext cx="384" cy="1089"/>
              <a:chOff x="2400" y="1127"/>
              <a:chExt cx="384" cy="1089"/>
            </a:xfrm>
          </p:grpSpPr>
          <p:graphicFrame>
            <p:nvGraphicFramePr>
              <p:cNvPr id="74780" name="Object 22"/>
              <p:cNvGraphicFramePr>
                <a:graphicFrameLocks noChangeAspect="1"/>
              </p:cNvGraphicFramePr>
              <p:nvPr/>
            </p:nvGraphicFramePr>
            <p:xfrm>
              <a:off x="2400" y="1127"/>
              <a:ext cx="378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90" name="Equation" r:id="rId19" imgW="888614" imgH="317362" progId="Equation.3">
                      <p:embed/>
                    </p:oleObj>
                  </mc:Choice>
                  <mc:Fallback>
                    <p:oleObj name="Equation" r:id="rId19" imgW="888614" imgH="317362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1127"/>
                            <a:ext cx="378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81" name="Object 23"/>
              <p:cNvGraphicFramePr>
                <a:graphicFrameLocks noChangeAspect="1"/>
              </p:cNvGraphicFramePr>
              <p:nvPr/>
            </p:nvGraphicFramePr>
            <p:xfrm>
              <a:off x="2400" y="1558"/>
              <a:ext cx="384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91" name="Equation" r:id="rId21" imgW="901309" imgH="317362" progId="Equation.3">
                      <p:embed/>
                    </p:oleObj>
                  </mc:Choice>
                  <mc:Fallback>
                    <p:oleObj name="Equation" r:id="rId21" imgW="901309" imgH="317362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1558"/>
                            <a:ext cx="384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82" name="Object 24"/>
              <p:cNvGraphicFramePr>
                <a:graphicFrameLocks noChangeAspect="1"/>
              </p:cNvGraphicFramePr>
              <p:nvPr/>
            </p:nvGraphicFramePr>
            <p:xfrm>
              <a:off x="2400" y="2039"/>
              <a:ext cx="372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92" name="Equation" r:id="rId23" imgW="875920" imgH="317362" progId="Equation.3">
                      <p:embed/>
                    </p:oleObj>
                  </mc:Choice>
                  <mc:Fallback>
                    <p:oleObj name="Equation" r:id="rId23" imgW="875920" imgH="317362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2039"/>
                            <a:ext cx="372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4774" name="Group 25"/>
            <p:cNvGrpSpPr>
              <a:grpSpLocks/>
            </p:cNvGrpSpPr>
            <p:nvPr/>
          </p:nvGrpSpPr>
          <p:grpSpPr bwMode="auto">
            <a:xfrm>
              <a:off x="2194" y="2664"/>
              <a:ext cx="2008" cy="312"/>
              <a:chOff x="3024" y="2664"/>
              <a:chExt cx="2008" cy="312"/>
            </a:xfrm>
          </p:grpSpPr>
          <p:graphicFrame>
            <p:nvGraphicFramePr>
              <p:cNvPr id="74775" name="Object 26"/>
              <p:cNvGraphicFramePr>
                <a:graphicFrameLocks noChangeAspect="1"/>
              </p:cNvGraphicFramePr>
              <p:nvPr/>
            </p:nvGraphicFramePr>
            <p:xfrm>
              <a:off x="3024" y="2664"/>
              <a:ext cx="11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93" name="Equation" r:id="rId25" imgW="177646" imgH="532937" progId="Equation.3">
                      <p:embed/>
                    </p:oleObj>
                  </mc:Choice>
                  <mc:Fallback>
                    <p:oleObj name="Equation" r:id="rId25" imgW="177646" imgH="532937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2664"/>
                            <a:ext cx="11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76" name="Object 27"/>
              <p:cNvGraphicFramePr>
                <a:graphicFrameLocks noChangeAspect="1"/>
              </p:cNvGraphicFramePr>
              <p:nvPr/>
            </p:nvGraphicFramePr>
            <p:xfrm>
              <a:off x="4896" y="2688"/>
              <a:ext cx="13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94" name="Equation" r:id="rId27" imgW="215713" imgH="532937" progId="Equation.3">
                      <p:embed/>
                    </p:oleObj>
                  </mc:Choice>
                  <mc:Fallback>
                    <p:oleObj name="Equation" r:id="rId27" imgW="215713" imgH="532937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688"/>
                            <a:ext cx="136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77" name="Object 28"/>
              <p:cNvGraphicFramePr>
                <a:graphicFrameLocks noChangeAspect="1"/>
              </p:cNvGraphicFramePr>
              <p:nvPr/>
            </p:nvGraphicFramePr>
            <p:xfrm>
              <a:off x="3212" y="2681"/>
              <a:ext cx="472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95" name="Equation" r:id="rId29" imgW="748975" imgH="545863" progId="Equation.3">
                      <p:embed/>
                    </p:oleObj>
                  </mc:Choice>
                  <mc:Fallback>
                    <p:oleObj name="Equation" r:id="rId29" imgW="748975" imgH="545863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2" y="2681"/>
                            <a:ext cx="472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78" name="Object 29"/>
              <p:cNvGraphicFramePr>
                <a:graphicFrameLocks noChangeAspect="1"/>
              </p:cNvGraphicFramePr>
              <p:nvPr/>
            </p:nvGraphicFramePr>
            <p:xfrm>
              <a:off x="3688" y="2681"/>
              <a:ext cx="480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96" name="Equation" r:id="rId31" imgW="761669" imgH="545863" progId="Equation.3">
                      <p:embed/>
                    </p:oleObj>
                  </mc:Choice>
                  <mc:Fallback>
                    <p:oleObj name="Equation" r:id="rId31" imgW="761669" imgH="545863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88" y="2681"/>
                            <a:ext cx="480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79" name="Object 30"/>
              <p:cNvGraphicFramePr>
                <a:graphicFrameLocks noChangeAspect="1"/>
              </p:cNvGraphicFramePr>
              <p:nvPr/>
            </p:nvGraphicFramePr>
            <p:xfrm>
              <a:off x="4264" y="2681"/>
              <a:ext cx="480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97" name="Equation" r:id="rId33" imgW="761669" imgH="545863" progId="Equation.3">
                      <p:embed/>
                    </p:oleObj>
                  </mc:Choice>
                  <mc:Fallback>
                    <p:oleObj name="Equation" r:id="rId33" imgW="761669" imgH="545863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4" y="2681"/>
                            <a:ext cx="480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9247" name="Object 31"/>
          <p:cNvGraphicFramePr>
            <a:graphicFrameLocks noChangeAspect="1"/>
          </p:cNvGraphicFramePr>
          <p:nvPr/>
        </p:nvGraphicFramePr>
        <p:xfrm>
          <a:off x="1890713" y="5691188"/>
          <a:ext cx="2952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8" name="公式" r:id="rId35" imgW="266353" imgH="317087" progId="Equation.3">
                  <p:embed/>
                </p:oleObj>
              </mc:Choice>
              <mc:Fallback>
                <p:oleObj name="公式" r:id="rId35" imgW="266353" imgH="31708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5691188"/>
                        <a:ext cx="2952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8" name="Object 32"/>
          <p:cNvGraphicFramePr>
            <a:graphicFrameLocks noChangeAspect="1"/>
          </p:cNvGraphicFramePr>
          <p:nvPr/>
        </p:nvGraphicFramePr>
        <p:xfrm>
          <a:off x="2200275" y="57753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9" name="公式" r:id="rId37" imgW="241195" imgH="152334" progId="Equation.3">
                  <p:embed/>
                </p:oleObj>
              </mc:Choice>
              <mc:Fallback>
                <p:oleObj name="公式" r:id="rId37" imgW="241195" imgH="15233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577532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33"/>
          <p:cNvGraphicFramePr>
            <a:graphicFrameLocks noChangeAspect="1"/>
          </p:cNvGraphicFramePr>
          <p:nvPr/>
        </p:nvGraphicFramePr>
        <p:xfrm>
          <a:off x="2479675" y="5402263"/>
          <a:ext cx="23764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0" name="公式" r:id="rId39" imgW="2171700" imgH="863600" progId="Equation.3">
                  <p:embed/>
                </p:oleObj>
              </mc:Choice>
              <mc:Fallback>
                <p:oleObj name="公式" r:id="rId39" imgW="2171700" imgH="863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5402263"/>
                        <a:ext cx="23764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0" name="Object 34"/>
          <p:cNvGraphicFramePr>
            <a:graphicFrameLocks noChangeAspect="1"/>
          </p:cNvGraphicFramePr>
          <p:nvPr/>
        </p:nvGraphicFramePr>
        <p:xfrm>
          <a:off x="4854575" y="57705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1" name="公式" r:id="rId41" imgW="241195" imgH="152334" progId="Equation.3">
                  <p:embed/>
                </p:oleObj>
              </mc:Choice>
              <mc:Fallback>
                <p:oleObj name="公式" r:id="rId41" imgW="241195" imgH="15233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5770563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1" name="Object 35"/>
          <p:cNvGraphicFramePr>
            <a:graphicFrameLocks noChangeAspect="1"/>
          </p:cNvGraphicFramePr>
          <p:nvPr/>
        </p:nvGraphicFramePr>
        <p:xfrm>
          <a:off x="5114925" y="5343525"/>
          <a:ext cx="1371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2" name="公式" r:id="rId43" imgW="1371600" imgH="965200" progId="Equation.3">
                  <p:embed/>
                </p:oleObj>
              </mc:Choice>
              <mc:Fallback>
                <p:oleObj name="公式" r:id="rId43" imgW="1371600" imgH="965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5343525"/>
                        <a:ext cx="1371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2" name="Object 36"/>
          <p:cNvGraphicFramePr>
            <a:graphicFrameLocks noChangeAspect="1"/>
          </p:cNvGraphicFramePr>
          <p:nvPr/>
        </p:nvGraphicFramePr>
        <p:xfrm>
          <a:off x="6486525" y="57499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3" name="公式" r:id="rId45" imgW="241195" imgH="152334" progId="Equation.3">
                  <p:embed/>
                </p:oleObj>
              </mc:Choice>
              <mc:Fallback>
                <p:oleObj name="公式" r:id="rId45" imgW="241195" imgH="152334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5749925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3" name="Object 37"/>
          <p:cNvGraphicFramePr>
            <a:graphicFrameLocks noChangeAspect="1"/>
          </p:cNvGraphicFramePr>
          <p:nvPr/>
        </p:nvGraphicFramePr>
        <p:xfrm>
          <a:off x="6778625" y="5399088"/>
          <a:ext cx="39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4" name="公式" r:id="rId47" imgW="393700" imgH="825500" progId="Equation.3">
                  <p:embed/>
                </p:oleObj>
              </mc:Choice>
              <mc:Fallback>
                <p:oleObj name="公式" r:id="rId47" imgW="393700" imgH="8255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25" y="5399088"/>
                        <a:ext cx="393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498850" y="1362075"/>
            <a:ext cx="2886075" cy="2398713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779" name="Group 3"/>
          <p:cNvGrpSpPr>
            <a:grpSpLocks/>
          </p:cNvGrpSpPr>
          <p:nvPr/>
        </p:nvGrpSpPr>
        <p:grpSpPr bwMode="auto">
          <a:xfrm>
            <a:off x="1895475" y="1644650"/>
            <a:ext cx="3662363" cy="2808288"/>
            <a:chOff x="670" y="994"/>
            <a:chExt cx="2375" cy="2024"/>
          </a:xfrm>
        </p:grpSpPr>
        <p:sp>
          <p:nvSpPr>
            <p:cNvPr id="75811" name="Text Box 4"/>
            <p:cNvSpPr txBox="1">
              <a:spLocks noChangeArrowheads="1"/>
            </p:cNvSpPr>
            <p:nvPr/>
          </p:nvSpPr>
          <p:spPr bwMode="auto">
            <a:xfrm>
              <a:off x="1776" y="2688"/>
              <a:ext cx="8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kumimoji="1" lang="zh-CN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75812" name="Rectangle 5"/>
            <p:cNvSpPr>
              <a:spLocks noChangeArrowheads="1"/>
            </p:cNvSpPr>
            <p:nvPr/>
          </p:nvSpPr>
          <p:spPr bwMode="auto">
            <a:xfrm>
              <a:off x="670" y="1954"/>
              <a:ext cx="119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28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75813" name="Text Box 6"/>
            <p:cNvSpPr txBox="1">
              <a:spLocks noChangeArrowheads="1"/>
            </p:cNvSpPr>
            <p:nvPr/>
          </p:nvSpPr>
          <p:spPr bwMode="auto">
            <a:xfrm>
              <a:off x="2350" y="2676"/>
              <a:ext cx="12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kumimoji="1" lang="zh-CN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75814" name="Rectangle 7"/>
            <p:cNvSpPr>
              <a:spLocks noChangeArrowheads="1"/>
            </p:cNvSpPr>
            <p:nvPr/>
          </p:nvSpPr>
          <p:spPr bwMode="auto">
            <a:xfrm>
              <a:off x="670" y="1522"/>
              <a:ext cx="119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28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75815" name="Text Box 8"/>
            <p:cNvSpPr txBox="1">
              <a:spLocks noChangeArrowheads="1"/>
            </p:cNvSpPr>
            <p:nvPr/>
          </p:nvSpPr>
          <p:spPr bwMode="auto">
            <a:xfrm>
              <a:off x="2926" y="2675"/>
              <a:ext cx="1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kumimoji="1" lang="zh-CN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75816" name="Rectangle 9"/>
            <p:cNvSpPr>
              <a:spLocks noChangeArrowheads="1"/>
            </p:cNvSpPr>
            <p:nvPr/>
          </p:nvSpPr>
          <p:spPr bwMode="auto">
            <a:xfrm>
              <a:off x="670" y="994"/>
              <a:ext cx="119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2800">
                <a:latin typeface="楷体_GB2312"/>
                <a:ea typeface="楷体_GB2312"/>
                <a:cs typeface="楷体_GB2312"/>
              </a:endParaRPr>
            </a:p>
          </p:txBody>
        </p:sp>
      </p:grp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4108450" y="3343275"/>
          <a:ext cx="19685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1" name="Equation" r:id="rId3" imgW="253800" imgH="254160" progId="Equation.3">
                  <p:embed/>
                </p:oleObj>
              </mc:Choice>
              <mc:Fallback>
                <p:oleObj name="Equation" r:id="rId3" imgW="253800" imgH="254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3343275"/>
                        <a:ext cx="196850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4794250" y="2657475"/>
          <a:ext cx="19685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2" name="Equation" r:id="rId5" imgW="253800" imgH="254160" progId="Equation.3">
                  <p:embed/>
                </p:oleObj>
              </mc:Choice>
              <mc:Fallback>
                <p:oleObj name="Equation" r:id="rId5" imgW="253800" imgH="254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2657475"/>
                        <a:ext cx="196850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5480050" y="1971675"/>
          <a:ext cx="19685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3" name="Equation" r:id="rId7" imgW="253800" imgH="254160" progId="Equation.3">
                  <p:embed/>
                </p:oleObj>
              </mc:Choice>
              <mc:Fallback>
                <p:oleObj name="Equation" r:id="rId7" imgW="253800" imgH="254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1971675"/>
                        <a:ext cx="196850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Rectangle 13" descr="深色上对角线"/>
          <p:cNvSpPr>
            <a:spLocks noChangeArrowheads="1"/>
          </p:cNvSpPr>
          <p:nvPr/>
        </p:nvSpPr>
        <p:spPr bwMode="auto">
          <a:xfrm>
            <a:off x="3498850" y="2733675"/>
            <a:ext cx="666750" cy="600075"/>
          </a:xfrm>
          <a:prstGeom prst="rect">
            <a:avLst/>
          </a:prstGeom>
          <a:pattFill prst="dkUpDiag">
            <a:fgClr>
              <a:srgbClr val="66FF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Rectangle 14" descr="深色上对角线"/>
          <p:cNvSpPr>
            <a:spLocks noChangeArrowheads="1"/>
          </p:cNvSpPr>
          <p:nvPr/>
        </p:nvSpPr>
        <p:spPr bwMode="auto">
          <a:xfrm>
            <a:off x="4184650" y="2047875"/>
            <a:ext cx="666750" cy="600075"/>
          </a:xfrm>
          <a:prstGeom prst="rect">
            <a:avLst/>
          </a:prstGeom>
          <a:pattFill prst="dkUpDiag">
            <a:fgClr>
              <a:srgbClr val="66FF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Rectangle 15" descr="深色上对角线"/>
          <p:cNvSpPr>
            <a:spLocks noChangeArrowheads="1"/>
          </p:cNvSpPr>
          <p:nvPr/>
        </p:nvSpPr>
        <p:spPr bwMode="auto">
          <a:xfrm>
            <a:off x="4870450" y="1362075"/>
            <a:ext cx="666750" cy="600075"/>
          </a:xfrm>
          <a:prstGeom prst="rect">
            <a:avLst/>
          </a:prstGeom>
          <a:pattFill prst="dkUpDiag">
            <a:fgClr>
              <a:srgbClr val="66FF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786" name="Group 16"/>
          <p:cNvGrpSpPr>
            <a:grpSpLocks/>
          </p:cNvGrpSpPr>
          <p:nvPr/>
        </p:nvGrpSpPr>
        <p:grpSpPr bwMode="auto">
          <a:xfrm>
            <a:off x="2279650" y="981075"/>
            <a:ext cx="4884738" cy="3530600"/>
            <a:chOff x="864" y="480"/>
            <a:chExt cx="3168" cy="2544"/>
          </a:xfrm>
        </p:grpSpPr>
        <p:sp>
          <p:nvSpPr>
            <p:cNvPr id="75806" name="Line 17"/>
            <p:cNvSpPr>
              <a:spLocks noChangeShapeType="1"/>
            </p:cNvSpPr>
            <p:nvPr/>
          </p:nvSpPr>
          <p:spPr bwMode="auto">
            <a:xfrm>
              <a:off x="864" y="2736"/>
              <a:ext cx="3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07" name="Line 18"/>
            <p:cNvSpPr>
              <a:spLocks noChangeShapeType="1"/>
            </p:cNvSpPr>
            <p:nvPr/>
          </p:nvSpPr>
          <p:spPr bwMode="auto">
            <a:xfrm flipV="1">
              <a:off x="1344" y="480"/>
              <a:ext cx="0" cy="2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5808" name="Object 19"/>
            <p:cNvGraphicFramePr>
              <a:graphicFrameLocks noChangeAspect="1"/>
            </p:cNvGraphicFramePr>
            <p:nvPr/>
          </p:nvGraphicFramePr>
          <p:xfrm>
            <a:off x="3840" y="2784"/>
            <a:ext cx="16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04" name="Equation" r:id="rId9" imgW="266469" imgH="253780" progId="Equation.3">
                    <p:embed/>
                  </p:oleObj>
                </mc:Choice>
                <mc:Fallback>
                  <p:oleObj name="Equation" r:id="rId9" imgW="266469" imgH="2537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784"/>
                          <a:ext cx="16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9" name="Object 20"/>
            <p:cNvGraphicFramePr>
              <a:graphicFrameLocks noChangeAspect="1"/>
            </p:cNvGraphicFramePr>
            <p:nvPr/>
          </p:nvGraphicFramePr>
          <p:xfrm>
            <a:off x="1152" y="2784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05" name="Equation" r:id="rId11" imgW="228501" imgH="253890" progId="Equation.3">
                    <p:embed/>
                  </p:oleObj>
                </mc:Choice>
                <mc:Fallback>
                  <p:oleObj name="Equation" r:id="rId11" imgW="228501" imgH="25389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784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10" name="Object 21"/>
            <p:cNvGraphicFramePr>
              <a:graphicFrameLocks noChangeAspect="1"/>
            </p:cNvGraphicFramePr>
            <p:nvPr/>
          </p:nvGraphicFramePr>
          <p:xfrm>
            <a:off x="1104" y="528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06" name="Equation" r:id="rId13" imgW="266584" imgH="330057" progId="Equation.3">
                    <p:embed/>
                  </p:oleObj>
                </mc:Choice>
                <mc:Fallback>
                  <p:oleObj name="Equation" r:id="rId13" imgW="266584" imgH="330057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528"/>
                          <a:ext cx="1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787" name="Object 22"/>
          <p:cNvGraphicFramePr>
            <a:graphicFrameLocks noChangeAspect="1"/>
          </p:cNvGraphicFramePr>
          <p:nvPr/>
        </p:nvGraphicFramePr>
        <p:xfrm>
          <a:off x="2843213" y="3503613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7" name="Equation" r:id="rId15" imgW="304536" imgH="304536" progId="Equation.3">
                  <p:embed/>
                </p:oleObj>
              </mc:Choice>
              <mc:Fallback>
                <p:oleObj name="Equation" r:id="rId15" imgW="304536" imgH="30453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503613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23"/>
          <p:cNvGraphicFramePr>
            <a:graphicFrameLocks noChangeAspect="1"/>
          </p:cNvGraphicFramePr>
          <p:nvPr/>
        </p:nvGraphicFramePr>
        <p:xfrm>
          <a:off x="2787650" y="1323975"/>
          <a:ext cx="250825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8" name="Equation" r:id="rId17" imgW="342751" imgH="304668" progId="Equation.3">
                  <p:embed/>
                </p:oleObj>
              </mc:Choice>
              <mc:Fallback>
                <p:oleObj name="Equation" r:id="rId17" imgW="342751" imgH="30466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1323975"/>
                        <a:ext cx="250825" cy="22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9" name="Group 24"/>
          <p:cNvGrpSpPr>
            <a:grpSpLocks/>
          </p:cNvGrpSpPr>
          <p:nvPr/>
        </p:nvGrpSpPr>
        <p:grpSpPr bwMode="auto">
          <a:xfrm>
            <a:off x="2543175" y="1971675"/>
            <a:ext cx="484188" cy="1389063"/>
            <a:chOff x="2400" y="1127"/>
            <a:chExt cx="384" cy="1089"/>
          </a:xfrm>
        </p:grpSpPr>
        <p:graphicFrame>
          <p:nvGraphicFramePr>
            <p:cNvPr id="75803" name="Object 25"/>
            <p:cNvGraphicFramePr>
              <a:graphicFrameLocks noChangeAspect="1"/>
            </p:cNvGraphicFramePr>
            <p:nvPr/>
          </p:nvGraphicFramePr>
          <p:xfrm>
            <a:off x="2400" y="1127"/>
            <a:ext cx="378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09" name="Equation" r:id="rId19" imgW="888614" imgH="317362" progId="Equation.3">
                    <p:embed/>
                  </p:oleObj>
                </mc:Choice>
                <mc:Fallback>
                  <p:oleObj name="Equation" r:id="rId19" imgW="888614" imgH="317362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127"/>
                          <a:ext cx="378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4" name="Object 26"/>
            <p:cNvGraphicFramePr>
              <a:graphicFrameLocks noChangeAspect="1"/>
            </p:cNvGraphicFramePr>
            <p:nvPr/>
          </p:nvGraphicFramePr>
          <p:xfrm>
            <a:off x="2400" y="1558"/>
            <a:ext cx="38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10" name="Equation" r:id="rId21" imgW="901309" imgH="317362" progId="Equation.3">
                    <p:embed/>
                  </p:oleObj>
                </mc:Choice>
                <mc:Fallback>
                  <p:oleObj name="Equation" r:id="rId21" imgW="901309" imgH="317362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558"/>
                          <a:ext cx="38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5" name="Object 27"/>
            <p:cNvGraphicFramePr>
              <a:graphicFrameLocks noChangeAspect="1"/>
            </p:cNvGraphicFramePr>
            <p:nvPr/>
          </p:nvGraphicFramePr>
          <p:xfrm>
            <a:off x="2400" y="2039"/>
            <a:ext cx="37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11" name="Equation" r:id="rId23" imgW="875920" imgH="317362" progId="Equation.3">
                    <p:embed/>
                  </p:oleObj>
                </mc:Choice>
                <mc:Fallback>
                  <p:oleObj name="Equation" r:id="rId23" imgW="875920" imgH="317362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039"/>
                          <a:ext cx="372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790" name="Group 28"/>
          <p:cNvGrpSpPr>
            <a:grpSpLocks/>
          </p:cNvGrpSpPr>
          <p:nvPr/>
        </p:nvGrpSpPr>
        <p:grpSpPr bwMode="auto">
          <a:xfrm>
            <a:off x="3422650" y="4033838"/>
            <a:ext cx="3095625" cy="409575"/>
            <a:chOff x="1968" y="2688"/>
            <a:chExt cx="2008" cy="295"/>
          </a:xfrm>
        </p:grpSpPr>
        <p:graphicFrame>
          <p:nvGraphicFramePr>
            <p:cNvPr id="75798" name="Object 29"/>
            <p:cNvGraphicFramePr>
              <a:graphicFrameLocks noChangeAspect="1"/>
            </p:cNvGraphicFramePr>
            <p:nvPr/>
          </p:nvGraphicFramePr>
          <p:xfrm>
            <a:off x="1968" y="2688"/>
            <a:ext cx="1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12" name="Equation" r:id="rId25" imgW="177646" imgH="532937" progId="Equation.3">
                    <p:embed/>
                  </p:oleObj>
                </mc:Choice>
                <mc:Fallback>
                  <p:oleObj name="Equation" r:id="rId25" imgW="177646" imgH="532937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688"/>
                          <a:ext cx="1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9" name="Object 30"/>
            <p:cNvGraphicFramePr>
              <a:graphicFrameLocks noChangeAspect="1"/>
            </p:cNvGraphicFramePr>
            <p:nvPr/>
          </p:nvGraphicFramePr>
          <p:xfrm>
            <a:off x="3840" y="2688"/>
            <a:ext cx="13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13" name="Equation" r:id="rId27" imgW="215713" imgH="532937" progId="Equation.3">
                    <p:embed/>
                  </p:oleObj>
                </mc:Choice>
                <mc:Fallback>
                  <p:oleObj name="Equation" r:id="rId27" imgW="215713" imgH="532937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688"/>
                          <a:ext cx="13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0" name="Object 31"/>
            <p:cNvGraphicFramePr>
              <a:graphicFrameLocks noChangeAspect="1"/>
            </p:cNvGraphicFramePr>
            <p:nvPr/>
          </p:nvGraphicFramePr>
          <p:xfrm>
            <a:off x="2160" y="2688"/>
            <a:ext cx="4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14" name="Equation" r:id="rId29" imgW="748975" imgH="545863" progId="Equation.3">
                    <p:embed/>
                  </p:oleObj>
                </mc:Choice>
                <mc:Fallback>
                  <p:oleObj name="Equation" r:id="rId29" imgW="748975" imgH="545863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688"/>
                          <a:ext cx="4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1" name="Object 32"/>
            <p:cNvGraphicFramePr>
              <a:graphicFrameLocks noChangeAspect="1"/>
            </p:cNvGraphicFramePr>
            <p:nvPr/>
          </p:nvGraphicFramePr>
          <p:xfrm>
            <a:off x="2640" y="2688"/>
            <a:ext cx="48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15" name="Equation" r:id="rId31" imgW="761669" imgH="545863" progId="Equation.3">
                    <p:embed/>
                  </p:oleObj>
                </mc:Choice>
                <mc:Fallback>
                  <p:oleObj name="Equation" r:id="rId31" imgW="761669" imgH="545863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688"/>
                          <a:ext cx="48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2" name="Object 33"/>
            <p:cNvGraphicFramePr>
              <a:graphicFrameLocks noChangeAspect="1"/>
            </p:cNvGraphicFramePr>
            <p:nvPr/>
          </p:nvGraphicFramePr>
          <p:xfrm>
            <a:off x="3216" y="2688"/>
            <a:ext cx="48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16" name="Equation" r:id="rId33" imgW="761669" imgH="545863" progId="Equation.3">
                    <p:embed/>
                  </p:oleObj>
                </mc:Choice>
                <mc:Fallback>
                  <p:oleObj name="Equation" r:id="rId33" imgW="761669" imgH="545863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688"/>
                          <a:ext cx="48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854075" y="4678363"/>
            <a:ext cx="309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最多等一辆车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,      </a:t>
            </a:r>
          </a:p>
        </p:txBody>
      </p: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3106738" y="4681538"/>
            <a:ext cx="4994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甲、乙同乘一车的概率为         </a:t>
            </a:r>
          </a:p>
        </p:txBody>
      </p:sp>
      <p:graphicFrame>
        <p:nvGraphicFramePr>
          <p:cNvPr id="10276" name="Object 36"/>
          <p:cNvGraphicFramePr>
            <a:graphicFrameLocks noChangeAspect="1"/>
          </p:cNvGraphicFramePr>
          <p:nvPr/>
        </p:nvGraphicFramePr>
        <p:xfrm>
          <a:off x="2798763" y="5656263"/>
          <a:ext cx="26828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17" name="公式" r:id="rId35" imgW="266353" imgH="317087" progId="Equation.3">
                  <p:embed/>
                </p:oleObj>
              </mc:Choice>
              <mc:Fallback>
                <p:oleObj name="公式" r:id="rId35" imgW="266353" imgH="317087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5656263"/>
                        <a:ext cx="26828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7" name="Object 37"/>
          <p:cNvGraphicFramePr>
            <a:graphicFrameLocks noChangeAspect="1"/>
          </p:cNvGraphicFramePr>
          <p:nvPr/>
        </p:nvGraphicFramePr>
        <p:xfrm>
          <a:off x="5759450" y="57023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18" name="公式" r:id="rId37" imgW="241195" imgH="152334" progId="Equation.3">
                  <p:embed/>
                </p:oleObj>
              </mc:Choice>
              <mc:Fallback>
                <p:oleObj name="公式" r:id="rId37" imgW="241195" imgH="152334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57023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8" name="Object 38"/>
          <p:cNvGraphicFramePr>
            <a:graphicFrameLocks noChangeAspect="1"/>
          </p:cNvGraphicFramePr>
          <p:nvPr/>
        </p:nvGraphicFramePr>
        <p:xfrm>
          <a:off x="3060700" y="57150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19" name="公式" r:id="rId39" imgW="241195" imgH="152334" progId="Equation.3">
                  <p:embed/>
                </p:oleObj>
              </mc:Choice>
              <mc:Fallback>
                <p:oleObj name="公式" r:id="rId39" imgW="241195" imgH="152334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5715000"/>
                        <a:ext cx="2413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9" name="Object 39"/>
          <p:cNvGraphicFramePr>
            <a:graphicFrameLocks noChangeAspect="1"/>
          </p:cNvGraphicFramePr>
          <p:nvPr/>
        </p:nvGraphicFramePr>
        <p:xfrm>
          <a:off x="3349625" y="5367338"/>
          <a:ext cx="240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0" name="公式" r:id="rId41" imgW="2400300" imgH="825500" progId="Equation.3">
                  <p:embed/>
                </p:oleObj>
              </mc:Choice>
              <mc:Fallback>
                <p:oleObj name="公式" r:id="rId41" imgW="2400300" imgH="8255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5367338"/>
                        <a:ext cx="2400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0" name="Object 40"/>
          <p:cNvGraphicFramePr>
            <a:graphicFrameLocks noChangeAspect="1"/>
          </p:cNvGraphicFramePr>
          <p:nvPr/>
        </p:nvGraphicFramePr>
        <p:xfrm>
          <a:off x="6021388" y="5341938"/>
          <a:ext cx="393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1" name="公式" r:id="rId43" imgW="393529" imgH="837836" progId="Equation.3">
                  <p:embed/>
                </p:oleObj>
              </mc:Choice>
              <mc:Fallback>
                <p:oleObj name="公式" r:id="rId43" imgW="393529" imgH="837836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388" y="5341938"/>
                        <a:ext cx="393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53" grpId="0" animBg="1"/>
      <p:bldP spid="10254" grpId="0" animBg="1"/>
      <p:bldP spid="10255" grpId="0" animBg="1"/>
      <p:bldP spid="10274" grpId="0"/>
      <p:bldP spid="1027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Text Box 2"/>
          <p:cNvSpPr txBox="1">
            <a:spLocks noChangeArrowheads="1"/>
          </p:cNvSpPr>
          <p:nvPr/>
        </p:nvSpPr>
        <p:spPr bwMode="auto">
          <a:xfrm>
            <a:off x="323850" y="1143000"/>
            <a:ext cx="8382000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latin typeface="华文仿宋" pitchFamily="2" charset="-122"/>
                <a:ea typeface="华文仿宋" pitchFamily="2" charset="-122"/>
              </a:rPr>
              <a:t>例</a:t>
            </a:r>
            <a:r>
              <a:rPr lang="en-US" altLang="zh-CN" sz="2400">
                <a:latin typeface="华文仿宋" pitchFamily="2" charset="-122"/>
                <a:ea typeface="华文仿宋" pitchFamily="2" charset="-122"/>
              </a:rPr>
              <a:t>1  </a:t>
            </a:r>
            <a:r>
              <a:rPr lang="zh-CN" altLang="en-US" sz="2400">
                <a:latin typeface="华文仿宋" pitchFamily="2" charset="-122"/>
                <a:ea typeface="华文仿宋" pitchFamily="2" charset="-122"/>
              </a:rPr>
              <a:t>设袋中</a:t>
            </a:r>
            <a:r>
              <a:rPr lang="zh-CN" altLang="zh-CN" sz="2400">
                <a:latin typeface="华文仿宋" pitchFamily="2" charset="-122"/>
                <a:ea typeface="华文仿宋" pitchFamily="2" charset="-122"/>
              </a:rPr>
              <a:t>有</a:t>
            </a:r>
            <a:r>
              <a:rPr lang="en-US" altLang="zh-CN" sz="2400">
                <a:latin typeface="华文仿宋" pitchFamily="2" charset="-122"/>
                <a:ea typeface="华文仿宋" pitchFamily="2" charset="-122"/>
              </a:rPr>
              <a:t>3</a:t>
            </a:r>
            <a:r>
              <a:rPr lang="zh-CN" altLang="zh-CN" sz="2400">
                <a:latin typeface="华文仿宋" pitchFamily="2" charset="-122"/>
                <a:ea typeface="华文仿宋" pitchFamily="2" charset="-122"/>
              </a:rPr>
              <a:t>个白球，2个红球，现从袋中任意</a:t>
            </a:r>
            <a:r>
              <a:rPr lang="zh-CN" altLang="en-US" sz="2400">
                <a:latin typeface="华文仿宋" pitchFamily="2" charset="-122"/>
                <a:ea typeface="华文仿宋" pitchFamily="2" charset="-122"/>
              </a:rPr>
              <a:t>抽取两次，每次取一</a:t>
            </a:r>
            <a:r>
              <a:rPr lang="zh-CN" altLang="zh-CN" sz="2400">
                <a:latin typeface="华文仿宋" pitchFamily="2" charset="-122"/>
                <a:ea typeface="华文仿宋" pitchFamily="2" charset="-122"/>
              </a:rPr>
              <a:t>个</a:t>
            </a:r>
            <a:r>
              <a:rPr lang="zh-CN" altLang="en-US" sz="2400">
                <a:latin typeface="华文仿宋" pitchFamily="2" charset="-122"/>
                <a:ea typeface="华文仿宋" pitchFamily="2" charset="-122"/>
              </a:rPr>
              <a:t>，取后不放回，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仿宋" pitchFamily="2" charset="-122"/>
                <a:ea typeface="华文仿宋" pitchFamily="2" charset="-122"/>
              </a:rPr>
              <a:t>（</a:t>
            </a:r>
            <a:r>
              <a:rPr lang="en-US" altLang="zh-CN" sz="2400">
                <a:latin typeface="华文仿宋" pitchFamily="2" charset="-122"/>
                <a:ea typeface="华文仿宋" pitchFamily="2" charset="-122"/>
              </a:rPr>
              <a:t>1</a:t>
            </a:r>
            <a:r>
              <a:rPr lang="zh-CN" altLang="en-US" sz="2400">
                <a:latin typeface="华文仿宋" pitchFamily="2" charset="-122"/>
                <a:ea typeface="华文仿宋" pitchFamily="2" charset="-122"/>
              </a:rPr>
              <a:t>）已知第一次取到红球，求第二次也取到红球的概率</a:t>
            </a:r>
            <a:r>
              <a:rPr lang="en-US" altLang="zh-CN" sz="2400">
                <a:latin typeface="华文仿宋" pitchFamily="2" charset="-122"/>
                <a:ea typeface="华文仿宋" pitchFamily="2" charset="-122"/>
              </a:rPr>
              <a:t>; 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仿宋" pitchFamily="2" charset="-122"/>
                <a:ea typeface="华文仿宋" pitchFamily="2" charset="-122"/>
              </a:rPr>
              <a:t>（</a:t>
            </a:r>
            <a:r>
              <a:rPr lang="en-US" altLang="zh-CN" sz="2400"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2400">
                <a:latin typeface="华文仿宋" pitchFamily="2" charset="-122"/>
                <a:ea typeface="华文仿宋" pitchFamily="2" charset="-122"/>
              </a:rPr>
              <a:t>）求第二次取到红球的概率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华文仿宋" pitchFamily="2" charset="-122"/>
                <a:ea typeface="华文仿宋" pitchFamily="2" charset="-122"/>
              </a:rPr>
              <a:t>（</a:t>
            </a:r>
            <a:r>
              <a:rPr lang="en-US" altLang="zh-CN" sz="2400">
                <a:latin typeface="华文仿宋" pitchFamily="2" charset="-122"/>
                <a:ea typeface="华文仿宋" pitchFamily="2" charset="-122"/>
              </a:rPr>
              <a:t>3</a:t>
            </a:r>
            <a:r>
              <a:rPr lang="zh-CN" altLang="en-US" sz="2400">
                <a:latin typeface="华文仿宋" pitchFamily="2" charset="-122"/>
                <a:ea typeface="华文仿宋" pitchFamily="2" charset="-122"/>
              </a:rPr>
              <a:t>）求两次均取到红球的概率</a:t>
            </a:r>
            <a:endParaRPr lang="zh-CN" altLang="en-US" sz="2400">
              <a:solidFill>
                <a:srgbClr val="FC0128"/>
              </a:solidFill>
              <a:latin typeface="华文仿宋" pitchFamily="2" charset="-122"/>
              <a:ea typeface="华文仿宋" pitchFamily="2" charset="-122"/>
              <a:sym typeface="Symbol" pitchFamily="18" charset="2"/>
            </a:endParaRPr>
          </a:p>
        </p:txBody>
      </p:sp>
      <p:sp>
        <p:nvSpPr>
          <p:cNvPr id="618499" name="Text Box 3"/>
          <p:cNvSpPr txBox="1">
            <a:spLocks noChangeArrowheads="1"/>
          </p:cNvSpPr>
          <p:nvPr/>
        </p:nvSpPr>
        <p:spPr bwMode="auto">
          <a:xfrm>
            <a:off x="533400" y="3990975"/>
            <a:ext cx="7677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zh-CN" sz="2400">
                <a:latin typeface="华文楷体" pitchFamily="2" charset="-122"/>
                <a:ea typeface="华文楷体" pitchFamily="2" charset="-122"/>
              </a:rPr>
              <a:t>设</a:t>
            </a:r>
            <a:r>
              <a:rPr lang="en-US" altLang="zh-CN" sz="2400"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400">
                <a:latin typeface="Arial" pitchFamily="34" charset="0"/>
                <a:ea typeface="华文楷体" pitchFamily="2" charset="-122"/>
              </a:rPr>
              <a:t>——</a:t>
            </a:r>
            <a:r>
              <a:rPr lang="zh-CN" altLang="zh-CN" sz="2400">
                <a:latin typeface="华文楷体" pitchFamily="2" charset="-122"/>
                <a:ea typeface="华文楷体" pitchFamily="2" charset="-122"/>
              </a:rPr>
              <a:t>第一次取到红球</a:t>
            </a:r>
            <a:r>
              <a:rPr lang="en-US" altLang="zh-CN" sz="2400">
                <a:latin typeface="华文楷体" pitchFamily="2" charset="-122"/>
                <a:ea typeface="华文楷体" pitchFamily="2" charset="-122"/>
              </a:rPr>
              <a:t>,B</a:t>
            </a:r>
            <a:r>
              <a:rPr lang="en-US" altLang="zh-CN" sz="2400">
                <a:latin typeface="Arial" pitchFamily="34" charset="0"/>
                <a:ea typeface="华文楷体" pitchFamily="2" charset="-122"/>
              </a:rPr>
              <a:t>——</a:t>
            </a:r>
            <a:r>
              <a:rPr lang="zh-CN" altLang="zh-CN" sz="2400">
                <a:latin typeface="华文楷体" pitchFamily="2" charset="-122"/>
                <a:ea typeface="华文楷体" pitchFamily="2" charset="-122"/>
              </a:rPr>
              <a:t>第二次取到红球</a:t>
            </a:r>
            <a:endParaRPr lang="zh-CN" altLang="en-US" sz="240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618500" name="Object 4"/>
          <p:cNvGraphicFramePr>
            <a:graphicFrameLocks noChangeAspect="1"/>
          </p:cNvGraphicFramePr>
          <p:nvPr/>
        </p:nvGraphicFramePr>
        <p:xfrm>
          <a:off x="5715000" y="2895600"/>
          <a:ext cx="25908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6" name="BMP 图象" r:id="rId4" imgW="647619" imgH="556190" progId="Paint.Picture">
                  <p:embed/>
                </p:oleObj>
              </mc:Choice>
              <mc:Fallback>
                <p:oleObj name="BMP 图象" r:id="rId4" imgW="647619" imgH="55619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895600"/>
                        <a:ext cx="25908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01" name="Rectangle 5"/>
          <p:cNvSpPr>
            <a:spLocks noChangeArrowheads="1"/>
          </p:cNvSpPr>
          <p:nvPr/>
        </p:nvSpPr>
        <p:spPr bwMode="auto">
          <a:xfrm>
            <a:off x="6553200" y="2971800"/>
            <a:ext cx="609600" cy="381000"/>
          </a:xfrm>
          <a:prstGeom prst="rect">
            <a:avLst/>
          </a:prstGeom>
          <a:gradFill rotWithShape="0">
            <a:gsLst>
              <a:gs pos="0">
                <a:srgbClr val="707070"/>
              </a:gs>
              <a:gs pos="50000">
                <a:srgbClr val="FFFFFF"/>
              </a:gs>
              <a:gs pos="100000">
                <a:srgbClr val="707070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8502" name="Object 6"/>
          <p:cNvGraphicFramePr>
            <a:graphicFrameLocks noChangeAspect="1"/>
          </p:cNvGraphicFramePr>
          <p:nvPr/>
        </p:nvGraphicFramePr>
        <p:xfrm>
          <a:off x="685800" y="4648200"/>
          <a:ext cx="2438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7" name="Equation" r:id="rId6" imgW="1028254" imgH="304668" progId="Equation.3">
                  <p:embed/>
                </p:oleObj>
              </mc:Choice>
              <mc:Fallback>
                <p:oleObj name="Equation" r:id="rId6" imgW="1028254" imgH="3046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48200"/>
                        <a:ext cx="2438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03" name="Object 7"/>
          <p:cNvGraphicFramePr>
            <a:graphicFrameLocks noChangeAspect="1"/>
          </p:cNvGraphicFramePr>
          <p:nvPr/>
        </p:nvGraphicFramePr>
        <p:xfrm>
          <a:off x="3810000" y="4495800"/>
          <a:ext cx="382428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8" name="Equation" r:id="rId8" imgW="1612900" imgH="431800" progId="Equation.3">
                  <p:embed/>
                </p:oleObj>
              </mc:Choice>
              <mc:Fallback>
                <p:oleObj name="Equation" r:id="rId8" imgW="16129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95800"/>
                        <a:ext cx="3824288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04" name="Object 8"/>
          <p:cNvGraphicFramePr>
            <a:graphicFrameLocks noChangeAspect="1"/>
          </p:cNvGraphicFramePr>
          <p:nvPr/>
        </p:nvGraphicFramePr>
        <p:xfrm>
          <a:off x="1657350" y="5486400"/>
          <a:ext cx="32512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9" name="Equation" r:id="rId10" imgW="1371600" imgH="431800" progId="Equation.3">
                  <p:embed/>
                </p:oleObj>
              </mc:Choice>
              <mc:Fallback>
                <p:oleObj name="Equation" r:id="rId10" imgW="13716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5486400"/>
                        <a:ext cx="32512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9" name="Rectangle 21"/>
          <p:cNvSpPr txBox="1">
            <a:spLocks noChangeArrowheads="1"/>
          </p:cNvSpPr>
          <p:nvPr/>
        </p:nvSpPr>
        <p:spPr bwMode="auto">
          <a:xfrm>
            <a:off x="735013" y="334963"/>
            <a:ext cx="82296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0" hangingPunct="0"/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§1.4 </a:t>
            </a:r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条件概率         </a:t>
            </a:r>
          </a:p>
        </p:txBody>
      </p:sp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6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8" grpId="0" autoUpdateAnimBg="0"/>
      <p:bldP spid="618499" grpId="0" autoUpdateAnimBg="0"/>
      <p:bldP spid="61850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9523" name="Object 3"/>
          <p:cNvGraphicFramePr>
            <a:graphicFrameLocks noChangeAspect="1"/>
          </p:cNvGraphicFramePr>
          <p:nvPr/>
        </p:nvGraphicFramePr>
        <p:xfrm>
          <a:off x="1219200" y="2362200"/>
          <a:ext cx="6781800" cy="368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BMP 图象" r:id="rId3" imgW="3000000" imgH="2514286" progId="Paint.Picture">
                  <p:embed/>
                </p:oleObj>
              </mc:Choice>
              <mc:Fallback>
                <p:oleObj name="BMP 图象" r:id="rId3" imgW="3000000" imgH="251428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6781800" cy="3684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533400" y="3581400"/>
            <a:ext cx="685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S=</a:t>
            </a:r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1219200" y="2362200"/>
            <a:ext cx="67818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19526" name="Oval 6"/>
          <p:cNvSpPr>
            <a:spLocks noChangeArrowheads="1"/>
          </p:cNvSpPr>
          <p:nvPr/>
        </p:nvSpPr>
        <p:spPr bwMode="auto">
          <a:xfrm>
            <a:off x="6629400" y="4495800"/>
            <a:ext cx="1295400" cy="1600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2651125" y="4918075"/>
            <a:ext cx="44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7146925" y="4994275"/>
            <a:ext cx="423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619531" name="Text Box 11"/>
          <p:cNvSpPr txBox="1">
            <a:spLocks noChangeArrowheads="1"/>
          </p:cNvSpPr>
          <p:nvPr/>
        </p:nvSpPr>
        <p:spPr bwMode="auto">
          <a:xfrm>
            <a:off x="1116013" y="1106488"/>
            <a:ext cx="54864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800">
                <a:latin typeface="Arial" pitchFamily="34" charset="0"/>
                <a:ea typeface="华文楷体" pitchFamily="2" charset="-122"/>
              </a:rPr>
              <a:t>——</a:t>
            </a:r>
            <a:r>
              <a:rPr lang="zh-CN" altLang="zh-CN" sz="2800">
                <a:latin typeface="华文楷体" pitchFamily="2" charset="-122"/>
                <a:ea typeface="华文楷体" pitchFamily="2" charset="-122"/>
              </a:rPr>
              <a:t>第一次取到红球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,</a:t>
            </a:r>
          </a:p>
          <a:p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B</a:t>
            </a:r>
            <a:r>
              <a:rPr lang="en-US" altLang="zh-CN" sz="2800">
                <a:latin typeface="Arial" pitchFamily="34" charset="0"/>
                <a:ea typeface="华文楷体" pitchFamily="2" charset="-122"/>
              </a:rPr>
              <a:t>——</a:t>
            </a:r>
            <a:r>
              <a:rPr lang="zh-CN" altLang="zh-CN" sz="2800">
                <a:latin typeface="华文楷体" pitchFamily="2" charset="-122"/>
                <a:ea typeface="华文楷体" pitchFamily="2" charset="-122"/>
              </a:rPr>
              <a:t>第二次取到红球</a:t>
            </a:r>
            <a:endParaRPr lang="zh-CN" altLang="en-US" sz="280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 autoUpdateAnimBg="0"/>
      <p:bldP spid="619525" grpId="0" animBg="1"/>
      <p:bldP spid="619526" grpId="0" animBg="1"/>
      <p:bldP spid="619527" grpId="0" autoUpdateAnimBg="0"/>
      <p:bldP spid="619528" grpId="0" autoUpdateAnimBg="0"/>
      <p:bldP spid="619531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304800" y="836613"/>
            <a:ext cx="80010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>
                <a:latin typeface="Arial" pitchFamily="34" charset="0"/>
              </a:rPr>
              <a:t>显然，若事件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en-US" sz="2800">
                <a:latin typeface="Arial" pitchFamily="34" charset="0"/>
              </a:rPr>
              <a:t>是古典概型的样本空间</a:t>
            </a:r>
            <a:r>
              <a:rPr lang="en-US" altLang="zh-CN" sz="2800">
                <a:latin typeface="Arial" pitchFamily="34" charset="0"/>
              </a:rPr>
              <a:t>S</a:t>
            </a:r>
            <a:r>
              <a:rPr lang="zh-CN" altLang="en-US" sz="2800">
                <a:latin typeface="Arial" pitchFamily="34" charset="0"/>
              </a:rPr>
              <a:t>中的两个事件，其中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含有</a:t>
            </a:r>
            <a:r>
              <a:rPr lang="en-US" altLang="zh-CN" sz="2800">
                <a:latin typeface="Arial" pitchFamily="34" charset="0"/>
              </a:rPr>
              <a:t>n</a:t>
            </a:r>
            <a:r>
              <a:rPr lang="en-US" altLang="zh-CN" sz="2800" baseline="-250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个样本点</a:t>
            </a:r>
            <a:r>
              <a:rPr lang="en-US" altLang="zh-CN" sz="2800">
                <a:latin typeface="Arial" pitchFamily="34" charset="0"/>
              </a:rPr>
              <a:t>,AB</a:t>
            </a:r>
            <a:r>
              <a:rPr lang="zh-CN" altLang="zh-CN" sz="2800">
                <a:latin typeface="Arial" pitchFamily="34" charset="0"/>
              </a:rPr>
              <a:t>含有</a:t>
            </a:r>
            <a:r>
              <a:rPr lang="en-US" altLang="zh-CN" sz="2800">
                <a:latin typeface="Arial" pitchFamily="34" charset="0"/>
              </a:rPr>
              <a:t>n</a:t>
            </a:r>
            <a:r>
              <a:rPr lang="en-US" altLang="zh-CN" sz="2800" baseline="-25000">
                <a:latin typeface="Arial" pitchFamily="34" charset="0"/>
              </a:rPr>
              <a:t>AB</a:t>
            </a:r>
            <a:r>
              <a:rPr lang="zh-CN" altLang="en-US" sz="2800">
                <a:latin typeface="Arial" pitchFamily="34" charset="0"/>
              </a:rPr>
              <a:t>个样本点，则</a:t>
            </a:r>
            <a:endParaRPr lang="zh-CN" altLang="en-US" sz="2800" b="1"/>
          </a:p>
        </p:txBody>
      </p:sp>
      <p:graphicFrame>
        <p:nvGraphicFramePr>
          <p:cNvPr id="620548" name="Object 4"/>
          <p:cNvGraphicFramePr>
            <a:graphicFrameLocks noChangeAspect="1"/>
          </p:cNvGraphicFramePr>
          <p:nvPr/>
        </p:nvGraphicFramePr>
        <p:xfrm>
          <a:off x="1447800" y="2667000"/>
          <a:ext cx="24384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8" name="Equation" r:id="rId4" imgW="939392" imgH="431613" progId="Equation.3">
                  <p:embed/>
                </p:oleObj>
              </mc:Choice>
              <mc:Fallback>
                <p:oleObj name="Equation" r:id="rId4" imgW="939392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67000"/>
                        <a:ext cx="24384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49" name="Text Box 5"/>
          <p:cNvSpPr txBox="1">
            <a:spLocks noChangeArrowheads="1"/>
          </p:cNvSpPr>
          <p:nvPr/>
        </p:nvSpPr>
        <p:spPr bwMode="auto">
          <a:xfrm>
            <a:off x="381000" y="5715000"/>
            <a:ext cx="845820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5000"/>
              </a:lnSpc>
            </a:pPr>
            <a:r>
              <a:rPr lang="zh-CN" altLang="zh-CN" sz="2800">
                <a:latin typeface="Arial" pitchFamily="34" charset="0"/>
                <a:sym typeface="Symbol" pitchFamily="18" charset="2"/>
              </a:rPr>
              <a:t>称为</a:t>
            </a:r>
            <a:r>
              <a:rPr lang="zh-CN" altLang="zh-CN" sz="2800">
                <a:solidFill>
                  <a:srgbClr val="FF3300"/>
                </a:solidFill>
                <a:latin typeface="Arial" pitchFamily="34" charset="0"/>
                <a:sym typeface="Symbol" pitchFamily="18" charset="2"/>
              </a:rPr>
              <a:t>事件</a:t>
            </a:r>
            <a:r>
              <a:rPr lang="en-US" altLang="zh-CN" sz="2800">
                <a:solidFill>
                  <a:srgbClr val="FF3300"/>
                </a:solidFill>
                <a:latin typeface="Arial" pitchFamily="34" charset="0"/>
                <a:sym typeface="Symbol" pitchFamily="18" charset="2"/>
              </a:rPr>
              <a:t>A</a:t>
            </a:r>
            <a:r>
              <a:rPr lang="zh-CN" altLang="zh-CN" sz="2800">
                <a:solidFill>
                  <a:srgbClr val="FF3300"/>
                </a:solidFill>
                <a:latin typeface="Arial" pitchFamily="34" charset="0"/>
                <a:sym typeface="Symbol" pitchFamily="18" charset="2"/>
              </a:rPr>
              <a:t>发生的条件下事件</a:t>
            </a:r>
            <a:r>
              <a:rPr lang="en-US" altLang="zh-CN" sz="2800">
                <a:solidFill>
                  <a:srgbClr val="FF3300"/>
                </a:solidFill>
                <a:latin typeface="Arial" pitchFamily="34" charset="0"/>
                <a:sym typeface="Symbol" pitchFamily="18" charset="2"/>
              </a:rPr>
              <a:t>B</a:t>
            </a:r>
            <a:r>
              <a:rPr lang="zh-CN" altLang="zh-CN" sz="2800">
                <a:solidFill>
                  <a:srgbClr val="FF3300"/>
                </a:solidFill>
                <a:latin typeface="Arial" pitchFamily="34" charset="0"/>
                <a:sym typeface="Symbol" pitchFamily="18" charset="2"/>
              </a:rPr>
              <a:t>发生的</a:t>
            </a:r>
            <a:r>
              <a:rPr lang="zh-CN" altLang="zh-CN" sz="2800" b="1">
                <a:solidFill>
                  <a:srgbClr val="FF3300"/>
                </a:solidFill>
                <a:latin typeface="Arial" pitchFamily="34" charset="0"/>
                <a:sym typeface="Symbol" pitchFamily="18" charset="2"/>
              </a:rPr>
              <a:t>条件概率</a:t>
            </a:r>
            <a:r>
              <a:rPr lang="zh-CN" altLang="zh-CN" sz="2800">
                <a:solidFill>
                  <a:srgbClr val="FC0128"/>
                </a:solidFill>
                <a:latin typeface="Arial" pitchFamily="34" charset="0"/>
                <a:sym typeface="Symbol" pitchFamily="18" charset="2"/>
              </a:rPr>
              <a:t>       </a:t>
            </a:r>
            <a:endParaRPr lang="zh-CN" altLang="en-US" sz="2800" b="1">
              <a:solidFill>
                <a:srgbClr val="FC0128"/>
              </a:solidFill>
              <a:latin typeface="Arial" pitchFamily="34" charset="0"/>
              <a:sym typeface="Symbol" pitchFamily="18" charset="2"/>
            </a:endParaRPr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auto">
          <a:xfrm>
            <a:off x="609600" y="3886200"/>
            <a:ext cx="6326188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2800">
                <a:latin typeface="Arial" pitchFamily="34" charset="0"/>
              </a:rPr>
              <a:t>一般地，设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zh-CN" sz="2800">
                <a:latin typeface="Arial" pitchFamily="34" charset="0"/>
              </a:rPr>
              <a:t>是</a:t>
            </a:r>
            <a:r>
              <a:rPr lang="en-US" altLang="zh-CN" sz="2800">
                <a:latin typeface="Arial" pitchFamily="34" charset="0"/>
                <a:sym typeface="Symbol" pitchFamily="18" charset="2"/>
              </a:rPr>
              <a:t>S</a:t>
            </a:r>
            <a:r>
              <a:rPr lang="zh-CN" altLang="zh-CN" sz="2800">
                <a:latin typeface="Arial" pitchFamily="34" charset="0"/>
              </a:rPr>
              <a:t>中的两个事件</a:t>
            </a:r>
            <a:r>
              <a:rPr lang="zh-CN" altLang="en-US" sz="2800">
                <a:latin typeface="Arial" pitchFamily="34" charset="0"/>
                <a:sym typeface="Symbol" pitchFamily="18" charset="2"/>
              </a:rPr>
              <a:t>，</a:t>
            </a:r>
            <a:r>
              <a:rPr lang="zh-CN" altLang="zh-CN" sz="2800">
                <a:latin typeface="Arial" pitchFamily="34" charset="0"/>
                <a:sym typeface="Symbol" pitchFamily="18" charset="2"/>
              </a:rPr>
              <a:t>则 </a:t>
            </a:r>
          </a:p>
        </p:txBody>
      </p:sp>
      <p:graphicFrame>
        <p:nvGraphicFramePr>
          <p:cNvPr id="620551" name="Object 7"/>
          <p:cNvGraphicFramePr>
            <a:graphicFrameLocks noChangeAspect="1"/>
          </p:cNvGraphicFramePr>
          <p:nvPr/>
        </p:nvGraphicFramePr>
        <p:xfrm>
          <a:off x="4038600" y="2667000"/>
          <a:ext cx="25908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9" name="Equation" r:id="rId6" imgW="1002865" imgH="431613" progId="Equation.3">
                  <p:embed/>
                </p:oleObj>
              </mc:Choice>
              <mc:Fallback>
                <p:oleObj name="Equation" r:id="rId6" imgW="1002865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667000"/>
                        <a:ext cx="25908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463800" y="4652963"/>
          <a:ext cx="32607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0" name="Equation" r:id="rId8" imgW="1257120" imgH="431640" progId="Equation.DSMT4">
                  <p:embed/>
                </p:oleObj>
              </mc:Choice>
              <mc:Fallback>
                <p:oleObj name="Equation" r:id="rId8" imgW="1257120" imgH="4316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652963"/>
                        <a:ext cx="326072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0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0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6" grpId="0" autoUpdateAnimBg="0"/>
      <p:bldP spid="620549" grpId="0" autoUpdateAnimBg="0"/>
      <p:bldP spid="620550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WordArt 2"/>
          <p:cNvSpPr>
            <a:spLocks noChangeArrowheads="1" noChangeShapeType="1" noTextEdit="1"/>
          </p:cNvSpPr>
          <p:nvPr/>
        </p:nvSpPr>
        <p:spPr bwMode="auto">
          <a:xfrm rot="1260000">
            <a:off x="1219200" y="1219200"/>
            <a:ext cx="850900" cy="998538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69310"/>
              </a:avLst>
            </a:prstTxWarp>
          </a:bodyPr>
          <a:lstStyle/>
          <a:p>
            <a:pPr fontAlgn="auto"/>
            <a:r>
              <a:rPr lang="en-US" altLang="zh-CN" sz="3600" i="1" kern="10"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?</a:t>
            </a:r>
            <a:endParaRPr lang="zh-CN" altLang="en-US" sz="3600" i="1" kern="10">
              <a:ln w="25400">
                <a:solidFill>
                  <a:srgbClr val="3366FF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621571" name="Text Box 3"/>
          <p:cNvSpPr txBox="1">
            <a:spLocks noChangeArrowheads="1"/>
          </p:cNvSpPr>
          <p:nvPr/>
        </p:nvSpPr>
        <p:spPr bwMode="auto">
          <a:xfrm>
            <a:off x="2133600" y="1295400"/>
            <a:ext cx="624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accent2"/>
                </a:solidFill>
              </a:rPr>
              <a:t>“</a:t>
            </a:r>
            <a:r>
              <a:rPr lang="zh-CN" altLang="en-US" sz="3600" b="1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条件概率”是“概率”吗？</a:t>
            </a:r>
          </a:p>
        </p:txBody>
      </p:sp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2286000" y="2284413"/>
            <a:ext cx="45720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何时</a:t>
            </a:r>
            <a:r>
              <a:rPr lang="en-US" altLang="zh-CN" sz="3600" b="1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P(A|B)=P(A)?</a:t>
            </a:r>
          </a:p>
          <a:p>
            <a:r>
              <a:rPr lang="zh-CN" altLang="en-US" sz="3600" b="1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何时</a:t>
            </a:r>
            <a:r>
              <a:rPr lang="en-US" altLang="zh-CN" sz="3600" b="1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P(A|B)&gt;P(A)?</a:t>
            </a:r>
          </a:p>
          <a:p>
            <a:r>
              <a:rPr lang="zh-CN" altLang="en-US" sz="3600" b="1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何时</a:t>
            </a:r>
            <a:r>
              <a:rPr lang="en-US" altLang="zh-CN" sz="3600" b="1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P(A|B)&lt;P(A)?</a:t>
            </a:r>
          </a:p>
        </p:txBody>
      </p:sp>
      <p:sp>
        <p:nvSpPr>
          <p:cNvPr id="621573" name="Text Box 5"/>
          <p:cNvSpPr txBox="1">
            <a:spLocks noChangeArrowheads="1"/>
          </p:cNvSpPr>
          <p:nvPr/>
        </p:nvSpPr>
        <p:spPr bwMode="auto">
          <a:xfrm>
            <a:off x="533400" y="2209800"/>
            <a:ext cx="7924800" cy="369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FC0128"/>
                </a:solidFill>
                <a:latin typeface="楷体_GB2312"/>
                <a:ea typeface="楷体_GB2312"/>
                <a:cs typeface="楷体_GB2312"/>
              </a:rPr>
              <a:t>概率定义</a:t>
            </a:r>
            <a:r>
              <a:rPr kumimoji="1" lang="zh-CN" altLang="en-US" sz="2400" b="1">
                <a:latin typeface="楷体_GB2312"/>
                <a:ea typeface="楷体_GB2312"/>
                <a:cs typeface="楷体_GB2312"/>
              </a:rPr>
              <a:t> 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</a:rPr>
              <a:t> </a:t>
            </a:r>
          </a:p>
          <a:p>
            <a:pPr>
              <a:lnSpc>
                <a:spcPct val="125000"/>
              </a:lnSpc>
            </a:pPr>
            <a:r>
              <a:rPr kumimoji="1" lang="zh-CN" altLang="en-US" sz="2400">
                <a:latin typeface="楷体_GB2312"/>
                <a:ea typeface="楷体_GB2312"/>
                <a:cs typeface="楷体_GB2312"/>
              </a:rPr>
              <a:t>   若对随机试验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E</a:t>
            </a:r>
            <a:r>
              <a:rPr kumimoji="1" lang="zh-CN" altLang="zh-CN" sz="2400">
                <a:latin typeface="楷体_GB2312"/>
                <a:ea typeface="楷体_GB2312"/>
                <a:cs typeface="楷体_GB2312"/>
              </a:rPr>
              <a:t>所对应的样本空间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S</a:t>
            </a:r>
            <a:r>
              <a:rPr kumimoji="1" lang="zh-CN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中的每一事件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A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  <a:sym typeface="Symbol" pitchFamily="18" charset="2"/>
              </a:rPr>
              <a:t>，</a:t>
            </a:r>
            <a:r>
              <a:rPr kumimoji="1" lang="zh-CN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均赋予一实数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P(A)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  <a:sym typeface="Symbol" pitchFamily="18" charset="2"/>
              </a:rPr>
              <a:t>，</a:t>
            </a:r>
            <a:r>
              <a:rPr kumimoji="1" lang="zh-CN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集合函数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P(A)</a:t>
            </a:r>
            <a:r>
              <a:rPr kumimoji="1" lang="zh-CN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满足条件：</a:t>
            </a:r>
          </a:p>
          <a:p>
            <a:pPr>
              <a:lnSpc>
                <a:spcPct val="125000"/>
              </a:lnSpc>
              <a:buFontTx/>
              <a:buAutoNum type="arabicParenBoth"/>
            </a:pP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P(A) 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</a:t>
            </a:r>
            <a:r>
              <a:rPr kumimoji="1" lang="en-US" altLang="zh-CN" sz="2400" b="1">
                <a:latin typeface="楷体_GB2312"/>
                <a:ea typeface="楷体_GB2312"/>
                <a:cs typeface="楷体_GB2312"/>
                <a:sym typeface="Symbol" pitchFamily="18" charset="2"/>
              </a:rPr>
              <a:t>≥0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</a:rPr>
              <a:t>； 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(2) P(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S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)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</a:rPr>
              <a:t>＝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1;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(3) </a:t>
            </a:r>
            <a:r>
              <a:rPr kumimoji="1" lang="zh-CN" altLang="zh-CN" sz="2400" b="1">
                <a:solidFill>
                  <a:schemeClr val="folHlink"/>
                </a:solidFill>
                <a:latin typeface="楷体_GB2312"/>
                <a:ea typeface="楷体_GB2312"/>
                <a:cs typeface="楷体_GB2312"/>
              </a:rPr>
              <a:t>可列可加性</a:t>
            </a:r>
            <a:r>
              <a:rPr kumimoji="1" lang="zh-CN" altLang="zh-CN" sz="2400">
                <a:solidFill>
                  <a:schemeClr val="folHlink"/>
                </a:solidFill>
                <a:latin typeface="楷体_GB2312"/>
                <a:ea typeface="楷体_GB2312"/>
                <a:cs typeface="楷体_GB2312"/>
              </a:rPr>
              <a:t>：</a:t>
            </a:r>
            <a:r>
              <a:rPr kumimoji="1" lang="zh-CN" altLang="zh-CN" sz="2400">
                <a:latin typeface="楷体_GB2312"/>
                <a:ea typeface="楷体_GB2312"/>
                <a:cs typeface="楷体_GB2312"/>
              </a:rPr>
              <a:t>设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A</a:t>
            </a:r>
            <a:r>
              <a:rPr kumimoji="1" lang="en-US" altLang="zh-CN" sz="2400" baseline="-25000">
                <a:latin typeface="楷体_GB2312"/>
                <a:ea typeface="楷体_GB2312"/>
                <a:cs typeface="楷体_GB2312"/>
              </a:rPr>
              <a:t>1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</a:rPr>
              <a:t>，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A</a:t>
            </a:r>
            <a:r>
              <a:rPr kumimoji="1" lang="en-US" altLang="zh-CN" sz="2400" baseline="-25000">
                <a:latin typeface="楷体_GB2312"/>
                <a:ea typeface="楷体_GB2312"/>
                <a:cs typeface="楷体_GB2312"/>
              </a:rPr>
              <a:t>2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</a:rPr>
              <a:t>，</a:t>
            </a:r>
            <a:r>
              <a:rPr kumimoji="1" lang="en-US" altLang="zh-CN" sz="2400">
                <a:latin typeface="Times New Roman" pitchFamily="18" charset="0"/>
                <a:ea typeface="楷体_GB2312"/>
                <a:cs typeface="楷体_GB2312"/>
              </a:rPr>
              <a:t>…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, </a:t>
            </a:r>
            <a:r>
              <a:rPr kumimoji="1" lang="zh-CN" altLang="zh-CN" sz="2400">
                <a:latin typeface="楷体_GB2312"/>
                <a:ea typeface="楷体_GB2312"/>
                <a:cs typeface="楷体_GB2312"/>
              </a:rPr>
              <a:t>是一列两两互不相容的事件，即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A</a:t>
            </a:r>
            <a:r>
              <a:rPr kumimoji="1" lang="en-US" altLang="zh-CN" sz="2400" baseline="-25000">
                <a:latin typeface="楷体_GB2312"/>
                <a:ea typeface="楷体_GB2312"/>
                <a:cs typeface="楷体_GB2312"/>
              </a:rPr>
              <a:t>i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A</a:t>
            </a:r>
            <a:r>
              <a:rPr kumimoji="1" lang="en-US" altLang="zh-CN" sz="2400" baseline="-25000">
                <a:latin typeface="楷体_GB2312"/>
                <a:ea typeface="楷体_GB2312"/>
                <a:cs typeface="楷体_GB2312"/>
              </a:rPr>
              <a:t>j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</a:rPr>
              <a:t>＝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  <a:sym typeface="Symbol" pitchFamily="18" charset="2"/>
              </a:rPr>
              <a:t>，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(ij), i , j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  <a:sym typeface="Symbol" pitchFamily="18" charset="2"/>
              </a:rPr>
              <a:t>＝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1, 2, </a:t>
            </a:r>
            <a:r>
              <a:rPr kumimoji="1" lang="en-US" altLang="zh-CN" sz="2400">
                <a:latin typeface="Times New Roman" pitchFamily="18" charset="0"/>
                <a:ea typeface="楷体_GB2312"/>
                <a:cs typeface="楷体_GB2312"/>
                <a:sym typeface="Symbol" pitchFamily="18" charset="2"/>
              </a:rPr>
              <a:t>…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, 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  <a:sym typeface="Symbol" pitchFamily="18" charset="2"/>
              </a:rPr>
              <a:t>有</a:t>
            </a:r>
            <a:endParaRPr kumimoji="1" lang="zh-CN" altLang="zh-CN" sz="2400">
              <a:latin typeface="楷体_GB2312"/>
              <a:ea typeface="楷体_GB2312"/>
              <a:cs typeface="楷体_GB2312"/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kumimoji="1" lang="zh-CN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       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P( A</a:t>
            </a:r>
            <a:r>
              <a:rPr kumimoji="1" lang="en-US" altLang="zh-CN" sz="2400" baseline="-25000">
                <a:latin typeface="楷体_GB2312"/>
                <a:ea typeface="楷体_GB2312"/>
                <a:cs typeface="楷体_GB2312"/>
              </a:rPr>
              <a:t>1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 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 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A</a:t>
            </a:r>
            <a:r>
              <a:rPr kumimoji="1" lang="en-US" altLang="zh-CN" sz="2400" baseline="-25000">
                <a:latin typeface="楷体_GB2312"/>
                <a:ea typeface="楷体_GB2312"/>
                <a:cs typeface="楷体_GB2312"/>
              </a:rPr>
              <a:t>2 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</a:t>
            </a:r>
            <a:r>
              <a:rPr kumimoji="1" lang="en-US" altLang="zh-CN" sz="2400" baseline="-25000">
                <a:latin typeface="楷体_GB2312"/>
                <a:ea typeface="楷体_GB2312"/>
                <a:cs typeface="楷体_GB2312"/>
              </a:rPr>
              <a:t> </a:t>
            </a:r>
            <a:r>
              <a:rPr kumimoji="1" lang="en-US" altLang="zh-CN" sz="2400">
                <a:latin typeface="Times New Roman" pitchFamily="18" charset="0"/>
                <a:ea typeface="楷体_GB2312"/>
                <a:cs typeface="楷体_GB2312"/>
              </a:rPr>
              <a:t>…</a:t>
            </a:r>
            <a:r>
              <a:rPr kumimoji="1" lang="en-US" altLang="zh-CN" sz="2400" baseline="-25000">
                <a:latin typeface="楷体_GB2312"/>
                <a:ea typeface="楷体_GB2312"/>
                <a:cs typeface="楷体_GB2312"/>
              </a:rPr>
              <a:t> 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)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</a:rPr>
              <a:t>＝ 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P(A</a:t>
            </a:r>
            <a:r>
              <a:rPr kumimoji="1" lang="en-US" altLang="zh-CN" sz="2400" baseline="-25000">
                <a:latin typeface="楷体_GB2312"/>
                <a:ea typeface="楷体_GB2312"/>
                <a:cs typeface="楷体_GB2312"/>
              </a:rPr>
              <a:t>1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) </a:t>
            </a:r>
            <a:r>
              <a:rPr kumimoji="1" lang="zh-CN" altLang="en-US" sz="2400">
                <a:latin typeface="楷体_GB2312"/>
                <a:ea typeface="楷体_GB2312"/>
                <a:cs typeface="楷体_GB2312"/>
              </a:rPr>
              <a:t>＋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P(A</a:t>
            </a:r>
            <a:r>
              <a:rPr kumimoji="1" lang="en-US" altLang="zh-CN" sz="2400" baseline="-25000">
                <a:latin typeface="楷体_GB2312"/>
                <a:ea typeface="楷体_GB2312"/>
                <a:cs typeface="楷体_GB2312"/>
              </a:rPr>
              <a:t>2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)+</a:t>
            </a:r>
            <a:r>
              <a:rPr kumimoji="1" lang="en-US" altLang="zh-CN" sz="2400">
                <a:latin typeface="Times New Roman" pitchFamily="18" charset="0"/>
                <a:ea typeface="楷体_GB2312"/>
                <a:cs typeface="楷体_GB2312"/>
              </a:rPr>
              <a:t>…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</a:rPr>
              <a:t>.      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             </a:t>
            </a:r>
            <a:r>
              <a:rPr kumimoji="1" lang="zh-CN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则称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P(A)</a:t>
            </a:r>
            <a:r>
              <a:rPr kumimoji="1" lang="zh-CN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为事件</a:t>
            </a:r>
            <a:r>
              <a:rPr kumimoji="1" lang="en-US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A</a:t>
            </a:r>
            <a:r>
              <a:rPr kumimoji="1" lang="zh-CN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的</a:t>
            </a:r>
            <a:r>
              <a:rPr kumimoji="1" lang="zh-CN" altLang="zh-CN" sz="2400" b="1">
                <a:latin typeface="楷体_GB2312"/>
                <a:ea typeface="楷体_GB2312"/>
                <a:cs typeface="楷体_GB2312"/>
                <a:sym typeface="Symbol" pitchFamily="18" charset="2"/>
              </a:rPr>
              <a:t>概率</a:t>
            </a:r>
            <a:r>
              <a:rPr kumimoji="1" lang="zh-CN" altLang="zh-CN" sz="2400">
                <a:latin typeface="楷体_GB2312"/>
                <a:ea typeface="楷体_GB2312"/>
                <a:cs typeface="楷体_GB2312"/>
                <a:sym typeface="Symbol" pitchFamily="18" charset="2"/>
              </a:rPr>
              <a:t>。</a:t>
            </a:r>
            <a:endParaRPr kumimoji="1" lang="zh-CN" altLang="en-US" sz="2400">
              <a:latin typeface="楷体_GB2312"/>
              <a:ea typeface="楷体_GB2312"/>
              <a:cs typeface="楷体_GB231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"/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621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2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21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21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21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21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0" grpId="0" animBg="1"/>
      <p:bldP spid="621571" grpId="0" build="p" autoUpdateAnimBg="0"/>
      <p:bldP spid="621572" grpId="0" build="p" autoUpdateAnimBg="0"/>
      <p:bldP spid="621573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Text Box 2"/>
          <p:cNvSpPr txBox="1">
            <a:spLocks noChangeArrowheads="1"/>
          </p:cNvSpPr>
          <p:nvPr/>
        </p:nvSpPr>
        <p:spPr bwMode="auto">
          <a:xfrm>
            <a:off x="381000" y="1125538"/>
            <a:ext cx="83058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2.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一盒中混有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100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只新 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旧乒乓球，各有红、白两色，分 类如下表。从盒中随机取出一球，若取得的是一只红球，试求该红球是新球的概率。</a:t>
            </a:r>
          </a:p>
        </p:txBody>
      </p:sp>
      <p:graphicFrame>
        <p:nvGraphicFramePr>
          <p:cNvPr id="622595" name="Group 3"/>
          <p:cNvGraphicFramePr>
            <a:graphicFrameLocks noGrp="1"/>
          </p:cNvGraphicFramePr>
          <p:nvPr/>
        </p:nvGraphicFramePr>
        <p:xfrm>
          <a:off x="6096000" y="2667000"/>
          <a:ext cx="2590800" cy="1676401"/>
        </p:xfrm>
        <a:graphic>
          <a:graphicData uri="http://schemas.openxmlformats.org/drawingml/2006/table">
            <a:tbl>
              <a:tblPr/>
              <a:tblGrid>
                <a:gridCol w="69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2613" name="Text Box 21"/>
          <p:cNvSpPr txBox="1">
            <a:spLocks noChangeArrowheads="1"/>
          </p:cNvSpPr>
          <p:nvPr/>
        </p:nvSpPr>
        <p:spPr bwMode="auto">
          <a:xfrm>
            <a:off x="533400" y="2878138"/>
            <a:ext cx="52578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/>
              <a:t>设</a:t>
            </a:r>
            <a:r>
              <a:rPr lang="en-US" altLang="zh-CN" sz="2800"/>
              <a:t>A--</a:t>
            </a:r>
            <a:r>
              <a:rPr lang="zh-CN" altLang="en-US" sz="2800"/>
              <a:t>从盒中随机取到一只红球</a:t>
            </a:r>
            <a:r>
              <a:rPr lang="en-US" altLang="zh-CN" sz="2800"/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2800"/>
              <a:t>  B--</a:t>
            </a:r>
            <a:r>
              <a:rPr lang="zh-CN" altLang="en-US" sz="2800"/>
              <a:t>从盒中随机取到一只新球</a:t>
            </a:r>
            <a:r>
              <a:rPr lang="en-US" altLang="zh-CN" sz="2800"/>
              <a:t>.  </a:t>
            </a:r>
          </a:p>
        </p:txBody>
      </p:sp>
      <p:sp>
        <p:nvSpPr>
          <p:cNvPr id="622618" name="Oval 26"/>
          <p:cNvSpPr>
            <a:spLocks noChangeArrowheads="1"/>
          </p:cNvSpPr>
          <p:nvPr/>
        </p:nvSpPr>
        <p:spPr bwMode="auto">
          <a:xfrm>
            <a:off x="6705600" y="2667000"/>
            <a:ext cx="914400" cy="1828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B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22619" name="WordArt 27"/>
          <p:cNvSpPr>
            <a:spLocks noChangeArrowheads="1" noChangeShapeType="1" noTextEdit="1"/>
          </p:cNvSpPr>
          <p:nvPr/>
        </p:nvSpPr>
        <p:spPr bwMode="auto">
          <a:xfrm>
            <a:off x="7239000" y="3124200"/>
            <a:ext cx="22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A</a:t>
            </a:r>
            <a:endParaRPr lang="zh-CN" altLang="en-US" sz="2800" kern="10">
              <a:ln w="12700">
                <a:solidFill>
                  <a:srgbClr val="FF00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宋体"/>
              <a:ea typeface="宋体"/>
            </a:endParaRPr>
          </a:p>
        </p:txBody>
      </p:sp>
      <p:graphicFrame>
        <p:nvGraphicFramePr>
          <p:cNvPr id="622620" name="Object 28"/>
          <p:cNvGraphicFramePr>
            <a:graphicFrameLocks noChangeAspect="1"/>
          </p:cNvGraphicFramePr>
          <p:nvPr/>
        </p:nvGraphicFramePr>
        <p:xfrm>
          <a:off x="1219200" y="4495800"/>
          <a:ext cx="1219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7" name="Equation" r:id="rId4" imgW="507780" imgH="215806" progId="Equation.3">
                  <p:embed/>
                </p:oleObj>
              </mc:Choice>
              <mc:Fallback>
                <p:oleObj name="Equation" r:id="rId4" imgW="507780" imgH="21580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95800"/>
                        <a:ext cx="12192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21" name="Oval 29"/>
          <p:cNvSpPr>
            <a:spLocks noChangeArrowheads="1"/>
          </p:cNvSpPr>
          <p:nvPr/>
        </p:nvSpPr>
        <p:spPr bwMode="auto">
          <a:xfrm>
            <a:off x="6629400" y="3124200"/>
            <a:ext cx="1981200" cy="6858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22622" name="WordArt 30"/>
          <p:cNvSpPr>
            <a:spLocks noChangeArrowheads="1" noChangeShapeType="1" noTextEdit="1"/>
          </p:cNvSpPr>
          <p:nvPr/>
        </p:nvSpPr>
        <p:spPr bwMode="auto">
          <a:xfrm>
            <a:off x="7772400" y="3124200"/>
            <a:ext cx="228600" cy="617538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r>
              <a:rPr lang="en-US" altLang="zh-CN" sz="2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B</a:t>
            </a:r>
            <a:endParaRPr lang="zh-CN" altLang="en-US" sz="2800" kern="10">
              <a:ln w="952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9999FF"/>
                  </a:gs>
                  <a:gs pos="100000">
                    <a:srgbClr val="009999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C0C0C0"/>
                </a:outerShdw>
              </a:effectLst>
              <a:latin typeface="宋体"/>
              <a:ea typeface="宋体"/>
            </a:endParaRPr>
          </a:p>
        </p:txBody>
      </p:sp>
      <p:graphicFrame>
        <p:nvGraphicFramePr>
          <p:cNvPr id="622623" name="Object 31"/>
          <p:cNvGraphicFramePr>
            <a:graphicFrameLocks noChangeAspect="1"/>
          </p:cNvGraphicFramePr>
          <p:nvPr/>
        </p:nvGraphicFramePr>
        <p:xfrm>
          <a:off x="2911475" y="4495800"/>
          <a:ext cx="13414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8" name="Equation" r:id="rId6" imgW="558558" imgH="215806" progId="Equation.3">
                  <p:embed/>
                </p:oleObj>
              </mc:Choice>
              <mc:Fallback>
                <p:oleObj name="Equation" r:id="rId6" imgW="558558" imgH="215806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4495800"/>
                        <a:ext cx="13414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24" name="Object 32"/>
          <p:cNvGraphicFramePr>
            <a:graphicFrameLocks noChangeAspect="1"/>
          </p:cNvGraphicFramePr>
          <p:nvPr/>
        </p:nvGraphicFramePr>
        <p:xfrm>
          <a:off x="1371600" y="5181600"/>
          <a:ext cx="30480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9" name="Equation" r:id="rId8" imgW="1193800" imgH="431800" progId="Equation.3">
                  <p:embed/>
                </p:oleObj>
              </mc:Choice>
              <mc:Fallback>
                <p:oleObj name="Equation" r:id="rId8" imgW="1193800" imgH="431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81600"/>
                        <a:ext cx="30480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22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2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2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2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2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2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2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2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2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2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 autoUpdateAnimBg="0"/>
      <p:bldP spid="622613" grpId="0" autoUpdateAnimBg="0"/>
      <p:bldP spid="622618" grpId="0" animBg="1"/>
      <p:bldP spid="622619" grpId="0" animBg="1"/>
      <p:bldP spid="622621" grpId="0" animBg="1"/>
      <p:bldP spid="62262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auto">
          <a:xfrm>
            <a:off x="685800" y="661988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zh-CN" altLang="en-US" sz="2800" b="1">
                <a:latin typeface="Arial" pitchFamily="34" charset="0"/>
              </a:rPr>
              <a:t>二、</a:t>
            </a:r>
            <a:r>
              <a:rPr lang="zh-CN" altLang="en-US" sz="2800" b="1">
                <a:solidFill>
                  <a:schemeClr val="folHlink"/>
                </a:solidFill>
                <a:latin typeface="Arial" pitchFamily="34" charset="0"/>
              </a:rPr>
              <a:t>乘法公式</a:t>
            </a:r>
            <a:endParaRPr lang="zh-CN" altLang="en-US" sz="2800" b="1">
              <a:latin typeface="Arial" pitchFamily="34" charset="0"/>
            </a:endParaRPr>
          </a:p>
        </p:txBody>
      </p:sp>
      <p:sp>
        <p:nvSpPr>
          <p:cNvPr id="623619" name="Text Box 3"/>
          <p:cNvSpPr txBox="1">
            <a:spLocks noChangeArrowheads="1"/>
          </p:cNvSpPr>
          <p:nvPr/>
        </p:nvSpPr>
        <p:spPr bwMode="auto">
          <a:xfrm>
            <a:off x="762000" y="1576388"/>
            <a:ext cx="7467600" cy="19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>
                <a:latin typeface="Arial" pitchFamily="34" charset="0"/>
              </a:rPr>
              <a:t>设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en-US" altLang="zh-CN" sz="2800">
                <a:latin typeface="Arial" pitchFamily="34" charset="0"/>
                <a:sym typeface="Symbol" pitchFamily="18" charset="2"/>
              </a:rPr>
              <a:t></a:t>
            </a:r>
            <a:r>
              <a:rPr lang="en-US" altLang="zh-CN" sz="2800">
                <a:latin typeface="Arial" pitchFamily="34" charset="0"/>
              </a:rPr>
              <a:t>S</a:t>
            </a:r>
            <a:r>
              <a:rPr lang="zh-CN" altLang="en-US" sz="2800">
                <a:latin typeface="Arial" pitchFamily="34" charset="0"/>
              </a:rPr>
              <a:t>，</a:t>
            </a:r>
            <a:r>
              <a:rPr lang="en-US" altLang="zh-CN" sz="2800">
                <a:latin typeface="Arial" pitchFamily="34" charset="0"/>
              </a:rPr>
              <a:t>P</a:t>
            </a:r>
            <a:r>
              <a:rPr lang="zh-CN" altLang="en-US" sz="2800">
                <a:latin typeface="Arial" pitchFamily="34" charset="0"/>
              </a:rPr>
              <a:t>（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）</a:t>
            </a:r>
            <a:r>
              <a:rPr lang="en-US" altLang="zh-CN" sz="2800">
                <a:latin typeface="Arial" pitchFamily="34" charset="0"/>
              </a:rPr>
              <a:t>&gt;0,</a:t>
            </a:r>
            <a:r>
              <a:rPr lang="zh-CN" altLang="zh-CN" sz="2800">
                <a:latin typeface="Arial" pitchFamily="34" charset="0"/>
              </a:rPr>
              <a:t>则</a:t>
            </a:r>
          </a:p>
          <a:p>
            <a:pPr>
              <a:lnSpc>
                <a:spcPct val="150000"/>
              </a:lnSpc>
            </a:pPr>
            <a:r>
              <a:rPr lang="zh-CN" altLang="zh-CN" sz="2800">
                <a:latin typeface="Arial" pitchFamily="34" charset="0"/>
              </a:rPr>
              <a:t>                </a:t>
            </a:r>
            <a:r>
              <a:rPr lang="en-US" altLang="zh-CN" sz="2800">
                <a:latin typeface="Arial" pitchFamily="34" charset="0"/>
              </a:rPr>
              <a:t>P(AB)</a:t>
            </a:r>
            <a:r>
              <a:rPr lang="zh-CN" altLang="en-US" sz="2800">
                <a:latin typeface="Arial" pitchFamily="34" charset="0"/>
              </a:rPr>
              <a:t>＝</a:t>
            </a:r>
            <a:r>
              <a:rPr lang="en-US" altLang="zh-CN" sz="2800">
                <a:latin typeface="Arial" pitchFamily="34" charset="0"/>
              </a:rPr>
              <a:t>P(A)P(B|A).               </a:t>
            </a:r>
          </a:p>
          <a:p>
            <a:pPr>
              <a:lnSpc>
                <a:spcPct val="150000"/>
              </a:lnSpc>
            </a:pPr>
            <a:r>
              <a:rPr lang="zh-CN" altLang="zh-CN" sz="2800">
                <a:latin typeface="Arial" pitchFamily="34" charset="0"/>
              </a:rPr>
              <a:t>称为事件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zh-CN" sz="2800">
                <a:latin typeface="Arial" pitchFamily="34" charset="0"/>
              </a:rPr>
              <a:t>的概率</a:t>
            </a:r>
            <a:r>
              <a:rPr lang="zh-CN" altLang="en-US" sz="2800" b="1">
                <a:latin typeface="Arial" pitchFamily="34" charset="0"/>
              </a:rPr>
              <a:t>乘法公式</a:t>
            </a:r>
            <a:r>
              <a:rPr lang="zh-CN" altLang="zh-CN" sz="2800">
                <a:latin typeface="Arial" pitchFamily="34" charset="0"/>
              </a:rPr>
              <a:t>。</a:t>
            </a:r>
            <a:endParaRPr lang="zh-CN" altLang="en-US" sz="2800" b="1">
              <a:latin typeface="Arial" pitchFamily="34" charset="0"/>
            </a:endParaRPr>
          </a:p>
        </p:txBody>
      </p:sp>
      <p:sp>
        <p:nvSpPr>
          <p:cNvPr id="623620" name="Text Box 4"/>
          <p:cNvSpPr txBox="1">
            <a:spLocks noChangeArrowheads="1"/>
          </p:cNvSpPr>
          <p:nvPr/>
        </p:nvSpPr>
        <p:spPr bwMode="auto">
          <a:xfrm>
            <a:off x="457200" y="3557588"/>
            <a:ext cx="7848600" cy="25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800">
                <a:latin typeface="Arial" pitchFamily="34" charset="0"/>
              </a:rPr>
              <a:t>      </a:t>
            </a:r>
            <a:r>
              <a:rPr lang="zh-CN" altLang="en-US" sz="2800">
                <a:latin typeface="Arial" pitchFamily="34" charset="0"/>
              </a:rPr>
              <a:t>上</a:t>
            </a:r>
            <a:r>
              <a:rPr lang="zh-CN" altLang="zh-CN" sz="2800">
                <a:latin typeface="Arial" pitchFamily="34" charset="0"/>
              </a:rPr>
              <a:t>式还可推广到三个事件的情形：</a:t>
            </a:r>
          </a:p>
          <a:p>
            <a:pPr>
              <a:lnSpc>
                <a:spcPct val="150000"/>
              </a:lnSpc>
            </a:pPr>
            <a:r>
              <a:rPr lang="zh-CN" altLang="zh-CN" sz="2800">
                <a:latin typeface="Arial" pitchFamily="34" charset="0"/>
              </a:rPr>
              <a:t>           </a:t>
            </a:r>
            <a:r>
              <a:rPr lang="en-US" altLang="zh-CN" sz="2800">
                <a:latin typeface="Arial" pitchFamily="34" charset="0"/>
              </a:rPr>
              <a:t>P(ABC)</a:t>
            </a:r>
            <a:r>
              <a:rPr lang="zh-CN" altLang="en-US" sz="2800">
                <a:latin typeface="Arial" pitchFamily="34" charset="0"/>
              </a:rPr>
              <a:t>＝</a:t>
            </a:r>
            <a:r>
              <a:rPr lang="en-US" altLang="zh-CN" sz="2800">
                <a:latin typeface="Arial" pitchFamily="34" charset="0"/>
              </a:rPr>
              <a:t>P(A)P(B|A)P(C|AB).        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Arial" pitchFamily="34" charset="0"/>
              </a:rPr>
              <a:t>  </a:t>
            </a:r>
            <a:r>
              <a:rPr lang="zh-CN" altLang="zh-CN" sz="2800">
                <a:latin typeface="Arial" pitchFamily="34" charset="0"/>
              </a:rPr>
              <a:t>一般地，有下列公式：</a:t>
            </a:r>
          </a:p>
          <a:p>
            <a:pPr>
              <a:lnSpc>
                <a:spcPct val="150000"/>
              </a:lnSpc>
            </a:pPr>
            <a:r>
              <a:rPr lang="zh-CN" altLang="zh-CN" sz="2800">
                <a:latin typeface="Arial" pitchFamily="34" charset="0"/>
              </a:rPr>
              <a:t>    </a:t>
            </a:r>
            <a:r>
              <a:rPr lang="en-US" altLang="zh-CN" sz="2800">
                <a:latin typeface="Arial" pitchFamily="34" charset="0"/>
              </a:rPr>
              <a:t>P(A</a:t>
            </a:r>
            <a:r>
              <a:rPr lang="en-US" altLang="zh-CN" sz="2800" baseline="-25000">
                <a:latin typeface="Arial" pitchFamily="34" charset="0"/>
              </a:rPr>
              <a:t>1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en-US" altLang="zh-CN" sz="2800" baseline="-25000">
                <a:latin typeface="Arial" pitchFamily="34" charset="0"/>
              </a:rPr>
              <a:t>2</a:t>
            </a:r>
            <a:r>
              <a:rPr lang="en-US" altLang="zh-CN" sz="2800">
                <a:latin typeface="Arial" pitchFamily="34" charset="0"/>
              </a:rPr>
              <a:t>…A</a:t>
            </a:r>
            <a:r>
              <a:rPr lang="en-US" altLang="zh-CN" sz="2800" baseline="-25000">
                <a:latin typeface="Arial" pitchFamily="34" charset="0"/>
              </a:rPr>
              <a:t>n</a:t>
            </a:r>
            <a:r>
              <a:rPr lang="en-US" altLang="zh-CN" sz="2800">
                <a:latin typeface="Arial" pitchFamily="34" charset="0"/>
              </a:rPr>
              <a:t>)</a:t>
            </a:r>
            <a:r>
              <a:rPr lang="zh-CN" altLang="en-US" sz="2800">
                <a:latin typeface="Arial" pitchFamily="34" charset="0"/>
              </a:rPr>
              <a:t>＝</a:t>
            </a:r>
            <a:r>
              <a:rPr lang="en-US" altLang="zh-CN" sz="2800">
                <a:latin typeface="Arial" pitchFamily="34" charset="0"/>
              </a:rPr>
              <a:t>P(A</a:t>
            </a:r>
            <a:r>
              <a:rPr lang="en-US" altLang="zh-CN" sz="2800" baseline="-25000">
                <a:latin typeface="Arial" pitchFamily="34" charset="0"/>
              </a:rPr>
              <a:t>1</a:t>
            </a:r>
            <a:r>
              <a:rPr lang="en-US" altLang="zh-CN" sz="2800">
                <a:latin typeface="Arial" pitchFamily="34" charset="0"/>
              </a:rPr>
              <a:t>)P(A</a:t>
            </a:r>
            <a:r>
              <a:rPr lang="en-US" altLang="zh-CN" sz="2800" baseline="-25000">
                <a:latin typeface="Arial" pitchFamily="34" charset="0"/>
              </a:rPr>
              <a:t>2</a:t>
            </a:r>
            <a:r>
              <a:rPr lang="en-US" altLang="zh-CN" sz="2800">
                <a:latin typeface="Arial" pitchFamily="34" charset="0"/>
              </a:rPr>
              <a:t>|A</a:t>
            </a:r>
            <a:r>
              <a:rPr lang="en-US" altLang="zh-CN" sz="2800" baseline="-25000">
                <a:latin typeface="Arial" pitchFamily="34" charset="0"/>
              </a:rPr>
              <a:t>1</a:t>
            </a:r>
            <a:r>
              <a:rPr lang="en-US" altLang="zh-CN" sz="2800">
                <a:latin typeface="Arial" pitchFamily="34" charset="0"/>
              </a:rPr>
              <a:t>)...P(A</a:t>
            </a:r>
            <a:r>
              <a:rPr lang="en-US" altLang="zh-CN" sz="2800" baseline="-25000">
                <a:latin typeface="Arial" pitchFamily="34" charset="0"/>
              </a:rPr>
              <a:t>n</a:t>
            </a:r>
            <a:r>
              <a:rPr lang="en-US" altLang="zh-CN" sz="2800">
                <a:latin typeface="Arial" pitchFamily="34" charset="0"/>
              </a:rPr>
              <a:t>|A</a:t>
            </a:r>
            <a:r>
              <a:rPr lang="en-US" altLang="zh-CN" sz="2800" baseline="-25000">
                <a:latin typeface="Arial" pitchFamily="34" charset="0"/>
              </a:rPr>
              <a:t>1</a:t>
            </a:r>
            <a:r>
              <a:rPr lang="en-US" altLang="zh-CN" sz="2800">
                <a:latin typeface="Arial" pitchFamily="34" charset="0"/>
              </a:rPr>
              <a:t>…A</a:t>
            </a:r>
            <a:r>
              <a:rPr lang="en-US" altLang="zh-CN" sz="2800" baseline="-25000">
                <a:latin typeface="Arial" pitchFamily="34" charset="0"/>
              </a:rPr>
              <a:t>n</a:t>
            </a:r>
            <a:r>
              <a:rPr lang="zh-CN" altLang="en-US" sz="2800" baseline="-25000">
                <a:latin typeface="Arial" pitchFamily="34" charset="0"/>
              </a:rPr>
              <a:t>－</a:t>
            </a:r>
            <a:r>
              <a:rPr lang="en-US" altLang="zh-CN" sz="2800" baseline="-25000">
                <a:latin typeface="Arial" pitchFamily="34" charset="0"/>
              </a:rPr>
              <a:t>1</a:t>
            </a:r>
            <a:r>
              <a:rPr lang="en-US" altLang="zh-CN" sz="2800">
                <a:latin typeface="Arial" pitchFamily="34" charset="0"/>
              </a:rPr>
              <a:t>).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3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6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6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8" grpId="0" build="p" autoUpdateAnimBg="0"/>
      <p:bldP spid="623619" grpId="0" autoUpdateAnimBg="0"/>
      <p:bldP spid="6236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smtClean="0"/>
              <a:t>学习过程的几个问题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341438"/>
            <a:ext cx="8229600" cy="478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3. </a:t>
            </a:r>
            <a:r>
              <a:rPr lang="zh-CN" altLang="en-US" smtClean="0"/>
              <a:t>与先修课程的联系</a:t>
            </a:r>
            <a:endParaRPr lang="en-US" altLang="zh-CN" smtClean="0"/>
          </a:p>
          <a:p>
            <a:pPr lvl="1"/>
            <a:r>
              <a:rPr lang="zh-CN" altLang="en-US" smtClean="0"/>
              <a:t>先修课程应用的重要体现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179388" y="995363"/>
            <a:ext cx="8496300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chemeClr val="folHlink"/>
                </a:solidFill>
                <a:latin typeface="仿宋_GB2312"/>
                <a:ea typeface="仿宋_GB2312"/>
                <a:cs typeface="仿宋_GB2312"/>
              </a:rPr>
              <a:t>例</a:t>
            </a:r>
            <a:r>
              <a:rPr lang="en-US" altLang="zh-CN" sz="2800" b="1">
                <a:solidFill>
                  <a:schemeClr val="folHlink"/>
                </a:solidFill>
                <a:latin typeface="仿宋_GB2312"/>
                <a:ea typeface="仿宋_GB2312"/>
                <a:cs typeface="仿宋_GB2312"/>
              </a:rPr>
              <a:t>3</a:t>
            </a:r>
            <a:r>
              <a:rPr lang="en-US" altLang="zh-CN" sz="2800" b="1">
                <a:latin typeface="仿宋_GB2312"/>
                <a:ea typeface="仿宋_GB2312"/>
                <a:cs typeface="仿宋_GB2312"/>
              </a:rPr>
              <a:t> </a:t>
            </a:r>
            <a:r>
              <a:rPr lang="zh-CN" altLang="en-US" sz="2800" b="1">
                <a:latin typeface="仿宋_GB2312"/>
                <a:ea typeface="仿宋_GB2312"/>
                <a:cs typeface="仿宋_GB2312"/>
              </a:rPr>
              <a:t>盒中有</a:t>
            </a:r>
            <a:r>
              <a:rPr lang="en-US" altLang="zh-CN" sz="2800" b="1">
                <a:latin typeface="仿宋_GB2312"/>
                <a:ea typeface="仿宋_GB2312"/>
                <a:cs typeface="仿宋_GB2312"/>
              </a:rPr>
              <a:t>3</a:t>
            </a:r>
            <a:r>
              <a:rPr lang="zh-CN" altLang="en-US" sz="2800" b="1">
                <a:latin typeface="仿宋_GB2312"/>
                <a:ea typeface="仿宋_GB2312"/>
                <a:cs typeface="仿宋_GB2312"/>
              </a:rPr>
              <a:t>个红球，</a:t>
            </a:r>
            <a:r>
              <a:rPr lang="en-US" altLang="zh-CN" sz="2800" b="1">
                <a:latin typeface="仿宋_GB2312"/>
                <a:ea typeface="仿宋_GB2312"/>
                <a:cs typeface="仿宋_GB2312"/>
              </a:rPr>
              <a:t>2</a:t>
            </a:r>
            <a:r>
              <a:rPr lang="zh-CN" altLang="en-US" sz="2800" b="1">
                <a:latin typeface="仿宋_GB2312"/>
                <a:ea typeface="仿宋_GB2312"/>
                <a:cs typeface="仿宋_GB2312"/>
              </a:rPr>
              <a:t>个白球，每次从袋中任取一只，观察其颜色后放回，并再放入一只与所取之球颜色相同的球，若从合中连续取球</a:t>
            </a:r>
            <a:r>
              <a:rPr lang="en-US" altLang="zh-CN" sz="2800" b="1">
                <a:latin typeface="仿宋_GB2312"/>
                <a:ea typeface="仿宋_GB2312"/>
                <a:cs typeface="仿宋_GB2312"/>
              </a:rPr>
              <a:t>4</a:t>
            </a:r>
            <a:r>
              <a:rPr lang="zh-CN" altLang="en-US" sz="2800" b="1">
                <a:latin typeface="仿宋_GB2312"/>
                <a:ea typeface="仿宋_GB2312"/>
                <a:cs typeface="仿宋_GB2312"/>
              </a:rPr>
              <a:t>次</a:t>
            </a:r>
            <a:r>
              <a:rPr lang="en-US" altLang="zh-CN" sz="2800" b="1">
                <a:latin typeface="仿宋_GB2312"/>
                <a:ea typeface="仿宋_GB2312"/>
                <a:cs typeface="仿宋_GB2312"/>
              </a:rPr>
              <a:t>,</a:t>
            </a:r>
            <a:r>
              <a:rPr lang="zh-CN" altLang="en-US" sz="2800" b="1">
                <a:latin typeface="仿宋_GB2312"/>
                <a:ea typeface="仿宋_GB2312"/>
                <a:cs typeface="仿宋_GB2312"/>
              </a:rPr>
              <a:t>试求第</a:t>
            </a:r>
            <a:r>
              <a:rPr lang="en-US" altLang="zh-CN" sz="2800" b="1">
                <a:latin typeface="仿宋_GB2312"/>
                <a:ea typeface="仿宋_GB2312"/>
                <a:cs typeface="仿宋_GB2312"/>
              </a:rPr>
              <a:t>1</a:t>
            </a:r>
            <a:r>
              <a:rPr lang="zh-CN" altLang="en-US" sz="2800" b="1">
                <a:latin typeface="仿宋_GB2312"/>
                <a:ea typeface="仿宋_GB2312"/>
                <a:cs typeface="仿宋_GB2312"/>
              </a:rPr>
              <a:t>、</a:t>
            </a:r>
            <a:r>
              <a:rPr lang="en-US" altLang="zh-CN" sz="2800" b="1">
                <a:latin typeface="仿宋_GB2312"/>
                <a:ea typeface="仿宋_GB2312"/>
                <a:cs typeface="仿宋_GB2312"/>
              </a:rPr>
              <a:t>2</a:t>
            </a:r>
            <a:r>
              <a:rPr lang="zh-CN" altLang="en-US" sz="2800" b="1">
                <a:latin typeface="仿宋_GB2312"/>
                <a:ea typeface="仿宋_GB2312"/>
                <a:cs typeface="仿宋_GB2312"/>
              </a:rPr>
              <a:t>次取得白球、第</a:t>
            </a:r>
            <a:r>
              <a:rPr lang="en-US" altLang="zh-CN" sz="2800" b="1">
                <a:latin typeface="仿宋_GB2312"/>
                <a:ea typeface="仿宋_GB2312"/>
                <a:cs typeface="仿宋_GB2312"/>
              </a:rPr>
              <a:t>3</a:t>
            </a:r>
            <a:r>
              <a:rPr lang="zh-CN" altLang="en-US" sz="2800" b="1">
                <a:latin typeface="仿宋_GB2312"/>
                <a:ea typeface="仿宋_GB2312"/>
                <a:cs typeface="仿宋_GB2312"/>
              </a:rPr>
              <a:t>、</a:t>
            </a:r>
            <a:r>
              <a:rPr lang="en-US" altLang="zh-CN" sz="2800" b="1">
                <a:latin typeface="仿宋_GB2312"/>
                <a:ea typeface="仿宋_GB2312"/>
                <a:cs typeface="仿宋_GB2312"/>
              </a:rPr>
              <a:t>4</a:t>
            </a:r>
            <a:r>
              <a:rPr lang="zh-CN" altLang="en-US" sz="2800" b="1">
                <a:latin typeface="仿宋_GB2312"/>
                <a:ea typeface="仿宋_GB2312"/>
                <a:cs typeface="仿宋_GB2312"/>
              </a:rPr>
              <a:t>次取得红球的概率。</a:t>
            </a:r>
          </a:p>
        </p:txBody>
      </p:sp>
      <p:graphicFrame>
        <p:nvGraphicFramePr>
          <p:cNvPr id="632835" name="Object 3"/>
          <p:cNvGraphicFramePr>
            <a:graphicFrameLocks noChangeAspect="1"/>
          </p:cNvGraphicFramePr>
          <p:nvPr/>
        </p:nvGraphicFramePr>
        <p:xfrm>
          <a:off x="3581400" y="4953000"/>
          <a:ext cx="2362200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3" name="BMP 图象" r:id="rId5" imgW="1112381" imgH="769687" progId="Paint.Picture">
                  <p:embed/>
                </p:oleObj>
              </mc:Choice>
              <mc:Fallback>
                <p:oleObj name="BMP 图象" r:id="rId5" imgW="1112381" imgH="76968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53000"/>
                        <a:ext cx="2362200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36" name="Object 4"/>
          <p:cNvGraphicFramePr>
            <a:graphicFrameLocks noChangeAspect="1"/>
          </p:cNvGraphicFramePr>
          <p:nvPr/>
        </p:nvGraphicFramePr>
        <p:xfrm>
          <a:off x="3983038" y="5486400"/>
          <a:ext cx="39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4" name="BMP 图象" r:id="rId7" imgW="182896" imgH="213469" progId="Paint.Picture">
                  <p:embed/>
                </p:oleObj>
              </mc:Choice>
              <mc:Fallback>
                <p:oleObj name="BMP 图象" r:id="rId7" imgW="182896" imgH="21346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8" y="5486400"/>
                        <a:ext cx="393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37" name="Object 5"/>
          <p:cNvGraphicFramePr>
            <a:graphicFrameLocks noChangeAspect="1"/>
          </p:cNvGraphicFramePr>
          <p:nvPr/>
        </p:nvGraphicFramePr>
        <p:xfrm>
          <a:off x="4495800" y="5181600"/>
          <a:ext cx="3778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5" name="BMP 图象" r:id="rId9" imgW="182896" imgH="213469" progId="Paint.Picture">
                  <p:embed/>
                </p:oleObj>
              </mc:Choice>
              <mc:Fallback>
                <p:oleObj name="BMP 图象" r:id="rId9" imgW="182896" imgH="21346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181600"/>
                        <a:ext cx="3778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38" name="Object 6"/>
          <p:cNvGraphicFramePr>
            <a:graphicFrameLocks noChangeAspect="1"/>
          </p:cNvGraphicFramePr>
          <p:nvPr/>
        </p:nvGraphicFramePr>
        <p:xfrm>
          <a:off x="5486400" y="5410200"/>
          <a:ext cx="363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6" name="BMP 图象" r:id="rId10" imgW="167761" imgH="175312" progId="Paint.Picture">
                  <p:embed/>
                </p:oleObj>
              </mc:Choice>
              <mc:Fallback>
                <p:oleObj name="BMP 图象" r:id="rId10" imgW="167761" imgH="17531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410200"/>
                        <a:ext cx="3635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39" name="Text Box 7"/>
          <p:cNvSpPr txBox="1">
            <a:spLocks noChangeArrowheads="1"/>
          </p:cNvSpPr>
          <p:nvPr/>
        </p:nvSpPr>
        <p:spPr bwMode="auto">
          <a:xfrm>
            <a:off x="762000" y="2971800"/>
            <a:ext cx="6049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解：设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i</a:t>
            </a:r>
            <a:r>
              <a:rPr lang="zh-CN" altLang="en-US" sz="2800" b="1"/>
              <a:t>为第</a:t>
            </a:r>
            <a:r>
              <a:rPr lang="en-US" altLang="zh-CN" sz="2800" b="1"/>
              <a:t>i</a:t>
            </a:r>
            <a:r>
              <a:rPr lang="zh-CN" altLang="en-US" sz="2800" b="1"/>
              <a:t>次取球时取到白球，则</a:t>
            </a:r>
          </a:p>
        </p:txBody>
      </p:sp>
      <p:graphicFrame>
        <p:nvGraphicFramePr>
          <p:cNvPr id="632840" name="Object 8"/>
          <p:cNvGraphicFramePr>
            <a:graphicFrameLocks noChangeAspect="1"/>
          </p:cNvGraphicFramePr>
          <p:nvPr/>
        </p:nvGraphicFramePr>
        <p:xfrm>
          <a:off x="381000" y="3657600"/>
          <a:ext cx="8763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7" name="Equation" r:id="rId12" imgW="3644900" imgH="241300" progId="Equation.3">
                  <p:embed/>
                </p:oleObj>
              </mc:Choice>
              <mc:Fallback>
                <p:oleObj name="Equation" r:id="rId12" imgW="36449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657600"/>
                        <a:ext cx="87630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41" name="Object 9"/>
          <p:cNvGraphicFramePr>
            <a:graphicFrameLocks noChangeAspect="1"/>
          </p:cNvGraphicFramePr>
          <p:nvPr/>
        </p:nvGraphicFramePr>
        <p:xfrm>
          <a:off x="685800" y="4343400"/>
          <a:ext cx="16002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8" name="Equation" r:id="rId14" imgW="647419" imgH="393529" progId="Equation.3">
                  <p:embed/>
                </p:oleObj>
              </mc:Choice>
              <mc:Fallback>
                <p:oleObj name="Equation" r:id="rId14" imgW="647419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16002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42" name="Object 10"/>
          <p:cNvGraphicFramePr>
            <a:graphicFrameLocks noChangeAspect="1"/>
          </p:cNvGraphicFramePr>
          <p:nvPr/>
        </p:nvGraphicFramePr>
        <p:xfrm>
          <a:off x="762000" y="5410200"/>
          <a:ext cx="21367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9" name="Equation" r:id="rId16" imgW="888614" imgH="393529" progId="Equation.3">
                  <p:embed/>
                </p:oleObj>
              </mc:Choice>
              <mc:Fallback>
                <p:oleObj name="Equation" r:id="rId16" imgW="888614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10200"/>
                        <a:ext cx="21367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43" name="Object 11"/>
          <p:cNvGraphicFramePr>
            <a:graphicFrameLocks noChangeAspect="1"/>
          </p:cNvGraphicFramePr>
          <p:nvPr/>
        </p:nvGraphicFramePr>
        <p:xfrm>
          <a:off x="6218238" y="4343400"/>
          <a:ext cx="25034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0" name="Equation" r:id="rId18" imgW="1040948" imgH="393529" progId="Equation.3">
                  <p:embed/>
                </p:oleObj>
              </mc:Choice>
              <mc:Fallback>
                <p:oleObj name="Equation" r:id="rId18" imgW="1040948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4343400"/>
                        <a:ext cx="250348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44" name="Object 12"/>
          <p:cNvGraphicFramePr>
            <a:graphicFrameLocks noChangeAspect="1"/>
          </p:cNvGraphicFramePr>
          <p:nvPr/>
        </p:nvGraphicFramePr>
        <p:xfrm>
          <a:off x="5943600" y="5334000"/>
          <a:ext cx="29321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1" name="Equation" r:id="rId20" imgW="1218671" imgH="393529" progId="Equation.3">
                  <p:embed/>
                </p:oleObj>
              </mc:Choice>
              <mc:Fallback>
                <p:oleObj name="Equation" r:id="rId20" imgW="1218671" imgH="39352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334000"/>
                        <a:ext cx="293211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63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32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63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2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6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4" grpId="0" autoUpdateAnimBg="0"/>
      <p:bldP spid="632839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762000"/>
            <a:ext cx="7772400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600" b="1" smtClean="0"/>
              <a:t>三、全概率公式与贝叶斯公式</a:t>
            </a:r>
            <a:endParaRPr lang="zh-CN" altLang="en-US" b="1" smtClean="0"/>
          </a:p>
        </p:txBody>
      </p:sp>
      <p:sp>
        <p:nvSpPr>
          <p:cNvPr id="625667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7848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例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4. 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市场上有甲、乙、丙三家工厂生产的同一品牌产品，已知三家工厂的市场占有率分别为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1/4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1/4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1/2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，且三家工厂的次品率分别为 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％、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％、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％，试求市场上该品牌产品的次品率。</a:t>
            </a:r>
            <a:endParaRPr lang="zh-CN" altLang="en-US">
              <a:latin typeface="Arial" pitchFamily="34" charset="0"/>
            </a:endParaRPr>
          </a:p>
        </p:txBody>
      </p:sp>
      <p:graphicFrame>
        <p:nvGraphicFramePr>
          <p:cNvPr id="625668" name="Object 4"/>
          <p:cNvGraphicFramePr>
            <a:graphicFrameLocks noChangeAspect="1"/>
          </p:cNvGraphicFramePr>
          <p:nvPr/>
        </p:nvGraphicFramePr>
        <p:xfrm>
          <a:off x="762000" y="2971800"/>
          <a:ext cx="3352800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9" name="Equation" r:id="rId5" imgW="1663700" imgH="939800" progId="Equation.3">
                  <p:embed/>
                </p:oleObj>
              </mc:Choice>
              <mc:Fallback>
                <p:oleObj name="Equation" r:id="rId5" imgW="16637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3352800" cy="189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0" name="Object 6"/>
          <p:cNvGraphicFramePr>
            <a:graphicFrameLocks noChangeAspect="1"/>
          </p:cNvGraphicFramePr>
          <p:nvPr/>
        </p:nvGraphicFramePr>
        <p:xfrm>
          <a:off x="4876800" y="2438400"/>
          <a:ext cx="374332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0" name="BMP 图象" r:id="rId7" imgW="2980952" imgH="2742857" progId="Paint.Picture">
                  <p:embed/>
                </p:oleObj>
              </mc:Choice>
              <mc:Fallback>
                <p:oleObj name="BMP 图象" r:id="rId7" imgW="2980952" imgH="274285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438400"/>
                        <a:ext cx="374332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671" name="Oval 7"/>
          <p:cNvSpPr>
            <a:spLocks noChangeArrowheads="1"/>
          </p:cNvSpPr>
          <p:nvPr/>
        </p:nvSpPr>
        <p:spPr bwMode="auto">
          <a:xfrm>
            <a:off x="6172200" y="3352800"/>
            <a:ext cx="609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72" name="WordArt 8"/>
          <p:cNvSpPr>
            <a:spLocks noChangeArrowheads="1" noChangeShapeType="1" noTextEdit="1"/>
          </p:cNvSpPr>
          <p:nvPr/>
        </p:nvSpPr>
        <p:spPr bwMode="auto">
          <a:xfrm>
            <a:off x="6477000" y="3886200"/>
            <a:ext cx="76200" cy="2286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r>
              <a:rPr lang="en-US" altLang="zh-CN" sz="3600" kern="1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B</a:t>
            </a:r>
            <a:endParaRPr lang="zh-CN" altLang="en-US" sz="3600" kern="10">
              <a:ln w="9525">
                <a:solidFill>
                  <a:srgbClr val="000000"/>
                </a:solidFill>
                <a:miter lim="800000"/>
                <a:headEnd/>
                <a:tailEnd/>
              </a:ln>
              <a:solidFill>
                <a:srgbClr val="000000"/>
              </a:solidFill>
              <a:latin typeface="宋体"/>
              <a:ea typeface="宋体"/>
            </a:endParaRPr>
          </a:p>
        </p:txBody>
      </p:sp>
      <p:graphicFrame>
        <p:nvGraphicFramePr>
          <p:cNvPr id="625673" name="Object 9" descr="白色大理石"/>
          <p:cNvGraphicFramePr>
            <a:graphicFrameLocks noChangeAspect="1"/>
          </p:cNvGraphicFramePr>
          <p:nvPr/>
        </p:nvGraphicFramePr>
        <p:xfrm>
          <a:off x="762000" y="5410200"/>
          <a:ext cx="5657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1" name="Equation" r:id="rId9" imgW="3149600" imgH="228600" progId="Equation.3">
                  <p:embed/>
                </p:oleObj>
              </mc:Choice>
              <mc:Fallback>
                <p:oleObj name="Equation" r:id="rId9" imgW="3149600" imgH="228600" progId="Equation.3">
                  <p:embed/>
                  <p:pic>
                    <p:nvPicPr>
                      <p:cNvPr id="0" name="Object 9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10200"/>
                        <a:ext cx="56578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11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4" name="Object 10" descr="白色大理石"/>
          <p:cNvGraphicFramePr>
            <a:graphicFrameLocks noChangeAspect="1"/>
          </p:cNvGraphicFramePr>
          <p:nvPr/>
        </p:nvGraphicFramePr>
        <p:xfrm>
          <a:off x="914400" y="5867400"/>
          <a:ext cx="4379913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2" name="Equation" r:id="rId12" imgW="2438400" imgH="393700" progId="Equation.3">
                  <p:embed/>
                </p:oleObj>
              </mc:Choice>
              <mc:Fallback>
                <p:oleObj name="Equation" r:id="rId12" imgW="2438400" imgH="393700" progId="Equation.3">
                  <p:embed/>
                  <p:pic>
                    <p:nvPicPr>
                      <p:cNvPr id="0" name="Object 10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867400"/>
                        <a:ext cx="4379913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11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5" name="Object 11" descr="白色大理石"/>
          <p:cNvGraphicFramePr>
            <a:graphicFrameLocks noChangeAspect="1"/>
          </p:cNvGraphicFramePr>
          <p:nvPr/>
        </p:nvGraphicFramePr>
        <p:xfrm>
          <a:off x="762000" y="4876800"/>
          <a:ext cx="3810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3" name="Equation" r:id="rId14" imgW="2120900" imgH="228600" progId="Equation.3">
                  <p:embed/>
                </p:oleObj>
              </mc:Choice>
              <mc:Fallback>
                <p:oleObj name="Equation" r:id="rId14" imgW="2120900" imgH="228600" progId="Equation.3">
                  <p:embed/>
                  <p:pic>
                    <p:nvPicPr>
                      <p:cNvPr id="0" name="Object 11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38100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11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5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5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25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25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25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autoUpdateAnimBg="0"/>
      <p:bldP spid="625671" grpId="0" animBg="1"/>
      <p:bldP spid="62567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381000" y="95885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zh-CN" sz="2800" b="1">
                <a:solidFill>
                  <a:srgbClr val="FC0128"/>
                </a:solidFill>
                <a:latin typeface="Arial" pitchFamily="34" charset="0"/>
              </a:rPr>
              <a:t>定义  </a:t>
            </a:r>
            <a:r>
              <a:rPr lang="zh-CN" altLang="zh-CN" sz="2800">
                <a:solidFill>
                  <a:srgbClr val="000000"/>
                </a:solidFill>
                <a:latin typeface="Arial" pitchFamily="34" charset="0"/>
              </a:rPr>
              <a:t>事件组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en-US" altLang="zh-CN" sz="2800" baseline="-25000">
                <a:latin typeface="Arial" pitchFamily="34" charset="0"/>
              </a:rPr>
              <a:t>1</a:t>
            </a:r>
            <a:r>
              <a:rPr lang="zh-CN" altLang="en-US" sz="2800">
                <a:latin typeface="Arial" pitchFamily="34" charset="0"/>
              </a:rPr>
              <a:t>，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en-US" altLang="zh-CN" sz="2800" baseline="-25000">
                <a:latin typeface="Arial" pitchFamily="34" charset="0"/>
              </a:rPr>
              <a:t>2</a:t>
            </a:r>
            <a:r>
              <a:rPr lang="zh-CN" altLang="en-US" sz="2800">
                <a:latin typeface="Arial" pitchFamily="34" charset="0"/>
              </a:rPr>
              <a:t>，</a:t>
            </a:r>
            <a:r>
              <a:rPr lang="en-US" altLang="zh-CN" sz="2800">
                <a:latin typeface="Arial" pitchFamily="34" charset="0"/>
              </a:rPr>
              <a:t>…</a:t>
            </a:r>
            <a:r>
              <a:rPr lang="zh-CN" altLang="en-US" sz="2800">
                <a:latin typeface="Arial" pitchFamily="34" charset="0"/>
              </a:rPr>
              <a:t>，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en-US" altLang="zh-CN" sz="2800" baseline="-25000">
                <a:latin typeface="Arial" pitchFamily="34" charset="0"/>
              </a:rPr>
              <a:t>n </a:t>
            </a:r>
            <a:r>
              <a:rPr lang="en-US" altLang="zh-CN" sz="2800">
                <a:latin typeface="Arial" pitchFamily="34" charset="0"/>
              </a:rPr>
              <a:t>(n</a:t>
            </a:r>
            <a:r>
              <a:rPr lang="zh-CN" altLang="zh-CN" sz="2800">
                <a:latin typeface="Arial" pitchFamily="34" charset="0"/>
              </a:rPr>
              <a:t>可为</a:t>
            </a:r>
            <a:r>
              <a:rPr lang="zh-CN" altLang="zh-CN" sz="2800">
                <a:latin typeface="Arial" pitchFamily="34" charset="0"/>
                <a:sym typeface="Symbol" pitchFamily="18" charset="2"/>
              </a:rPr>
              <a:t></a:t>
            </a:r>
            <a:r>
              <a:rPr lang="zh-CN" altLang="zh-CN" sz="2800">
                <a:latin typeface="Arial" pitchFamily="34" charset="0"/>
              </a:rPr>
              <a:t>)，称为样本空间</a:t>
            </a:r>
            <a:r>
              <a:rPr lang="en-US" altLang="zh-CN" sz="2800">
                <a:solidFill>
                  <a:schemeClr val="folHlink"/>
                </a:solidFill>
                <a:latin typeface="Arial" pitchFamily="34" charset="0"/>
                <a:sym typeface="Symbol" pitchFamily="18" charset="2"/>
              </a:rPr>
              <a:t>S</a:t>
            </a:r>
            <a:r>
              <a:rPr lang="zh-CN" altLang="zh-CN" sz="2800">
                <a:solidFill>
                  <a:schemeClr val="folHlink"/>
                </a:solidFill>
                <a:latin typeface="Arial" pitchFamily="34" charset="0"/>
                <a:sym typeface="Symbol" pitchFamily="18" charset="2"/>
              </a:rPr>
              <a:t>的一个划分</a:t>
            </a:r>
            <a:r>
              <a:rPr lang="zh-CN" altLang="zh-CN" sz="2800">
                <a:latin typeface="Arial" pitchFamily="34" charset="0"/>
                <a:sym typeface="Symbol" pitchFamily="18" charset="2"/>
              </a:rPr>
              <a:t>，若满足：</a:t>
            </a:r>
            <a:endParaRPr lang="zh-CN" altLang="en-US" sz="2800">
              <a:latin typeface="Arial" pitchFamily="34" charset="0"/>
              <a:sym typeface="Symbol" pitchFamily="18" charset="2"/>
            </a:endParaRPr>
          </a:p>
        </p:txBody>
      </p:sp>
      <p:graphicFrame>
        <p:nvGraphicFramePr>
          <p:cNvPr id="626691" name="Object 3"/>
          <p:cNvGraphicFramePr>
            <a:graphicFrameLocks noChangeAspect="1"/>
          </p:cNvGraphicFramePr>
          <p:nvPr/>
        </p:nvGraphicFramePr>
        <p:xfrm>
          <a:off x="1427163" y="1797050"/>
          <a:ext cx="5434012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9" name="Equation" r:id="rId4" imgW="2082800" imgH="685800" progId="Equation.3">
                  <p:embed/>
                </p:oleObj>
              </mc:Choice>
              <mc:Fallback>
                <p:oleObj name="Equation" r:id="rId4" imgW="20828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1797050"/>
                        <a:ext cx="5434012" cy="159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692" name="Oval 4"/>
          <p:cNvSpPr>
            <a:spLocks noChangeArrowheads="1"/>
          </p:cNvSpPr>
          <p:nvPr/>
        </p:nvSpPr>
        <p:spPr bwMode="auto">
          <a:xfrm>
            <a:off x="1371600" y="3473450"/>
            <a:ext cx="4800600" cy="3124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itchFamily="18" charset="0"/>
            </a:endParaRPr>
          </a:p>
        </p:txBody>
      </p:sp>
      <p:sp>
        <p:nvSpPr>
          <p:cNvPr id="626693" name="Line 5"/>
          <p:cNvSpPr>
            <a:spLocks noChangeShapeType="1"/>
          </p:cNvSpPr>
          <p:nvPr/>
        </p:nvSpPr>
        <p:spPr bwMode="auto">
          <a:xfrm flipV="1">
            <a:off x="3581400" y="4921250"/>
            <a:ext cx="2590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6694" name="Line 6"/>
          <p:cNvSpPr>
            <a:spLocks noChangeShapeType="1"/>
          </p:cNvSpPr>
          <p:nvPr/>
        </p:nvSpPr>
        <p:spPr bwMode="auto">
          <a:xfrm flipH="1">
            <a:off x="3581400" y="362585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6695" name="Line 7"/>
          <p:cNvSpPr>
            <a:spLocks noChangeShapeType="1"/>
          </p:cNvSpPr>
          <p:nvPr/>
        </p:nvSpPr>
        <p:spPr bwMode="auto">
          <a:xfrm>
            <a:off x="3352800" y="354965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6696" name="Line 8"/>
          <p:cNvSpPr>
            <a:spLocks noChangeShapeType="1"/>
          </p:cNvSpPr>
          <p:nvPr/>
        </p:nvSpPr>
        <p:spPr bwMode="auto">
          <a:xfrm>
            <a:off x="1981200" y="4006850"/>
            <a:ext cx="17526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6697" name="Line 9"/>
          <p:cNvSpPr>
            <a:spLocks noChangeShapeType="1"/>
          </p:cNvSpPr>
          <p:nvPr/>
        </p:nvSpPr>
        <p:spPr bwMode="auto">
          <a:xfrm flipV="1">
            <a:off x="1371600" y="4997450"/>
            <a:ext cx="2362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6698" name="Line 10"/>
          <p:cNvSpPr>
            <a:spLocks noChangeShapeType="1"/>
          </p:cNvSpPr>
          <p:nvPr/>
        </p:nvSpPr>
        <p:spPr bwMode="auto">
          <a:xfrm flipH="1">
            <a:off x="2362200" y="4921250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6699" name="Line 11"/>
          <p:cNvSpPr>
            <a:spLocks noChangeShapeType="1"/>
          </p:cNvSpPr>
          <p:nvPr/>
        </p:nvSpPr>
        <p:spPr bwMode="auto">
          <a:xfrm>
            <a:off x="3581400" y="4997450"/>
            <a:ext cx="53340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6700" name="Line 12"/>
          <p:cNvSpPr>
            <a:spLocks noChangeShapeType="1"/>
          </p:cNvSpPr>
          <p:nvPr/>
        </p:nvSpPr>
        <p:spPr bwMode="auto">
          <a:xfrm>
            <a:off x="3657600" y="4997450"/>
            <a:ext cx="18288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6701" name="Text Box 13"/>
          <p:cNvSpPr txBox="1">
            <a:spLocks noChangeArrowheads="1"/>
          </p:cNvSpPr>
          <p:nvPr/>
        </p:nvSpPr>
        <p:spPr bwMode="auto">
          <a:xfrm>
            <a:off x="4556125" y="4048125"/>
            <a:ext cx="5651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626702" name="Text Box 14"/>
          <p:cNvSpPr txBox="1">
            <a:spLocks noChangeArrowheads="1"/>
          </p:cNvSpPr>
          <p:nvPr/>
        </p:nvSpPr>
        <p:spPr bwMode="auto">
          <a:xfrm>
            <a:off x="3489325" y="3667125"/>
            <a:ext cx="5651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626703" name="Text Box 15"/>
          <p:cNvSpPr txBox="1">
            <a:spLocks noChangeArrowheads="1"/>
          </p:cNvSpPr>
          <p:nvPr/>
        </p:nvSpPr>
        <p:spPr bwMode="auto">
          <a:xfrm>
            <a:off x="2574925" y="3743325"/>
            <a:ext cx="5445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…</a:t>
            </a:r>
          </a:p>
        </p:txBody>
      </p:sp>
      <p:sp>
        <p:nvSpPr>
          <p:cNvPr id="626704" name="Text Box 16"/>
          <p:cNvSpPr txBox="1">
            <a:spLocks noChangeArrowheads="1"/>
          </p:cNvSpPr>
          <p:nvPr/>
        </p:nvSpPr>
        <p:spPr bwMode="auto">
          <a:xfrm>
            <a:off x="1736725" y="4352925"/>
            <a:ext cx="5445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…</a:t>
            </a:r>
          </a:p>
        </p:txBody>
      </p:sp>
      <p:sp>
        <p:nvSpPr>
          <p:cNvPr id="626705" name="Text Box 17"/>
          <p:cNvSpPr txBox="1">
            <a:spLocks noChangeArrowheads="1"/>
          </p:cNvSpPr>
          <p:nvPr/>
        </p:nvSpPr>
        <p:spPr bwMode="auto">
          <a:xfrm>
            <a:off x="1812925" y="5114925"/>
            <a:ext cx="5445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…</a:t>
            </a:r>
          </a:p>
        </p:txBody>
      </p:sp>
      <p:sp>
        <p:nvSpPr>
          <p:cNvPr id="626706" name="Text Box 18"/>
          <p:cNvSpPr txBox="1">
            <a:spLocks noChangeArrowheads="1"/>
          </p:cNvSpPr>
          <p:nvPr/>
        </p:nvSpPr>
        <p:spPr bwMode="auto">
          <a:xfrm>
            <a:off x="2879725" y="5572125"/>
            <a:ext cx="5445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…</a:t>
            </a:r>
          </a:p>
        </p:txBody>
      </p:sp>
      <p:sp>
        <p:nvSpPr>
          <p:cNvPr id="626707" name="Text Box 19"/>
          <p:cNvSpPr txBox="1">
            <a:spLocks noChangeArrowheads="1"/>
          </p:cNvSpPr>
          <p:nvPr/>
        </p:nvSpPr>
        <p:spPr bwMode="auto">
          <a:xfrm>
            <a:off x="4175125" y="5495925"/>
            <a:ext cx="5445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…</a:t>
            </a:r>
          </a:p>
        </p:txBody>
      </p:sp>
      <p:sp>
        <p:nvSpPr>
          <p:cNvPr id="626708" name="Text Box 20"/>
          <p:cNvSpPr txBox="1">
            <a:spLocks noChangeArrowheads="1"/>
          </p:cNvSpPr>
          <p:nvPr/>
        </p:nvSpPr>
        <p:spPr bwMode="auto">
          <a:xfrm>
            <a:off x="4479925" y="5038725"/>
            <a:ext cx="5651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-25000">
                <a:latin typeface="n"/>
              </a:rPr>
              <a:t>n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626709" name="Oval 21"/>
          <p:cNvSpPr>
            <a:spLocks noChangeArrowheads="1"/>
          </p:cNvSpPr>
          <p:nvPr/>
        </p:nvSpPr>
        <p:spPr bwMode="auto">
          <a:xfrm>
            <a:off x="2667000" y="4159250"/>
            <a:ext cx="1524000" cy="1981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26710" name="Text Box 22"/>
          <p:cNvSpPr txBox="1">
            <a:spLocks noChangeArrowheads="1"/>
          </p:cNvSpPr>
          <p:nvPr/>
        </p:nvSpPr>
        <p:spPr bwMode="auto">
          <a:xfrm>
            <a:off x="2879725" y="4733925"/>
            <a:ext cx="42386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92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42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92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42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925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425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9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4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925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742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7925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425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8925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2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9425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9925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425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925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2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626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2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0" grpId="0" autoUpdateAnimBg="0"/>
      <p:bldP spid="626692" grpId="0" animBg="1" autoUpdateAnimBg="0"/>
      <p:bldP spid="626693" grpId="0" animBg="1"/>
      <p:bldP spid="626694" grpId="0" animBg="1"/>
      <p:bldP spid="626695" grpId="0" animBg="1"/>
      <p:bldP spid="626696" grpId="0" animBg="1"/>
      <p:bldP spid="626697" grpId="0" animBg="1"/>
      <p:bldP spid="626698" grpId="0" animBg="1"/>
      <p:bldP spid="626699" grpId="0" animBg="1"/>
      <p:bldP spid="626700" grpId="0" animBg="1"/>
      <p:bldP spid="626701" grpId="0" autoUpdateAnimBg="0"/>
      <p:bldP spid="626702" grpId="0" autoUpdateAnimBg="0"/>
      <p:bldP spid="626703" grpId="0" autoUpdateAnimBg="0"/>
      <p:bldP spid="626704" grpId="0" autoUpdateAnimBg="0"/>
      <p:bldP spid="626705" grpId="0" autoUpdateAnimBg="0"/>
      <p:bldP spid="626706" grpId="0" autoUpdateAnimBg="0"/>
      <p:bldP spid="626707" grpId="0" autoUpdateAnimBg="0"/>
      <p:bldP spid="626708" grpId="0" autoUpdateAnimBg="0"/>
      <p:bldP spid="626709" grpId="0" animBg="1"/>
      <p:bldP spid="626710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457200" y="836613"/>
            <a:ext cx="8218488" cy="207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3200" b="1">
                <a:latin typeface="Arial" pitchFamily="34" charset="0"/>
              </a:rPr>
              <a:t>定理</a:t>
            </a:r>
            <a:r>
              <a:rPr lang="en-US" altLang="zh-CN" sz="3200" b="1">
                <a:latin typeface="Arial" pitchFamily="34" charset="0"/>
              </a:rPr>
              <a:t>1</a:t>
            </a:r>
            <a:r>
              <a:rPr lang="zh-CN" altLang="en-US" sz="3200" b="1">
                <a:latin typeface="Arial" pitchFamily="34" charset="0"/>
              </a:rPr>
              <a:t>、设</a:t>
            </a:r>
            <a:r>
              <a:rPr lang="en-US" altLang="zh-CN" sz="3200" b="1">
                <a:latin typeface="Arial" pitchFamily="34" charset="0"/>
              </a:rPr>
              <a:t>A</a:t>
            </a:r>
            <a:r>
              <a:rPr lang="en-US" altLang="zh-CN" sz="3200" b="1" baseline="-25000">
                <a:latin typeface="Arial" pitchFamily="34" charset="0"/>
              </a:rPr>
              <a:t>1</a:t>
            </a:r>
            <a:r>
              <a:rPr lang="zh-CN" altLang="en-US" sz="3200" b="1">
                <a:latin typeface="Arial" pitchFamily="34" charset="0"/>
              </a:rPr>
              <a:t>，</a:t>
            </a:r>
            <a:r>
              <a:rPr lang="en-US" altLang="zh-CN" sz="3200" b="1">
                <a:latin typeface="Arial" pitchFamily="34" charset="0"/>
              </a:rPr>
              <a:t>…, A</a:t>
            </a:r>
            <a:r>
              <a:rPr lang="en-US" altLang="zh-CN" sz="3200" b="1" baseline="-25000">
                <a:latin typeface="Arial" pitchFamily="34" charset="0"/>
              </a:rPr>
              <a:t>n</a:t>
            </a:r>
            <a:r>
              <a:rPr lang="zh-CN" altLang="zh-CN" sz="3200" b="1">
                <a:latin typeface="Arial" pitchFamily="34" charset="0"/>
              </a:rPr>
              <a:t>是</a:t>
            </a:r>
            <a:r>
              <a:rPr lang="en-US" altLang="zh-CN" sz="3200" b="1">
                <a:latin typeface="Arial" pitchFamily="34" charset="0"/>
                <a:sym typeface="Symbol" pitchFamily="18" charset="2"/>
              </a:rPr>
              <a:t>S</a:t>
            </a:r>
            <a:r>
              <a:rPr lang="zh-CN" altLang="zh-CN" sz="3200" b="1">
                <a:latin typeface="Arial" pitchFamily="34" charset="0"/>
              </a:rPr>
              <a:t>的一个划分，且</a:t>
            </a:r>
            <a:r>
              <a:rPr lang="en-US" altLang="zh-CN" sz="3200" b="1">
                <a:latin typeface="Arial" pitchFamily="34" charset="0"/>
              </a:rPr>
              <a:t>P(A</a:t>
            </a:r>
            <a:r>
              <a:rPr lang="en-US" altLang="zh-CN" sz="3200" b="1" baseline="-25000">
                <a:latin typeface="Arial" pitchFamily="34" charset="0"/>
              </a:rPr>
              <a:t>i</a:t>
            </a:r>
            <a:r>
              <a:rPr lang="en-US" altLang="zh-CN" sz="3200" b="1">
                <a:latin typeface="Arial" pitchFamily="34" charset="0"/>
              </a:rPr>
              <a:t>)&gt;0</a:t>
            </a:r>
            <a:r>
              <a:rPr lang="zh-CN" altLang="en-US" sz="3200" b="1">
                <a:latin typeface="Arial" pitchFamily="34" charset="0"/>
              </a:rPr>
              <a:t>，</a:t>
            </a:r>
            <a:r>
              <a:rPr lang="en-US" altLang="zh-CN" sz="3200" b="1">
                <a:latin typeface="Arial" pitchFamily="34" charset="0"/>
              </a:rPr>
              <a:t>(i</a:t>
            </a:r>
            <a:r>
              <a:rPr lang="zh-CN" altLang="en-US" sz="3200" b="1">
                <a:latin typeface="Arial" pitchFamily="34" charset="0"/>
              </a:rPr>
              <a:t>＝</a:t>
            </a:r>
            <a:r>
              <a:rPr lang="en-US" altLang="zh-CN" sz="3200" b="1">
                <a:latin typeface="Arial" pitchFamily="34" charset="0"/>
              </a:rPr>
              <a:t>1</a:t>
            </a:r>
            <a:r>
              <a:rPr lang="zh-CN" altLang="en-US" sz="3200" b="1">
                <a:latin typeface="Arial" pitchFamily="34" charset="0"/>
              </a:rPr>
              <a:t>，</a:t>
            </a:r>
            <a:r>
              <a:rPr lang="en-US" altLang="zh-CN" sz="3200" b="1">
                <a:latin typeface="Arial" pitchFamily="34" charset="0"/>
              </a:rPr>
              <a:t>…</a:t>
            </a:r>
            <a:r>
              <a:rPr lang="zh-CN" altLang="en-US" sz="3200" b="1">
                <a:latin typeface="Arial" pitchFamily="34" charset="0"/>
              </a:rPr>
              <a:t>，</a:t>
            </a:r>
            <a:r>
              <a:rPr lang="en-US" altLang="zh-CN" sz="3200" b="1">
                <a:latin typeface="Arial" pitchFamily="34" charset="0"/>
              </a:rPr>
              <a:t>n)</a:t>
            </a:r>
            <a:r>
              <a:rPr lang="zh-CN" altLang="en-US" sz="3200" b="1">
                <a:latin typeface="Arial" pitchFamily="34" charset="0"/>
              </a:rPr>
              <a:t>，</a:t>
            </a:r>
            <a:r>
              <a:rPr lang="zh-CN" altLang="zh-CN" sz="3200" b="1">
                <a:latin typeface="Arial" pitchFamily="34" charset="0"/>
              </a:rPr>
              <a:t>则对任何事件</a:t>
            </a:r>
            <a:r>
              <a:rPr lang="en-US" altLang="zh-CN" sz="3200" b="1">
                <a:latin typeface="Arial" pitchFamily="34" charset="0"/>
              </a:rPr>
              <a:t>B</a:t>
            </a:r>
            <a:r>
              <a:rPr lang="en-US" altLang="zh-CN" sz="3200" b="1">
                <a:latin typeface="Arial" pitchFamily="34" charset="0"/>
                <a:sym typeface="Symbol" pitchFamily="18" charset="2"/>
              </a:rPr>
              <a:t>S</a:t>
            </a:r>
            <a:r>
              <a:rPr lang="zh-CN" altLang="zh-CN" sz="3200" b="1">
                <a:latin typeface="Arial" pitchFamily="34" charset="0"/>
              </a:rPr>
              <a:t>有</a:t>
            </a:r>
            <a:r>
              <a:rPr lang="zh-CN" altLang="en-US" sz="3200" b="1">
                <a:latin typeface="Arial" pitchFamily="34" charset="0"/>
              </a:rPr>
              <a:t>    </a:t>
            </a:r>
          </a:p>
        </p:txBody>
      </p:sp>
      <p:graphicFrame>
        <p:nvGraphicFramePr>
          <p:cNvPr id="627715" name="Object 3"/>
          <p:cNvGraphicFramePr>
            <a:graphicFrameLocks noChangeAspect="1"/>
          </p:cNvGraphicFramePr>
          <p:nvPr/>
        </p:nvGraphicFramePr>
        <p:xfrm>
          <a:off x="2122488" y="2622550"/>
          <a:ext cx="5003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0" name="Equation" r:id="rId3" imgW="2044440" imgH="431640" progId="Equation.DSMT4">
                  <p:embed/>
                </p:oleObj>
              </mc:Choice>
              <mc:Fallback>
                <p:oleObj name="Equation" r:id="rId3" imgW="204444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2622550"/>
                        <a:ext cx="5003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7716" name="Rectangle 4"/>
          <p:cNvSpPr>
            <a:spLocks noChangeArrowheads="1"/>
          </p:cNvSpPr>
          <p:nvPr/>
        </p:nvSpPr>
        <p:spPr bwMode="auto">
          <a:xfrm>
            <a:off x="468313" y="3775075"/>
            <a:ext cx="4303712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>
                <a:latin typeface="Arial" pitchFamily="34" charset="0"/>
              </a:rPr>
              <a:t>上式称为</a:t>
            </a:r>
            <a:r>
              <a:rPr lang="zh-CN" altLang="en-US" sz="3200" b="1">
                <a:solidFill>
                  <a:srgbClr val="FF0000"/>
                </a:solidFill>
                <a:latin typeface="Arial" pitchFamily="34" charset="0"/>
              </a:rPr>
              <a:t>全概率公式</a:t>
            </a:r>
            <a:r>
              <a:rPr lang="zh-CN" altLang="en-US" sz="3200" b="1">
                <a:latin typeface="Arial" pitchFamily="34" charset="0"/>
              </a:rPr>
              <a:t>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09588" y="4725988"/>
          <a:ext cx="730250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1" name="Equation" r:id="rId5" imgW="2984400" imgH="482400" progId="Equation.DSMT4">
                  <p:embed/>
                </p:oleObj>
              </mc:Choice>
              <mc:Fallback>
                <p:oleObj name="Equation" r:id="rId5" imgW="2984400" imgH="482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4725988"/>
                        <a:ext cx="7302500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 autoUpdateAnimBg="0"/>
      <p:bldP spid="627716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23850" y="893763"/>
            <a:ext cx="8208963" cy="18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+mn-ea"/>
              </a:rPr>
              <a:t>例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+mn-ea"/>
              </a:rPr>
              <a:t>5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+mn-ea"/>
              </a:rPr>
              <a:t>有甲乙两个袋子，甲袋中有两个白球，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+mn-ea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+mn-ea"/>
              </a:rPr>
              <a:t>个红球，乙袋中有两个红球，一个白球．这六个球手感上不可区别．今从甲袋中任取一球放入乙袋，搅匀后再从乙袋中任取一球，问此球是红球的概率？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28739" name="Text Box 3" descr="白色大理石"/>
          <p:cNvSpPr txBox="1">
            <a:spLocks noChangeArrowheads="1"/>
          </p:cNvSpPr>
          <p:nvPr/>
        </p:nvSpPr>
        <p:spPr bwMode="auto">
          <a:xfrm>
            <a:off x="609600" y="2667000"/>
            <a:ext cx="67056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/>
              <a:t>解：设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>
                <a:latin typeface="Arial" pitchFamily="34" charset="0"/>
              </a:rPr>
              <a:t>——</a:t>
            </a:r>
            <a:r>
              <a:rPr lang="zh-CN" altLang="en-US" sz="2800"/>
              <a:t>从甲袋放入乙袋的是白球；</a:t>
            </a:r>
          </a:p>
          <a:p>
            <a:pPr>
              <a:lnSpc>
                <a:spcPct val="125000"/>
              </a:lnSpc>
            </a:pPr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  <a:r>
              <a:rPr lang="en-US" altLang="zh-CN" sz="2800">
                <a:latin typeface="Arial" pitchFamily="34" charset="0"/>
              </a:rPr>
              <a:t>——</a:t>
            </a:r>
            <a:r>
              <a:rPr lang="zh-CN" altLang="en-US" sz="2800"/>
              <a:t>从甲袋放入乙袋的是红球；</a:t>
            </a:r>
          </a:p>
          <a:p>
            <a:pPr>
              <a:lnSpc>
                <a:spcPct val="125000"/>
              </a:lnSpc>
            </a:pPr>
            <a:r>
              <a:rPr lang="en-US" altLang="zh-CN" sz="2800">
                <a:latin typeface="Times New Roman" pitchFamily="18" charset="0"/>
              </a:rPr>
              <a:t>B——</a:t>
            </a:r>
            <a:r>
              <a:rPr lang="zh-CN" altLang="en-US" sz="2800">
                <a:latin typeface="Times New Roman" pitchFamily="18" charset="0"/>
              </a:rPr>
              <a:t>从乙袋中任取一球是红球；</a:t>
            </a:r>
            <a:endParaRPr lang="zh-CN" altLang="en-US" sz="2800"/>
          </a:p>
        </p:txBody>
      </p:sp>
      <p:graphicFrame>
        <p:nvGraphicFramePr>
          <p:cNvPr id="628740" name="Object 4"/>
          <p:cNvGraphicFramePr>
            <a:graphicFrameLocks noChangeAspect="1"/>
          </p:cNvGraphicFramePr>
          <p:nvPr/>
        </p:nvGraphicFramePr>
        <p:xfrm>
          <a:off x="6172200" y="4953000"/>
          <a:ext cx="175260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7" name="BMP 图象" r:id="rId5" imgW="586791" imgH="563810" progId="Paint.Picture">
                  <p:embed/>
                </p:oleObj>
              </mc:Choice>
              <mc:Fallback>
                <p:oleObj name="BMP 图象" r:id="rId5" imgW="586791" imgH="56381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953000"/>
                        <a:ext cx="1752600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741" name="Text Box 5"/>
          <p:cNvSpPr txBox="1">
            <a:spLocks noChangeArrowheads="1"/>
          </p:cNvSpPr>
          <p:nvPr/>
        </p:nvSpPr>
        <p:spPr bwMode="auto">
          <a:xfrm>
            <a:off x="5562600" y="5410200"/>
            <a:ext cx="53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sym typeface="Symbol" pitchFamily="18" charset="2"/>
              </a:rPr>
              <a:t></a:t>
            </a:r>
            <a:endParaRPr lang="en-US" altLang="zh-CN" sz="2800" b="1"/>
          </a:p>
        </p:txBody>
      </p:sp>
      <p:graphicFrame>
        <p:nvGraphicFramePr>
          <p:cNvPr id="628742" name="Object 6"/>
          <p:cNvGraphicFramePr>
            <a:graphicFrameLocks noChangeAspect="1"/>
          </p:cNvGraphicFramePr>
          <p:nvPr/>
        </p:nvGraphicFramePr>
        <p:xfrm>
          <a:off x="539750" y="4305300"/>
          <a:ext cx="76200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8" name="公式" r:id="rId7" imgW="3835400" imgH="393700" progId="Equation.3">
                  <p:embed/>
                </p:oleObj>
              </mc:Choice>
              <mc:Fallback>
                <p:oleObj name="公式" r:id="rId7" imgW="38354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305300"/>
                        <a:ext cx="76200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1066800" y="5105400"/>
          <a:ext cx="16002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9" name="BMP 图象" r:id="rId9" imgW="1600339" imgH="1402202" progId="Paint.Picture">
                  <p:embed/>
                </p:oleObj>
              </mc:Choice>
              <mc:Fallback>
                <p:oleObj name="BMP 图象" r:id="rId9" imgW="1600339" imgH="1402202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05400"/>
                        <a:ext cx="1600200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3581400" y="5105400"/>
          <a:ext cx="1516063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0" name="BMP 图象" r:id="rId11" imgW="1516190" imgH="1409822" progId="Paint.Picture">
                  <p:embed/>
                </p:oleObj>
              </mc:Choice>
              <mc:Fallback>
                <p:oleObj name="BMP 图象" r:id="rId11" imgW="1516190" imgH="1409822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105400"/>
                        <a:ext cx="1516063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Text Box 10"/>
          <p:cNvSpPr txBox="1">
            <a:spLocks noChangeArrowheads="1"/>
          </p:cNvSpPr>
          <p:nvPr/>
        </p:nvSpPr>
        <p:spPr bwMode="auto">
          <a:xfrm>
            <a:off x="1050925" y="5735638"/>
            <a:ext cx="5445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Times New Roman" pitchFamily="18" charset="0"/>
              </a:rPr>
              <a:t>甲</a:t>
            </a:r>
          </a:p>
        </p:txBody>
      </p:sp>
      <p:sp>
        <p:nvSpPr>
          <p:cNvPr id="87050" name="Text Box 11"/>
          <p:cNvSpPr txBox="1">
            <a:spLocks noChangeArrowheads="1"/>
          </p:cNvSpPr>
          <p:nvPr/>
        </p:nvSpPr>
        <p:spPr bwMode="auto">
          <a:xfrm>
            <a:off x="3565525" y="5659438"/>
            <a:ext cx="5445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Times New Roman" pitchFamily="18" charset="0"/>
              </a:rPr>
              <a:t>乙</a:t>
            </a:r>
          </a:p>
        </p:txBody>
      </p:sp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8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8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autoUpdateAnimBg="0"/>
      <p:bldP spid="628739" grpId="0" autoUpdateAnimBg="0"/>
      <p:bldP spid="628741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Text Box 2"/>
          <p:cNvSpPr txBox="1">
            <a:spLocks noChangeArrowheads="1"/>
          </p:cNvSpPr>
          <p:nvPr/>
        </p:nvSpPr>
        <p:spPr bwMode="auto">
          <a:xfrm>
            <a:off x="304800" y="2813050"/>
            <a:ext cx="8534400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5000"/>
              </a:lnSpc>
            </a:pP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定理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2 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设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800" baseline="-2500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800">
                <a:latin typeface="Arial" pitchFamily="34" charset="0"/>
                <a:ea typeface="华文楷体" pitchFamily="2" charset="-122"/>
              </a:rPr>
              <a:t>…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, A</a:t>
            </a:r>
            <a:r>
              <a:rPr lang="en-US" altLang="zh-CN" sz="2800" baseline="-2500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zh-CN" sz="2800">
                <a:latin typeface="华文楷体" pitchFamily="2" charset="-122"/>
                <a:ea typeface="华文楷体" pitchFamily="2" charset="-122"/>
              </a:rPr>
              <a:t>是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  <a:sym typeface="Symbol" pitchFamily="18" charset="2"/>
              </a:rPr>
              <a:t>S</a:t>
            </a:r>
            <a:r>
              <a:rPr lang="zh-CN" altLang="zh-CN" sz="2800">
                <a:latin typeface="华文楷体" pitchFamily="2" charset="-122"/>
                <a:ea typeface="华文楷体" pitchFamily="2" charset="-122"/>
              </a:rPr>
              <a:t>的一个划分，且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P(A</a:t>
            </a:r>
            <a:r>
              <a:rPr lang="en-US" altLang="zh-CN" sz="2800" baseline="-25000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) &gt; 0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(i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＝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800">
                <a:latin typeface="Arial" pitchFamily="34" charset="0"/>
                <a:ea typeface="华文楷体" pitchFamily="2" charset="-122"/>
              </a:rPr>
              <a:t>…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n)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zh-CN" sz="2800">
                <a:latin typeface="华文楷体" pitchFamily="2" charset="-122"/>
                <a:ea typeface="华文楷体" pitchFamily="2" charset="-122"/>
              </a:rPr>
              <a:t>则对任何事件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B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S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zh-CN" sz="2800">
                <a:latin typeface="华文楷体" pitchFamily="2" charset="-122"/>
                <a:ea typeface="华文楷体" pitchFamily="2" charset="-122"/>
              </a:rPr>
              <a:t>有</a:t>
            </a:r>
            <a:r>
              <a:rPr lang="zh-CN" altLang="en-US" sz="2800">
                <a:latin typeface="Arial" pitchFamily="34" charset="0"/>
              </a:rPr>
              <a:t>      </a:t>
            </a:r>
          </a:p>
        </p:txBody>
      </p:sp>
      <p:graphicFrame>
        <p:nvGraphicFramePr>
          <p:cNvPr id="629763" name="Object 3"/>
          <p:cNvGraphicFramePr>
            <a:graphicFrameLocks noChangeAspect="1"/>
          </p:cNvGraphicFramePr>
          <p:nvPr/>
        </p:nvGraphicFramePr>
        <p:xfrm>
          <a:off x="1381125" y="4337050"/>
          <a:ext cx="638175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0" name="Equation" r:id="rId5" imgW="2869920" imgH="647640" progId="Equation.DSMT4">
                  <p:embed/>
                </p:oleObj>
              </mc:Choice>
              <mc:Fallback>
                <p:oleObj name="Equation" r:id="rId5" imgW="2869920" imgH="647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4337050"/>
                        <a:ext cx="638175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764" name="Text Box 4" descr="白色大理石"/>
          <p:cNvSpPr txBox="1">
            <a:spLocks noChangeArrowheads="1"/>
          </p:cNvSpPr>
          <p:nvPr/>
        </p:nvSpPr>
        <p:spPr bwMode="auto">
          <a:xfrm>
            <a:off x="323850" y="570865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7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Arial" pitchFamily="34" charset="0"/>
              </a:rPr>
              <a:t>上式称为</a:t>
            </a:r>
            <a:r>
              <a:rPr lang="zh-CN" altLang="zh-CN" sz="2800" b="1">
                <a:solidFill>
                  <a:srgbClr val="FF0000"/>
                </a:solidFill>
                <a:latin typeface="Arial" pitchFamily="34" charset="0"/>
              </a:rPr>
              <a:t>贝叶斯公式</a:t>
            </a:r>
            <a:r>
              <a:rPr lang="zh-CN" altLang="en-US" sz="2800">
                <a:latin typeface="Arial" pitchFamily="34" charset="0"/>
              </a:rPr>
              <a:t>。</a:t>
            </a:r>
            <a:endParaRPr lang="zh-CN" altLang="en-US" sz="2800" b="1">
              <a:latin typeface="Arial" pitchFamily="34" charset="0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381000" y="908050"/>
            <a:ext cx="8337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思考：上例中，若已知取到一个红球，则从甲袋放入乙袋的是白球的概率是多少？</a:t>
            </a:r>
          </a:p>
        </p:txBody>
      </p:sp>
      <p:sp>
        <p:nvSpPr>
          <p:cNvPr id="629767" name="Text Box 7"/>
          <p:cNvSpPr txBox="1">
            <a:spLocks noChangeArrowheads="1"/>
          </p:cNvSpPr>
          <p:nvPr/>
        </p:nvSpPr>
        <p:spPr bwMode="auto">
          <a:xfrm>
            <a:off x="1981200" y="1898650"/>
            <a:ext cx="685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答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629768" name="Object 8"/>
          <p:cNvGraphicFramePr>
            <a:graphicFrameLocks noChangeAspect="1"/>
          </p:cNvGraphicFramePr>
          <p:nvPr/>
        </p:nvGraphicFramePr>
        <p:xfrm>
          <a:off x="2667000" y="1974850"/>
          <a:ext cx="45466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1" name="Equation" r:id="rId8" imgW="2527300" imgH="495300" progId="Equation.3">
                  <p:embed/>
                </p:oleObj>
              </mc:Choice>
              <mc:Fallback>
                <p:oleObj name="Equation" r:id="rId8" imgW="2527300" imgH="495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74850"/>
                        <a:ext cx="45466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629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297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2" grpId="0" build="p" autoUpdateAnimBg="0"/>
      <p:bldP spid="629764" grpId="0" autoUpdateAnimBg="0"/>
      <p:bldP spid="629767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Text Box 2"/>
          <p:cNvSpPr txBox="1">
            <a:spLocks noChangeArrowheads="1"/>
          </p:cNvSpPr>
          <p:nvPr/>
        </p:nvSpPr>
        <p:spPr bwMode="auto">
          <a:xfrm>
            <a:off x="250825" y="919163"/>
            <a:ext cx="8569325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>
                <a:latin typeface="宋体" pitchFamily="2" charset="-122"/>
              </a:rPr>
              <a:t>商店论箱出售玻璃杯，每箱</a:t>
            </a:r>
            <a:r>
              <a:rPr lang="en-US" altLang="zh-CN" sz="2400">
                <a:latin typeface="宋体" pitchFamily="2" charset="-122"/>
              </a:rPr>
              <a:t>20</a:t>
            </a:r>
            <a:r>
              <a:rPr lang="zh-CN" altLang="en-US" sz="2400">
                <a:latin typeface="宋体" pitchFamily="2" charset="-122"/>
              </a:rPr>
              <a:t>只，其中每箱含</a:t>
            </a:r>
            <a:r>
              <a:rPr lang="en-US" altLang="zh-CN" sz="2400">
                <a:latin typeface="宋体" pitchFamily="2" charset="-122"/>
              </a:rPr>
              <a:t>0</a:t>
            </a:r>
            <a:r>
              <a:rPr lang="zh-CN" altLang="en-US" sz="2400">
                <a:latin typeface="宋体" pitchFamily="2" charset="-122"/>
              </a:rPr>
              <a:t>，</a:t>
            </a:r>
            <a:r>
              <a:rPr lang="en-US" altLang="zh-CN" sz="2400">
                <a:latin typeface="宋体" pitchFamily="2" charset="-122"/>
              </a:rPr>
              <a:t>1</a:t>
            </a:r>
            <a:r>
              <a:rPr lang="zh-CN" altLang="en-US" sz="2400">
                <a:latin typeface="宋体" pitchFamily="2" charset="-122"/>
              </a:rPr>
              <a:t>，</a:t>
            </a:r>
            <a:r>
              <a:rPr lang="en-US" altLang="zh-CN" sz="2400">
                <a:latin typeface="宋体" pitchFamily="2" charset="-122"/>
              </a:rPr>
              <a:t>2</a:t>
            </a:r>
            <a:r>
              <a:rPr lang="zh-CN" altLang="en-US" sz="2400">
                <a:latin typeface="宋体" pitchFamily="2" charset="-122"/>
              </a:rPr>
              <a:t>只次品的概率分别为</a:t>
            </a:r>
            <a:r>
              <a:rPr lang="en-US" altLang="zh-CN" sz="2400">
                <a:latin typeface="宋体" pitchFamily="2" charset="-122"/>
              </a:rPr>
              <a:t>0.8, 0.1, 0.1</a:t>
            </a:r>
            <a:r>
              <a:rPr lang="zh-CN" altLang="en-US" sz="2400">
                <a:latin typeface="宋体" pitchFamily="2" charset="-122"/>
              </a:rPr>
              <a:t>，某顾客选中一箱，从中任选</a:t>
            </a:r>
            <a:r>
              <a:rPr lang="en-US" altLang="zh-CN" sz="2400">
                <a:latin typeface="宋体" pitchFamily="2" charset="-122"/>
              </a:rPr>
              <a:t>4</a:t>
            </a:r>
            <a:r>
              <a:rPr lang="zh-CN" altLang="en-US" sz="2400">
                <a:latin typeface="宋体" pitchFamily="2" charset="-122"/>
              </a:rPr>
              <a:t>只检查，结果都是好的，便买下了这一箱</a:t>
            </a:r>
            <a:r>
              <a:rPr lang="en-US" altLang="zh-CN" sz="2400">
                <a:latin typeface="宋体" pitchFamily="2" charset="-122"/>
              </a:rPr>
              <a:t>.</a:t>
            </a:r>
            <a:r>
              <a:rPr lang="zh-CN" altLang="en-US" sz="2400">
                <a:latin typeface="宋体" pitchFamily="2" charset="-122"/>
              </a:rPr>
              <a:t>问这一箱含有一个次品的概率是多少？</a:t>
            </a:r>
          </a:p>
        </p:txBody>
      </p:sp>
      <p:sp>
        <p:nvSpPr>
          <p:cNvPr id="689155" name="Text Box 3"/>
          <p:cNvSpPr txBox="1">
            <a:spLocks noChangeArrowheads="1"/>
          </p:cNvSpPr>
          <p:nvPr/>
        </p:nvSpPr>
        <p:spPr bwMode="auto">
          <a:xfrm>
            <a:off x="533400" y="2501900"/>
            <a:ext cx="7620000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>
                <a:latin typeface="华文楷体" pitchFamily="2" charset="-122"/>
                <a:ea typeface="华文楷体" pitchFamily="2" charset="-122"/>
              </a:rPr>
              <a:t>解</a:t>
            </a:r>
            <a:r>
              <a:rPr lang="en-US" altLang="zh-CN" sz="2400" b="1"/>
              <a:t>:</a:t>
            </a:r>
            <a:r>
              <a:rPr lang="zh-CN" altLang="en-US" sz="2400">
                <a:latin typeface="宋体" pitchFamily="2" charset="-122"/>
              </a:rPr>
              <a:t>设</a:t>
            </a:r>
            <a:r>
              <a:rPr lang="en-US" altLang="zh-CN" sz="2400">
                <a:latin typeface="宋体" pitchFamily="2" charset="-122"/>
              </a:rPr>
              <a:t>A:</a:t>
            </a:r>
            <a:r>
              <a:rPr lang="zh-CN" altLang="en-US" sz="2400">
                <a:latin typeface="宋体" pitchFamily="2" charset="-122"/>
              </a:rPr>
              <a:t>从一箱中任取</a:t>
            </a:r>
            <a:r>
              <a:rPr lang="en-US" altLang="zh-CN" sz="2400">
                <a:latin typeface="宋体" pitchFamily="2" charset="-122"/>
              </a:rPr>
              <a:t>4</a:t>
            </a:r>
            <a:r>
              <a:rPr lang="zh-CN" altLang="en-US" sz="2400">
                <a:latin typeface="宋体" pitchFamily="2" charset="-122"/>
              </a:rPr>
              <a:t>只检查</a:t>
            </a:r>
            <a:r>
              <a:rPr lang="en-US" altLang="zh-CN" sz="2400">
                <a:latin typeface="宋体" pitchFamily="2" charset="-122"/>
              </a:rPr>
              <a:t>,</a:t>
            </a:r>
            <a:r>
              <a:rPr lang="zh-CN" altLang="en-US" sz="2400">
                <a:latin typeface="宋体" pitchFamily="2" charset="-122"/>
              </a:rPr>
              <a:t>结果都是好的</a:t>
            </a:r>
            <a:r>
              <a:rPr lang="en-US" altLang="zh-CN" sz="2400">
                <a:latin typeface="宋体" pitchFamily="2" charset="-12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宋体" pitchFamily="2" charset="-122"/>
              </a:rPr>
              <a:t>    B</a:t>
            </a:r>
            <a:r>
              <a:rPr lang="en-US" altLang="zh-CN" sz="2400" baseline="-25000">
                <a:latin typeface="宋体" pitchFamily="2" charset="-122"/>
              </a:rPr>
              <a:t>0</a:t>
            </a:r>
            <a:r>
              <a:rPr lang="en-US" altLang="zh-CN" sz="2400">
                <a:latin typeface="宋体" pitchFamily="2" charset="-122"/>
              </a:rPr>
              <a:t>, B</a:t>
            </a:r>
            <a:r>
              <a:rPr lang="en-US" altLang="zh-CN" sz="2400" baseline="-25000">
                <a:latin typeface="宋体" pitchFamily="2" charset="-122"/>
              </a:rPr>
              <a:t>1</a:t>
            </a:r>
            <a:r>
              <a:rPr lang="en-US" altLang="zh-CN" sz="2400">
                <a:latin typeface="宋体" pitchFamily="2" charset="-122"/>
              </a:rPr>
              <a:t>, B</a:t>
            </a:r>
            <a:r>
              <a:rPr lang="en-US" altLang="zh-CN" sz="2400" baseline="-25000">
                <a:latin typeface="宋体" pitchFamily="2" charset="-122"/>
              </a:rPr>
              <a:t>2</a:t>
            </a:r>
            <a:r>
              <a:rPr lang="zh-CN" altLang="en-US" sz="2400">
                <a:latin typeface="宋体" pitchFamily="2" charset="-122"/>
              </a:rPr>
              <a:t>分别表示事件每箱含</a:t>
            </a:r>
            <a:r>
              <a:rPr lang="en-US" altLang="zh-CN" sz="2400">
                <a:latin typeface="宋体" pitchFamily="2" charset="-122"/>
              </a:rPr>
              <a:t>0</a:t>
            </a:r>
            <a:r>
              <a:rPr lang="zh-CN" altLang="en-US" sz="2400">
                <a:latin typeface="宋体" pitchFamily="2" charset="-122"/>
              </a:rPr>
              <a:t>，</a:t>
            </a:r>
            <a:r>
              <a:rPr lang="en-US" altLang="zh-CN" sz="2400">
                <a:latin typeface="宋体" pitchFamily="2" charset="-122"/>
              </a:rPr>
              <a:t>1</a:t>
            </a:r>
            <a:r>
              <a:rPr lang="zh-CN" altLang="en-US" sz="2400">
                <a:latin typeface="宋体" pitchFamily="2" charset="-122"/>
              </a:rPr>
              <a:t>，</a:t>
            </a:r>
            <a:r>
              <a:rPr lang="en-US" altLang="zh-CN" sz="2400">
                <a:latin typeface="宋体" pitchFamily="2" charset="-122"/>
              </a:rPr>
              <a:t>2</a:t>
            </a:r>
            <a:r>
              <a:rPr lang="zh-CN" altLang="en-US" sz="2400">
                <a:latin typeface="宋体" pitchFamily="2" charset="-122"/>
              </a:rPr>
              <a:t>只次品</a:t>
            </a:r>
          </a:p>
        </p:txBody>
      </p:sp>
      <p:sp>
        <p:nvSpPr>
          <p:cNvPr id="689156" name="Rectangle 4"/>
          <p:cNvSpPr>
            <a:spLocks noChangeArrowheads="1"/>
          </p:cNvSpPr>
          <p:nvPr/>
        </p:nvSpPr>
        <p:spPr bwMode="auto">
          <a:xfrm>
            <a:off x="508000" y="3644900"/>
            <a:ext cx="5570538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宋体" pitchFamily="2" charset="-122"/>
              </a:rPr>
              <a:t>已知</a:t>
            </a:r>
            <a:r>
              <a:rPr lang="en-US" altLang="zh-CN" sz="2400">
                <a:latin typeface="宋体" pitchFamily="2" charset="-122"/>
              </a:rPr>
              <a:t>:P(B</a:t>
            </a:r>
            <a:r>
              <a:rPr lang="en-US" altLang="zh-CN" sz="2400" baseline="-25000">
                <a:latin typeface="宋体" pitchFamily="2" charset="-122"/>
              </a:rPr>
              <a:t>0</a:t>
            </a:r>
            <a:r>
              <a:rPr lang="en-US" altLang="zh-CN" sz="2400">
                <a:latin typeface="宋体" pitchFamily="2" charset="-122"/>
              </a:rPr>
              <a:t>)=0.8, P(B</a:t>
            </a:r>
            <a:r>
              <a:rPr lang="en-US" altLang="zh-CN" sz="2400" baseline="-25000">
                <a:latin typeface="宋体" pitchFamily="2" charset="-122"/>
              </a:rPr>
              <a:t>1</a:t>
            </a:r>
            <a:r>
              <a:rPr lang="en-US" altLang="zh-CN" sz="2400">
                <a:latin typeface="宋体" pitchFamily="2" charset="-122"/>
              </a:rPr>
              <a:t>)=0.1, P(B</a:t>
            </a:r>
            <a:r>
              <a:rPr lang="en-US" altLang="zh-CN" sz="2400" baseline="-25000">
                <a:latin typeface="宋体" pitchFamily="2" charset="-122"/>
              </a:rPr>
              <a:t>2</a:t>
            </a:r>
            <a:r>
              <a:rPr lang="en-US" altLang="zh-CN" sz="2400">
                <a:latin typeface="宋体" pitchFamily="2" charset="-122"/>
              </a:rPr>
              <a:t>)=0.1</a:t>
            </a:r>
          </a:p>
        </p:txBody>
      </p:sp>
      <p:graphicFrame>
        <p:nvGraphicFramePr>
          <p:cNvPr id="689157" name="Object 5"/>
          <p:cNvGraphicFramePr>
            <a:graphicFrameLocks noChangeAspect="1"/>
          </p:cNvGraphicFramePr>
          <p:nvPr/>
        </p:nvGraphicFramePr>
        <p:xfrm>
          <a:off x="6096000" y="3721100"/>
          <a:ext cx="1676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9" name="Equation" r:id="rId5" imgW="800100" imgH="228600" progId="Equation.3">
                  <p:embed/>
                </p:oleObj>
              </mc:Choice>
              <mc:Fallback>
                <p:oleObj name="Equation" r:id="rId5" imgW="800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21100"/>
                        <a:ext cx="1676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58" name="Object 6"/>
          <p:cNvGraphicFramePr>
            <a:graphicFrameLocks noChangeAspect="1"/>
          </p:cNvGraphicFramePr>
          <p:nvPr/>
        </p:nvGraphicFramePr>
        <p:xfrm>
          <a:off x="2700338" y="4330700"/>
          <a:ext cx="22066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0" name="Equation" r:id="rId7" imgW="1219200" imgH="457200" progId="Equation.3">
                  <p:embed/>
                </p:oleObj>
              </mc:Choice>
              <mc:Fallback>
                <p:oleObj name="Equation" r:id="rId7" imgW="1219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330700"/>
                        <a:ext cx="22066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59" name="Object 7"/>
          <p:cNvGraphicFramePr>
            <a:graphicFrameLocks noChangeAspect="1"/>
          </p:cNvGraphicFramePr>
          <p:nvPr/>
        </p:nvGraphicFramePr>
        <p:xfrm>
          <a:off x="5364163" y="4330700"/>
          <a:ext cx="23431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1" name="Equation" r:id="rId9" imgW="1295400" imgH="457200" progId="Equation.3">
                  <p:embed/>
                </p:oleObj>
              </mc:Choice>
              <mc:Fallback>
                <p:oleObj name="Equation" r:id="rId9" imgW="12954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330700"/>
                        <a:ext cx="23431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9160" name="Text Box 8"/>
          <p:cNvSpPr txBox="1">
            <a:spLocks noChangeArrowheads="1"/>
          </p:cNvSpPr>
          <p:nvPr/>
        </p:nvSpPr>
        <p:spPr bwMode="auto">
          <a:xfrm>
            <a:off x="533400" y="4437063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宋体" pitchFamily="2" charset="-122"/>
              </a:rPr>
              <a:t>由</a:t>
            </a:r>
            <a:r>
              <a:rPr lang="en-US" altLang="zh-CN" sz="2400">
                <a:latin typeface="宋体" pitchFamily="2" charset="-122"/>
              </a:rPr>
              <a:t>Bayes</a:t>
            </a:r>
            <a:r>
              <a:rPr lang="zh-CN" altLang="en-US" sz="2400">
                <a:latin typeface="宋体" pitchFamily="2" charset="-122"/>
              </a:rPr>
              <a:t>公式</a:t>
            </a:r>
            <a:r>
              <a:rPr lang="en-US" altLang="zh-CN" sz="2400">
                <a:latin typeface="宋体" pitchFamily="2" charset="-122"/>
              </a:rPr>
              <a:t>:</a:t>
            </a:r>
          </a:p>
        </p:txBody>
      </p:sp>
      <p:graphicFrame>
        <p:nvGraphicFramePr>
          <p:cNvPr id="689161" name="Object 9"/>
          <p:cNvGraphicFramePr>
            <a:graphicFrameLocks noChangeAspect="1"/>
          </p:cNvGraphicFramePr>
          <p:nvPr/>
        </p:nvGraphicFramePr>
        <p:xfrm>
          <a:off x="304800" y="5473700"/>
          <a:ext cx="3633788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2" name="Equation" r:id="rId11" imgW="1828800" imgH="622300" progId="Equation.3">
                  <p:embed/>
                </p:oleObj>
              </mc:Choice>
              <mc:Fallback>
                <p:oleObj name="Equation" r:id="rId11" imgW="1828800" imgH="622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73700"/>
                        <a:ext cx="3633788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62" name="Object 10"/>
          <p:cNvGraphicFramePr>
            <a:graphicFrameLocks noChangeAspect="1"/>
          </p:cNvGraphicFramePr>
          <p:nvPr/>
        </p:nvGraphicFramePr>
        <p:xfrm>
          <a:off x="3886200" y="5321300"/>
          <a:ext cx="49530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3" name="Equation" r:id="rId13" imgW="2438400" imgH="584200" progId="Equation.3">
                  <p:embed/>
                </p:oleObj>
              </mc:Choice>
              <mc:Fallback>
                <p:oleObj name="Equation" r:id="rId13" imgW="2438400" imgH="584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21300"/>
                        <a:ext cx="49530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8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68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68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8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8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68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68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68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68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68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68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4" grpId="0" autoUpdateAnimBg="0"/>
      <p:bldP spid="689155" grpId="0" autoUpdateAnimBg="0"/>
      <p:bldP spid="689156" grpId="0" autoUpdateAnimBg="0"/>
      <p:bldP spid="689160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Oval 2"/>
          <p:cNvSpPr>
            <a:spLocks noChangeArrowheads="1"/>
          </p:cNvSpPr>
          <p:nvPr/>
        </p:nvSpPr>
        <p:spPr bwMode="auto">
          <a:xfrm>
            <a:off x="3124200" y="1676400"/>
            <a:ext cx="27432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latin typeface="Times New Roman" pitchFamily="18" charset="0"/>
              </a:rPr>
              <a:t>条件概率  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/>
              <a:t>条件概率 小  结</a:t>
            </a:r>
          </a:p>
        </p:txBody>
      </p:sp>
      <p:sp>
        <p:nvSpPr>
          <p:cNvPr id="631812" name="Oval 4"/>
          <p:cNvSpPr>
            <a:spLocks noChangeArrowheads="1"/>
          </p:cNvSpPr>
          <p:nvPr/>
        </p:nvSpPr>
        <p:spPr bwMode="auto">
          <a:xfrm>
            <a:off x="762000" y="2667000"/>
            <a:ext cx="2209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latin typeface="Times New Roman" pitchFamily="18" charset="0"/>
              </a:rPr>
              <a:t>缩减样本空间 </a:t>
            </a:r>
          </a:p>
        </p:txBody>
      </p:sp>
      <p:sp>
        <p:nvSpPr>
          <p:cNvPr id="631813" name="Line 5"/>
          <p:cNvSpPr>
            <a:spLocks noChangeShapeType="1"/>
          </p:cNvSpPr>
          <p:nvPr/>
        </p:nvSpPr>
        <p:spPr bwMode="auto">
          <a:xfrm flipV="1">
            <a:off x="2438400" y="2438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1814" name="Oval 6"/>
          <p:cNvSpPr>
            <a:spLocks noChangeArrowheads="1"/>
          </p:cNvSpPr>
          <p:nvPr/>
        </p:nvSpPr>
        <p:spPr bwMode="auto">
          <a:xfrm>
            <a:off x="5943600" y="2743200"/>
            <a:ext cx="2209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latin typeface="Times New Roman" pitchFamily="18" charset="0"/>
              </a:rPr>
              <a:t>定义式 </a:t>
            </a:r>
          </a:p>
        </p:txBody>
      </p:sp>
      <p:sp>
        <p:nvSpPr>
          <p:cNvPr id="631815" name="Line 7"/>
          <p:cNvSpPr>
            <a:spLocks noChangeShapeType="1"/>
          </p:cNvSpPr>
          <p:nvPr/>
        </p:nvSpPr>
        <p:spPr bwMode="auto">
          <a:xfrm flipH="1" flipV="1">
            <a:off x="6096000" y="2362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1816" name="Line 8"/>
          <p:cNvSpPr>
            <a:spLocks noChangeShapeType="1"/>
          </p:cNvSpPr>
          <p:nvPr/>
        </p:nvSpPr>
        <p:spPr bwMode="auto">
          <a:xfrm flipH="1">
            <a:off x="5638800" y="36576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1817" name="Oval 9"/>
          <p:cNvSpPr>
            <a:spLocks noChangeArrowheads="1"/>
          </p:cNvSpPr>
          <p:nvPr/>
        </p:nvSpPr>
        <p:spPr bwMode="auto">
          <a:xfrm>
            <a:off x="3200400" y="3581400"/>
            <a:ext cx="2438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latin typeface="Times New Roman" pitchFamily="18" charset="0"/>
              </a:rPr>
              <a:t>乘法公式 </a:t>
            </a:r>
          </a:p>
        </p:txBody>
      </p:sp>
      <p:sp>
        <p:nvSpPr>
          <p:cNvPr id="631818" name="Line 10"/>
          <p:cNvSpPr>
            <a:spLocks noChangeShapeType="1"/>
          </p:cNvSpPr>
          <p:nvPr/>
        </p:nvSpPr>
        <p:spPr bwMode="auto">
          <a:xfrm flipH="1">
            <a:off x="2286000" y="41910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1819" name="Oval 11"/>
          <p:cNvSpPr>
            <a:spLocks noChangeArrowheads="1"/>
          </p:cNvSpPr>
          <p:nvPr/>
        </p:nvSpPr>
        <p:spPr bwMode="auto">
          <a:xfrm>
            <a:off x="762000" y="4953000"/>
            <a:ext cx="30480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latin typeface="Times New Roman" pitchFamily="18" charset="0"/>
              </a:rPr>
              <a:t>全概率公式 </a:t>
            </a:r>
          </a:p>
        </p:txBody>
      </p:sp>
      <p:sp>
        <p:nvSpPr>
          <p:cNvPr id="631820" name="Line 12"/>
          <p:cNvSpPr>
            <a:spLocks noChangeShapeType="1"/>
          </p:cNvSpPr>
          <p:nvPr/>
        </p:nvSpPr>
        <p:spPr bwMode="auto">
          <a:xfrm>
            <a:off x="38100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1821" name="Line 13"/>
          <p:cNvSpPr>
            <a:spLocks noChangeShapeType="1"/>
          </p:cNvSpPr>
          <p:nvPr/>
        </p:nvSpPr>
        <p:spPr bwMode="auto">
          <a:xfrm>
            <a:off x="7086600" y="3657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1822" name="Oval 14"/>
          <p:cNvSpPr>
            <a:spLocks noChangeArrowheads="1"/>
          </p:cNvSpPr>
          <p:nvPr/>
        </p:nvSpPr>
        <p:spPr bwMode="auto">
          <a:xfrm>
            <a:off x="5410200" y="5029200"/>
            <a:ext cx="2743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31823" name="Text Box 15"/>
          <p:cNvSpPr txBox="1">
            <a:spLocks noChangeArrowheads="1"/>
          </p:cNvSpPr>
          <p:nvPr/>
        </p:nvSpPr>
        <p:spPr bwMode="auto">
          <a:xfrm>
            <a:off x="6003925" y="535463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Times New Roman" pitchFamily="18" charset="0"/>
              </a:rPr>
              <a:t>贝叶斯公式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3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3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3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3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3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3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3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3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0" grpId="0" animBg="1" autoUpdateAnimBg="0"/>
      <p:bldP spid="631812" grpId="0" animBg="1" autoUpdateAnimBg="0"/>
      <p:bldP spid="631813" grpId="0" animBg="1"/>
      <p:bldP spid="631814" grpId="0" animBg="1" autoUpdateAnimBg="0"/>
      <p:bldP spid="631815" grpId="0" animBg="1"/>
      <p:bldP spid="631816" grpId="0" animBg="1"/>
      <p:bldP spid="631817" grpId="0" animBg="1" autoUpdateAnimBg="0"/>
      <p:bldP spid="631818" grpId="0" animBg="1"/>
      <p:bldP spid="631819" grpId="0" animBg="1" autoUpdateAnimBg="0"/>
      <p:bldP spid="631820" grpId="0" animBg="1"/>
      <p:bldP spid="631821" grpId="0" animBg="1"/>
      <p:bldP spid="631822" grpId="0" animBg="1" autoUpdateAnimBg="0"/>
      <p:bldP spid="631823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Text Box 3"/>
          <p:cNvSpPr txBox="1">
            <a:spLocks noChangeArrowheads="1"/>
          </p:cNvSpPr>
          <p:nvPr/>
        </p:nvSpPr>
        <p:spPr bwMode="auto">
          <a:xfrm>
            <a:off x="611188" y="1341438"/>
            <a:ext cx="7620000" cy="332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>
                <a:latin typeface="Arial" pitchFamily="34" charset="0"/>
              </a:rPr>
              <a:t>定义</a:t>
            </a:r>
            <a:r>
              <a:rPr lang="en-US" altLang="zh-CN" sz="2800" b="1">
                <a:latin typeface="Arial" pitchFamily="34" charset="0"/>
              </a:rPr>
              <a:t>1 </a:t>
            </a:r>
            <a:r>
              <a:rPr lang="zh-CN" altLang="en-US" sz="2800">
                <a:latin typeface="Arial" pitchFamily="34" charset="0"/>
              </a:rPr>
              <a:t>设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zh-CN" sz="2800">
                <a:latin typeface="Arial" pitchFamily="34" charset="0"/>
              </a:rPr>
              <a:t>是两事件，</a:t>
            </a:r>
            <a:r>
              <a:rPr lang="en-US" altLang="zh-CN" sz="2800">
                <a:latin typeface="Arial" pitchFamily="34" charset="0"/>
              </a:rPr>
              <a:t>P(A) </a:t>
            </a:r>
            <a:r>
              <a:rPr lang="zh-CN" altLang="zh-CN" sz="2800">
                <a:latin typeface="Arial" pitchFamily="34" charset="0"/>
              </a:rPr>
              <a:t>≠</a:t>
            </a:r>
            <a:r>
              <a:rPr lang="en-US" altLang="zh-CN" sz="2800">
                <a:latin typeface="Arial" pitchFamily="34" charset="0"/>
              </a:rPr>
              <a:t>0,</a:t>
            </a:r>
            <a:r>
              <a:rPr lang="zh-CN" altLang="zh-CN" sz="2800">
                <a:latin typeface="Arial" pitchFamily="34" charset="0"/>
              </a:rPr>
              <a:t>若</a:t>
            </a:r>
          </a:p>
          <a:p>
            <a:pPr>
              <a:lnSpc>
                <a:spcPct val="150000"/>
              </a:lnSpc>
            </a:pPr>
            <a:r>
              <a:rPr lang="zh-CN" altLang="zh-CN" sz="2800">
                <a:latin typeface="Arial" pitchFamily="34" charset="0"/>
              </a:rPr>
              <a:t>                      </a:t>
            </a:r>
            <a:r>
              <a:rPr lang="en-US" altLang="zh-CN" sz="2800">
                <a:latin typeface="Arial" pitchFamily="34" charset="0"/>
              </a:rPr>
              <a:t>P(B)</a:t>
            </a:r>
            <a:r>
              <a:rPr lang="zh-CN" altLang="en-US" sz="2800">
                <a:latin typeface="Arial" pitchFamily="34" charset="0"/>
              </a:rPr>
              <a:t>＝</a:t>
            </a:r>
            <a:r>
              <a:rPr lang="en-US" altLang="zh-CN" sz="2800">
                <a:latin typeface="Arial" pitchFamily="34" charset="0"/>
              </a:rPr>
              <a:t>P(B|A)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Arial" pitchFamily="34" charset="0"/>
              </a:rPr>
              <a:t>则称事件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zh-CN" sz="2800">
                <a:latin typeface="Arial" pitchFamily="34" charset="0"/>
              </a:rPr>
              <a:t>与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zh-CN" sz="2800">
                <a:latin typeface="Arial" pitchFamily="34" charset="0"/>
              </a:rPr>
              <a:t>相互</a:t>
            </a:r>
            <a:r>
              <a:rPr lang="zh-CN" altLang="zh-CN" sz="2800" b="1">
                <a:solidFill>
                  <a:srgbClr val="00B0F0"/>
                </a:solidFill>
                <a:latin typeface="Arial" pitchFamily="34" charset="0"/>
              </a:rPr>
              <a:t>独立</a:t>
            </a:r>
            <a:r>
              <a:rPr lang="zh-CN" altLang="zh-CN" sz="2800">
                <a:latin typeface="Arial" pitchFamily="34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Arial" pitchFamily="34" charset="0"/>
              </a:rPr>
              <a:t>上</a:t>
            </a:r>
            <a:r>
              <a:rPr lang="zh-CN" altLang="zh-CN" sz="2800">
                <a:latin typeface="Arial" pitchFamily="34" charset="0"/>
              </a:rPr>
              <a:t>式等价于：</a:t>
            </a:r>
          </a:p>
          <a:p>
            <a:pPr>
              <a:lnSpc>
                <a:spcPct val="150000"/>
              </a:lnSpc>
            </a:pPr>
            <a:r>
              <a:rPr lang="zh-CN" altLang="zh-CN" sz="2800">
                <a:solidFill>
                  <a:srgbClr val="FC0128"/>
                </a:solidFill>
                <a:latin typeface="Arial" pitchFamily="34" charset="0"/>
              </a:rPr>
              <a:t>               </a:t>
            </a:r>
            <a:r>
              <a:rPr lang="en-US" altLang="zh-CN" sz="2800">
                <a:solidFill>
                  <a:srgbClr val="FC0128"/>
                </a:solidFill>
                <a:latin typeface="Arial" pitchFamily="34" charset="0"/>
              </a:rPr>
              <a:t>P(AB)</a:t>
            </a:r>
            <a:r>
              <a:rPr lang="zh-CN" altLang="en-US" sz="2800">
                <a:solidFill>
                  <a:srgbClr val="FC0128"/>
                </a:solidFill>
                <a:latin typeface="Arial" pitchFamily="34" charset="0"/>
              </a:rPr>
              <a:t>＝</a:t>
            </a:r>
            <a:r>
              <a:rPr lang="en-US" altLang="zh-CN" sz="2800">
                <a:solidFill>
                  <a:srgbClr val="FC0128"/>
                </a:solidFill>
                <a:latin typeface="Arial" pitchFamily="34" charset="0"/>
              </a:rPr>
              <a:t>P(A)P(B)                      </a:t>
            </a:r>
            <a:endParaRPr lang="en-US" altLang="zh-CN" sz="2800">
              <a:latin typeface="Arial" pitchFamily="34" charset="0"/>
            </a:endParaRPr>
          </a:p>
        </p:txBody>
      </p:sp>
      <p:sp>
        <p:nvSpPr>
          <p:cNvPr id="91139" name="Rectangle 21"/>
          <p:cNvSpPr txBox="1">
            <a:spLocks noChangeArrowheads="1"/>
          </p:cNvSpPr>
          <p:nvPr/>
        </p:nvSpPr>
        <p:spPr bwMode="auto">
          <a:xfrm>
            <a:off x="735013" y="334963"/>
            <a:ext cx="82296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0" hangingPunct="0"/>
            <a:r>
              <a:rPr kumimoji="1" lang="en-US" altLang="zh-CN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§1.5 </a:t>
            </a:r>
            <a:r>
              <a:rPr kumimoji="1" lang="zh-CN" altLang="en-US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事件的独立性         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9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5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992188" y="1247775"/>
            <a:ext cx="63404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从一付</a:t>
            </a:r>
            <a:r>
              <a:rPr lang="en-US" altLang="zh-CN" sz="2800" b="1"/>
              <a:t>52</a:t>
            </a:r>
            <a:r>
              <a:rPr lang="zh-CN" altLang="en-US" sz="2800" b="1"/>
              <a:t>张的扑克牌中任意抽取一张，以</a:t>
            </a:r>
            <a:r>
              <a:rPr lang="en-US" altLang="zh-CN" sz="2800" b="1"/>
              <a:t>A</a:t>
            </a:r>
            <a:r>
              <a:rPr lang="zh-CN" altLang="en-US" sz="2800" b="1"/>
              <a:t>表示抽出一张</a:t>
            </a:r>
            <a:r>
              <a:rPr lang="en-US" altLang="zh-CN" sz="2800" b="1"/>
              <a:t>A</a:t>
            </a:r>
            <a:r>
              <a:rPr lang="zh-CN" altLang="en-US" sz="2800" b="1"/>
              <a:t>，以</a:t>
            </a:r>
            <a:r>
              <a:rPr lang="en-US" altLang="zh-CN" sz="2800" b="1"/>
              <a:t>B</a:t>
            </a:r>
            <a:r>
              <a:rPr lang="zh-CN" altLang="en-US" sz="2800" b="1"/>
              <a:t>表示抽出一张黑桃，问</a:t>
            </a:r>
            <a:r>
              <a:rPr lang="en-US" altLang="zh-CN" sz="2800" b="1"/>
              <a:t>A</a:t>
            </a:r>
            <a:r>
              <a:rPr lang="zh-CN" altLang="en-US" sz="2800" b="1"/>
              <a:t>与</a:t>
            </a:r>
            <a:r>
              <a:rPr lang="en-US" altLang="zh-CN" sz="2800" b="1"/>
              <a:t>B</a:t>
            </a:r>
            <a:r>
              <a:rPr lang="zh-CN" altLang="en-US" sz="2800" b="1"/>
              <a:t>是否独立？</a:t>
            </a:r>
          </a:p>
        </p:txBody>
      </p:sp>
      <p:pic>
        <p:nvPicPr>
          <p:cNvPr id="613380" name="Picture 4" descr="C:\Program Files\Common Files\Microsoft Shared\Clipart\cagcat50\EN00354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988" y="2466975"/>
            <a:ext cx="1828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383" name="Text Box 7"/>
          <p:cNvSpPr txBox="1">
            <a:spLocks noChangeArrowheads="1"/>
          </p:cNvSpPr>
          <p:nvPr/>
        </p:nvSpPr>
        <p:spPr bwMode="auto">
          <a:xfrm>
            <a:off x="306388" y="3268663"/>
            <a:ext cx="79248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Arial" pitchFamily="34" charset="0"/>
              </a:rPr>
              <a:t>定理、</a:t>
            </a:r>
            <a:r>
              <a:rPr lang="zh-CN" altLang="en-US" sz="2800">
                <a:latin typeface="Arial" pitchFamily="34" charset="0"/>
              </a:rPr>
              <a:t>以下四件事等价：</a:t>
            </a:r>
          </a:p>
          <a:p>
            <a:r>
              <a:rPr lang="en-US" altLang="zh-CN" sz="2800">
                <a:latin typeface="Arial" pitchFamily="34" charset="0"/>
              </a:rPr>
              <a:t>(1)</a:t>
            </a:r>
            <a:r>
              <a:rPr lang="zh-CN" altLang="en-US" sz="2800">
                <a:latin typeface="Arial" pitchFamily="34" charset="0"/>
              </a:rPr>
              <a:t>事件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zh-CN" sz="2800">
                <a:latin typeface="Arial" pitchFamily="34" charset="0"/>
              </a:rPr>
              <a:t>相互独立；(2)</a:t>
            </a:r>
            <a:r>
              <a:rPr lang="zh-CN" altLang="en-US" sz="2800">
                <a:latin typeface="Arial" pitchFamily="34" charset="0"/>
              </a:rPr>
              <a:t>事件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zh-CN" sz="2800">
                <a:latin typeface="Arial" pitchFamily="34" charset="0"/>
              </a:rPr>
              <a:t>相互独立；</a:t>
            </a:r>
          </a:p>
          <a:p>
            <a:r>
              <a:rPr lang="en-US" altLang="zh-CN" sz="2800">
                <a:latin typeface="Arial" pitchFamily="34" charset="0"/>
              </a:rPr>
              <a:t>(3)</a:t>
            </a:r>
            <a:r>
              <a:rPr lang="zh-CN" altLang="en-US" sz="2800">
                <a:latin typeface="Arial" pitchFamily="34" charset="0"/>
              </a:rPr>
              <a:t>事件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zh-CN" sz="2800">
                <a:latin typeface="Arial" pitchFamily="34" charset="0"/>
              </a:rPr>
              <a:t>相互独立；(4)</a:t>
            </a:r>
            <a:r>
              <a:rPr lang="zh-CN" altLang="en-US" sz="2800">
                <a:latin typeface="Arial" pitchFamily="34" charset="0"/>
              </a:rPr>
              <a:t>事件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zh-CN" sz="2800">
                <a:latin typeface="Arial" pitchFamily="34" charset="0"/>
              </a:rPr>
              <a:t>相互独立。</a:t>
            </a:r>
            <a:endParaRPr lang="zh-CN" altLang="en-US" sz="2800">
              <a:latin typeface="Arial" pitchFamily="34" charset="0"/>
            </a:endParaRPr>
          </a:p>
        </p:txBody>
      </p:sp>
      <p:sp>
        <p:nvSpPr>
          <p:cNvPr id="92165" name="Line 9"/>
          <p:cNvSpPr>
            <a:spLocks noChangeShapeType="1"/>
          </p:cNvSpPr>
          <p:nvPr/>
        </p:nvSpPr>
        <p:spPr bwMode="auto">
          <a:xfrm>
            <a:off x="5927725" y="378936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166" name="Line 10"/>
          <p:cNvSpPr>
            <a:spLocks noChangeShapeType="1"/>
          </p:cNvSpPr>
          <p:nvPr/>
        </p:nvSpPr>
        <p:spPr bwMode="auto">
          <a:xfrm>
            <a:off x="1606550" y="422116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167" name="Line 11"/>
          <p:cNvSpPr>
            <a:spLocks noChangeShapeType="1"/>
          </p:cNvSpPr>
          <p:nvPr/>
        </p:nvSpPr>
        <p:spPr bwMode="auto">
          <a:xfrm>
            <a:off x="5364163" y="422116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168" name="Line 12"/>
          <p:cNvSpPr>
            <a:spLocks noChangeShapeType="1"/>
          </p:cNvSpPr>
          <p:nvPr/>
        </p:nvSpPr>
        <p:spPr bwMode="auto">
          <a:xfrm>
            <a:off x="5940425" y="422116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3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3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8" grpId="0" autoUpdateAnimBg="0"/>
      <p:bldP spid="61338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smtClean="0"/>
              <a:t>学习过程的几个问题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341438"/>
            <a:ext cx="8229600" cy="478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4. </a:t>
            </a:r>
            <a:r>
              <a:rPr lang="zh-CN" altLang="en-US" smtClean="0"/>
              <a:t>教学方法与能力培养</a:t>
            </a:r>
            <a:endParaRPr lang="en-US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en-US" smtClean="0"/>
              <a:t>掌握随机现象问题分析的基本方法与基础知识</a:t>
            </a:r>
            <a:endParaRPr lang="en-US" altLang="zh-CN" smtClean="0"/>
          </a:p>
          <a:p>
            <a:pPr lvl="1"/>
            <a:r>
              <a:rPr lang="zh-CN" altLang="en-US" smtClean="0"/>
              <a:t>在教学过程中培养学生分析实际问题的思维和能力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25513"/>
            <a:ext cx="7772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zh-CN" sz="4000" b="1" smtClean="0"/>
              <a:t>二、多个事件的独立</a:t>
            </a:r>
            <a:endParaRPr lang="zh-CN" altLang="en-US" sz="5400" b="1" smtClean="0"/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609600" y="1916113"/>
            <a:ext cx="7848600" cy="25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800" b="1">
                <a:latin typeface="Arial" pitchFamily="34" charset="0"/>
              </a:rPr>
              <a:t>定义2、</a:t>
            </a:r>
            <a:r>
              <a:rPr lang="zh-CN" altLang="zh-CN" sz="2800">
                <a:latin typeface="Arial" pitchFamily="34" charset="0"/>
              </a:rPr>
              <a:t>若三个事件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C</a:t>
            </a:r>
            <a:r>
              <a:rPr lang="zh-CN" altLang="zh-CN" sz="2800">
                <a:latin typeface="Arial" pitchFamily="34" charset="0"/>
              </a:rPr>
              <a:t>满足：</a:t>
            </a:r>
          </a:p>
          <a:p>
            <a:pPr>
              <a:lnSpc>
                <a:spcPct val="150000"/>
              </a:lnSpc>
            </a:pPr>
            <a:r>
              <a:rPr lang="zh-CN" altLang="zh-CN" sz="2800">
                <a:latin typeface="Arial" pitchFamily="34" charset="0"/>
              </a:rPr>
              <a:t>(1)</a:t>
            </a:r>
            <a:r>
              <a:rPr lang="en-US" altLang="zh-CN" sz="2800">
                <a:latin typeface="Arial" pitchFamily="34" charset="0"/>
              </a:rPr>
              <a:t>   P(AB)=P(A)P(B),    P(AC)=P(A)P(C), 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Arial" pitchFamily="34" charset="0"/>
              </a:rPr>
              <a:t>P(BC)=P(B)P(C),</a:t>
            </a:r>
          </a:p>
          <a:p>
            <a:pPr>
              <a:lnSpc>
                <a:spcPct val="150000"/>
              </a:lnSpc>
            </a:pPr>
            <a:r>
              <a:rPr lang="zh-CN" altLang="zh-CN" sz="2800">
                <a:latin typeface="Arial" pitchFamily="34" charset="0"/>
              </a:rPr>
              <a:t>则称事件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C</a:t>
            </a:r>
            <a:r>
              <a:rPr lang="zh-CN" altLang="zh-CN" sz="2800" b="1">
                <a:solidFill>
                  <a:srgbClr val="FF0000"/>
                </a:solidFill>
                <a:latin typeface="Arial" pitchFamily="34" charset="0"/>
              </a:rPr>
              <a:t>两两相互独立</a:t>
            </a:r>
            <a:r>
              <a:rPr lang="zh-CN" altLang="zh-CN" sz="2800">
                <a:latin typeface="Arial" pitchFamily="34" charset="0"/>
              </a:rPr>
              <a:t>；</a:t>
            </a:r>
            <a:endParaRPr lang="zh-CN" altLang="en-US" sz="2800">
              <a:latin typeface="Arial" pitchFamily="34" charset="0"/>
            </a:endParaRPr>
          </a:p>
        </p:txBody>
      </p:sp>
      <p:sp>
        <p:nvSpPr>
          <p:cNvPr id="592905" name="Rectangle 9"/>
          <p:cNvSpPr>
            <a:spLocks noChangeArrowheads="1"/>
          </p:cNvSpPr>
          <p:nvPr/>
        </p:nvSpPr>
        <p:spPr bwMode="auto">
          <a:xfrm>
            <a:off x="533400" y="4506913"/>
            <a:ext cx="7772400" cy="19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>
                <a:latin typeface="Arial" pitchFamily="34" charset="0"/>
              </a:rPr>
              <a:t>若在此基础上还满足：</a:t>
            </a:r>
          </a:p>
          <a:p>
            <a:pPr>
              <a:lnSpc>
                <a:spcPct val="150000"/>
              </a:lnSpc>
            </a:pPr>
            <a:r>
              <a:rPr lang="zh-CN" altLang="zh-CN" sz="2800">
                <a:latin typeface="Arial" pitchFamily="34" charset="0"/>
              </a:rPr>
              <a:t>(2) </a:t>
            </a:r>
            <a:r>
              <a:rPr lang="en-US" altLang="zh-CN" sz="2800">
                <a:latin typeface="Arial" pitchFamily="34" charset="0"/>
              </a:rPr>
              <a:t>     P(ABC)</a:t>
            </a:r>
            <a:r>
              <a:rPr lang="zh-CN" altLang="en-US" sz="2800">
                <a:latin typeface="Arial" pitchFamily="34" charset="0"/>
              </a:rPr>
              <a:t>＝</a:t>
            </a:r>
            <a:r>
              <a:rPr lang="en-US" altLang="zh-CN" sz="2800">
                <a:latin typeface="Arial" pitchFamily="34" charset="0"/>
              </a:rPr>
              <a:t>P(A)P(B)P(C),               </a:t>
            </a:r>
          </a:p>
          <a:p>
            <a:pPr>
              <a:lnSpc>
                <a:spcPct val="150000"/>
              </a:lnSpc>
            </a:pPr>
            <a:r>
              <a:rPr lang="zh-CN" altLang="zh-CN" sz="2800">
                <a:latin typeface="Arial" pitchFamily="34" charset="0"/>
              </a:rPr>
              <a:t>则称事件</a:t>
            </a:r>
            <a:r>
              <a:rPr lang="en-US" altLang="zh-CN" sz="2800">
                <a:solidFill>
                  <a:schemeClr val="folHlink"/>
                </a:solidFill>
                <a:latin typeface="Arial" pitchFamily="34" charset="0"/>
              </a:rPr>
              <a:t>A</a:t>
            </a:r>
            <a:r>
              <a:rPr lang="zh-CN" altLang="en-US" sz="2800">
                <a:solidFill>
                  <a:schemeClr val="folHlink"/>
                </a:solidFill>
                <a:latin typeface="Arial" pitchFamily="34" charset="0"/>
              </a:rPr>
              <a:t>、</a:t>
            </a:r>
            <a:r>
              <a:rPr lang="en-US" altLang="zh-CN" sz="2800">
                <a:solidFill>
                  <a:schemeClr val="folHlink"/>
                </a:solidFill>
                <a:latin typeface="Arial" pitchFamily="34" charset="0"/>
              </a:rPr>
              <a:t>B</a:t>
            </a:r>
            <a:r>
              <a:rPr lang="zh-CN" altLang="en-US" sz="2800">
                <a:solidFill>
                  <a:schemeClr val="folHlink"/>
                </a:solidFill>
                <a:latin typeface="Arial" pitchFamily="34" charset="0"/>
              </a:rPr>
              <a:t>、</a:t>
            </a:r>
            <a:r>
              <a:rPr lang="en-US" altLang="zh-CN" sz="2800">
                <a:solidFill>
                  <a:schemeClr val="folHlink"/>
                </a:solidFill>
                <a:latin typeface="Arial" pitchFamily="34" charset="0"/>
              </a:rPr>
              <a:t>C</a:t>
            </a:r>
            <a:r>
              <a:rPr lang="zh-CN" altLang="zh-CN" sz="2800" b="1">
                <a:solidFill>
                  <a:schemeClr val="folHlink"/>
                </a:solidFill>
                <a:latin typeface="Arial" pitchFamily="34" charset="0"/>
              </a:rPr>
              <a:t>相互独立</a:t>
            </a:r>
            <a:r>
              <a:rPr lang="zh-CN" altLang="zh-CN" sz="2800">
                <a:latin typeface="Arial" pitchFamily="34" charset="0"/>
              </a:rPr>
              <a:t>。</a:t>
            </a:r>
            <a:endParaRPr lang="zh-CN" altLang="en-US" sz="2800">
              <a:latin typeface="Arial" pitchFamily="34" charset="0"/>
            </a:endParaRP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9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9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8" grpId="0" autoUpdateAnimBg="0"/>
      <p:bldP spid="592900" grpId="0" autoUpdateAnimBg="0"/>
      <p:bldP spid="592905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Text Box 2"/>
          <p:cNvSpPr txBox="1">
            <a:spLocks noChangeArrowheads="1"/>
          </p:cNvSpPr>
          <p:nvPr/>
        </p:nvSpPr>
        <p:spPr bwMode="auto">
          <a:xfrm>
            <a:off x="304800" y="762000"/>
            <a:ext cx="84582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ctr">
              <a:lnSpc>
                <a:spcPct val="120000"/>
              </a:lnSpc>
            </a:pPr>
            <a:r>
              <a:rPr lang="zh-CN" altLang="zh-CN" sz="2800">
                <a:solidFill>
                  <a:srgbClr val="800000"/>
                </a:solidFill>
                <a:latin typeface="Times New Roman" pitchFamily="18" charset="0"/>
              </a:rPr>
              <a:t>一般地，设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2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…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n</a:t>
            </a:r>
            <a:r>
              <a:rPr lang="zh-CN" altLang="zh-CN" sz="2800">
                <a:solidFill>
                  <a:srgbClr val="800000"/>
                </a:solidFill>
                <a:latin typeface="Times New Roman" pitchFamily="18" charset="0"/>
              </a:rPr>
              <a:t>是</a:t>
            </a:r>
            <a:r>
              <a:rPr lang="en-US" altLang="zh-CN" sz="2800" b="1">
                <a:solidFill>
                  <a:srgbClr val="800000"/>
                </a:solidFill>
                <a:latin typeface="Times New Roman" pitchFamily="18" charset="0"/>
              </a:rPr>
              <a:t>n</a:t>
            </a:r>
            <a:r>
              <a:rPr lang="zh-CN" altLang="zh-CN" sz="2800" b="1">
                <a:solidFill>
                  <a:srgbClr val="800000"/>
                </a:solidFill>
                <a:latin typeface="Times New Roman" pitchFamily="18" charset="0"/>
              </a:rPr>
              <a:t>个事件</a:t>
            </a:r>
            <a:r>
              <a:rPr lang="zh-CN" altLang="zh-CN" sz="2800">
                <a:solidFill>
                  <a:srgbClr val="800000"/>
                </a:solidFill>
                <a:latin typeface="Times New Roman" pitchFamily="18" charset="0"/>
              </a:rPr>
              <a:t>，如果对任意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k    (1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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k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n), </a:t>
            </a:r>
            <a:r>
              <a:rPr lang="zh-CN" altLang="zh-CN" sz="2800">
                <a:solidFill>
                  <a:srgbClr val="800000"/>
                </a:solidFill>
                <a:latin typeface="Times New Roman" pitchFamily="18" charset="0"/>
              </a:rPr>
              <a:t>任意的1</a:t>
            </a:r>
            <a:r>
              <a:rPr lang="zh-CN" altLang="zh-CN" sz="28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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2 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…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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k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n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</a:rPr>
              <a:t>，</a:t>
            </a:r>
            <a:r>
              <a:rPr lang="zh-CN" altLang="zh-CN" sz="2800">
                <a:solidFill>
                  <a:srgbClr val="800000"/>
                </a:solidFill>
                <a:latin typeface="Times New Roman" pitchFamily="18" charset="0"/>
              </a:rPr>
              <a:t>具有等式</a:t>
            </a:r>
          </a:p>
          <a:p>
            <a:pPr fontAlgn="ctr">
              <a:lnSpc>
                <a:spcPct val="120000"/>
              </a:lnSpc>
            </a:pPr>
            <a:r>
              <a:rPr lang="zh-CN" altLang="zh-CN" sz="2800">
                <a:solidFill>
                  <a:srgbClr val="800000"/>
                </a:solidFill>
                <a:latin typeface="Times New Roman" pitchFamily="18" charset="0"/>
              </a:rPr>
              <a:t>   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        P(A 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i1 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 i2 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… 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 ik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)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</a:rPr>
              <a:t>＝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P(A 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i1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)P(A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 i2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)…P(A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 ik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)       </a:t>
            </a:r>
          </a:p>
          <a:p>
            <a:pPr fontAlgn="ctr">
              <a:lnSpc>
                <a:spcPct val="120000"/>
              </a:lnSpc>
            </a:pPr>
            <a:r>
              <a:rPr lang="zh-CN" altLang="zh-CN" sz="2800">
                <a:solidFill>
                  <a:srgbClr val="800000"/>
                </a:solidFill>
                <a:latin typeface="Times New Roman" pitchFamily="18" charset="0"/>
              </a:rPr>
              <a:t>则称</a:t>
            </a:r>
            <a:r>
              <a:rPr lang="en-US" altLang="zh-CN" sz="2800" b="1">
                <a:solidFill>
                  <a:srgbClr val="800000"/>
                </a:solidFill>
                <a:latin typeface="Times New Roman" pitchFamily="18" charset="0"/>
              </a:rPr>
              <a:t>n</a:t>
            </a:r>
            <a:r>
              <a:rPr lang="zh-CN" altLang="zh-CN" sz="2800" b="1">
                <a:solidFill>
                  <a:srgbClr val="800000"/>
                </a:solidFill>
                <a:latin typeface="Times New Roman" pitchFamily="18" charset="0"/>
              </a:rPr>
              <a:t>个事件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2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…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800000"/>
                </a:solidFill>
                <a:latin typeface="Times New Roman" pitchFamily="18" charset="0"/>
              </a:rPr>
              <a:t>n</a:t>
            </a:r>
            <a:r>
              <a:rPr lang="zh-CN" altLang="zh-CN" sz="2800" b="1">
                <a:solidFill>
                  <a:srgbClr val="800000"/>
                </a:solidFill>
                <a:latin typeface="Times New Roman" pitchFamily="18" charset="0"/>
              </a:rPr>
              <a:t>相互独立</a:t>
            </a:r>
            <a:r>
              <a:rPr lang="zh-CN" altLang="zh-CN" sz="2800">
                <a:solidFill>
                  <a:srgbClr val="8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209800" y="3725863"/>
            <a:ext cx="434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zh-CN" sz="2800">
              <a:latin typeface="Arial" pitchFamily="34" charset="0"/>
            </a:endParaRPr>
          </a:p>
        </p:txBody>
      </p:sp>
      <p:sp>
        <p:nvSpPr>
          <p:cNvPr id="593924" name="Text Box 4"/>
          <p:cNvSpPr txBox="1">
            <a:spLocks noChangeArrowheads="1"/>
          </p:cNvSpPr>
          <p:nvPr/>
        </p:nvSpPr>
        <p:spPr bwMode="auto">
          <a:xfrm>
            <a:off x="304800" y="2890838"/>
            <a:ext cx="5789613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Arial" pitchFamily="34" charset="0"/>
              </a:rPr>
              <a:t>思考：</a:t>
            </a:r>
          </a:p>
          <a:p>
            <a:r>
              <a:rPr lang="en-US" altLang="zh-CN" sz="2800" b="1">
                <a:latin typeface="Arial" pitchFamily="34" charset="0"/>
              </a:rPr>
              <a:t>1.</a:t>
            </a:r>
            <a:r>
              <a:rPr lang="zh-CN" altLang="en-US" sz="2800">
                <a:latin typeface="Arial" pitchFamily="34" charset="0"/>
              </a:rPr>
              <a:t>设事件</a:t>
            </a:r>
            <a:r>
              <a:rPr lang="en-US" altLang="zh-CN" sz="2800">
                <a:latin typeface="Arial" pitchFamily="34" charset="0"/>
              </a:rPr>
              <a:t>A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B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C</a:t>
            </a:r>
            <a:r>
              <a:rPr lang="zh-CN" altLang="en-US" sz="2800">
                <a:latin typeface="Arial" pitchFamily="34" charset="0"/>
              </a:rPr>
              <a:t>、</a:t>
            </a:r>
            <a:r>
              <a:rPr lang="en-US" altLang="zh-CN" sz="2800">
                <a:latin typeface="Arial" pitchFamily="34" charset="0"/>
              </a:rPr>
              <a:t>D</a:t>
            </a:r>
            <a:r>
              <a:rPr lang="zh-CN" altLang="en-US" sz="2800">
                <a:latin typeface="Arial" pitchFamily="34" charset="0"/>
              </a:rPr>
              <a:t>相互独立，则</a:t>
            </a:r>
          </a:p>
        </p:txBody>
      </p:sp>
      <p:graphicFrame>
        <p:nvGraphicFramePr>
          <p:cNvPr id="593926" name="Object 6"/>
          <p:cNvGraphicFramePr>
            <a:graphicFrameLocks noChangeAspect="1"/>
          </p:cNvGraphicFramePr>
          <p:nvPr/>
        </p:nvGraphicFramePr>
        <p:xfrm>
          <a:off x="1905000" y="4038600"/>
          <a:ext cx="3048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0" name="公式" r:id="rId5" imgW="1091726" imgH="190417" progId="Equation.3">
                  <p:embed/>
                </p:oleObj>
              </mc:Choice>
              <mc:Fallback>
                <p:oleObj name="公式" r:id="rId5" imgW="1091726" imgH="19041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0"/>
                        <a:ext cx="30480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27" name="Text Box 7"/>
          <p:cNvSpPr txBox="1">
            <a:spLocks noChangeArrowheads="1"/>
          </p:cNvSpPr>
          <p:nvPr/>
        </p:nvSpPr>
        <p:spPr bwMode="auto">
          <a:xfrm>
            <a:off x="304800" y="4495800"/>
            <a:ext cx="8228013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b="1">
                <a:latin typeface="Arial" pitchFamily="34" charset="0"/>
              </a:rPr>
              <a:t>2.</a:t>
            </a:r>
            <a:r>
              <a:rPr lang="zh-CN" altLang="zh-CN" sz="2800">
                <a:latin typeface="Arial" pitchFamily="34" charset="0"/>
              </a:rPr>
              <a:t>一颗</a:t>
            </a:r>
            <a:r>
              <a:rPr lang="zh-CN" altLang="zh-CN" sz="2800">
                <a:latin typeface="Times New Roman" pitchFamily="18" charset="0"/>
              </a:rPr>
              <a:t>骰子掷4次至少得一个六点与两颗骰子掷24次至少得一个双六，这两件事，哪一个有更多的机会遇到？</a:t>
            </a:r>
            <a:endParaRPr lang="zh-CN" altLang="en-US" sz="2800" b="1"/>
          </a:p>
        </p:txBody>
      </p:sp>
      <p:sp>
        <p:nvSpPr>
          <p:cNvPr id="593928" name="Text Box 8"/>
          <p:cNvSpPr txBox="1">
            <a:spLocks noChangeArrowheads="1"/>
          </p:cNvSpPr>
          <p:nvPr/>
        </p:nvSpPr>
        <p:spPr bwMode="auto">
          <a:xfrm>
            <a:off x="6781800" y="5486400"/>
            <a:ext cx="19050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答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:0.518,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     0.496</a:t>
            </a:r>
          </a:p>
        </p:txBody>
      </p:sp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93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93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939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9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2" grpId="0" autoUpdateAnimBg="0"/>
      <p:bldP spid="593924" grpId="0" autoUpdateAnimBg="0"/>
      <p:bldP spid="593927" grpId="0" autoUpdateAnimBg="0"/>
      <p:bldP spid="593928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871538"/>
            <a:ext cx="7772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000" b="1" smtClean="0"/>
              <a:t>三、事件独立性的应用</a:t>
            </a:r>
            <a:endParaRPr lang="zh-CN" altLang="en-US" b="1" smtClean="0"/>
          </a:p>
        </p:txBody>
      </p:sp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-107950" y="1557338"/>
            <a:ext cx="9072563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20000"/>
              </a:lnSpc>
              <a:buFont typeface="Monotype Sorts"/>
              <a:buNone/>
            </a:pP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 b="1">
                <a:latin typeface="Times New Roman" pitchFamily="18" charset="0"/>
              </a:rPr>
              <a:t>加法公式的简化</a:t>
            </a:r>
            <a:r>
              <a:rPr lang="zh-CN" altLang="en-US" sz="2800">
                <a:latin typeface="Times New Roman" pitchFamily="18" charset="0"/>
              </a:rPr>
              <a:t>：若</a:t>
            </a:r>
            <a:r>
              <a:rPr lang="zh-CN" altLang="zh-CN" sz="2800">
                <a:latin typeface="Times New Roman" pitchFamily="18" charset="0"/>
              </a:rPr>
              <a:t>事件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en-US" altLang="zh-CN" sz="2800">
                <a:latin typeface="Times New Roman" pitchFamily="18" charset="0"/>
              </a:rPr>
              <a:t>…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en-US" altLang="zh-CN" sz="2800" baseline="-25000">
                <a:latin typeface="Times New Roman" pitchFamily="18" charset="0"/>
              </a:rPr>
              <a:t>n</a:t>
            </a:r>
            <a:r>
              <a:rPr lang="zh-CN" altLang="zh-CN" sz="2800">
                <a:latin typeface="Times New Roman" pitchFamily="18" charset="0"/>
              </a:rPr>
              <a:t>相互独立,  则</a:t>
            </a:r>
            <a:endParaRPr lang="zh-CN" altLang="zh-CN" sz="2800" b="1">
              <a:latin typeface="Times New Roman" pitchFamily="18" charset="0"/>
            </a:endParaRPr>
          </a:p>
          <a:p>
            <a:pPr lvl="1">
              <a:lnSpc>
                <a:spcPct val="120000"/>
              </a:lnSpc>
              <a:buFont typeface="Monotype Sorts"/>
              <a:buNone/>
            </a:pPr>
            <a:r>
              <a:rPr lang="en-US" altLang="zh-CN" sz="2800">
                <a:latin typeface="Times New Roman" pitchFamily="18" charset="0"/>
              </a:rPr>
              <a:t>       </a:t>
            </a:r>
            <a:r>
              <a:rPr lang="zh-CN" altLang="zh-CN" sz="2800">
                <a:latin typeface="Times New Roman" pitchFamily="18" charset="0"/>
              </a:rPr>
              <a:t>        </a:t>
            </a:r>
            <a:r>
              <a:rPr lang="zh-CN" altLang="en-US" sz="2800">
                <a:latin typeface="Times New Roman" pitchFamily="18" charset="0"/>
              </a:rPr>
              <a:t>                                                         </a:t>
            </a:r>
            <a:endParaRPr lang="en-US" altLang="zh-CN" sz="2800" b="1">
              <a:latin typeface="Arial" pitchFamily="34" charset="0"/>
            </a:endParaRPr>
          </a:p>
        </p:txBody>
      </p:sp>
      <p:sp>
        <p:nvSpPr>
          <p:cNvPr id="720900" name="Text Box 4"/>
          <p:cNvSpPr txBox="1">
            <a:spLocks noChangeArrowheads="1"/>
          </p:cNvSpPr>
          <p:nvPr/>
        </p:nvSpPr>
        <p:spPr bwMode="auto">
          <a:xfrm>
            <a:off x="304800" y="3068638"/>
            <a:ext cx="80772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zh-CN" sz="2800" b="1">
                <a:latin typeface="Times New Roman" pitchFamily="18" charset="0"/>
              </a:rPr>
              <a:t>在可靠性理论上的应用</a:t>
            </a:r>
          </a:p>
          <a:p>
            <a:r>
              <a:rPr lang="zh-CN" altLang="en-US" sz="2800">
                <a:latin typeface="Times New Roman" pitchFamily="18" charset="0"/>
              </a:rPr>
              <a:t>如图，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4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5</a:t>
            </a:r>
            <a:r>
              <a:rPr lang="zh-CN" altLang="en-US" sz="2800">
                <a:latin typeface="Times New Roman" pitchFamily="18" charset="0"/>
              </a:rPr>
              <a:t>表示继电器触点</a:t>
            </a:r>
            <a:r>
              <a:rPr lang="en-US" altLang="zh-CN" sz="2800">
                <a:latin typeface="Times New Roman" pitchFamily="18" charset="0"/>
              </a:rPr>
              <a:t>,</a:t>
            </a:r>
            <a:r>
              <a:rPr lang="zh-CN" altLang="en-US" sz="2800">
                <a:latin typeface="Times New Roman" pitchFamily="18" charset="0"/>
              </a:rPr>
              <a:t>假设每个触点闭合的概率为</a:t>
            </a:r>
            <a:r>
              <a:rPr lang="en-US" altLang="zh-CN" sz="2800" i="1">
                <a:latin typeface="Times New Roman" pitchFamily="18" charset="0"/>
              </a:rPr>
              <a:t>p</a:t>
            </a:r>
            <a:r>
              <a:rPr lang="en-US" altLang="zh-CN" sz="2800">
                <a:latin typeface="Times New Roman" pitchFamily="18" charset="0"/>
              </a:rPr>
              <a:t>,</a:t>
            </a:r>
            <a:r>
              <a:rPr lang="zh-CN" altLang="en-US" sz="2800">
                <a:latin typeface="Times New Roman" pitchFamily="18" charset="0"/>
              </a:rPr>
              <a:t>且各继电器接点闭合与否相互独立，求</a:t>
            </a:r>
            <a:r>
              <a:rPr lang="en-US" altLang="zh-CN" sz="2800">
                <a:latin typeface="Times New Roman" pitchFamily="18" charset="0"/>
              </a:rPr>
              <a:t>L</a:t>
            </a:r>
            <a:r>
              <a:rPr lang="zh-CN" altLang="en-US" sz="2800">
                <a:latin typeface="Times New Roman" pitchFamily="18" charset="0"/>
              </a:rPr>
              <a:t>至</a:t>
            </a:r>
            <a:r>
              <a:rPr lang="en-US" altLang="zh-CN" sz="2800">
                <a:latin typeface="Times New Roman" pitchFamily="18" charset="0"/>
              </a:rPr>
              <a:t>R</a:t>
            </a:r>
            <a:r>
              <a:rPr lang="zh-CN" altLang="en-US" sz="2800">
                <a:latin typeface="Times New Roman" pitchFamily="18" charset="0"/>
              </a:rPr>
              <a:t>是通路的概率。</a:t>
            </a:r>
          </a:p>
        </p:txBody>
      </p:sp>
      <p:graphicFrame>
        <p:nvGraphicFramePr>
          <p:cNvPr id="720901" name="Object 5"/>
          <p:cNvGraphicFramePr>
            <a:graphicFrameLocks noChangeAspect="1"/>
          </p:cNvGraphicFramePr>
          <p:nvPr/>
        </p:nvGraphicFramePr>
        <p:xfrm>
          <a:off x="2185988" y="2420938"/>
          <a:ext cx="5410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7" name="公式" r:id="rId4" imgW="2590800" imgH="254000" progId="Equation.3">
                  <p:embed/>
                </p:oleObj>
              </mc:Choice>
              <mc:Fallback>
                <p:oleObj name="公式" r:id="rId4" imgW="25908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2420938"/>
                        <a:ext cx="54102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2" name="Object 6"/>
          <p:cNvGraphicFramePr>
            <a:graphicFrameLocks noChangeAspect="1"/>
          </p:cNvGraphicFramePr>
          <p:nvPr/>
        </p:nvGraphicFramePr>
        <p:xfrm>
          <a:off x="4211638" y="4797425"/>
          <a:ext cx="466725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8" name="BMP 图象" r:id="rId6" imgW="4667902" imgH="1971950" progId="Paint.Picture">
                  <p:embed/>
                </p:oleObj>
              </mc:Choice>
              <mc:Fallback>
                <p:oleObj name="BMP 图象" r:id="rId6" imgW="4667902" imgH="197195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797425"/>
                        <a:ext cx="466725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2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72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9" grpId="0" build="p" autoUpdateAnimBg="0"/>
      <p:bldP spid="720900" grpId="0" build="p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1922" name="Object 2"/>
          <p:cNvGraphicFramePr>
            <a:graphicFrameLocks noChangeAspect="1"/>
          </p:cNvGraphicFramePr>
          <p:nvPr/>
        </p:nvGraphicFramePr>
        <p:xfrm>
          <a:off x="341313" y="1743075"/>
          <a:ext cx="39624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5" name="BMP 图象" r:id="rId4" imgW="5047619" imgH="1933333" progId="Paint.Picture">
                  <p:embed/>
                </p:oleObj>
              </mc:Choice>
              <mc:Fallback>
                <p:oleObj name="BMP 图象" r:id="rId4" imgW="5047619" imgH="1933333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1743075"/>
                        <a:ext cx="396240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179388" y="1038225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华文宋体" pitchFamily="2" charset="-122"/>
              </a:rPr>
              <a:t>设</a:t>
            </a:r>
            <a:r>
              <a:rPr lang="en-US" altLang="zh-CN" sz="2800" b="1">
                <a:latin typeface="Times New Roman" pitchFamily="18" charset="0"/>
                <a:ea typeface="华文宋体" pitchFamily="2" charset="-122"/>
              </a:rPr>
              <a:t>A---L</a:t>
            </a:r>
            <a:r>
              <a:rPr lang="zh-CN" altLang="en-US" sz="2800" b="1">
                <a:latin typeface="Times New Roman" pitchFamily="18" charset="0"/>
                <a:ea typeface="华文宋体" pitchFamily="2" charset="-122"/>
              </a:rPr>
              <a:t>至</a:t>
            </a:r>
            <a:r>
              <a:rPr lang="en-US" altLang="zh-CN" sz="2800" b="1">
                <a:latin typeface="Times New Roman" pitchFamily="18" charset="0"/>
                <a:ea typeface="华文宋体" pitchFamily="2" charset="-122"/>
              </a:rPr>
              <a:t>R</a:t>
            </a:r>
            <a:r>
              <a:rPr lang="zh-CN" altLang="en-US" sz="2800" b="1">
                <a:latin typeface="Times New Roman" pitchFamily="18" charset="0"/>
                <a:ea typeface="华文宋体" pitchFamily="2" charset="-122"/>
              </a:rPr>
              <a:t>为通路</a:t>
            </a:r>
            <a:r>
              <a:rPr lang="en-US" altLang="zh-CN" sz="2800" b="1">
                <a:latin typeface="Times New Roman" pitchFamily="18" charset="0"/>
                <a:ea typeface="华文宋体" pitchFamily="2" charset="-122"/>
              </a:rPr>
              <a:t>,A</a:t>
            </a:r>
            <a:r>
              <a:rPr lang="en-US" altLang="zh-CN" sz="2800" b="1" baseline="-25000">
                <a:latin typeface="Times New Roman" pitchFamily="18" charset="0"/>
                <a:ea typeface="华文宋体" pitchFamily="2" charset="-122"/>
              </a:rPr>
              <a:t>i</a:t>
            </a:r>
            <a:r>
              <a:rPr lang="en-US" altLang="zh-CN" sz="2800" b="1">
                <a:latin typeface="Times New Roman" pitchFamily="18" charset="0"/>
                <a:ea typeface="华文宋体" pitchFamily="2" charset="-122"/>
              </a:rPr>
              <a:t>---</a:t>
            </a:r>
            <a:r>
              <a:rPr lang="zh-CN" altLang="en-US" sz="2800" b="1">
                <a:latin typeface="Times New Roman" pitchFamily="18" charset="0"/>
                <a:ea typeface="华文宋体" pitchFamily="2" charset="-122"/>
              </a:rPr>
              <a:t>第</a:t>
            </a:r>
            <a:r>
              <a:rPr lang="en-US" altLang="zh-CN" sz="2800" b="1">
                <a:latin typeface="Times New Roman" pitchFamily="18" charset="0"/>
                <a:ea typeface="华文宋体" pitchFamily="2" charset="-122"/>
              </a:rPr>
              <a:t>i</a:t>
            </a:r>
            <a:r>
              <a:rPr lang="zh-CN" altLang="en-US" sz="2800" b="1">
                <a:latin typeface="Times New Roman" pitchFamily="18" charset="0"/>
                <a:ea typeface="华文宋体" pitchFamily="2" charset="-122"/>
              </a:rPr>
              <a:t>个继电器通</a:t>
            </a:r>
            <a:r>
              <a:rPr lang="en-US" altLang="zh-CN" sz="2800" b="1">
                <a:latin typeface="Times New Roman" pitchFamily="18" charset="0"/>
                <a:ea typeface="华文宋体" pitchFamily="2" charset="-122"/>
              </a:rPr>
              <a:t>,i=1,2,…5</a:t>
            </a:r>
          </a:p>
        </p:txBody>
      </p:sp>
      <p:graphicFrame>
        <p:nvGraphicFramePr>
          <p:cNvPr id="721924" name="Object 4"/>
          <p:cNvGraphicFramePr>
            <a:graphicFrameLocks noChangeAspect="1"/>
          </p:cNvGraphicFramePr>
          <p:nvPr/>
        </p:nvGraphicFramePr>
        <p:xfrm>
          <a:off x="4594225" y="1790700"/>
          <a:ext cx="38385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6" name="Equation" r:id="rId6" imgW="1701800" imgH="254000" progId="Equation.3">
                  <p:embed/>
                </p:oleObj>
              </mc:Choice>
              <mc:Fallback>
                <p:oleObj name="Equation" r:id="rId6" imgW="17018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1790700"/>
                        <a:ext cx="38385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5" name="Object 5"/>
          <p:cNvGraphicFramePr>
            <a:graphicFrameLocks noChangeAspect="1"/>
          </p:cNvGraphicFramePr>
          <p:nvPr/>
        </p:nvGraphicFramePr>
        <p:xfrm>
          <a:off x="4989513" y="2428875"/>
          <a:ext cx="2057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7" name="Equation" r:id="rId8" imgW="698500" imgH="228600" progId="Equation.3">
                  <p:embed/>
                </p:oleObj>
              </mc:Choice>
              <mc:Fallback>
                <p:oleObj name="Equation" r:id="rId8" imgW="698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2428875"/>
                        <a:ext cx="2057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6" name="Object 6"/>
          <p:cNvGraphicFramePr>
            <a:graphicFrameLocks noChangeAspect="1"/>
          </p:cNvGraphicFramePr>
          <p:nvPr/>
        </p:nvGraphicFramePr>
        <p:xfrm>
          <a:off x="36513" y="3571875"/>
          <a:ext cx="411480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8" name="BMP 图象" r:id="rId10" imgW="4704762" imgH="1733333" progId="Paint.Picture">
                  <p:embed/>
                </p:oleObj>
              </mc:Choice>
              <mc:Fallback>
                <p:oleObj name="BMP 图象" r:id="rId10" imgW="4704762" imgH="1733333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3571875"/>
                        <a:ext cx="4114800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7" name="Object 7"/>
          <p:cNvGraphicFramePr>
            <a:graphicFrameLocks noChangeAspect="1"/>
          </p:cNvGraphicFramePr>
          <p:nvPr/>
        </p:nvGraphicFramePr>
        <p:xfrm>
          <a:off x="4394200" y="3724275"/>
          <a:ext cx="46974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9" name="Equation" r:id="rId12" imgW="2082800" imgH="228600" progId="Equation.3">
                  <p:embed/>
                </p:oleObj>
              </mc:Choice>
              <mc:Fallback>
                <p:oleObj name="Equation" r:id="rId12" imgW="2082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3724275"/>
                        <a:ext cx="46974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8" name="Object 8"/>
          <p:cNvGraphicFramePr>
            <a:graphicFrameLocks noChangeAspect="1"/>
          </p:cNvGraphicFramePr>
          <p:nvPr/>
        </p:nvGraphicFramePr>
        <p:xfrm>
          <a:off x="4511675" y="4333875"/>
          <a:ext cx="46688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0" name="Equation" r:id="rId14" imgW="2070100" imgH="228600" progId="Equation.3">
                  <p:embed/>
                </p:oleObj>
              </mc:Choice>
              <mc:Fallback>
                <p:oleObj name="Equation" r:id="rId14" imgW="20701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4333875"/>
                        <a:ext cx="46688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9" name="Object 9"/>
          <p:cNvGraphicFramePr>
            <a:graphicFrameLocks noChangeAspect="1"/>
          </p:cNvGraphicFramePr>
          <p:nvPr/>
        </p:nvGraphicFramePr>
        <p:xfrm>
          <a:off x="4459288" y="4867275"/>
          <a:ext cx="17494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1" name="Equation" r:id="rId16" imgW="800100" imgH="228600" progId="Equation.3">
                  <p:embed/>
                </p:oleObj>
              </mc:Choice>
              <mc:Fallback>
                <p:oleObj name="Equation" r:id="rId16" imgW="8001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4867275"/>
                        <a:ext cx="17494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930" name="Text Box 10"/>
          <p:cNvSpPr txBox="1">
            <a:spLocks noChangeArrowheads="1"/>
          </p:cNvSpPr>
          <p:nvPr/>
        </p:nvSpPr>
        <p:spPr bwMode="auto">
          <a:xfrm>
            <a:off x="569913" y="5324475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Times New Roman" pitchFamily="18" charset="0"/>
                <a:ea typeface="华文宋体" pitchFamily="2" charset="-122"/>
              </a:rPr>
              <a:t>由全概率公式</a:t>
            </a:r>
          </a:p>
        </p:txBody>
      </p:sp>
      <p:graphicFrame>
        <p:nvGraphicFramePr>
          <p:cNvPr id="721931" name="Object 11"/>
          <p:cNvGraphicFramePr>
            <a:graphicFrameLocks noChangeAspect="1"/>
          </p:cNvGraphicFramePr>
          <p:nvPr/>
        </p:nvGraphicFramePr>
        <p:xfrm>
          <a:off x="265113" y="6086475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2" name="Equation" r:id="rId18" imgW="2489200" imgH="254000" progId="Equation.3">
                  <p:embed/>
                </p:oleObj>
              </mc:Choice>
              <mc:Fallback>
                <p:oleObj name="Equation" r:id="rId18" imgW="24892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6086475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32" name="Object 12"/>
          <p:cNvGraphicFramePr>
            <a:graphicFrameLocks noChangeAspect="1"/>
          </p:cNvGraphicFramePr>
          <p:nvPr/>
        </p:nvGraphicFramePr>
        <p:xfrm>
          <a:off x="5903913" y="6162675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3" name="Equation" r:id="rId20" imgW="1524000" imgH="228600" progId="Equation.3">
                  <p:embed/>
                </p:oleObj>
              </mc:Choice>
              <mc:Fallback>
                <p:oleObj name="Equation" r:id="rId20" imgW="15240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6162675"/>
                        <a:ext cx="3048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2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2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2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2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30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4617</Words>
  <Application>Microsoft Office PowerPoint</Application>
  <PresentationFormat>全屏显示(4:3)</PresentationFormat>
  <Paragraphs>622</Paragraphs>
  <Slides>93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93</vt:i4>
      </vt:variant>
    </vt:vector>
  </HeadingPairs>
  <TitlesOfParts>
    <vt:vector size="115" baseType="lpstr">
      <vt:lpstr>Monotype Sorts</vt:lpstr>
      <vt:lpstr>n</vt:lpstr>
      <vt:lpstr>System</vt:lpstr>
      <vt:lpstr>仿宋_GB2312</vt:lpstr>
      <vt:lpstr>黑体</vt:lpstr>
      <vt:lpstr>华文彩云</vt:lpstr>
      <vt:lpstr>华文仿宋</vt:lpstr>
      <vt:lpstr>华文行楷</vt:lpstr>
      <vt:lpstr>华文楷体</vt:lpstr>
      <vt:lpstr>华文宋体</vt:lpstr>
      <vt:lpstr>华文新魏</vt:lpstr>
      <vt:lpstr>楷体_GB2312</vt:lpstr>
      <vt:lpstr>宋体</vt:lpstr>
      <vt:lpstr>Arial</vt:lpstr>
      <vt:lpstr>Calibri</vt:lpstr>
      <vt:lpstr>Symbol</vt:lpstr>
      <vt:lpstr>Times New Roman</vt:lpstr>
      <vt:lpstr>Office 主题</vt:lpstr>
      <vt:lpstr>公式</vt:lpstr>
      <vt:lpstr>Equation</vt:lpstr>
      <vt:lpstr>剪辑</vt:lpstr>
      <vt:lpstr>BMP 图象</vt:lpstr>
      <vt:lpstr>概率论与数理统计</vt:lpstr>
      <vt:lpstr>课程简介</vt:lpstr>
      <vt:lpstr>课程简介(续)</vt:lpstr>
      <vt:lpstr>课程简介(续)</vt:lpstr>
      <vt:lpstr>教材与参考资料</vt:lpstr>
      <vt:lpstr>学习过程的几个问题</vt:lpstr>
      <vt:lpstr>学习过程的几个问题(续)</vt:lpstr>
      <vt:lpstr>学习过程的几个问题(续)</vt:lpstr>
      <vt:lpstr>学习过程的几个问题(续)</vt:lpstr>
      <vt:lpstr>第一章  随机事件及其概率</vt:lpstr>
      <vt:lpstr>§1.1 随机事件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三、全概率公式与贝叶斯公式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条件概率 小  结</vt:lpstr>
      <vt:lpstr>PowerPoint 演示文稿</vt:lpstr>
      <vt:lpstr>PowerPoint 演示文稿</vt:lpstr>
      <vt:lpstr>二、多个事件的独立</vt:lpstr>
      <vt:lpstr>PowerPoint 演示文稿</vt:lpstr>
      <vt:lpstr>三、事件独立性的应用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校级“质量工程”建设项目 答   辩</dc:title>
  <dc:creator>Gwx</dc:creator>
  <cp:lastModifiedBy>mcp04gwx@m.scnu.edu.cn</cp:lastModifiedBy>
  <cp:revision>69</cp:revision>
  <dcterms:created xsi:type="dcterms:W3CDTF">2011-11-12T06:15:57Z</dcterms:created>
  <dcterms:modified xsi:type="dcterms:W3CDTF">2020-09-07T00:29:12Z</dcterms:modified>
</cp:coreProperties>
</file>