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78" r:id="rId3"/>
    <p:sldId id="332" r:id="rId4"/>
    <p:sldId id="333" r:id="rId5"/>
    <p:sldId id="334" r:id="rId6"/>
    <p:sldId id="288" r:id="rId7"/>
    <p:sldId id="324" r:id="rId8"/>
    <p:sldId id="325" r:id="rId9"/>
    <p:sldId id="337" r:id="rId10"/>
    <p:sldId id="339" r:id="rId11"/>
    <p:sldId id="336" r:id="rId12"/>
    <p:sldId id="335" r:id="rId13"/>
    <p:sldId id="338" r:id="rId14"/>
    <p:sldId id="296"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067561"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lvl1pPr>
    <a:lvl2pPr marL="0" marR="0" indent="533780" algn="l" defTabSz="1067561"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lvl2pPr>
    <a:lvl3pPr marL="0" marR="0" indent="1067561" algn="l" defTabSz="1067561"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lvl3pPr>
    <a:lvl4pPr marL="0" marR="0" indent="1601342" algn="l" defTabSz="1067561"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lvl4pPr>
    <a:lvl5pPr marL="0" marR="0" indent="2135123" algn="l" defTabSz="1067561"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lvl5pPr>
    <a:lvl6pPr marL="0" marR="0" indent="2668904" algn="l" defTabSz="1067561"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lvl6pPr>
    <a:lvl7pPr marL="0" marR="0" indent="3202685" algn="l" defTabSz="1067561"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lvl7pPr>
    <a:lvl8pPr marL="0" marR="0" indent="3736466" algn="l" defTabSz="1067561"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lvl8pPr>
    <a:lvl9pPr marL="0" marR="0" indent="4270247" algn="l" defTabSz="1067561"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D7059"/>
    <a:srgbClr val="00338D"/>
    <a:srgbClr val="C6007E"/>
    <a:srgbClr val="0091DA"/>
    <a:srgbClr val="00A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BF1"/>
          </a:solidFill>
        </a:fill>
      </a:tcStyle>
    </a:wholeTbl>
    <a:band2H>
      <a:tcTxStyle/>
      <a:tcStyle>
        <a:tcBdr/>
        <a:fill>
          <a:solidFill>
            <a:srgbClr val="E6EE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6350" cap="flat">
              <a:solidFill>
                <a:schemeClr val="accent3"/>
              </a:solidFill>
              <a:prstDash val="solid"/>
              <a:miter lim="800000"/>
            </a:ln>
          </a:left>
          <a:right>
            <a:ln w="6350" cap="flat">
              <a:solidFill>
                <a:schemeClr val="accent3"/>
              </a:solidFill>
              <a:prstDash val="solid"/>
              <a:miter lim="8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chemeClr val="accent3"/>
              </a:solidFill>
              <a:prstDash val="solid"/>
              <a:round/>
            </a:ln>
          </a:top>
          <a:bottom>
            <a:ln w="6350" cap="flat">
              <a:solidFill>
                <a:schemeClr val="accent3"/>
              </a:solidFill>
              <a:prstDash val="solid"/>
              <a:miter lim="800000"/>
            </a:ln>
          </a:bottom>
          <a:insideH>
            <a:ln w="12700" cap="flat">
              <a:noFill/>
              <a:miter lim="400000"/>
            </a:ln>
          </a:insideH>
          <a:insideV>
            <a:ln w="12700" cap="flat">
              <a:noFill/>
              <a:miter lim="400000"/>
            </a:ln>
          </a:insideV>
        </a:tcBdr>
        <a:fill>
          <a:no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6350" cap="flat">
              <a:solidFill>
                <a:schemeClr val="accent3"/>
              </a:solidFill>
              <a:prstDash val="solid"/>
              <a:miter lim="800000"/>
            </a:ln>
          </a:top>
          <a:bottom>
            <a:ln w="6350" cap="flat">
              <a:solidFill>
                <a:schemeClr val="accent3"/>
              </a:solidFill>
              <a:prstDash val="solid"/>
              <a:miter lim="800000"/>
            </a:ln>
          </a:bottom>
          <a:insideH>
            <a:ln w="12700" cap="flat">
              <a:noFill/>
              <a:miter lim="400000"/>
            </a:ln>
          </a:insideH>
          <a:insideV>
            <a:ln w="12700" cap="flat">
              <a:noFill/>
              <a:miter lim="400000"/>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1E6"/>
          </a:solidFill>
        </a:fill>
      </a:tcStyle>
    </a:wholeTbl>
    <a:band2H>
      <a:tcTxStyle/>
      <a:tcStyle>
        <a:tcBdr/>
        <a:fill>
          <a:solidFill>
            <a:srgbClr val="E6E9F3"/>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E3CB"/>
          </a:solidFill>
        </a:fill>
      </a:tcStyle>
    </a:wholeTbl>
    <a:band2H>
      <a:tcTxStyle/>
      <a:tcStyle>
        <a:tcBdr/>
        <a:fill>
          <a:solidFill>
            <a:srgbClr val="E8F2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279" autoAdjust="0"/>
  </p:normalViewPr>
  <p:slideViewPr>
    <p:cSldViewPr snapToGrid="0">
      <p:cViewPr varScale="1">
        <p:scale>
          <a:sx n="82" d="100"/>
          <a:sy n="82" d="100"/>
        </p:scale>
        <p:origin x="643"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C4E93B-6FB8-4F46-8046-18D701BCAAA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A9EDD19B-B86E-465C-B204-76B06EADAC58}">
      <dgm:prSet phldrT="[Text]"/>
      <dgm:spPr>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dirty="0"/>
            <a:t>Life Cycle of Git</a:t>
          </a:r>
        </a:p>
      </dgm:t>
    </dgm:pt>
    <dgm:pt modelId="{92765A56-E66C-4234-AC55-51F9D487CCCC}" type="parTrans" cxnId="{9C2269B5-BB04-451D-996C-22AF694583AD}">
      <dgm:prSet/>
      <dgm:spPr/>
      <dgm:t>
        <a:bodyPr/>
        <a:lstStyle/>
        <a:p>
          <a:endParaRPr lang="en-US"/>
        </a:p>
      </dgm:t>
    </dgm:pt>
    <dgm:pt modelId="{D57D5B77-3121-40A8-98AD-418BBA480618}" type="sibTrans" cxnId="{9C2269B5-BB04-451D-996C-22AF694583AD}">
      <dgm:prSet/>
      <dgm:spPr/>
      <dgm:t>
        <a:bodyPr/>
        <a:lstStyle/>
        <a:p>
          <a:endParaRPr lang="en-US"/>
        </a:p>
      </dgm:t>
    </dgm:pt>
    <dgm:pt modelId="{B80918A8-02F4-4D2A-A6EB-F9C5CE120FC3}">
      <dgm:prSet phldrT="[Text]"/>
      <dgm:spPr>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dirty="0"/>
            <a:t>Basic Git Commands</a:t>
          </a:r>
        </a:p>
      </dgm:t>
    </dgm:pt>
    <dgm:pt modelId="{4F6EE5F6-648A-43E8-AFB0-EF4B9652F4EC}" type="parTrans" cxnId="{C76BA900-85BB-4C09-91B9-AD93CE16BD62}">
      <dgm:prSet/>
      <dgm:spPr/>
      <dgm:t>
        <a:bodyPr/>
        <a:lstStyle/>
        <a:p>
          <a:endParaRPr lang="en-US"/>
        </a:p>
      </dgm:t>
    </dgm:pt>
    <dgm:pt modelId="{D0AE1D92-0C85-48F4-AE35-AF7A3B9267D2}" type="sibTrans" cxnId="{C76BA900-85BB-4C09-91B9-AD93CE16BD62}">
      <dgm:prSet/>
      <dgm:spPr/>
      <dgm:t>
        <a:bodyPr/>
        <a:lstStyle/>
        <a:p>
          <a:endParaRPr lang="en-US"/>
        </a:p>
      </dgm:t>
    </dgm:pt>
    <dgm:pt modelId="{98772C75-96CC-4A7F-819C-A1F717F263C5}">
      <dgm:prSet>
        <dgm:style>
          <a:lnRef idx="0">
            <a:scrgbClr r="0" g="0" b="0"/>
          </a:lnRef>
          <a:fillRef idx="0">
            <a:scrgbClr r="0" g="0" b="0"/>
          </a:fillRef>
          <a:effectRef idx="0">
            <a:scrgbClr r="0" g="0" b="0"/>
          </a:effectRef>
          <a:fontRef idx="minor">
            <a:schemeClr val="lt1"/>
          </a:fontRef>
        </dgm:style>
      </dgm:prSet>
      <dgm:spPr>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dirty="0"/>
            <a:t>Git Overview </a:t>
          </a:r>
        </a:p>
      </dgm:t>
    </dgm:pt>
    <dgm:pt modelId="{95AB658C-600E-4A9A-9E40-948DF75731A8}" type="parTrans" cxnId="{D3FD3DFA-E773-4B77-9C44-AC6BFAE604C6}">
      <dgm:prSet/>
      <dgm:spPr/>
      <dgm:t>
        <a:bodyPr/>
        <a:lstStyle/>
        <a:p>
          <a:endParaRPr lang="en-US"/>
        </a:p>
      </dgm:t>
    </dgm:pt>
    <dgm:pt modelId="{8E1CC74F-35A3-4E16-8958-1FDA43515418}" type="sibTrans" cxnId="{D3FD3DFA-E773-4B77-9C44-AC6BFAE604C6}">
      <dgm:prSet/>
      <dgm:spPr/>
      <dgm:t>
        <a:bodyPr/>
        <a:lstStyle/>
        <a:p>
          <a:endParaRPr lang="en-US"/>
        </a:p>
      </dgm:t>
    </dgm:pt>
    <dgm:pt modelId="{2C16EFC4-6E4A-466B-B210-D97E8337CE7A}">
      <dgm:prSet>
        <dgm:style>
          <a:lnRef idx="0">
            <a:scrgbClr r="0" g="0" b="0"/>
          </a:lnRef>
          <a:fillRef idx="0">
            <a:scrgbClr r="0" g="0" b="0"/>
          </a:fillRef>
          <a:effectRef idx="0">
            <a:scrgbClr r="0" g="0" b="0"/>
          </a:effectRef>
          <a:fontRef idx="minor">
            <a:schemeClr val="lt1"/>
          </a:fontRef>
        </dgm:style>
      </dgm:prSet>
      <dgm:spPr>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dirty="0"/>
            <a:t>Version Control</a:t>
          </a:r>
        </a:p>
      </dgm:t>
    </dgm:pt>
    <dgm:pt modelId="{63C8D75A-893D-45B7-A9FA-A3184261AC0C}" type="parTrans" cxnId="{2F5B4A18-D663-4886-ABA0-062BDD279018}">
      <dgm:prSet/>
      <dgm:spPr/>
      <dgm:t>
        <a:bodyPr/>
        <a:lstStyle/>
        <a:p>
          <a:endParaRPr lang="en-US"/>
        </a:p>
      </dgm:t>
    </dgm:pt>
    <dgm:pt modelId="{6C022BEC-EA74-489E-B65A-AC33795437B9}" type="sibTrans" cxnId="{2F5B4A18-D663-4886-ABA0-062BDD279018}">
      <dgm:prSet/>
      <dgm:spPr/>
      <dgm:t>
        <a:bodyPr/>
        <a:lstStyle/>
        <a:p>
          <a:endParaRPr lang="en-US"/>
        </a:p>
      </dgm:t>
    </dgm:pt>
    <dgm:pt modelId="{831074A7-2DDD-4265-AEDF-16882F42D816}">
      <dgm:prSet/>
      <dgm:spPr>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dirty="0"/>
            <a:t>Solving Merge Conflicts</a:t>
          </a:r>
        </a:p>
      </dgm:t>
    </dgm:pt>
    <dgm:pt modelId="{22FBB649-9C91-4E12-AA25-E1FFE5F201CE}" type="parTrans" cxnId="{F5249B8B-E247-4E59-A560-5E4EE8E6E218}">
      <dgm:prSet/>
      <dgm:spPr/>
      <dgm:t>
        <a:bodyPr/>
        <a:lstStyle/>
        <a:p>
          <a:endParaRPr lang="en-US"/>
        </a:p>
      </dgm:t>
    </dgm:pt>
    <dgm:pt modelId="{0B078B54-BC2A-46E8-82F5-51B75B9D2CF1}" type="sibTrans" cxnId="{F5249B8B-E247-4E59-A560-5E4EE8E6E218}">
      <dgm:prSet/>
      <dgm:spPr/>
      <dgm:t>
        <a:bodyPr/>
        <a:lstStyle/>
        <a:p>
          <a:endParaRPr lang="en-US"/>
        </a:p>
      </dgm:t>
    </dgm:pt>
    <dgm:pt modelId="{E5245366-6C63-4E33-ADE3-5C17DF3FA130}">
      <dgm:prSet>
        <dgm:style>
          <a:lnRef idx="0">
            <a:scrgbClr r="0" g="0" b="0"/>
          </a:lnRef>
          <a:fillRef idx="0">
            <a:scrgbClr r="0" g="0" b="0"/>
          </a:fillRef>
          <a:effectRef idx="0">
            <a:scrgbClr r="0" g="0" b="0"/>
          </a:effectRef>
          <a:fontRef idx="minor">
            <a:schemeClr val="lt1"/>
          </a:fontRef>
        </dgm:style>
      </dgm:prSet>
      <dgm:spPr>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dirty="0"/>
            <a:t>Why do we need Version Control?</a:t>
          </a:r>
        </a:p>
      </dgm:t>
    </dgm:pt>
    <dgm:pt modelId="{E903CC21-493A-4BCB-8564-D2E8B02575E8}" type="sibTrans" cxnId="{2E8181A8-5DF5-4851-9BC0-8755235F1519}">
      <dgm:prSet/>
      <dgm:spPr/>
      <dgm:t>
        <a:bodyPr/>
        <a:lstStyle/>
        <a:p>
          <a:endParaRPr lang="en-US"/>
        </a:p>
      </dgm:t>
    </dgm:pt>
    <dgm:pt modelId="{34F637EA-A189-4768-9767-5D6A1FF26F17}" type="parTrans" cxnId="{2E8181A8-5DF5-4851-9BC0-8755235F1519}">
      <dgm:prSet/>
      <dgm:spPr/>
      <dgm:t>
        <a:bodyPr/>
        <a:lstStyle/>
        <a:p>
          <a:endParaRPr lang="en-US"/>
        </a:p>
      </dgm:t>
    </dgm:pt>
    <dgm:pt modelId="{8E7A5912-8770-4A76-9D53-6D00BB9E26ED}">
      <dgm:prSet/>
      <dgm:spPr>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dirty="0"/>
            <a:t>Demo</a:t>
          </a:r>
        </a:p>
      </dgm:t>
    </dgm:pt>
    <dgm:pt modelId="{BFE25A10-BEA2-4345-BCC5-96BD6AC6FF3F}" type="parTrans" cxnId="{F2BD4A16-BF15-4318-B598-0B531A033E0D}">
      <dgm:prSet/>
      <dgm:spPr/>
      <dgm:t>
        <a:bodyPr/>
        <a:lstStyle/>
        <a:p>
          <a:endParaRPr lang="en-US"/>
        </a:p>
      </dgm:t>
    </dgm:pt>
    <dgm:pt modelId="{831BF8CF-9314-4263-96F1-13B9D426608B}" type="sibTrans" cxnId="{F2BD4A16-BF15-4318-B598-0B531A033E0D}">
      <dgm:prSet/>
      <dgm:spPr/>
      <dgm:t>
        <a:bodyPr/>
        <a:lstStyle/>
        <a:p>
          <a:endParaRPr lang="en-US"/>
        </a:p>
      </dgm:t>
    </dgm:pt>
    <dgm:pt modelId="{F7EDD76A-441F-469C-87C0-BDA196D280E2}" type="pres">
      <dgm:prSet presAssocID="{53C4E93B-6FB8-4F46-8046-18D701BCAAAD}" presName="Name0" presStyleCnt="0">
        <dgm:presLayoutVars>
          <dgm:chMax val="7"/>
          <dgm:chPref val="7"/>
          <dgm:dir/>
        </dgm:presLayoutVars>
      </dgm:prSet>
      <dgm:spPr/>
    </dgm:pt>
    <dgm:pt modelId="{2421F1AD-F7D3-4944-8FAB-2A7DCEB0649A}" type="pres">
      <dgm:prSet presAssocID="{53C4E93B-6FB8-4F46-8046-18D701BCAAAD}" presName="Name1" presStyleCnt="0"/>
      <dgm:spPr/>
    </dgm:pt>
    <dgm:pt modelId="{74312720-52E2-4CDE-88CE-72F698EBD016}" type="pres">
      <dgm:prSet presAssocID="{53C4E93B-6FB8-4F46-8046-18D701BCAAAD}" presName="cycle" presStyleCnt="0"/>
      <dgm:spPr/>
    </dgm:pt>
    <dgm:pt modelId="{6A4B8D03-4F18-4CAA-B885-F31240363F37}" type="pres">
      <dgm:prSet presAssocID="{53C4E93B-6FB8-4F46-8046-18D701BCAAAD}" presName="srcNode" presStyleLbl="node1" presStyleIdx="0" presStyleCnt="7"/>
      <dgm:spPr/>
    </dgm:pt>
    <dgm:pt modelId="{4EE47C52-3838-4BC5-B854-B8BA3964F0F4}" type="pres">
      <dgm:prSet presAssocID="{53C4E93B-6FB8-4F46-8046-18D701BCAAAD}" presName="conn" presStyleLbl="parChTrans1D2" presStyleIdx="0" presStyleCnt="1"/>
      <dgm:spPr/>
    </dgm:pt>
    <dgm:pt modelId="{FEB64DD2-6DC4-455C-99B4-712DBF15BEB6}" type="pres">
      <dgm:prSet presAssocID="{53C4E93B-6FB8-4F46-8046-18D701BCAAAD}" presName="extraNode" presStyleLbl="node1" presStyleIdx="0" presStyleCnt="7"/>
      <dgm:spPr/>
    </dgm:pt>
    <dgm:pt modelId="{42F81C7A-75C3-4FF6-B7FC-F37821CB01FD}" type="pres">
      <dgm:prSet presAssocID="{53C4E93B-6FB8-4F46-8046-18D701BCAAAD}" presName="dstNode" presStyleLbl="node1" presStyleIdx="0" presStyleCnt="7"/>
      <dgm:spPr/>
    </dgm:pt>
    <dgm:pt modelId="{F9A8919F-B5CF-4040-83E6-FA6F1B4CE725}" type="pres">
      <dgm:prSet presAssocID="{2C16EFC4-6E4A-466B-B210-D97E8337CE7A}" presName="text_1" presStyleLbl="node1" presStyleIdx="0" presStyleCnt="7">
        <dgm:presLayoutVars>
          <dgm:bulletEnabled val="1"/>
        </dgm:presLayoutVars>
      </dgm:prSet>
      <dgm:spPr/>
    </dgm:pt>
    <dgm:pt modelId="{3704D828-E2B8-498D-ACBD-B0E17C206C58}" type="pres">
      <dgm:prSet presAssocID="{2C16EFC4-6E4A-466B-B210-D97E8337CE7A}" presName="accent_1" presStyleCnt="0"/>
      <dgm:spPr/>
    </dgm:pt>
    <dgm:pt modelId="{93F8876B-C93F-4194-8C83-3DD775ED54CF}" type="pres">
      <dgm:prSet presAssocID="{2C16EFC4-6E4A-466B-B210-D97E8337CE7A}" presName="accentRepeatNode" presStyleLbl="solidFgAcc1" presStyleIdx="0" presStyleCnt="7"/>
      <dgm:spPr>
        <a:solidFill>
          <a:schemeClr val="bg1"/>
        </a:solidFill>
        <a:ln>
          <a:solidFill>
            <a:srgbClr val="002060"/>
          </a:solidFill>
        </a:ln>
        <a:effectLst>
          <a:outerShdw blurRad="50800" dist="38100" dir="13500000" algn="br" rotWithShape="0">
            <a:prstClr val="black">
              <a:alpha val="40000"/>
            </a:prstClr>
          </a:outerShdw>
        </a:effectLst>
        <a:scene3d>
          <a:camera prst="orthographicFront">
            <a:rot lat="0" lon="0" rev="0"/>
          </a:camera>
          <a:lightRig rig="contrasting" dir="t">
            <a:rot lat="0" lon="0" rev="7800000"/>
          </a:lightRig>
        </a:scene3d>
        <a:sp3d>
          <a:bevelT w="139700" h="139700"/>
        </a:sp3d>
      </dgm:spPr>
    </dgm:pt>
    <dgm:pt modelId="{2C2631B6-2AE1-4A40-ACA6-9A4AE216882F}" type="pres">
      <dgm:prSet presAssocID="{E5245366-6C63-4E33-ADE3-5C17DF3FA130}" presName="text_2" presStyleLbl="node1" presStyleIdx="1" presStyleCnt="7">
        <dgm:presLayoutVars>
          <dgm:bulletEnabled val="1"/>
        </dgm:presLayoutVars>
      </dgm:prSet>
      <dgm:spPr/>
    </dgm:pt>
    <dgm:pt modelId="{9D08895F-B141-4F47-B952-2EC7FFA0F8DD}" type="pres">
      <dgm:prSet presAssocID="{E5245366-6C63-4E33-ADE3-5C17DF3FA130}" presName="accent_2" presStyleCnt="0"/>
      <dgm:spPr/>
    </dgm:pt>
    <dgm:pt modelId="{6EF2F0AA-6D7F-48F5-890A-60CFD04B7819}" type="pres">
      <dgm:prSet presAssocID="{E5245366-6C63-4E33-ADE3-5C17DF3FA130}" presName="accentRepeatNode" presStyleLbl="solidFgAcc1" presStyleIdx="1" presStyleCnt="7"/>
      <dgm:spPr>
        <a:solidFill>
          <a:schemeClr val="bg1"/>
        </a:solidFill>
        <a:ln>
          <a:solidFill>
            <a:srgbClr val="002060"/>
          </a:solidFill>
        </a:ln>
        <a:effectLst>
          <a:outerShdw blurRad="50800" dist="38100" dir="13500000" algn="br" rotWithShape="0">
            <a:prstClr val="black">
              <a:alpha val="40000"/>
            </a:prstClr>
          </a:outerShdw>
        </a:effectLst>
        <a:scene3d>
          <a:camera prst="orthographicFront">
            <a:rot lat="0" lon="0" rev="0"/>
          </a:camera>
          <a:lightRig rig="contrasting" dir="t">
            <a:rot lat="0" lon="0" rev="7800000"/>
          </a:lightRig>
        </a:scene3d>
        <a:sp3d>
          <a:bevelT w="139700" h="139700"/>
        </a:sp3d>
      </dgm:spPr>
    </dgm:pt>
    <dgm:pt modelId="{871E1DEC-1A51-4451-B744-DC8570F2455A}" type="pres">
      <dgm:prSet presAssocID="{98772C75-96CC-4A7F-819C-A1F717F263C5}" presName="text_3" presStyleLbl="node1" presStyleIdx="2" presStyleCnt="7" custLinFactNeighborX="1288" custLinFactNeighborY="5790">
        <dgm:presLayoutVars>
          <dgm:bulletEnabled val="1"/>
        </dgm:presLayoutVars>
      </dgm:prSet>
      <dgm:spPr/>
    </dgm:pt>
    <dgm:pt modelId="{618DA2F2-F086-4722-83D9-8597F46CF7EF}" type="pres">
      <dgm:prSet presAssocID="{98772C75-96CC-4A7F-819C-A1F717F263C5}" presName="accent_3" presStyleCnt="0"/>
      <dgm:spPr/>
    </dgm:pt>
    <dgm:pt modelId="{0021952B-5DAB-41D5-9F8F-DCE27B499C48}" type="pres">
      <dgm:prSet presAssocID="{98772C75-96CC-4A7F-819C-A1F717F263C5}" presName="accentRepeatNode" presStyleLbl="solidFgAcc1" presStyleIdx="2" presStyleCnt="7"/>
      <dgm:spPr>
        <a:solidFill>
          <a:schemeClr val="bg1"/>
        </a:solidFill>
        <a:ln>
          <a:solidFill>
            <a:srgbClr val="002060"/>
          </a:solidFill>
        </a:ln>
        <a:effectLst>
          <a:outerShdw blurRad="50800" dist="38100" dir="13500000" algn="br" rotWithShape="0">
            <a:prstClr val="black">
              <a:alpha val="40000"/>
            </a:prstClr>
          </a:outerShdw>
        </a:effectLst>
        <a:scene3d>
          <a:camera prst="orthographicFront">
            <a:rot lat="0" lon="0" rev="0"/>
          </a:camera>
          <a:lightRig rig="contrasting" dir="t">
            <a:rot lat="0" lon="0" rev="7800000"/>
          </a:lightRig>
        </a:scene3d>
        <a:sp3d>
          <a:bevelT w="139700" h="139700"/>
        </a:sp3d>
      </dgm:spPr>
    </dgm:pt>
    <dgm:pt modelId="{7309E13D-DCAE-4185-875E-F27D13CF534D}" type="pres">
      <dgm:prSet presAssocID="{A9EDD19B-B86E-465C-B204-76B06EADAC58}" presName="text_4" presStyleLbl="node1" presStyleIdx="3" presStyleCnt="7">
        <dgm:presLayoutVars>
          <dgm:bulletEnabled val="1"/>
        </dgm:presLayoutVars>
      </dgm:prSet>
      <dgm:spPr/>
    </dgm:pt>
    <dgm:pt modelId="{96484ED2-89B7-4571-8A28-8EF5C258A7A2}" type="pres">
      <dgm:prSet presAssocID="{A9EDD19B-B86E-465C-B204-76B06EADAC58}" presName="accent_4" presStyleCnt="0"/>
      <dgm:spPr/>
    </dgm:pt>
    <dgm:pt modelId="{9C660ECF-C583-4F30-A76C-547CE701ADC5}" type="pres">
      <dgm:prSet presAssocID="{A9EDD19B-B86E-465C-B204-76B06EADAC58}" presName="accentRepeatNode" presStyleLbl="solidFgAcc1" presStyleIdx="3" presStyleCnt="7"/>
      <dgm:spPr>
        <a:ln>
          <a:solidFill>
            <a:srgbClr val="002060"/>
          </a:solidFill>
        </a:ln>
        <a:effectLst>
          <a:outerShdw blurRad="50800" dist="38100" dir="13500000" algn="br" rotWithShape="0">
            <a:prstClr val="black">
              <a:alpha val="40000"/>
            </a:prstClr>
          </a:outerShdw>
        </a:effectLst>
      </dgm:spPr>
    </dgm:pt>
    <dgm:pt modelId="{94557B86-5E10-4CC2-A1F2-D5A5223EA2FD}" type="pres">
      <dgm:prSet presAssocID="{B80918A8-02F4-4D2A-A6EB-F9C5CE120FC3}" presName="text_5" presStyleLbl="node1" presStyleIdx="4" presStyleCnt="7">
        <dgm:presLayoutVars>
          <dgm:bulletEnabled val="1"/>
        </dgm:presLayoutVars>
      </dgm:prSet>
      <dgm:spPr/>
    </dgm:pt>
    <dgm:pt modelId="{ACA2147C-2211-4B7D-B6C1-3DAEBE902E25}" type="pres">
      <dgm:prSet presAssocID="{B80918A8-02F4-4D2A-A6EB-F9C5CE120FC3}" presName="accent_5" presStyleCnt="0"/>
      <dgm:spPr/>
    </dgm:pt>
    <dgm:pt modelId="{175E0C89-8720-4B74-BA80-D10E5203B21E}" type="pres">
      <dgm:prSet presAssocID="{B80918A8-02F4-4D2A-A6EB-F9C5CE120FC3}" presName="accentRepeatNode" presStyleLbl="solidFgAcc1" presStyleIdx="4" presStyleCnt="7"/>
      <dgm:spPr>
        <a:solidFill>
          <a:schemeClr val="bg1"/>
        </a:solidFill>
        <a:ln>
          <a:solidFill>
            <a:srgbClr val="002060"/>
          </a:solidFill>
        </a:ln>
        <a:effectLst>
          <a:outerShdw blurRad="50800" dist="38100" dir="13500000" algn="br" rotWithShape="0">
            <a:prstClr val="black">
              <a:alpha val="40000"/>
            </a:prstClr>
          </a:outerShdw>
        </a:effectLst>
        <a:scene3d>
          <a:camera prst="orthographicFront">
            <a:rot lat="0" lon="0" rev="0"/>
          </a:camera>
          <a:lightRig rig="contrasting" dir="t">
            <a:rot lat="0" lon="0" rev="7800000"/>
          </a:lightRig>
        </a:scene3d>
        <a:sp3d>
          <a:bevelT w="139700" h="139700"/>
        </a:sp3d>
      </dgm:spPr>
    </dgm:pt>
    <dgm:pt modelId="{1B4BA922-47C5-47B6-A9E3-FB74EE07EF03}" type="pres">
      <dgm:prSet presAssocID="{831074A7-2DDD-4265-AEDF-16882F42D816}" presName="text_6" presStyleLbl="node1" presStyleIdx="5" presStyleCnt="7">
        <dgm:presLayoutVars>
          <dgm:bulletEnabled val="1"/>
        </dgm:presLayoutVars>
      </dgm:prSet>
      <dgm:spPr/>
    </dgm:pt>
    <dgm:pt modelId="{48F4724F-90F4-4B5F-935E-3BDD949228C4}" type="pres">
      <dgm:prSet presAssocID="{831074A7-2DDD-4265-AEDF-16882F42D816}" presName="accent_6" presStyleCnt="0"/>
      <dgm:spPr/>
    </dgm:pt>
    <dgm:pt modelId="{D14DB446-D5B3-4FAC-8A89-DC95D28AF893}" type="pres">
      <dgm:prSet presAssocID="{831074A7-2DDD-4265-AEDF-16882F42D816}" presName="accentRepeatNode" presStyleLbl="solidFgAcc1" presStyleIdx="5" presStyleCnt="7"/>
      <dgm:spPr>
        <a:ln>
          <a:solidFill>
            <a:srgbClr val="002060"/>
          </a:solidFill>
        </a:ln>
        <a:effectLst>
          <a:outerShdw blurRad="50800" dist="38100" dir="13500000" algn="br" rotWithShape="0">
            <a:prstClr val="black">
              <a:alpha val="40000"/>
            </a:prstClr>
          </a:outerShdw>
        </a:effectLst>
      </dgm:spPr>
    </dgm:pt>
    <dgm:pt modelId="{A7BD79B0-A9BD-4732-9B5D-C886D108999F}" type="pres">
      <dgm:prSet presAssocID="{8E7A5912-8770-4A76-9D53-6D00BB9E26ED}" presName="text_7" presStyleLbl="node1" presStyleIdx="6" presStyleCnt="7">
        <dgm:presLayoutVars>
          <dgm:bulletEnabled val="1"/>
        </dgm:presLayoutVars>
      </dgm:prSet>
      <dgm:spPr/>
    </dgm:pt>
    <dgm:pt modelId="{5ACE0B23-56ED-4468-8AFC-04D7C3C08515}" type="pres">
      <dgm:prSet presAssocID="{8E7A5912-8770-4A76-9D53-6D00BB9E26ED}" presName="accent_7" presStyleCnt="0"/>
      <dgm:spPr/>
    </dgm:pt>
    <dgm:pt modelId="{C4410C24-5F4B-43BC-8398-29C705B65C36}" type="pres">
      <dgm:prSet presAssocID="{8E7A5912-8770-4A76-9D53-6D00BB9E26ED}" presName="accentRepeatNode" presStyleLbl="solidFgAcc1" presStyleIdx="6" presStyleCnt="7"/>
      <dgm:spPr/>
    </dgm:pt>
  </dgm:ptLst>
  <dgm:cxnLst>
    <dgm:cxn modelId="{C76BA900-85BB-4C09-91B9-AD93CE16BD62}" srcId="{53C4E93B-6FB8-4F46-8046-18D701BCAAAD}" destId="{B80918A8-02F4-4D2A-A6EB-F9C5CE120FC3}" srcOrd="4" destOrd="0" parTransId="{4F6EE5F6-648A-43E8-AFB0-EF4B9652F4EC}" sibTransId="{D0AE1D92-0C85-48F4-AE35-AF7A3B9267D2}"/>
    <dgm:cxn modelId="{3E032B0B-8CF6-4D96-84B4-71EA9EA4F6CA}" type="presOf" srcId="{98772C75-96CC-4A7F-819C-A1F717F263C5}" destId="{871E1DEC-1A51-4451-B744-DC8570F2455A}" srcOrd="0" destOrd="0" presId="urn:microsoft.com/office/officeart/2008/layout/VerticalCurvedList"/>
    <dgm:cxn modelId="{228EC60D-2D69-4FD1-BA70-42E38940EFF8}" type="presOf" srcId="{6C022BEC-EA74-489E-B65A-AC33795437B9}" destId="{4EE47C52-3838-4BC5-B854-B8BA3964F0F4}" srcOrd="0" destOrd="0" presId="urn:microsoft.com/office/officeart/2008/layout/VerticalCurvedList"/>
    <dgm:cxn modelId="{A7E66E0E-8A5A-4B80-9E3F-BB68E8F61453}" type="presOf" srcId="{53C4E93B-6FB8-4F46-8046-18D701BCAAAD}" destId="{F7EDD76A-441F-469C-87C0-BDA196D280E2}" srcOrd="0" destOrd="0" presId="urn:microsoft.com/office/officeart/2008/layout/VerticalCurvedList"/>
    <dgm:cxn modelId="{B597700F-7413-4F6F-BF5E-729C1F053CBF}" type="presOf" srcId="{A9EDD19B-B86E-465C-B204-76B06EADAC58}" destId="{7309E13D-DCAE-4185-875E-F27D13CF534D}" srcOrd="0" destOrd="0" presId="urn:microsoft.com/office/officeart/2008/layout/VerticalCurvedList"/>
    <dgm:cxn modelId="{2F4CD910-E7E0-4AAE-BE1E-1E7F18BC5C3B}" type="presOf" srcId="{831074A7-2DDD-4265-AEDF-16882F42D816}" destId="{1B4BA922-47C5-47B6-A9E3-FB74EE07EF03}" srcOrd="0" destOrd="0" presId="urn:microsoft.com/office/officeart/2008/layout/VerticalCurvedList"/>
    <dgm:cxn modelId="{F2BD4A16-BF15-4318-B598-0B531A033E0D}" srcId="{53C4E93B-6FB8-4F46-8046-18D701BCAAAD}" destId="{8E7A5912-8770-4A76-9D53-6D00BB9E26ED}" srcOrd="6" destOrd="0" parTransId="{BFE25A10-BEA2-4345-BCC5-96BD6AC6FF3F}" sibTransId="{831BF8CF-9314-4263-96F1-13B9D426608B}"/>
    <dgm:cxn modelId="{2F5B4A18-D663-4886-ABA0-062BDD279018}" srcId="{53C4E93B-6FB8-4F46-8046-18D701BCAAAD}" destId="{2C16EFC4-6E4A-466B-B210-D97E8337CE7A}" srcOrd="0" destOrd="0" parTransId="{63C8D75A-893D-45B7-A9FA-A3184261AC0C}" sibTransId="{6C022BEC-EA74-489E-B65A-AC33795437B9}"/>
    <dgm:cxn modelId="{208C1753-7A8E-49C2-8EBB-CD4988C7E6C9}" type="presOf" srcId="{E5245366-6C63-4E33-ADE3-5C17DF3FA130}" destId="{2C2631B6-2AE1-4A40-ACA6-9A4AE216882F}" srcOrd="0" destOrd="0" presId="urn:microsoft.com/office/officeart/2008/layout/VerticalCurvedList"/>
    <dgm:cxn modelId="{1BEFBF81-96D2-4BF2-BCB2-DB75B720B38F}" type="presOf" srcId="{8E7A5912-8770-4A76-9D53-6D00BB9E26ED}" destId="{A7BD79B0-A9BD-4732-9B5D-C886D108999F}" srcOrd="0" destOrd="0" presId="urn:microsoft.com/office/officeart/2008/layout/VerticalCurvedList"/>
    <dgm:cxn modelId="{DEABFF8A-AE0C-42D5-A7D4-DF7831796F64}" type="presOf" srcId="{B80918A8-02F4-4D2A-A6EB-F9C5CE120FC3}" destId="{94557B86-5E10-4CC2-A1F2-D5A5223EA2FD}" srcOrd="0" destOrd="0" presId="urn:microsoft.com/office/officeart/2008/layout/VerticalCurvedList"/>
    <dgm:cxn modelId="{F5249B8B-E247-4E59-A560-5E4EE8E6E218}" srcId="{53C4E93B-6FB8-4F46-8046-18D701BCAAAD}" destId="{831074A7-2DDD-4265-AEDF-16882F42D816}" srcOrd="5" destOrd="0" parTransId="{22FBB649-9C91-4E12-AA25-E1FFE5F201CE}" sibTransId="{0B078B54-BC2A-46E8-82F5-51B75B9D2CF1}"/>
    <dgm:cxn modelId="{2E8181A8-5DF5-4851-9BC0-8755235F1519}" srcId="{53C4E93B-6FB8-4F46-8046-18D701BCAAAD}" destId="{E5245366-6C63-4E33-ADE3-5C17DF3FA130}" srcOrd="1" destOrd="0" parTransId="{34F637EA-A189-4768-9767-5D6A1FF26F17}" sibTransId="{E903CC21-493A-4BCB-8564-D2E8B02575E8}"/>
    <dgm:cxn modelId="{9C2269B5-BB04-451D-996C-22AF694583AD}" srcId="{53C4E93B-6FB8-4F46-8046-18D701BCAAAD}" destId="{A9EDD19B-B86E-465C-B204-76B06EADAC58}" srcOrd="3" destOrd="0" parTransId="{92765A56-E66C-4234-AC55-51F9D487CCCC}" sibTransId="{D57D5B77-3121-40A8-98AD-418BBA480618}"/>
    <dgm:cxn modelId="{362297F8-9662-4A39-8D57-6CD842CD1845}" type="presOf" srcId="{2C16EFC4-6E4A-466B-B210-D97E8337CE7A}" destId="{F9A8919F-B5CF-4040-83E6-FA6F1B4CE725}" srcOrd="0" destOrd="0" presId="urn:microsoft.com/office/officeart/2008/layout/VerticalCurvedList"/>
    <dgm:cxn modelId="{D3FD3DFA-E773-4B77-9C44-AC6BFAE604C6}" srcId="{53C4E93B-6FB8-4F46-8046-18D701BCAAAD}" destId="{98772C75-96CC-4A7F-819C-A1F717F263C5}" srcOrd="2" destOrd="0" parTransId="{95AB658C-600E-4A9A-9E40-948DF75731A8}" sibTransId="{8E1CC74F-35A3-4E16-8958-1FDA43515418}"/>
    <dgm:cxn modelId="{0D225867-8C02-4A8F-B275-03A203A640A5}" type="presParOf" srcId="{F7EDD76A-441F-469C-87C0-BDA196D280E2}" destId="{2421F1AD-F7D3-4944-8FAB-2A7DCEB0649A}" srcOrd="0" destOrd="0" presId="urn:microsoft.com/office/officeart/2008/layout/VerticalCurvedList"/>
    <dgm:cxn modelId="{04A46AE1-B8D1-4C1E-BBDD-155DB939A043}" type="presParOf" srcId="{2421F1AD-F7D3-4944-8FAB-2A7DCEB0649A}" destId="{74312720-52E2-4CDE-88CE-72F698EBD016}" srcOrd="0" destOrd="0" presId="urn:microsoft.com/office/officeart/2008/layout/VerticalCurvedList"/>
    <dgm:cxn modelId="{FAFA534A-4BD5-4DF4-A43D-A630B2717077}" type="presParOf" srcId="{74312720-52E2-4CDE-88CE-72F698EBD016}" destId="{6A4B8D03-4F18-4CAA-B885-F31240363F37}" srcOrd="0" destOrd="0" presId="urn:microsoft.com/office/officeart/2008/layout/VerticalCurvedList"/>
    <dgm:cxn modelId="{E19CAB01-3533-4390-B349-A5ABA970E119}" type="presParOf" srcId="{74312720-52E2-4CDE-88CE-72F698EBD016}" destId="{4EE47C52-3838-4BC5-B854-B8BA3964F0F4}" srcOrd="1" destOrd="0" presId="urn:microsoft.com/office/officeart/2008/layout/VerticalCurvedList"/>
    <dgm:cxn modelId="{367E057F-89FB-4970-A909-B74EF1B0B8AF}" type="presParOf" srcId="{74312720-52E2-4CDE-88CE-72F698EBD016}" destId="{FEB64DD2-6DC4-455C-99B4-712DBF15BEB6}" srcOrd="2" destOrd="0" presId="urn:microsoft.com/office/officeart/2008/layout/VerticalCurvedList"/>
    <dgm:cxn modelId="{6A01C66B-75C5-42C6-B858-64C3AB872578}" type="presParOf" srcId="{74312720-52E2-4CDE-88CE-72F698EBD016}" destId="{42F81C7A-75C3-4FF6-B7FC-F37821CB01FD}" srcOrd="3" destOrd="0" presId="urn:microsoft.com/office/officeart/2008/layout/VerticalCurvedList"/>
    <dgm:cxn modelId="{BCB1C5D5-E94F-4EC8-B78B-F522E6218427}" type="presParOf" srcId="{2421F1AD-F7D3-4944-8FAB-2A7DCEB0649A}" destId="{F9A8919F-B5CF-4040-83E6-FA6F1B4CE725}" srcOrd="1" destOrd="0" presId="urn:microsoft.com/office/officeart/2008/layout/VerticalCurvedList"/>
    <dgm:cxn modelId="{C2EE0E84-256C-4C61-8FF3-E83A10898100}" type="presParOf" srcId="{2421F1AD-F7D3-4944-8FAB-2A7DCEB0649A}" destId="{3704D828-E2B8-498D-ACBD-B0E17C206C58}" srcOrd="2" destOrd="0" presId="urn:microsoft.com/office/officeart/2008/layout/VerticalCurvedList"/>
    <dgm:cxn modelId="{F000D54F-7A22-46E7-83E3-E633783BE5BE}" type="presParOf" srcId="{3704D828-E2B8-498D-ACBD-B0E17C206C58}" destId="{93F8876B-C93F-4194-8C83-3DD775ED54CF}" srcOrd="0" destOrd="0" presId="urn:microsoft.com/office/officeart/2008/layout/VerticalCurvedList"/>
    <dgm:cxn modelId="{7051FAD2-419E-40E6-A13C-0D9CD5D07B82}" type="presParOf" srcId="{2421F1AD-F7D3-4944-8FAB-2A7DCEB0649A}" destId="{2C2631B6-2AE1-4A40-ACA6-9A4AE216882F}" srcOrd="3" destOrd="0" presId="urn:microsoft.com/office/officeart/2008/layout/VerticalCurvedList"/>
    <dgm:cxn modelId="{6F3DA2D3-370D-4818-80E1-997C16850B96}" type="presParOf" srcId="{2421F1AD-F7D3-4944-8FAB-2A7DCEB0649A}" destId="{9D08895F-B141-4F47-B952-2EC7FFA0F8DD}" srcOrd="4" destOrd="0" presId="urn:microsoft.com/office/officeart/2008/layout/VerticalCurvedList"/>
    <dgm:cxn modelId="{08BCCA08-EEC3-4992-AC95-A4253D1FBFCA}" type="presParOf" srcId="{9D08895F-B141-4F47-B952-2EC7FFA0F8DD}" destId="{6EF2F0AA-6D7F-48F5-890A-60CFD04B7819}" srcOrd="0" destOrd="0" presId="urn:microsoft.com/office/officeart/2008/layout/VerticalCurvedList"/>
    <dgm:cxn modelId="{37FCD783-892D-4629-A1A5-22C247ADC72D}" type="presParOf" srcId="{2421F1AD-F7D3-4944-8FAB-2A7DCEB0649A}" destId="{871E1DEC-1A51-4451-B744-DC8570F2455A}" srcOrd="5" destOrd="0" presId="urn:microsoft.com/office/officeart/2008/layout/VerticalCurvedList"/>
    <dgm:cxn modelId="{FE44EB78-5D6C-4B11-8B52-178838EDDFBE}" type="presParOf" srcId="{2421F1AD-F7D3-4944-8FAB-2A7DCEB0649A}" destId="{618DA2F2-F086-4722-83D9-8597F46CF7EF}" srcOrd="6" destOrd="0" presId="urn:microsoft.com/office/officeart/2008/layout/VerticalCurvedList"/>
    <dgm:cxn modelId="{61ECDBA8-18E6-4388-BD24-3ECC48F9F571}" type="presParOf" srcId="{618DA2F2-F086-4722-83D9-8597F46CF7EF}" destId="{0021952B-5DAB-41D5-9F8F-DCE27B499C48}" srcOrd="0" destOrd="0" presId="urn:microsoft.com/office/officeart/2008/layout/VerticalCurvedList"/>
    <dgm:cxn modelId="{F1039454-7C79-4979-8A42-87A497FD7E1F}" type="presParOf" srcId="{2421F1AD-F7D3-4944-8FAB-2A7DCEB0649A}" destId="{7309E13D-DCAE-4185-875E-F27D13CF534D}" srcOrd="7" destOrd="0" presId="urn:microsoft.com/office/officeart/2008/layout/VerticalCurvedList"/>
    <dgm:cxn modelId="{DA4FE827-E4AB-4134-A980-A2881187DE0B}" type="presParOf" srcId="{2421F1AD-F7D3-4944-8FAB-2A7DCEB0649A}" destId="{96484ED2-89B7-4571-8A28-8EF5C258A7A2}" srcOrd="8" destOrd="0" presId="urn:microsoft.com/office/officeart/2008/layout/VerticalCurvedList"/>
    <dgm:cxn modelId="{82526650-C5DD-44F6-9FA9-C420BA3DF6C8}" type="presParOf" srcId="{96484ED2-89B7-4571-8A28-8EF5C258A7A2}" destId="{9C660ECF-C583-4F30-A76C-547CE701ADC5}" srcOrd="0" destOrd="0" presId="urn:microsoft.com/office/officeart/2008/layout/VerticalCurvedList"/>
    <dgm:cxn modelId="{0F8B0E48-AD55-4453-89BB-4230C2C10540}" type="presParOf" srcId="{2421F1AD-F7D3-4944-8FAB-2A7DCEB0649A}" destId="{94557B86-5E10-4CC2-A1F2-D5A5223EA2FD}" srcOrd="9" destOrd="0" presId="urn:microsoft.com/office/officeart/2008/layout/VerticalCurvedList"/>
    <dgm:cxn modelId="{A4E70736-5B94-45F7-A627-B7A39728711A}" type="presParOf" srcId="{2421F1AD-F7D3-4944-8FAB-2A7DCEB0649A}" destId="{ACA2147C-2211-4B7D-B6C1-3DAEBE902E25}" srcOrd="10" destOrd="0" presId="urn:microsoft.com/office/officeart/2008/layout/VerticalCurvedList"/>
    <dgm:cxn modelId="{6E30434E-342E-41CE-A2EB-9847F0F88427}" type="presParOf" srcId="{ACA2147C-2211-4B7D-B6C1-3DAEBE902E25}" destId="{175E0C89-8720-4B74-BA80-D10E5203B21E}" srcOrd="0" destOrd="0" presId="urn:microsoft.com/office/officeart/2008/layout/VerticalCurvedList"/>
    <dgm:cxn modelId="{E9D779DA-D170-4AB3-A5FE-7CAA1A57F5E9}" type="presParOf" srcId="{2421F1AD-F7D3-4944-8FAB-2A7DCEB0649A}" destId="{1B4BA922-47C5-47B6-A9E3-FB74EE07EF03}" srcOrd="11" destOrd="0" presId="urn:microsoft.com/office/officeart/2008/layout/VerticalCurvedList"/>
    <dgm:cxn modelId="{F075AF87-9A1D-498F-B5B7-1EDBA52829DA}" type="presParOf" srcId="{2421F1AD-F7D3-4944-8FAB-2A7DCEB0649A}" destId="{48F4724F-90F4-4B5F-935E-3BDD949228C4}" srcOrd="12" destOrd="0" presId="urn:microsoft.com/office/officeart/2008/layout/VerticalCurvedList"/>
    <dgm:cxn modelId="{066CF616-E6FC-4936-A612-4D29DBB1B769}" type="presParOf" srcId="{48F4724F-90F4-4B5F-935E-3BDD949228C4}" destId="{D14DB446-D5B3-4FAC-8A89-DC95D28AF893}" srcOrd="0" destOrd="0" presId="urn:microsoft.com/office/officeart/2008/layout/VerticalCurvedList"/>
    <dgm:cxn modelId="{E2E35026-46F4-4E71-BFD6-F7E494C4D6E3}" type="presParOf" srcId="{2421F1AD-F7D3-4944-8FAB-2A7DCEB0649A}" destId="{A7BD79B0-A9BD-4732-9B5D-C886D108999F}" srcOrd="13" destOrd="0" presId="urn:microsoft.com/office/officeart/2008/layout/VerticalCurvedList"/>
    <dgm:cxn modelId="{FCD05E8A-11E3-42AA-AEBA-F8A6AE1703F7}" type="presParOf" srcId="{2421F1AD-F7D3-4944-8FAB-2A7DCEB0649A}" destId="{5ACE0B23-56ED-4468-8AFC-04D7C3C08515}" srcOrd="14" destOrd="0" presId="urn:microsoft.com/office/officeart/2008/layout/VerticalCurvedList"/>
    <dgm:cxn modelId="{52942F7E-15BD-408F-8E23-BE6EA32B4A5C}" type="presParOf" srcId="{5ACE0B23-56ED-4468-8AFC-04D7C3C08515}" destId="{C4410C24-5F4B-43BC-8398-29C705B65C3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47C52-3838-4BC5-B854-B8BA3964F0F4}">
      <dsp:nvSpPr>
        <dsp:cNvPr id="0" name=""/>
        <dsp:cNvSpPr/>
      </dsp:nvSpPr>
      <dsp:spPr>
        <a:xfrm>
          <a:off x="-5533176" y="-847587"/>
          <a:ext cx="6591615" cy="6591615"/>
        </a:xfrm>
        <a:prstGeom prst="blockArc">
          <a:avLst>
            <a:gd name="adj1" fmla="val 18900000"/>
            <a:gd name="adj2" fmla="val 2700000"/>
            <a:gd name="adj3" fmla="val 328"/>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A8919F-B5CF-4040-83E6-FA6F1B4CE725}">
      <dsp:nvSpPr>
        <dsp:cNvPr id="0" name=""/>
        <dsp:cNvSpPr/>
      </dsp:nvSpPr>
      <dsp:spPr>
        <a:xfrm>
          <a:off x="343485" y="222592"/>
          <a:ext cx="10640147" cy="444988"/>
        </a:xfrm>
        <a:prstGeom prst="rect">
          <a:avLst/>
        </a:prstGeom>
        <a:solidFill>
          <a:srgbClr val="00206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0">
          <a:scrgbClr r="0" g="0" b="0"/>
        </a:fillRef>
        <a:effectRef idx="0">
          <a:scrgbClr r="0" g="0" b="0"/>
        </a:effectRef>
        <a:fontRef idx="minor">
          <a:schemeClr val="lt1"/>
        </a:fontRef>
      </dsp:style>
      <dsp:txBody>
        <a:bodyPr spcFirstLastPara="0" vert="horz" wrap="square" lIns="35321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Version Control</a:t>
          </a:r>
        </a:p>
      </dsp:txBody>
      <dsp:txXfrm>
        <a:off x="343485" y="222592"/>
        <a:ext cx="10640147" cy="444988"/>
      </dsp:txXfrm>
    </dsp:sp>
    <dsp:sp modelId="{93F8876B-C93F-4194-8C83-3DD775ED54CF}">
      <dsp:nvSpPr>
        <dsp:cNvPr id="0" name=""/>
        <dsp:cNvSpPr/>
      </dsp:nvSpPr>
      <dsp:spPr>
        <a:xfrm>
          <a:off x="65367" y="166968"/>
          <a:ext cx="556235" cy="556235"/>
        </a:xfrm>
        <a:prstGeom prst="ellipse">
          <a:avLst/>
        </a:prstGeom>
        <a:solidFill>
          <a:schemeClr val="bg1"/>
        </a:solidFill>
        <a:ln w="25400" cap="flat" cmpd="sng" algn="ctr">
          <a:solidFill>
            <a:srgbClr val="002060"/>
          </a:solidFill>
          <a:prstDash val="solid"/>
        </a:ln>
        <a:effectLst>
          <a:outerShdw blurRad="50800" dist="38100" dir="13500000" algn="br" rotWithShape="0">
            <a:prstClr val="black">
              <a:alpha val="40000"/>
            </a:prstClr>
          </a:outerShdw>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dsp:style>
    </dsp:sp>
    <dsp:sp modelId="{2C2631B6-2AE1-4A40-ACA6-9A4AE216882F}">
      <dsp:nvSpPr>
        <dsp:cNvPr id="0" name=""/>
        <dsp:cNvSpPr/>
      </dsp:nvSpPr>
      <dsp:spPr>
        <a:xfrm>
          <a:off x="746462" y="890466"/>
          <a:ext cx="10237170" cy="444988"/>
        </a:xfrm>
        <a:prstGeom prst="rect">
          <a:avLst/>
        </a:prstGeom>
        <a:solidFill>
          <a:srgbClr val="00206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0">
          <a:scrgbClr r="0" g="0" b="0"/>
        </a:fillRef>
        <a:effectRef idx="0">
          <a:scrgbClr r="0" g="0" b="0"/>
        </a:effectRef>
        <a:fontRef idx="minor">
          <a:schemeClr val="lt1"/>
        </a:fontRef>
      </dsp:style>
      <dsp:txBody>
        <a:bodyPr spcFirstLastPara="0" vert="horz" wrap="square" lIns="35321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Why do we need Version Control?</a:t>
          </a:r>
        </a:p>
      </dsp:txBody>
      <dsp:txXfrm>
        <a:off x="746462" y="890466"/>
        <a:ext cx="10237170" cy="444988"/>
      </dsp:txXfrm>
    </dsp:sp>
    <dsp:sp modelId="{6EF2F0AA-6D7F-48F5-890A-60CFD04B7819}">
      <dsp:nvSpPr>
        <dsp:cNvPr id="0" name=""/>
        <dsp:cNvSpPr/>
      </dsp:nvSpPr>
      <dsp:spPr>
        <a:xfrm>
          <a:off x="468344" y="834843"/>
          <a:ext cx="556235" cy="556235"/>
        </a:xfrm>
        <a:prstGeom prst="ellipse">
          <a:avLst/>
        </a:prstGeom>
        <a:solidFill>
          <a:schemeClr val="bg1"/>
        </a:solidFill>
        <a:ln w="25400" cap="flat" cmpd="sng" algn="ctr">
          <a:solidFill>
            <a:srgbClr val="002060"/>
          </a:solidFill>
          <a:prstDash val="solid"/>
        </a:ln>
        <a:effectLst>
          <a:outerShdw blurRad="50800" dist="38100" dir="13500000" algn="br" rotWithShape="0">
            <a:prstClr val="black">
              <a:alpha val="40000"/>
            </a:prstClr>
          </a:outerShdw>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dsp:style>
    </dsp:sp>
    <dsp:sp modelId="{871E1DEC-1A51-4451-B744-DC8570F2455A}">
      <dsp:nvSpPr>
        <dsp:cNvPr id="0" name=""/>
        <dsp:cNvSpPr/>
      </dsp:nvSpPr>
      <dsp:spPr>
        <a:xfrm>
          <a:off x="1032659" y="1583616"/>
          <a:ext cx="10016340" cy="444988"/>
        </a:xfrm>
        <a:prstGeom prst="rect">
          <a:avLst/>
        </a:prstGeom>
        <a:solidFill>
          <a:srgbClr val="00206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0">
          <a:scrgbClr r="0" g="0" b="0"/>
        </a:fillRef>
        <a:effectRef idx="0">
          <a:scrgbClr r="0" g="0" b="0"/>
        </a:effectRef>
        <a:fontRef idx="minor">
          <a:schemeClr val="lt1"/>
        </a:fontRef>
      </dsp:style>
      <dsp:txBody>
        <a:bodyPr spcFirstLastPara="0" vert="horz" wrap="square" lIns="35321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Git Overview </a:t>
          </a:r>
        </a:p>
      </dsp:txBody>
      <dsp:txXfrm>
        <a:off x="1032659" y="1583616"/>
        <a:ext cx="10016340" cy="444988"/>
      </dsp:txXfrm>
    </dsp:sp>
    <dsp:sp modelId="{0021952B-5DAB-41D5-9F8F-DCE27B499C48}">
      <dsp:nvSpPr>
        <dsp:cNvPr id="0" name=""/>
        <dsp:cNvSpPr/>
      </dsp:nvSpPr>
      <dsp:spPr>
        <a:xfrm>
          <a:off x="689173" y="1502227"/>
          <a:ext cx="556235" cy="556235"/>
        </a:xfrm>
        <a:prstGeom prst="ellipse">
          <a:avLst/>
        </a:prstGeom>
        <a:solidFill>
          <a:schemeClr val="bg1"/>
        </a:solidFill>
        <a:ln w="25400" cap="flat" cmpd="sng" algn="ctr">
          <a:solidFill>
            <a:srgbClr val="002060"/>
          </a:solidFill>
          <a:prstDash val="solid"/>
        </a:ln>
        <a:effectLst>
          <a:outerShdw blurRad="50800" dist="38100" dir="13500000" algn="br" rotWithShape="0">
            <a:prstClr val="black">
              <a:alpha val="40000"/>
            </a:prstClr>
          </a:outerShdw>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dsp:style>
    </dsp:sp>
    <dsp:sp modelId="{7309E13D-DCAE-4185-875E-F27D13CF534D}">
      <dsp:nvSpPr>
        <dsp:cNvPr id="0" name=""/>
        <dsp:cNvSpPr/>
      </dsp:nvSpPr>
      <dsp:spPr>
        <a:xfrm>
          <a:off x="1037800" y="2225725"/>
          <a:ext cx="9945832" cy="444988"/>
        </a:xfrm>
        <a:prstGeom prst="rect">
          <a:avLst/>
        </a:prstGeom>
        <a:solidFill>
          <a:srgbClr val="002060"/>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35321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Life Cycle of Git</a:t>
          </a:r>
        </a:p>
      </dsp:txBody>
      <dsp:txXfrm>
        <a:off x="1037800" y="2225725"/>
        <a:ext cx="9945832" cy="444988"/>
      </dsp:txXfrm>
    </dsp:sp>
    <dsp:sp modelId="{9C660ECF-C583-4F30-A76C-547CE701ADC5}">
      <dsp:nvSpPr>
        <dsp:cNvPr id="0" name=""/>
        <dsp:cNvSpPr/>
      </dsp:nvSpPr>
      <dsp:spPr>
        <a:xfrm>
          <a:off x="759682" y="2170102"/>
          <a:ext cx="556235" cy="556235"/>
        </a:xfrm>
        <a:prstGeom prst="ellipse">
          <a:avLst/>
        </a:prstGeom>
        <a:solidFill>
          <a:schemeClr val="lt1">
            <a:hueOff val="0"/>
            <a:satOff val="0"/>
            <a:lumOff val="0"/>
            <a:alphaOff val="0"/>
          </a:schemeClr>
        </a:solidFill>
        <a:ln w="25400" cap="flat" cmpd="sng" algn="ctr">
          <a:solidFill>
            <a:srgbClr val="002060"/>
          </a:solidFill>
          <a:prstDash val="solid"/>
        </a:ln>
        <a:effectLst>
          <a:outerShdw blurRad="50800" dist="38100" dir="13500000" algn="br" rotWithShape="0">
            <a:prstClr val="black">
              <a:alpha val="40000"/>
            </a:prstClr>
          </a:outerShdw>
        </a:effectLst>
      </dsp:spPr>
      <dsp:style>
        <a:lnRef idx="2">
          <a:scrgbClr r="0" g="0" b="0"/>
        </a:lnRef>
        <a:fillRef idx="1">
          <a:scrgbClr r="0" g="0" b="0"/>
        </a:fillRef>
        <a:effectRef idx="0">
          <a:scrgbClr r="0" g="0" b="0"/>
        </a:effectRef>
        <a:fontRef idx="minor"/>
      </dsp:style>
    </dsp:sp>
    <dsp:sp modelId="{94557B86-5E10-4CC2-A1F2-D5A5223EA2FD}">
      <dsp:nvSpPr>
        <dsp:cNvPr id="0" name=""/>
        <dsp:cNvSpPr/>
      </dsp:nvSpPr>
      <dsp:spPr>
        <a:xfrm>
          <a:off x="967291" y="2893600"/>
          <a:ext cx="10016340" cy="444988"/>
        </a:xfrm>
        <a:prstGeom prst="rect">
          <a:avLst/>
        </a:prstGeom>
        <a:solidFill>
          <a:srgbClr val="002060"/>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35321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Basic Git Commands</a:t>
          </a:r>
        </a:p>
      </dsp:txBody>
      <dsp:txXfrm>
        <a:off x="967291" y="2893600"/>
        <a:ext cx="10016340" cy="444988"/>
      </dsp:txXfrm>
    </dsp:sp>
    <dsp:sp modelId="{175E0C89-8720-4B74-BA80-D10E5203B21E}">
      <dsp:nvSpPr>
        <dsp:cNvPr id="0" name=""/>
        <dsp:cNvSpPr/>
      </dsp:nvSpPr>
      <dsp:spPr>
        <a:xfrm>
          <a:off x="689173" y="2837976"/>
          <a:ext cx="556235" cy="556235"/>
        </a:xfrm>
        <a:prstGeom prst="ellipse">
          <a:avLst/>
        </a:prstGeom>
        <a:solidFill>
          <a:schemeClr val="bg1"/>
        </a:solidFill>
        <a:ln w="25400" cap="flat" cmpd="sng" algn="ctr">
          <a:solidFill>
            <a:srgbClr val="002060"/>
          </a:solidFill>
          <a:prstDash val="solid"/>
        </a:ln>
        <a:effectLst>
          <a:outerShdw blurRad="50800" dist="38100" dir="13500000" algn="br" rotWithShape="0">
            <a:prstClr val="black">
              <a:alpha val="40000"/>
            </a:prstClr>
          </a:outerShdw>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dsp:style>
    </dsp:sp>
    <dsp:sp modelId="{1B4BA922-47C5-47B6-A9E3-FB74EE07EF03}">
      <dsp:nvSpPr>
        <dsp:cNvPr id="0" name=""/>
        <dsp:cNvSpPr/>
      </dsp:nvSpPr>
      <dsp:spPr>
        <a:xfrm>
          <a:off x="746462" y="3560984"/>
          <a:ext cx="10237170" cy="444988"/>
        </a:xfrm>
        <a:prstGeom prst="rect">
          <a:avLst/>
        </a:prstGeom>
        <a:solidFill>
          <a:srgbClr val="002060"/>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35321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Solving Merge Conflicts</a:t>
          </a:r>
        </a:p>
      </dsp:txBody>
      <dsp:txXfrm>
        <a:off x="746462" y="3560984"/>
        <a:ext cx="10237170" cy="444988"/>
      </dsp:txXfrm>
    </dsp:sp>
    <dsp:sp modelId="{D14DB446-D5B3-4FAC-8A89-DC95D28AF893}">
      <dsp:nvSpPr>
        <dsp:cNvPr id="0" name=""/>
        <dsp:cNvSpPr/>
      </dsp:nvSpPr>
      <dsp:spPr>
        <a:xfrm>
          <a:off x="468344" y="3505361"/>
          <a:ext cx="556235" cy="556235"/>
        </a:xfrm>
        <a:prstGeom prst="ellipse">
          <a:avLst/>
        </a:prstGeom>
        <a:solidFill>
          <a:schemeClr val="lt1">
            <a:hueOff val="0"/>
            <a:satOff val="0"/>
            <a:lumOff val="0"/>
            <a:alphaOff val="0"/>
          </a:schemeClr>
        </a:solidFill>
        <a:ln w="25400" cap="flat" cmpd="sng" algn="ctr">
          <a:solidFill>
            <a:srgbClr val="002060"/>
          </a:solidFill>
          <a:prstDash val="solid"/>
        </a:ln>
        <a:effectLst>
          <a:outerShdw blurRad="50800" dist="38100" dir="13500000" algn="br" rotWithShape="0">
            <a:prstClr val="black">
              <a:alpha val="40000"/>
            </a:prstClr>
          </a:outerShdw>
        </a:effectLst>
      </dsp:spPr>
      <dsp:style>
        <a:lnRef idx="2">
          <a:scrgbClr r="0" g="0" b="0"/>
        </a:lnRef>
        <a:fillRef idx="1">
          <a:scrgbClr r="0" g="0" b="0"/>
        </a:fillRef>
        <a:effectRef idx="0">
          <a:scrgbClr r="0" g="0" b="0"/>
        </a:effectRef>
        <a:fontRef idx="minor"/>
      </dsp:style>
    </dsp:sp>
    <dsp:sp modelId="{A7BD79B0-A9BD-4732-9B5D-C886D108999F}">
      <dsp:nvSpPr>
        <dsp:cNvPr id="0" name=""/>
        <dsp:cNvSpPr/>
      </dsp:nvSpPr>
      <dsp:spPr>
        <a:xfrm>
          <a:off x="343485" y="4228859"/>
          <a:ext cx="10640147" cy="444988"/>
        </a:xfrm>
        <a:prstGeom prst="rect">
          <a:avLst/>
        </a:prstGeom>
        <a:solidFill>
          <a:srgbClr val="002060"/>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35321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Demo</a:t>
          </a:r>
        </a:p>
      </dsp:txBody>
      <dsp:txXfrm>
        <a:off x="343485" y="4228859"/>
        <a:ext cx="10640147" cy="444988"/>
      </dsp:txXfrm>
    </dsp:sp>
    <dsp:sp modelId="{C4410C24-5F4B-43BC-8398-29C705B65C36}">
      <dsp:nvSpPr>
        <dsp:cNvPr id="0" name=""/>
        <dsp:cNvSpPr/>
      </dsp:nvSpPr>
      <dsp:spPr>
        <a:xfrm>
          <a:off x="65367" y="4173235"/>
          <a:ext cx="556235" cy="55623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6" name="Shape 646"/>
          <p:cNvSpPr>
            <a:spLocks noGrp="1" noRot="1" noChangeAspect="1"/>
          </p:cNvSpPr>
          <p:nvPr>
            <p:ph type="sldImg"/>
          </p:nvPr>
        </p:nvSpPr>
        <p:spPr>
          <a:xfrm>
            <a:off x="1143000" y="685800"/>
            <a:ext cx="4572000" cy="3429000"/>
          </a:xfrm>
          <a:prstGeom prst="rect">
            <a:avLst/>
          </a:prstGeom>
        </p:spPr>
        <p:txBody>
          <a:bodyPr/>
          <a:lstStyle/>
          <a:p>
            <a:endParaRPr/>
          </a:p>
        </p:txBody>
      </p:sp>
      <p:sp>
        <p:nvSpPr>
          <p:cNvPr id="647" name="Shape 64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76720775"/>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879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2018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ITLE SLIDE 1 - Right light vertical image">
    <p:spTree>
      <p:nvGrpSpPr>
        <p:cNvPr id="1" name=""/>
        <p:cNvGrpSpPr/>
        <p:nvPr/>
      </p:nvGrpSpPr>
      <p:grpSpPr>
        <a:xfrm>
          <a:off x="0" y="0"/>
          <a:ext cx="0" cy="0"/>
          <a:chOff x="0" y="0"/>
          <a:chExt cx="0" cy="0"/>
        </a:xfrm>
      </p:grpSpPr>
      <p:pic>
        <p:nvPicPr>
          <p:cNvPr id="14" name="Picture 8" descr="Picture 8"/>
          <p:cNvPicPr>
            <a:picLocks noChangeAspect="1"/>
          </p:cNvPicPr>
          <p:nvPr/>
        </p:nvPicPr>
        <p:blipFill>
          <a:blip r:embed="rId2"/>
          <a:stretch>
            <a:fillRect/>
          </a:stretch>
        </p:blipFill>
        <p:spPr>
          <a:xfrm>
            <a:off x="-1387" y="1"/>
            <a:ext cx="12192001" cy="6858001"/>
          </a:xfrm>
          <a:prstGeom prst="rect">
            <a:avLst/>
          </a:prstGeom>
          <a:ln w="12700">
            <a:miter lim="400000"/>
          </a:ln>
        </p:spPr>
      </p:pic>
      <p:sp>
        <p:nvSpPr>
          <p:cNvPr id="15" name="Title Text"/>
          <p:cNvSpPr txBox="1">
            <a:spLocks noGrp="1"/>
          </p:cNvSpPr>
          <p:nvPr>
            <p:ph type="title"/>
          </p:nvPr>
        </p:nvSpPr>
        <p:spPr>
          <a:xfrm>
            <a:off x="980828" y="1435300"/>
            <a:ext cx="6581117" cy="3510002"/>
          </a:xfrm>
          <a:prstGeom prst="rect">
            <a:avLst/>
          </a:prstGeom>
        </p:spPr>
        <p:txBody>
          <a:bodyPr/>
          <a:lstStyle>
            <a:lvl1pPr>
              <a:defRPr sz="9700">
                <a:solidFill>
                  <a:srgbClr val="FFFFFF"/>
                </a:solidFill>
              </a:defRPr>
            </a:lvl1pPr>
          </a:lstStyle>
          <a:p>
            <a:r>
              <a:t>Title Text</a:t>
            </a:r>
          </a:p>
        </p:txBody>
      </p:sp>
      <p:sp>
        <p:nvSpPr>
          <p:cNvPr id="16" name="Freeform 19"/>
          <p:cNvSpPr/>
          <p:nvPr/>
        </p:nvSpPr>
        <p:spPr>
          <a:xfrm>
            <a:off x="1000127" y="524433"/>
            <a:ext cx="1079151" cy="439654"/>
          </a:xfrm>
          <a:custGeom>
            <a:avLst/>
            <a:gdLst/>
            <a:ahLst/>
            <a:cxnLst>
              <a:cxn ang="0">
                <a:pos x="wd2" y="hd2"/>
              </a:cxn>
              <a:cxn ang="5400000">
                <a:pos x="wd2" y="hd2"/>
              </a:cxn>
              <a:cxn ang="10800000">
                <a:pos x="wd2" y="hd2"/>
              </a:cxn>
              <a:cxn ang="16200000">
                <a:pos x="wd2" y="hd2"/>
              </a:cxn>
            </a:cxnLst>
            <a:rect l="0" t="0" r="r" b="b"/>
            <a:pathLst>
              <a:path w="21600" h="21600" extrusionOk="0">
                <a:moveTo>
                  <a:pt x="21447" y="16484"/>
                </a:moveTo>
                <a:cubicBezTo>
                  <a:pt x="20302" y="16484"/>
                  <a:pt x="20302" y="16484"/>
                  <a:pt x="20302" y="16484"/>
                </a:cubicBezTo>
                <a:cubicBezTo>
                  <a:pt x="20531" y="14589"/>
                  <a:pt x="20531" y="14589"/>
                  <a:pt x="20531" y="14589"/>
                </a:cubicBezTo>
                <a:cubicBezTo>
                  <a:pt x="18242" y="14589"/>
                  <a:pt x="18242" y="14589"/>
                  <a:pt x="18242" y="14589"/>
                </a:cubicBezTo>
                <a:cubicBezTo>
                  <a:pt x="18089" y="16484"/>
                  <a:pt x="18089" y="16484"/>
                  <a:pt x="18089" y="16484"/>
                </a:cubicBezTo>
                <a:cubicBezTo>
                  <a:pt x="16944" y="16484"/>
                  <a:pt x="16944" y="16484"/>
                  <a:pt x="16944" y="16484"/>
                </a:cubicBezTo>
                <a:cubicBezTo>
                  <a:pt x="16944" y="16105"/>
                  <a:pt x="16944" y="16105"/>
                  <a:pt x="16944" y="16105"/>
                </a:cubicBezTo>
                <a:cubicBezTo>
                  <a:pt x="17020" y="15916"/>
                  <a:pt x="17020" y="15726"/>
                  <a:pt x="17020" y="15347"/>
                </a:cubicBezTo>
                <a:cubicBezTo>
                  <a:pt x="17249" y="13453"/>
                  <a:pt x="17784" y="11368"/>
                  <a:pt x="18623" y="11368"/>
                </a:cubicBezTo>
                <a:cubicBezTo>
                  <a:pt x="19005" y="11368"/>
                  <a:pt x="19387" y="11747"/>
                  <a:pt x="19310" y="13074"/>
                </a:cubicBezTo>
                <a:cubicBezTo>
                  <a:pt x="20684" y="13074"/>
                  <a:pt x="20684" y="13074"/>
                  <a:pt x="20684" y="13074"/>
                </a:cubicBezTo>
                <a:cubicBezTo>
                  <a:pt x="20760" y="12505"/>
                  <a:pt x="20837" y="11558"/>
                  <a:pt x="20531" y="10611"/>
                </a:cubicBezTo>
                <a:cubicBezTo>
                  <a:pt x="20302" y="9663"/>
                  <a:pt x="19692" y="9095"/>
                  <a:pt x="18929" y="9095"/>
                </a:cubicBezTo>
                <a:cubicBezTo>
                  <a:pt x="18394" y="9095"/>
                  <a:pt x="17631" y="9474"/>
                  <a:pt x="16944" y="10421"/>
                </a:cubicBezTo>
                <a:cubicBezTo>
                  <a:pt x="16944" y="379"/>
                  <a:pt x="16944" y="379"/>
                  <a:pt x="16944" y="379"/>
                </a:cubicBezTo>
                <a:cubicBezTo>
                  <a:pt x="21447" y="379"/>
                  <a:pt x="21447" y="379"/>
                  <a:pt x="21447" y="379"/>
                </a:cubicBezTo>
                <a:cubicBezTo>
                  <a:pt x="21447" y="16484"/>
                  <a:pt x="21447" y="16484"/>
                  <a:pt x="21447" y="16484"/>
                </a:cubicBezTo>
                <a:cubicBezTo>
                  <a:pt x="21447" y="16484"/>
                  <a:pt x="21447" y="16484"/>
                  <a:pt x="21447" y="16484"/>
                </a:cubicBezTo>
                <a:close/>
                <a:moveTo>
                  <a:pt x="18776" y="19137"/>
                </a:moveTo>
                <a:cubicBezTo>
                  <a:pt x="18547" y="19326"/>
                  <a:pt x="18318" y="19326"/>
                  <a:pt x="18089" y="19326"/>
                </a:cubicBezTo>
                <a:cubicBezTo>
                  <a:pt x="17402" y="19326"/>
                  <a:pt x="16944" y="18568"/>
                  <a:pt x="16944" y="16863"/>
                </a:cubicBezTo>
                <a:cubicBezTo>
                  <a:pt x="19005" y="16863"/>
                  <a:pt x="19005" y="16863"/>
                  <a:pt x="19005" y="16863"/>
                </a:cubicBezTo>
                <a:cubicBezTo>
                  <a:pt x="18776" y="19137"/>
                  <a:pt x="18776" y="19137"/>
                  <a:pt x="18776" y="19137"/>
                </a:cubicBezTo>
                <a:cubicBezTo>
                  <a:pt x="18776" y="19137"/>
                  <a:pt x="18776" y="19137"/>
                  <a:pt x="18776" y="19137"/>
                </a:cubicBezTo>
                <a:close/>
                <a:moveTo>
                  <a:pt x="16257" y="10042"/>
                </a:moveTo>
                <a:cubicBezTo>
                  <a:pt x="16257" y="12316"/>
                  <a:pt x="16257" y="12316"/>
                  <a:pt x="16257" y="12316"/>
                </a:cubicBezTo>
                <a:cubicBezTo>
                  <a:pt x="15952" y="13453"/>
                  <a:pt x="15723" y="14589"/>
                  <a:pt x="15647" y="15537"/>
                </a:cubicBezTo>
                <a:cubicBezTo>
                  <a:pt x="15570" y="15726"/>
                  <a:pt x="15570" y="16105"/>
                  <a:pt x="15570" y="16484"/>
                </a:cubicBezTo>
                <a:cubicBezTo>
                  <a:pt x="14883" y="16484"/>
                  <a:pt x="14883" y="16484"/>
                  <a:pt x="14883" y="16484"/>
                </a:cubicBezTo>
                <a:cubicBezTo>
                  <a:pt x="15494" y="9853"/>
                  <a:pt x="15494" y="9853"/>
                  <a:pt x="15494" y="9853"/>
                </a:cubicBezTo>
                <a:cubicBezTo>
                  <a:pt x="13586" y="9853"/>
                  <a:pt x="13586" y="9853"/>
                  <a:pt x="13586" y="9853"/>
                </a:cubicBezTo>
                <a:cubicBezTo>
                  <a:pt x="11907" y="16484"/>
                  <a:pt x="11907" y="16484"/>
                  <a:pt x="11907" y="16484"/>
                </a:cubicBezTo>
                <a:cubicBezTo>
                  <a:pt x="11754" y="16484"/>
                  <a:pt x="11754" y="16484"/>
                  <a:pt x="11754" y="16484"/>
                </a:cubicBezTo>
                <a:cubicBezTo>
                  <a:pt x="11754" y="379"/>
                  <a:pt x="11754" y="379"/>
                  <a:pt x="11754" y="379"/>
                </a:cubicBezTo>
                <a:cubicBezTo>
                  <a:pt x="16257" y="379"/>
                  <a:pt x="16257" y="379"/>
                  <a:pt x="16257" y="379"/>
                </a:cubicBezTo>
                <a:cubicBezTo>
                  <a:pt x="16257" y="10042"/>
                  <a:pt x="16257" y="10042"/>
                  <a:pt x="16257" y="10042"/>
                </a:cubicBezTo>
                <a:cubicBezTo>
                  <a:pt x="16257" y="10042"/>
                  <a:pt x="16257" y="10042"/>
                  <a:pt x="16257" y="10042"/>
                </a:cubicBezTo>
                <a:close/>
                <a:moveTo>
                  <a:pt x="13739" y="16484"/>
                </a:moveTo>
                <a:cubicBezTo>
                  <a:pt x="13052" y="16484"/>
                  <a:pt x="13052" y="16484"/>
                  <a:pt x="13052" y="16484"/>
                </a:cubicBezTo>
                <a:cubicBezTo>
                  <a:pt x="14120" y="12505"/>
                  <a:pt x="14120" y="12505"/>
                  <a:pt x="14120" y="12505"/>
                </a:cubicBezTo>
                <a:cubicBezTo>
                  <a:pt x="13739" y="16484"/>
                  <a:pt x="13739" y="16484"/>
                  <a:pt x="13739" y="16484"/>
                </a:cubicBezTo>
                <a:cubicBezTo>
                  <a:pt x="13739" y="16484"/>
                  <a:pt x="13739" y="16484"/>
                  <a:pt x="13739" y="16484"/>
                </a:cubicBezTo>
                <a:close/>
                <a:moveTo>
                  <a:pt x="11067" y="9853"/>
                </a:moveTo>
                <a:cubicBezTo>
                  <a:pt x="9922" y="9853"/>
                  <a:pt x="9922" y="9853"/>
                  <a:pt x="9922" y="9853"/>
                </a:cubicBezTo>
                <a:cubicBezTo>
                  <a:pt x="9159" y="16484"/>
                  <a:pt x="9159" y="16484"/>
                  <a:pt x="9159" y="16484"/>
                </a:cubicBezTo>
                <a:cubicBezTo>
                  <a:pt x="7938" y="16484"/>
                  <a:pt x="7938" y="16484"/>
                  <a:pt x="7938" y="16484"/>
                </a:cubicBezTo>
                <a:cubicBezTo>
                  <a:pt x="8548" y="15916"/>
                  <a:pt x="8930" y="14779"/>
                  <a:pt x="9083" y="13263"/>
                </a:cubicBezTo>
                <a:cubicBezTo>
                  <a:pt x="9159" y="12126"/>
                  <a:pt x="9083" y="11179"/>
                  <a:pt x="8930" y="10611"/>
                </a:cubicBezTo>
                <a:cubicBezTo>
                  <a:pt x="8625" y="9663"/>
                  <a:pt x="8014" y="9853"/>
                  <a:pt x="7480" y="9853"/>
                </a:cubicBezTo>
                <a:cubicBezTo>
                  <a:pt x="7404" y="9853"/>
                  <a:pt x="6564" y="9853"/>
                  <a:pt x="6564" y="9853"/>
                </a:cubicBezTo>
                <a:cubicBezTo>
                  <a:pt x="6564" y="379"/>
                  <a:pt x="6564" y="379"/>
                  <a:pt x="6564" y="379"/>
                </a:cubicBezTo>
                <a:cubicBezTo>
                  <a:pt x="11067" y="379"/>
                  <a:pt x="11067" y="379"/>
                  <a:pt x="11067" y="379"/>
                </a:cubicBezTo>
                <a:cubicBezTo>
                  <a:pt x="11067" y="9853"/>
                  <a:pt x="11067" y="9853"/>
                  <a:pt x="11067" y="9853"/>
                </a:cubicBezTo>
                <a:cubicBezTo>
                  <a:pt x="11067" y="9853"/>
                  <a:pt x="11067" y="9853"/>
                  <a:pt x="11067" y="9853"/>
                </a:cubicBezTo>
                <a:close/>
                <a:moveTo>
                  <a:pt x="10304" y="16484"/>
                </a:moveTo>
                <a:cubicBezTo>
                  <a:pt x="10762" y="12316"/>
                  <a:pt x="10762" y="12316"/>
                  <a:pt x="10762" y="12316"/>
                </a:cubicBezTo>
                <a:cubicBezTo>
                  <a:pt x="10838" y="16484"/>
                  <a:pt x="10838" y="16484"/>
                  <a:pt x="10838" y="16484"/>
                </a:cubicBezTo>
                <a:cubicBezTo>
                  <a:pt x="10304" y="16484"/>
                  <a:pt x="10304" y="16484"/>
                  <a:pt x="10304" y="16484"/>
                </a:cubicBezTo>
                <a:cubicBezTo>
                  <a:pt x="10304" y="16484"/>
                  <a:pt x="10304" y="16484"/>
                  <a:pt x="10304" y="16484"/>
                </a:cubicBezTo>
                <a:close/>
                <a:moveTo>
                  <a:pt x="7098" y="14968"/>
                </a:moveTo>
                <a:cubicBezTo>
                  <a:pt x="7098" y="14968"/>
                  <a:pt x="7098" y="14968"/>
                  <a:pt x="7098" y="14968"/>
                </a:cubicBezTo>
                <a:cubicBezTo>
                  <a:pt x="7022" y="14968"/>
                  <a:pt x="6946" y="14968"/>
                  <a:pt x="6946" y="14968"/>
                </a:cubicBezTo>
                <a:cubicBezTo>
                  <a:pt x="6869" y="14968"/>
                  <a:pt x="6793" y="14968"/>
                  <a:pt x="6793" y="14968"/>
                </a:cubicBezTo>
                <a:cubicBezTo>
                  <a:pt x="6488" y="14968"/>
                  <a:pt x="6488" y="14968"/>
                  <a:pt x="6488" y="14968"/>
                </a:cubicBezTo>
                <a:cubicBezTo>
                  <a:pt x="6640" y="13642"/>
                  <a:pt x="6640" y="13642"/>
                  <a:pt x="6640" y="13642"/>
                </a:cubicBezTo>
                <a:cubicBezTo>
                  <a:pt x="6640" y="13074"/>
                  <a:pt x="6640" y="13074"/>
                  <a:pt x="6640" y="13074"/>
                </a:cubicBezTo>
                <a:cubicBezTo>
                  <a:pt x="6793" y="11747"/>
                  <a:pt x="6793" y="11747"/>
                  <a:pt x="6793" y="11747"/>
                </a:cubicBezTo>
                <a:cubicBezTo>
                  <a:pt x="6869" y="11747"/>
                  <a:pt x="6946" y="11747"/>
                  <a:pt x="7022" y="11747"/>
                </a:cubicBezTo>
                <a:cubicBezTo>
                  <a:pt x="7251" y="11747"/>
                  <a:pt x="7251" y="11747"/>
                  <a:pt x="7251" y="11747"/>
                </a:cubicBezTo>
                <a:cubicBezTo>
                  <a:pt x="7633" y="11747"/>
                  <a:pt x="7861" y="11747"/>
                  <a:pt x="7938" y="11937"/>
                </a:cubicBezTo>
                <a:cubicBezTo>
                  <a:pt x="8014" y="12316"/>
                  <a:pt x="8014" y="12695"/>
                  <a:pt x="7938" y="13263"/>
                </a:cubicBezTo>
                <a:cubicBezTo>
                  <a:pt x="7785" y="14211"/>
                  <a:pt x="7633" y="14779"/>
                  <a:pt x="7098" y="14968"/>
                </a:cubicBezTo>
                <a:moveTo>
                  <a:pt x="5801" y="10421"/>
                </a:moveTo>
                <a:cubicBezTo>
                  <a:pt x="5724" y="10989"/>
                  <a:pt x="5724" y="10989"/>
                  <a:pt x="5724" y="10989"/>
                </a:cubicBezTo>
                <a:cubicBezTo>
                  <a:pt x="5114" y="16295"/>
                  <a:pt x="5114" y="16295"/>
                  <a:pt x="5114" y="16295"/>
                </a:cubicBezTo>
                <a:cubicBezTo>
                  <a:pt x="5114" y="16484"/>
                  <a:pt x="5114" y="16484"/>
                  <a:pt x="5114" y="16484"/>
                </a:cubicBezTo>
                <a:cubicBezTo>
                  <a:pt x="2977" y="16484"/>
                  <a:pt x="2977" y="16484"/>
                  <a:pt x="2977" y="16484"/>
                </a:cubicBezTo>
                <a:cubicBezTo>
                  <a:pt x="2824" y="15537"/>
                  <a:pt x="2824" y="15537"/>
                  <a:pt x="2824" y="15537"/>
                </a:cubicBezTo>
                <a:cubicBezTo>
                  <a:pt x="5114" y="9853"/>
                  <a:pt x="5114" y="9853"/>
                  <a:pt x="5114" y="9853"/>
                </a:cubicBezTo>
                <a:cubicBezTo>
                  <a:pt x="3664" y="9853"/>
                  <a:pt x="3664" y="9853"/>
                  <a:pt x="3664" y="9853"/>
                </a:cubicBezTo>
                <a:cubicBezTo>
                  <a:pt x="1908" y="14589"/>
                  <a:pt x="1908" y="14589"/>
                  <a:pt x="1908" y="14589"/>
                </a:cubicBezTo>
                <a:cubicBezTo>
                  <a:pt x="2442" y="9853"/>
                  <a:pt x="2442" y="9853"/>
                  <a:pt x="2442" y="9853"/>
                </a:cubicBezTo>
                <a:cubicBezTo>
                  <a:pt x="1374" y="9853"/>
                  <a:pt x="1374" y="9853"/>
                  <a:pt x="1374" y="9853"/>
                </a:cubicBezTo>
                <a:cubicBezTo>
                  <a:pt x="1374" y="379"/>
                  <a:pt x="1374" y="379"/>
                  <a:pt x="1374" y="379"/>
                </a:cubicBezTo>
                <a:cubicBezTo>
                  <a:pt x="5801" y="379"/>
                  <a:pt x="5801" y="379"/>
                  <a:pt x="5801" y="379"/>
                </a:cubicBezTo>
                <a:cubicBezTo>
                  <a:pt x="5801" y="10421"/>
                  <a:pt x="5801" y="10421"/>
                  <a:pt x="5801" y="10421"/>
                </a:cubicBezTo>
                <a:cubicBezTo>
                  <a:pt x="5801" y="10421"/>
                  <a:pt x="5801" y="10421"/>
                  <a:pt x="5801" y="10421"/>
                </a:cubicBezTo>
                <a:close/>
                <a:moveTo>
                  <a:pt x="1679" y="16484"/>
                </a:moveTo>
                <a:cubicBezTo>
                  <a:pt x="1679" y="16484"/>
                  <a:pt x="1679" y="16484"/>
                  <a:pt x="1679" y="16484"/>
                </a:cubicBezTo>
                <a:cubicBezTo>
                  <a:pt x="1679" y="16484"/>
                  <a:pt x="1679" y="16484"/>
                  <a:pt x="1679" y="16484"/>
                </a:cubicBezTo>
                <a:cubicBezTo>
                  <a:pt x="1679" y="16484"/>
                  <a:pt x="1679" y="16484"/>
                  <a:pt x="1679" y="16484"/>
                </a:cubicBezTo>
                <a:cubicBezTo>
                  <a:pt x="1679" y="16484"/>
                  <a:pt x="1679" y="16484"/>
                  <a:pt x="1679" y="16484"/>
                </a:cubicBezTo>
                <a:close/>
                <a:moveTo>
                  <a:pt x="16792" y="0"/>
                </a:moveTo>
                <a:cubicBezTo>
                  <a:pt x="16792" y="10800"/>
                  <a:pt x="16792" y="10800"/>
                  <a:pt x="16792" y="10800"/>
                </a:cubicBezTo>
                <a:cubicBezTo>
                  <a:pt x="16639" y="11179"/>
                  <a:pt x="16486" y="11368"/>
                  <a:pt x="16410" y="11747"/>
                </a:cubicBezTo>
                <a:cubicBezTo>
                  <a:pt x="16410" y="0"/>
                  <a:pt x="16410" y="0"/>
                  <a:pt x="16410" y="0"/>
                </a:cubicBezTo>
                <a:cubicBezTo>
                  <a:pt x="11601" y="0"/>
                  <a:pt x="11601" y="0"/>
                  <a:pt x="11601" y="0"/>
                </a:cubicBezTo>
                <a:cubicBezTo>
                  <a:pt x="11601" y="9853"/>
                  <a:pt x="11601" y="9853"/>
                  <a:pt x="11601" y="9853"/>
                </a:cubicBezTo>
                <a:cubicBezTo>
                  <a:pt x="11220" y="9853"/>
                  <a:pt x="11220" y="9853"/>
                  <a:pt x="11220" y="9853"/>
                </a:cubicBezTo>
                <a:cubicBezTo>
                  <a:pt x="11220" y="0"/>
                  <a:pt x="11220" y="0"/>
                  <a:pt x="11220" y="0"/>
                </a:cubicBezTo>
                <a:cubicBezTo>
                  <a:pt x="6411" y="0"/>
                  <a:pt x="6411" y="0"/>
                  <a:pt x="6411" y="0"/>
                </a:cubicBezTo>
                <a:cubicBezTo>
                  <a:pt x="6411" y="9853"/>
                  <a:pt x="6411" y="9853"/>
                  <a:pt x="6411" y="9853"/>
                </a:cubicBezTo>
                <a:cubicBezTo>
                  <a:pt x="6030" y="9853"/>
                  <a:pt x="6030" y="9853"/>
                  <a:pt x="6030" y="9853"/>
                </a:cubicBezTo>
                <a:cubicBezTo>
                  <a:pt x="6030" y="0"/>
                  <a:pt x="6030" y="0"/>
                  <a:pt x="6030" y="0"/>
                </a:cubicBezTo>
                <a:cubicBezTo>
                  <a:pt x="1221" y="0"/>
                  <a:pt x="1221" y="0"/>
                  <a:pt x="1221" y="0"/>
                </a:cubicBezTo>
                <a:cubicBezTo>
                  <a:pt x="1221" y="11179"/>
                  <a:pt x="1221" y="11179"/>
                  <a:pt x="1221" y="11179"/>
                </a:cubicBezTo>
                <a:cubicBezTo>
                  <a:pt x="0" y="21411"/>
                  <a:pt x="0" y="21411"/>
                  <a:pt x="0" y="21411"/>
                </a:cubicBezTo>
                <a:cubicBezTo>
                  <a:pt x="1069" y="21411"/>
                  <a:pt x="1069" y="21411"/>
                  <a:pt x="1069" y="21411"/>
                </a:cubicBezTo>
                <a:cubicBezTo>
                  <a:pt x="1603" y="16863"/>
                  <a:pt x="1603" y="16863"/>
                  <a:pt x="1603" y="16863"/>
                </a:cubicBezTo>
                <a:cubicBezTo>
                  <a:pt x="1755" y="16863"/>
                  <a:pt x="1755" y="16863"/>
                  <a:pt x="1755" y="16863"/>
                </a:cubicBezTo>
                <a:cubicBezTo>
                  <a:pt x="2671" y="21411"/>
                  <a:pt x="2671" y="21411"/>
                  <a:pt x="2671" y="21411"/>
                </a:cubicBezTo>
                <a:cubicBezTo>
                  <a:pt x="3969" y="21411"/>
                  <a:pt x="3969" y="21411"/>
                  <a:pt x="3969" y="21411"/>
                </a:cubicBezTo>
                <a:cubicBezTo>
                  <a:pt x="3053" y="16863"/>
                  <a:pt x="3053" y="16863"/>
                  <a:pt x="3053" y="16863"/>
                </a:cubicBezTo>
                <a:cubicBezTo>
                  <a:pt x="5037" y="16863"/>
                  <a:pt x="5037" y="16863"/>
                  <a:pt x="5037" y="16863"/>
                </a:cubicBezTo>
                <a:cubicBezTo>
                  <a:pt x="4503" y="21411"/>
                  <a:pt x="4503" y="21411"/>
                  <a:pt x="4503" y="21411"/>
                </a:cubicBezTo>
                <a:cubicBezTo>
                  <a:pt x="5648" y="21411"/>
                  <a:pt x="5648" y="21411"/>
                  <a:pt x="5648" y="21411"/>
                </a:cubicBezTo>
                <a:cubicBezTo>
                  <a:pt x="6182" y="16863"/>
                  <a:pt x="6182" y="16863"/>
                  <a:pt x="6182" y="16863"/>
                </a:cubicBezTo>
                <a:cubicBezTo>
                  <a:pt x="6488" y="16863"/>
                  <a:pt x="6488" y="16863"/>
                  <a:pt x="6488" y="16863"/>
                </a:cubicBezTo>
                <a:cubicBezTo>
                  <a:pt x="6488" y="16863"/>
                  <a:pt x="6488" y="16863"/>
                  <a:pt x="6488" y="16863"/>
                </a:cubicBezTo>
                <a:cubicBezTo>
                  <a:pt x="6869" y="16863"/>
                  <a:pt x="6869" y="16863"/>
                  <a:pt x="6869" y="16863"/>
                </a:cubicBezTo>
                <a:cubicBezTo>
                  <a:pt x="6869" y="16863"/>
                  <a:pt x="6869" y="16863"/>
                  <a:pt x="6869" y="16863"/>
                </a:cubicBezTo>
                <a:cubicBezTo>
                  <a:pt x="9083" y="16863"/>
                  <a:pt x="9083" y="16863"/>
                  <a:pt x="9083" y="16863"/>
                </a:cubicBezTo>
                <a:cubicBezTo>
                  <a:pt x="8548" y="21411"/>
                  <a:pt x="8548" y="21411"/>
                  <a:pt x="8548" y="21411"/>
                </a:cubicBezTo>
                <a:cubicBezTo>
                  <a:pt x="9770" y="21411"/>
                  <a:pt x="9770" y="21411"/>
                  <a:pt x="9770" y="21411"/>
                </a:cubicBezTo>
                <a:cubicBezTo>
                  <a:pt x="10304" y="16863"/>
                  <a:pt x="10304" y="16863"/>
                  <a:pt x="10304" y="16863"/>
                </a:cubicBezTo>
                <a:cubicBezTo>
                  <a:pt x="10838" y="16863"/>
                  <a:pt x="10838" y="16863"/>
                  <a:pt x="10838" y="16863"/>
                </a:cubicBezTo>
                <a:cubicBezTo>
                  <a:pt x="10838" y="21411"/>
                  <a:pt x="10838" y="21411"/>
                  <a:pt x="10838" y="21411"/>
                </a:cubicBezTo>
                <a:cubicBezTo>
                  <a:pt x="11830" y="21411"/>
                  <a:pt x="11830" y="21411"/>
                  <a:pt x="11830" y="21411"/>
                </a:cubicBezTo>
                <a:cubicBezTo>
                  <a:pt x="12975" y="16863"/>
                  <a:pt x="12975" y="16863"/>
                  <a:pt x="12975" y="16863"/>
                </a:cubicBezTo>
                <a:cubicBezTo>
                  <a:pt x="13739" y="16863"/>
                  <a:pt x="13739" y="16863"/>
                  <a:pt x="13739" y="16863"/>
                </a:cubicBezTo>
                <a:cubicBezTo>
                  <a:pt x="13357" y="21411"/>
                  <a:pt x="13357" y="21411"/>
                  <a:pt x="13357" y="21411"/>
                </a:cubicBezTo>
                <a:cubicBezTo>
                  <a:pt x="14502" y="21411"/>
                  <a:pt x="14502" y="21411"/>
                  <a:pt x="14502" y="21411"/>
                </a:cubicBezTo>
                <a:cubicBezTo>
                  <a:pt x="14883" y="16863"/>
                  <a:pt x="14883" y="16863"/>
                  <a:pt x="14883" y="16863"/>
                </a:cubicBezTo>
                <a:cubicBezTo>
                  <a:pt x="15570" y="16863"/>
                  <a:pt x="15570" y="16863"/>
                  <a:pt x="15570" y="16863"/>
                </a:cubicBezTo>
                <a:cubicBezTo>
                  <a:pt x="15494" y="18189"/>
                  <a:pt x="15647" y="19516"/>
                  <a:pt x="16028" y="20463"/>
                </a:cubicBezTo>
                <a:cubicBezTo>
                  <a:pt x="16486" y="21411"/>
                  <a:pt x="17173" y="21600"/>
                  <a:pt x="17707" y="21600"/>
                </a:cubicBezTo>
                <a:cubicBezTo>
                  <a:pt x="18394" y="21600"/>
                  <a:pt x="19158" y="21411"/>
                  <a:pt x="19845" y="21032"/>
                </a:cubicBezTo>
                <a:cubicBezTo>
                  <a:pt x="20302" y="16863"/>
                  <a:pt x="20302" y="16863"/>
                  <a:pt x="20302" y="16863"/>
                </a:cubicBezTo>
                <a:cubicBezTo>
                  <a:pt x="21600" y="16863"/>
                  <a:pt x="21600" y="16863"/>
                  <a:pt x="21600" y="16863"/>
                </a:cubicBezTo>
                <a:cubicBezTo>
                  <a:pt x="21600" y="0"/>
                  <a:pt x="21600" y="0"/>
                  <a:pt x="21600" y="0"/>
                </a:cubicBezTo>
                <a:cubicBezTo>
                  <a:pt x="16792" y="0"/>
                  <a:pt x="16792" y="0"/>
                  <a:pt x="16792" y="0"/>
                </a:cubicBezTo>
                <a:cubicBezTo>
                  <a:pt x="16792" y="0"/>
                  <a:pt x="16792" y="0"/>
                  <a:pt x="16792" y="0"/>
                </a:cubicBezTo>
                <a:close/>
              </a:path>
            </a:pathLst>
          </a:custGeom>
          <a:solidFill>
            <a:srgbClr val="FFFFFF"/>
          </a:solidFill>
          <a:ln w="12700">
            <a:miter lim="400000"/>
          </a:ln>
        </p:spPr>
        <p:txBody>
          <a:bodyPr lIns="54610" tIns="54610" rIns="54610" bIns="54610"/>
          <a:lstStyle/>
          <a:p>
            <a:pPr>
              <a:defRPr sz="1800"/>
            </a:pPr>
            <a:endParaRPr/>
          </a:p>
        </p:txBody>
      </p:sp>
      <p:sp>
        <p:nvSpPr>
          <p:cNvPr id="17" name="Body Level One…"/>
          <p:cNvSpPr txBox="1">
            <a:spLocks noGrp="1"/>
          </p:cNvSpPr>
          <p:nvPr>
            <p:ph type="body" sz="quarter" idx="1"/>
          </p:nvPr>
        </p:nvSpPr>
        <p:spPr>
          <a:xfrm>
            <a:off x="1020425" y="5390900"/>
            <a:ext cx="6541519" cy="216001"/>
          </a:xfrm>
          <a:prstGeom prst="rect">
            <a:avLst/>
          </a:prstGeom>
        </p:spPr>
        <p:txBody>
          <a:bodyPr>
            <a:normAutofit/>
          </a:bodyPr>
          <a:lstStyle>
            <a:lvl1pPr>
              <a:defRPr sz="900">
                <a:solidFill>
                  <a:srgbClr val="FFFFFF"/>
                </a:solidFill>
              </a:defRPr>
            </a:lvl1pPr>
            <a:lvl2pPr>
              <a:defRPr sz="900">
                <a:solidFill>
                  <a:srgbClr val="FFFFFF"/>
                </a:solidFill>
              </a:defRPr>
            </a:lvl2pPr>
            <a:lvl3pPr>
              <a:defRPr sz="900">
                <a:solidFill>
                  <a:srgbClr val="FFFFFF"/>
                </a:solidFill>
              </a:defRPr>
            </a:lvl3pPr>
            <a:lvl4pPr>
              <a:defRPr sz="900">
                <a:solidFill>
                  <a:srgbClr val="FFFFFF"/>
                </a:solidFill>
              </a:defRPr>
            </a:lvl4pPr>
            <a:lvl5pPr>
              <a:defRPr sz="9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8"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1067561">
              <a:defRPr sz="12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EXT WITH IMAGE OR CHART">
    <p:spTree>
      <p:nvGrpSpPr>
        <p:cNvPr id="1" name=""/>
        <p:cNvGrpSpPr/>
        <p:nvPr/>
      </p:nvGrpSpPr>
      <p:grpSpPr>
        <a:xfrm>
          <a:off x="0" y="0"/>
          <a:ext cx="0" cy="0"/>
          <a:chOff x="0" y="0"/>
          <a:chExt cx="0" cy="0"/>
        </a:xfrm>
      </p:grpSpPr>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09" name="Title Text"/>
          <p:cNvSpPr txBox="1">
            <a:spLocks noGrp="1"/>
          </p:cNvSpPr>
          <p:nvPr>
            <p:ph type="title"/>
          </p:nvPr>
        </p:nvSpPr>
        <p:spPr>
          <a:xfrm>
            <a:off x="1003202" y="431999"/>
            <a:ext cx="10185601" cy="518401"/>
          </a:xfrm>
          <a:prstGeom prst="rect">
            <a:avLst/>
          </a:prstGeom>
        </p:spPr>
        <p:txBody>
          <a:bodyPr/>
          <a:lstStyle/>
          <a:p>
            <a:r>
              <a:t>Title Text</a:t>
            </a:r>
          </a:p>
        </p:txBody>
      </p:sp>
      <p:sp>
        <p:nvSpPr>
          <p:cNvPr id="110" name="Body Level One…"/>
          <p:cNvSpPr txBox="1">
            <a:spLocks noGrp="1"/>
          </p:cNvSpPr>
          <p:nvPr>
            <p:ph type="body" sz="half" idx="1"/>
          </p:nvPr>
        </p:nvSpPr>
        <p:spPr>
          <a:xfrm>
            <a:off x="1003200" y="1330127"/>
            <a:ext cx="4968000" cy="45468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2 COLUMN CHART TEXT">
    <p:spTree>
      <p:nvGrpSpPr>
        <p:cNvPr id="1" name=""/>
        <p:cNvGrpSpPr/>
        <p:nvPr/>
      </p:nvGrpSpPr>
      <p:grpSpPr>
        <a:xfrm>
          <a:off x="0" y="0"/>
          <a:ext cx="0" cy="0"/>
          <a:chOff x="0" y="0"/>
          <a:chExt cx="0" cy="0"/>
        </a:xfrm>
      </p:grpSpPr>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8" name="Title Text"/>
          <p:cNvSpPr txBox="1">
            <a:spLocks noGrp="1"/>
          </p:cNvSpPr>
          <p:nvPr>
            <p:ph type="title"/>
          </p:nvPr>
        </p:nvSpPr>
        <p:spPr>
          <a:xfrm>
            <a:off x="1003202" y="431999"/>
            <a:ext cx="10185601" cy="518401"/>
          </a:xfrm>
          <a:prstGeom prst="rect">
            <a:avLst/>
          </a:prstGeom>
        </p:spPr>
        <p:txBody>
          <a:bodyPr/>
          <a:lstStyle/>
          <a:p>
            <a:r>
              <a:t>Title Text</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 COLUMN CHART TEXT">
    <p:spTree>
      <p:nvGrpSpPr>
        <p:cNvPr id="1" name=""/>
        <p:cNvGrpSpPr/>
        <p:nvPr/>
      </p:nvGrpSpPr>
      <p:grpSpPr>
        <a:xfrm>
          <a:off x="0" y="0"/>
          <a:ext cx="0" cy="0"/>
          <a:chOff x="0" y="0"/>
          <a:chExt cx="0" cy="0"/>
        </a:xfrm>
      </p:grpSpPr>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6" name="Title Text"/>
          <p:cNvSpPr txBox="1">
            <a:spLocks noGrp="1"/>
          </p:cNvSpPr>
          <p:nvPr>
            <p:ph type="title"/>
          </p:nvPr>
        </p:nvSpPr>
        <p:spPr>
          <a:xfrm>
            <a:off x="1003202" y="431999"/>
            <a:ext cx="10185601" cy="518401"/>
          </a:xfrm>
          <a:prstGeom prst="rect">
            <a:avLst/>
          </a:prstGeom>
        </p:spPr>
        <p:txBody>
          <a:bodyPr/>
          <a:lstStyle/>
          <a:p>
            <a:r>
              <a:t>Title Text</a:t>
            </a:r>
          </a:p>
        </p:txBody>
      </p:sp>
      <p:sp>
        <p:nvSpPr>
          <p:cNvPr id="127" name="Body Level One…"/>
          <p:cNvSpPr txBox="1">
            <a:spLocks noGrp="1"/>
          </p:cNvSpPr>
          <p:nvPr>
            <p:ph type="body" sz="half" idx="1"/>
          </p:nvPr>
        </p:nvSpPr>
        <p:spPr>
          <a:xfrm>
            <a:off x="1003200" y="3742125"/>
            <a:ext cx="10195201" cy="21348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3 COLUMN CHART TEXT">
    <p:spTree>
      <p:nvGrpSpPr>
        <p:cNvPr id="1" name=""/>
        <p:cNvGrpSpPr/>
        <p:nvPr/>
      </p:nvGrpSpPr>
      <p:grpSpPr>
        <a:xfrm>
          <a:off x="0" y="0"/>
          <a:ext cx="0" cy="0"/>
          <a:chOff x="0" y="0"/>
          <a:chExt cx="0" cy="0"/>
        </a:xfrm>
      </p:grpSpPr>
      <p:sp>
        <p:nvSpPr>
          <p:cNvPr id="1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5" name="Title Text"/>
          <p:cNvSpPr txBox="1">
            <a:spLocks noGrp="1"/>
          </p:cNvSpPr>
          <p:nvPr>
            <p:ph type="title"/>
          </p:nvPr>
        </p:nvSpPr>
        <p:spPr>
          <a:xfrm>
            <a:off x="1003202" y="431999"/>
            <a:ext cx="10185601" cy="518401"/>
          </a:xfrm>
          <a:prstGeom prst="rect">
            <a:avLst/>
          </a:prstGeom>
        </p:spPr>
        <p:txBody>
          <a:bodyPr/>
          <a:lstStyle/>
          <a:p>
            <a:r>
              <a:t>Title Text</a:t>
            </a:r>
          </a:p>
        </p:txBody>
      </p:sp>
      <p:sp>
        <p:nvSpPr>
          <p:cNvPr id="136" name="Body Level One…"/>
          <p:cNvSpPr txBox="1">
            <a:spLocks noGrp="1"/>
          </p:cNvSpPr>
          <p:nvPr>
            <p:ph type="body" sz="quarter" idx="1"/>
          </p:nvPr>
        </p:nvSpPr>
        <p:spPr>
          <a:xfrm>
            <a:off x="1003200" y="3742125"/>
            <a:ext cx="3187201" cy="21348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37" name="Text Placeholder 8"/>
          <p:cNvSpPr>
            <a:spLocks noGrp="1"/>
          </p:cNvSpPr>
          <p:nvPr>
            <p:ph type="body" sz="quarter" idx="13"/>
          </p:nvPr>
        </p:nvSpPr>
        <p:spPr>
          <a:xfrm>
            <a:off x="4502399" y="3742125"/>
            <a:ext cx="3187202" cy="2134801"/>
          </a:xfrm>
          <a:prstGeom prst="rect">
            <a:avLst/>
          </a:prstGeom>
        </p:spPr>
        <p:txBody>
          <a:bodyPr>
            <a:normAutofit/>
          </a:bodyPr>
          <a:lstStyle/>
          <a:p>
            <a:endParaRPr/>
          </a:p>
        </p:txBody>
      </p:sp>
      <p:sp>
        <p:nvSpPr>
          <p:cNvPr id="138" name="Text Placeholder 8"/>
          <p:cNvSpPr>
            <a:spLocks noGrp="1"/>
          </p:cNvSpPr>
          <p:nvPr>
            <p:ph type="body" sz="quarter" idx="14"/>
          </p:nvPr>
        </p:nvSpPr>
        <p:spPr>
          <a:xfrm>
            <a:off x="8001599" y="3742125"/>
            <a:ext cx="3187201" cy="2134801"/>
          </a:xfrm>
          <a:prstGeom prst="rect">
            <a:avLst/>
          </a:prstGeom>
        </p:spPr>
        <p:txBody>
          <a:bodyPr>
            <a:normAutofit/>
          </a:bodyPr>
          <a:lstStyle/>
          <a:p>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FULL IMAGE">
    <p:spTree>
      <p:nvGrpSpPr>
        <p:cNvPr id="1" name=""/>
        <p:cNvGrpSpPr/>
        <p:nvPr/>
      </p:nvGrpSpPr>
      <p:grpSpPr>
        <a:xfrm>
          <a:off x="0" y="0"/>
          <a:ext cx="0" cy="0"/>
          <a:chOff x="0" y="0"/>
          <a:chExt cx="0" cy="0"/>
        </a:xfrm>
      </p:grpSpPr>
      <p:sp>
        <p:nvSpPr>
          <p:cNvPr id="154" name="Picture Placeholder 3"/>
          <p:cNvSpPr>
            <a:spLocks noGrp="1"/>
          </p:cNvSpPr>
          <p:nvPr>
            <p:ph type="pic" idx="13"/>
          </p:nvPr>
        </p:nvSpPr>
        <p:spPr>
          <a:xfrm>
            <a:off x="0" y="2"/>
            <a:ext cx="12192000" cy="5876926"/>
          </a:xfrm>
          <a:prstGeom prst="rect">
            <a:avLst/>
          </a:prstGeom>
        </p:spPr>
        <p:txBody>
          <a:bodyPr lIns="91439" tIns="45719" rIns="91439" bIns="45719"/>
          <a:lstStyle/>
          <a:p>
            <a:endParaRP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6" name="TextBox 6"/>
          <p:cNvSpPr txBox="1"/>
          <p:nvPr/>
        </p:nvSpPr>
        <p:spPr>
          <a:xfrm>
            <a:off x="2234933" y="6266996"/>
            <a:ext cx="7756802" cy="1503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806418">
              <a:defRPr sz="500">
                <a:solidFill>
                  <a:srgbClr val="A6A6A6"/>
                </a:solidFill>
              </a:defRPr>
            </a:lvl1pPr>
          </a:lstStyle>
          <a:p>
            <a:r>
              <a:t>©KPMG 2016. Insert copyright information here. Imagnimus inciis sed maximus, acepedi psandi occum qui coribus et volumquia volo con pe quis ipsae con experfe raerovition pariorem fuga. Ita cores doluptae pro consed mi, ut et adi bea cus sum il magnita tiunteseque sae vel modi rem con errorpor sendiciendes et, optate est, sin non pro dolenda nimint ea doluptur sapernatius eum facernam adipit ex es inverferum eventio rempos inus exererum solutet la quia suntotatem explique mi, comnis es molut eic tem excestis et ellautes.</a:t>
            </a:r>
          </a:p>
        </p:txBody>
      </p:sp>
      <p:sp>
        <p:nvSpPr>
          <p:cNvPr id="157" name="TextBox 7"/>
          <p:cNvSpPr txBox="1"/>
          <p:nvPr/>
        </p:nvSpPr>
        <p:spPr>
          <a:xfrm>
            <a:off x="5059200" y="6637577"/>
            <a:ext cx="2256001"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defTabSz="806418">
              <a:defRPr sz="500" b="1"/>
            </a:lvl1pPr>
          </a:lstStyle>
          <a:p>
            <a:r>
              <a:t>Document Classification: KPMG Confidential</a:t>
            </a:r>
          </a:p>
        </p:txBody>
      </p:sp>
      <p:sp>
        <p:nvSpPr>
          <p:cNvPr id="158" name="Freeform 19"/>
          <p:cNvSpPr/>
          <p:nvPr/>
        </p:nvSpPr>
        <p:spPr>
          <a:xfrm>
            <a:off x="1003200" y="6266998"/>
            <a:ext cx="484030" cy="196894"/>
          </a:xfrm>
          <a:custGeom>
            <a:avLst/>
            <a:gdLst/>
            <a:ahLst/>
            <a:cxnLst>
              <a:cxn ang="0">
                <a:pos x="wd2" y="hd2"/>
              </a:cxn>
              <a:cxn ang="5400000">
                <a:pos x="wd2" y="hd2"/>
              </a:cxn>
              <a:cxn ang="10800000">
                <a:pos x="wd2" y="hd2"/>
              </a:cxn>
              <a:cxn ang="16200000">
                <a:pos x="wd2" y="hd2"/>
              </a:cxn>
            </a:cxnLst>
            <a:rect l="0" t="0" r="r" b="b"/>
            <a:pathLst>
              <a:path w="21600" h="21600" extrusionOk="0">
                <a:moveTo>
                  <a:pt x="21447" y="16484"/>
                </a:moveTo>
                <a:cubicBezTo>
                  <a:pt x="20302" y="16484"/>
                  <a:pt x="20302" y="16484"/>
                  <a:pt x="20302" y="16484"/>
                </a:cubicBezTo>
                <a:cubicBezTo>
                  <a:pt x="20531" y="14589"/>
                  <a:pt x="20531" y="14589"/>
                  <a:pt x="20531" y="14589"/>
                </a:cubicBezTo>
                <a:cubicBezTo>
                  <a:pt x="18242" y="14589"/>
                  <a:pt x="18242" y="14589"/>
                  <a:pt x="18242" y="14589"/>
                </a:cubicBezTo>
                <a:cubicBezTo>
                  <a:pt x="18089" y="16484"/>
                  <a:pt x="18089" y="16484"/>
                  <a:pt x="18089" y="16484"/>
                </a:cubicBezTo>
                <a:cubicBezTo>
                  <a:pt x="16944" y="16484"/>
                  <a:pt x="16944" y="16484"/>
                  <a:pt x="16944" y="16484"/>
                </a:cubicBezTo>
                <a:cubicBezTo>
                  <a:pt x="16944" y="16105"/>
                  <a:pt x="16944" y="16105"/>
                  <a:pt x="16944" y="16105"/>
                </a:cubicBezTo>
                <a:cubicBezTo>
                  <a:pt x="17020" y="15916"/>
                  <a:pt x="17020" y="15726"/>
                  <a:pt x="17020" y="15347"/>
                </a:cubicBezTo>
                <a:cubicBezTo>
                  <a:pt x="17249" y="13453"/>
                  <a:pt x="17784" y="11368"/>
                  <a:pt x="18623" y="11368"/>
                </a:cubicBezTo>
                <a:cubicBezTo>
                  <a:pt x="19005" y="11368"/>
                  <a:pt x="19387" y="11747"/>
                  <a:pt x="19310" y="13074"/>
                </a:cubicBezTo>
                <a:cubicBezTo>
                  <a:pt x="20684" y="13074"/>
                  <a:pt x="20684" y="13074"/>
                  <a:pt x="20684" y="13074"/>
                </a:cubicBezTo>
                <a:cubicBezTo>
                  <a:pt x="20760" y="12505"/>
                  <a:pt x="20837" y="11558"/>
                  <a:pt x="20531" y="10611"/>
                </a:cubicBezTo>
                <a:cubicBezTo>
                  <a:pt x="20302" y="9663"/>
                  <a:pt x="19692" y="9095"/>
                  <a:pt x="18929" y="9095"/>
                </a:cubicBezTo>
                <a:cubicBezTo>
                  <a:pt x="18394" y="9095"/>
                  <a:pt x="17631" y="9474"/>
                  <a:pt x="16944" y="10421"/>
                </a:cubicBezTo>
                <a:cubicBezTo>
                  <a:pt x="16944" y="379"/>
                  <a:pt x="16944" y="379"/>
                  <a:pt x="16944" y="379"/>
                </a:cubicBezTo>
                <a:cubicBezTo>
                  <a:pt x="21447" y="379"/>
                  <a:pt x="21447" y="379"/>
                  <a:pt x="21447" y="379"/>
                </a:cubicBezTo>
                <a:cubicBezTo>
                  <a:pt x="21447" y="16484"/>
                  <a:pt x="21447" y="16484"/>
                  <a:pt x="21447" y="16484"/>
                </a:cubicBezTo>
                <a:cubicBezTo>
                  <a:pt x="21447" y="16484"/>
                  <a:pt x="21447" y="16484"/>
                  <a:pt x="21447" y="16484"/>
                </a:cubicBezTo>
                <a:close/>
                <a:moveTo>
                  <a:pt x="18776" y="19137"/>
                </a:moveTo>
                <a:cubicBezTo>
                  <a:pt x="18547" y="19326"/>
                  <a:pt x="18318" y="19326"/>
                  <a:pt x="18089" y="19326"/>
                </a:cubicBezTo>
                <a:cubicBezTo>
                  <a:pt x="17402" y="19326"/>
                  <a:pt x="16944" y="18568"/>
                  <a:pt x="16944" y="16863"/>
                </a:cubicBezTo>
                <a:cubicBezTo>
                  <a:pt x="19005" y="16863"/>
                  <a:pt x="19005" y="16863"/>
                  <a:pt x="19005" y="16863"/>
                </a:cubicBezTo>
                <a:cubicBezTo>
                  <a:pt x="18776" y="19137"/>
                  <a:pt x="18776" y="19137"/>
                  <a:pt x="18776" y="19137"/>
                </a:cubicBezTo>
                <a:cubicBezTo>
                  <a:pt x="18776" y="19137"/>
                  <a:pt x="18776" y="19137"/>
                  <a:pt x="18776" y="19137"/>
                </a:cubicBezTo>
                <a:close/>
                <a:moveTo>
                  <a:pt x="16257" y="10042"/>
                </a:moveTo>
                <a:cubicBezTo>
                  <a:pt x="16257" y="12316"/>
                  <a:pt x="16257" y="12316"/>
                  <a:pt x="16257" y="12316"/>
                </a:cubicBezTo>
                <a:cubicBezTo>
                  <a:pt x="15952" y="13453"/>
                  <a:pt x="15723" y="14589"/>
                  <a:pt x="15647" y="15537"/>
                </a:cubicBezTo>
                <a:cubicBezTo>
                  <a:pt x="15570" y="15726"/>
                  <a:pt x="15570" y="16105"/>
                  <a:pt x="15570" y="16484"/>
                </a:cubicBezTo>
                <a:cubicBezTo>
                  <a:pt x="14883" y="16484"/>
                  <a:pt x="14883" y="16484"/>
                  <a:pt x="14883" y="16484"/>
                </a:cubicBezTo>
                <a:cubicBezTo>
                  <a:pt x="15494" y="9853"/>
                  <a:pt x="15494" y="9853"/>
                  <a:pt x="15494" y="9853"/>
                </a:cubicBezTo>
                <a:cubicBezTo>
                  <a:pt x="13586" y="9853"/>
                  <a:pt x="13586" y="9853"/>
                  <a:pt x="13586" y="9853"/>
                </a:cubicBezTo>
                <a:cubicBezTo>
                  <a:pt x="11907" y="16484"/>
                  <a:pt x="11907" y="16484"/>
                  <a:pt x="11907" y="16484"/>
                </a:cubicBezTo>
                <a:cubicBezTo>
                  <a:pt x="11754" y="16484"/>
                  <a:pt x="11754" y="16484"/>
                  <a:pt x="11754" y="16484"/>
                </a:cubicBezTo>
                <a:cubicBezTo>
                  <a:pt x="11754" y="379"/>
                  <a:pt x="11754" y="379"/>
                  <a:pt x="11754" y="379"/>
                </a:cubicBezTo>
                <a:cubicBezTo>
                  <a:pt x="16257" y="379"/>
                  <a:pt x="16257" y="379"/>
                  <a:pt x="16257" y="379"/>
                </a:cubicBezTo>
                <a:cubicBezTo>
                  <a:pt x="16257" y="10042"/>
                  <a:pt x="16257" y="10042"/>
                  <a:pt x="16257" y="10042"/>
                </a:cubicBezTo>
                <a:cubicBezTo>
                  <a:pt x="16257" y="10042"/>
                  <a:pt x="16257" y="10042"/>
                  <a:pt x="16257" y="10042"/>
                </a:cubicBezTo>
                <a:close/>
                <a:moveTo>
                  <a:pt x="13739" y="16484"/>
                </a:moveTo>
                <a:cubicBezTo>
                  <a:pt x="13052" y="16484"/>
                  <a:pt x="13052" y="16484"/>
                  <a:pt x="13052" y="16484"/>
                </a:cubicBezTo>
                <a:cubicBezTo>
                  <a:pt x="14120" y="12505"/>
                  <a:pt x="14120" y="12505"/>
                  <a:pt x="14120" y="12505"/>
                </a:cubicBezTo>
                <a:cubicBezTo>
                  <a:pt x="13739" y="16484"/>
                  <a:pt x="13739" y="16484"/>
                  <a:pt x="13739" y="16484"/>
                </a:cubicBezTo>
                <a:cubicBezTo>
                  <a:pt x="13739" y="16484"/>
                  <a:pt x="13739" y="16484"/>
                  <a:pt x="13739" y="16484"/>
                </a:cubicBezTo>
                <a:close/>
                <a:moveTo>
                  <a:pt x="11067" y="9853"/>
                </a:moveTo>
                <a:cubicBezTo>
                  <a:pt x="9922" y="9853"/>
                  <a:pt x="9922" y="9853"/>
                  <a:pt x="9922" y="9853"/>
                </a:cubicBezTo>
                <a:cubicBezTo>
                  <a:pt x="9159" y="16484"/>
                  <a:pt x="9159" y="16484"/>
                  <a:pt x="9159" y="16484"/>
                </a:cubicBezTo>
                <a:cubicBezTo>
                  <a:pt x="7938" y="16484"/>
                  <a:pt x="7938" y="16484"/>
                  <a:pt x="7938" y="16484"/>
                </a:cubicBezTo>
                <a:cubicBezTo>
                  <a:pt x="8548" y="15916"/>
                  <a:pt x="8930" y="14779"/>
                  <a:pt x="9083" y="13263"/>
                </a:cubicBezTo>
                <a:cubicBezTo>
                  <a:pt x="9159" y="12126"/>
                  <a:pt x="9083" y="11179"/>
                  <a:pt x="8930" y="10611"/>
                </a:cubicBezTo>
                <a:cubicBezTo>
                  <a:pt x="8625" y="9663"/>
                  <a:pt x="8014" y="9853"/>
                  <a:pt x="7480" y="9853"/>
                </a:cubicBezTo>
                <a:cubicBezTo>
                  <a:pt x="7404" y="9853"/>
                  <a:pt x="6564" y="9853"/>
                  <a:pt x="6564" y="9853"/>
                </a:cubicBezTo>
                <a:cubicBezTo>
                  <a:pt x="6564" y="379"/>
                  <a:pt x="6564" y="379"/>
                  <a:pt x="6564" y="379"/>
                </a:cubicBezTo>
                <a:cubicBezTo>
                  <a:pt x="11067" y="379"/>
                  <a:pt x="11067" y="379"/>
                  <a:pt x="11067" y="379"/>
                </a:cubicBezTo>
                <a:cubicBezTo>
                  <a:pt x="11067" y="9853"/>
                  <a:pt x="11067" y="9853"/>
                  <a:pt x="11067" y="9853"/>
                </a:cubicBezTo>
                <a:cubicBezTo>
                  <a:pt x="11067" y="9853"/>
                  <a:pt x="11067" y="9853"/>
                  <a:pt x="11067" y="9853"/>
                </a:cubicBezTo>
                <a:close/>
                <a:moveTo>
                  <a:pt x="10304" y="16484"/>
                </a:moveTo>
                <a:cubicBezTo>
                  <a:pt x="10762" y="12316"/>
                  <a:pt x="10762" y="12316"/>
                  <a:pt x="10762" y="12316"/>
                </a:cubicBezTo>
                <a:cubicBezTo>
                  <a:pt x="10838" y="16484"/>
                  <a:pt x="10838" y="16484"/>
                  <a:pt x="10838" y="16484"/>
                </a:cubicBezTo>
                <a:cubicBezTo>
                  <a:pt x="10304" y="16484"/>
                  <a:pt x="10304" y="16484"/>
                  <a:pt x="10304" y="16484"/>
                </a:cubicBezTo>
                <a:cubicBezTo>
                  <a:pt x="10304" y="16484"/>
                  <a:pt x="10304" y="16484"/>
                  <a:pt x="10304" y="16484"/>
                </a:cubicBezTo>
                <a:close/>
                <a:moveTo>
                  <a:pt x="7098" y="14968"/>
                </a:moveTo>
                <a:cubicBezTo>
                  <a:pt x="7098" y="14968"/>
                  <a:pt x="7098" y="14968"/>
                  <a:pt x="7098" y="14968"/>
                </a:cubicBezTo>
                <a:cubicBezTo>
                  <a:pt x="7022" y="14968"/>
                  <a:pt x="6946" y="14968"/>
                  <a:pt x="6946" y="14968"/>
                </a:cubicBezTo>
                <a:cubicBezTo>
                  <a:pt x="6869" y="14968"/>
                  <a:pt x="6793" y="14968"/>
                  <a:pt x="6793" y="14968"/>
                </a:cubicBezTo>
                <a:cubicBezTo>
                  <a:pt x="6488" y="14968"/>
                  <a:pt x="6488" y="14968"/>
                  <a:pt x="6488" y="14968"/>
                </a:cubicBezTo>
                <a:cubicBezTo>
                  <a:pt x="6640" y="13642"/>
                  <a:pt x="6640" y="13642"/>
                  <a:pt x="6640" y="13642"/>
                </a:cubicBezTo>
                <a:cubicBezTo>
                  <a:pt x="6640" y="13074"/>
                  <a:pt x="6640" y="13074"/>
                  <a:pt x="6640" y="13074"/>
                </a:cubicBezTo>
                <a:cubicBezTo>
                  <a:pt x="6793" y="11747"/>
                  <a:pt x="6793" y="11747"/>
                  <a:pt x="6793" y="11747"/>
                </a:cubicBezTo>
                <a:cubicBezTo>
                  <a:pt x="6869" y="11747"/>
                  <a:pt x="6946" y="11747"/>
                  <a:pt x="7022" y="11747"/>
                </a:cubicBezTo>
                <a:cubicBezTo>
                  <a:pt x="7251" y="11747"/>
                  <a:pt x="7251" y="11747"/>
                  <a:pt x="7251" y="11747"/>
                </a:cubicBezTo>
                <a:cubicBezTo>
                  <a:pt x="7633" y="11747"/>
                  <a:pt x="7861" y="11747"/>
                  <a:pt x="7938" y="11937"/>
                </a:cubicBezTo>
                <a:cubicBezTo>
                  <a:pt x="8014" y="12316"/>
                  <a:pt x="8014" y="12695"/>
                  <a:pt x="7938" y="13263"/>
                </a:cubicBezTo>
                <a:cubicBezTo>
                  <a:pt x="7785" y="14211"/>
                  <a:pt x="7633" y="14779"/>
                  <a:pt x="7098" y="14968"/>
                </a:cubicBezTo>
                <a:moveTo>
                  <a:pt x="5801" y="10421"/>
                </a:moveTo>
                <a:cubicBezTo>
                  <a:pt x="5724" y="10989"/>
                  <a:pt x="5724" y="10989"/>
                  <a:pt x="5724" y="10989"/>
                </a:cubicBezTo>
                <a:cubicBezTo>
                  <a:pt x="5114" y="16295"/>
                  <a:pt x="5114" y="16295"/>
                  <a:pt x="5114" y="16295"/>
                </a:cubicBezTo>
                <a:cubicBezTo>
                  <a:pt x="5114" y="16484"/>
                  <a:pt x="5114" y="16484"/>
                  <a:pt x="5114" y="16484"/>
                </a:cubicBezTo>
                <a:cubicBezTo>
                  <a:pt x="2977" y="16484"/>
                  <a:pt x="2977" y="16484"/>
                  <a:pt x="2977" y="16484"/>
                </a:cubicBezTo>
                <a:cubicBezTo>
                  <a:pt x="2824" y="15537"/>
                  <a:pt x="2824" y="15537"/>
                  <a:pt x="2824" y="15537"/>
                </a:cubicBezTo>
                <a:cubicBezTo>
                  <a:pt x="5114" y="9853"/>
                  <a:pt x="5114" y="9853"/>
                  <a:pt x="5114" y="9853"/>
                </a:cubicBezTo>
                <a:cubicBezTo>
                  <a:pt x="3664" y="9853"/>
                  <a:pt x="3664" y="9853"/>
                  <a:pt x="3664" y="9853"/>
                </a:cubicBezTo>
                <a:cubicBezTo>
                  <a:pt x="1908" y="14589"/>
                  <a:pt x="1908" y="14589"/>
                  <a:pt x="1908" y="14589"/>
                </a:cubicBezTo>
                <a:cubicBezTo>
                  <a:pt x="2442" y="9853"/>
                  <a:pt x="2442" y="9853"/>
                  <a:pt x="2442" y="9853"/>
                </a:cubicBezTo>
                <a:cubicBezTo>
                  <a:pt x="1374" y="9853"/>
                  <a:pt x="1374" y="9853"/>
                  <a:pt x="1374" y="9853"/>
                </a:cubicBezTo>
                <a:cubicBezTo>
                  <a:pt x="1374" y="379"/>
                  <a:pt x="1374" y="379"/>
                  <a:pt x="1374" y="379"/>
                </a:cubicBezTo>
                <a:cubicBezTo>
                  <a:pt x="5801" y="379"/>
                  <a:pt x="5801" y="379"/>
                  <a:pt x="5801" y="379"/>
                </a:cubicBezTo>
                <a:cubicBezTo>
                  <a:pt x="5801" y="10421"/>
                  <a:pt x="5801" y="10421"/>
                  <a:pt x="5801" y="10421"/>
                </a:cubicBezTo>
                <a:cubicBezTo>
                  <a:pt x="5801" y="10421"/>
                  <a:pt x="5801" y="10421"/>
                  <a:pt x="5801" y="10421"/>
                </a:cubicBezTo>
                <a:close/>
                <a:moveTo>
                  <a:pt x="1679" y="16484"/>
                </a:moveTo>
                <a:cubicBezTo>
                  <a:pt x="1679" y="16484"/>
                  <a:pt x="1679" y="16484"/>
                  <a:pt x="1679" y="16484"/>
                </a:cubicBezTo>
                <a:cubicBezTo>
                  <a:pt x="1679" y="16484"/>
                  <a:pt x="1679" y="16484"/>
                  <a:pt x="1679" y="16484"/>
                </a:cubicBezTo>
                <a:cubicBezTo>
                  <a:pt x="1679" y="16484"/>
                  <a:pt x="1679" y="16484"/>
                  <a:pt x="1679" y="16484"/>
                </a:cubicBezTo>
                <a:cubicBezTo>
                  <a:pt x="1679" y="16484"/>
                  <a:pt x="1679" y="16484"/>
                  <a:pt x="1679" y="16484"/>
                </a:cubicBezTo>
                <a:close/>
                <a:moveTo>
                  <a:pt x="16792" y="0"/>
                </a:moveTo>
                <a:cubicBezTo>
                  <a:pt x="16792" y="10800"/>
                  <a:pt x="16792" y="10800"/>
                  <a:pt x="16792" y="10800"/>
                </a:cubicBezTo>
                <a:cubicBezTo>
                  <a:pt x="16639" y="11179"/>
                  <a:pt x="16486" y="11368"/>
                  <a:pt x="16410" y="11747"/>
                </a:cubicBezTo>
                <a:cubicBezTo>
                  <a:pt x="16410" y="0"/>
                  <a:pt x="16410" y="0"/>
                  <a:pt x="16410" y="0"/>
                </a:cubicBezTo>
                <a:cubicBezTo>
                  <a:pt x="11601" y="0"/>
                  <a:pt x="11601" y="0"/>
                  <a:pt x="11601" y="0"/>
                </a:cubicBezTo>
                <a:cubicBezTo>
                  <a:pt x="11601" y="9853"/>
                  <a:pt x="11601" y="9853"/>
                  <a:pt x="11601" y="9853"/>
                </a:cubicBezTo>
                <a:cubicBezTo>
                  <a:pt x="11220" y="9853"/>
                  <a:pt x="11220" y="9853"/>
                  <a:pt x="11220" y="9853"/>
                </a:cubicBezTo>
                <a:cubicBezTo>
                  <a:pt x="11220" y="0"/>
                  <a:pt x="11220" y="0"/>
                  <a:pt x="11220" y="0"/>
                </a:cubicBezTo>
                <a:cubicBezTo>
                  <a:pt x="6411" y="0"/>
                  <a:pt x="6411" y="0"/>
                  <a:pt x="6411" y="0"/>
                </a:cubicBezTo>
                <a:cubicBezTo>
                  <a:pt x="6411" y="9853"/>
                  <a:pt x="6411" y="9853"/>
                  <a:pt x="6411" y="9853"/>
                </a:cubicBezTo>
                <a:cubicBezTo>
                  <a:pt x="6030" y="9853"/>
                  <a:pt x="6030" y="9853"/>
                  <a:pt x="6030" y="9853"/>
                </a:cubicBezTo>
                <a:cubicBezTo>
                  <a:pt x="6030" y="0"/>
                  <a:pt x="6030" y="0"/>
                  <a:pt x="6030" y="0"/>
                </a:cubicBezTo>
                <a:cubicBezTo>
                  <a:pt x="1221" y="0"/>
                  <a:pt x="1221" y="0"/>
                  <a:pt x="1221" y="0"/>
                </a:cubicBezTo>
                <a:cubicBezTo>
                  <a:pt x="1221" y="11179"/>
                  <a:pt x="1221" y="11179"/>
                  <a:pt x="1221" y="11179"/>
                </a:cubicBezTo>
                <a:cubicBezTo>
                  <a:pt x="0" y="21411"/>
                  <a:pt x="0" y="21411"/>
                  <a:pt x="0" y="21411"/>
                </a:cubicBezTo>
                <a:cubicBezTo>
                  <a:pt x="1069" y="21411"/>
                  <a:pt x="1069" y="21411"/>
                  <a:pt x="1069" y="21411"/>
                </a:cubicBezTo>
                <a:cubicBezTo>
                  <a:pt x="1603" y="16863"/>
                  <a:pt x="1603" y="16863"/>
                  <a:pt x="1603" y="16863"/>
                </a:cubicBezTo>
                <a:cubicBezTo>
                  <a:pt x="1755" y="16863"/>
                  <a:pt x="1755" y="16863"/>
                  <a:pt x="1755" y="16863"/>
                </a:cubicBezTo>
                <a:cubicBezTo>
                  <a:pt x="2671" y="21411"/>
                  <a:pt x="2671" y="21411"/>
                  <a:pt x="2671" y="21411"/>
                </a:cubicBezTo>
                <a:cubicBezTo>
                  <a:pt x="3969" y="21411"/>
                  <a:pt x="3969" y="21411"/>
                  <a:pt x="3969" y="21411"/>
                </a:cubicBezTo>
                <a:cubicBezTo>
                  <a:pt x="3053" y="16863"/>
                  <a:pt x="3053" y="16863"/>
                  <a:pt x="3053" y="16863"/>
                </a:cubicBezTo>
                <a:cubicBezTo>
                  <a:pt x="5037" y="16863"/>
                  <a:pt x="5037" y="16863"/>
                  <a:pt x="5037" y="16863"/>
                </a:cubicBezTo>
                <a:cubicBezTo>
                  <a:pt x="4503" y="21411"/>
                  <a:pt x="4503" y="21411"/>
                  <a:pt x="4503" y="21411"/>
                </a:cubicBezTo>
                <a:cubicBezTo>
                  <a:pt x="5648" y="21411"/>
                  <a:pt x="5648" y="21411"/>
                  <a:pt x="5648" y="21411"/>
                </a:cubicBezTo>
                <a:cubicBezTo>
                  <a:pt x="6182" y="16863"/>
                  <a:pt x="6182" y="16863"/>
                  <a:pt x="6182" y="16863"/>
                </a:cubicBezTo>
                <a:cubicBezTo>
                  <a:pt x="6488" y="16863"/>
                  <a:pt x="6488" y="16863"/>
                  <a:pt x="6488" y="16863"/>
                </a:cubicBezTo>
                <a:cubicBezTo>
                  <a:pt x="6488" y="16863"/>
                  <a:pt x="6488" y="16863"/>
                  <a:pt x="6488" y="16863"/>
                </a:cubicBezTo>
                <a:cubicBezTo>
                  <a:pt x="6869" y="16863"/>
                  <a:pt x="6869" y="16863"/>
                  <a:pt x="6869" y="16863"/>
                </a:cubicBezTo>
                <a:cubicBezTo>
                  <a:pt x="6869" y="16863"/>
                  <a:pt x="6869" y="16863"/>
                  <a:pt x="6869" y="16863"/>
                </a:cubicBezTo>
                <a:cubicBezTo>
                  <a:pt x="9083" y="16863"/>
                  <a:pt x="9083" y="16863"/>
                  <a:pt x="9083" y="16863"/>
                </a:cubicBezTo>
                <a:cubicBezTo>
                  <a:pt x="8548" y="21411"/>
                  <a:pt x="8548" y="21411"/>
                  <a:pt x="8548" y="21411"/>
                </a:cubicBezTo>
                <a:cubicBezTo>
                  <a:pt x="9770" y="21411"/>
                  <a:pt x="9770" y="21411"/>
                  <a:pt x="9770" y="21411"/>
                </a:cubicBezTo>
                <a:cubicBezTo>
                  <a:pt x="10304" y="16863"/>
                  <a:pt x="10304" y="16863"/>
                  <a:pt x="10304" y="16863"/>
                </a:cubicBezTo>
                <a:cubicBezTo>
                  <a:pt x="10838" y="16863"/>
                  <a:pt x="10838" y="16863"/>
                  <a:pt x="10838" y="16863"/>
                </a:cubicBezTo>
                <a:cubicBezTo>
                  <a:pt x="10838" y="21411"/>
                  <a:pt x="10838" y="21411"/>
                  <a:pt x="10838" y="21411"/>
                </a:cubicBezTo>
                <a:cubicBezTo>
                  <a:pt x="11830" y="21411"/>
                  <a:pt x="11830" y="21411"/>
                  <a:pt x="11830" y="21411"/>
                </a:cubicBezTo>
                <a:cubicBezTo>
                  <a:pt x="12975" y="16863"/>
                  <a:pt x="12975" y="16863"/>
                  <a:pt x="12975" y="16863"/>
                </a:cubicBezTo>
                <a:cubicBezTo>
                  <a:pt x="13739" y="16863"/>
                  <a:pt x="13739" y="16863"/>
                  <a:pt x="13739" y="16863"/>
                </a:cubicBezTo>
                <a:cubicBezTo>
                  <a:pt x="13357" y="21411"/>
                  <a:pt x="13357" y="21411"/>
                  <a:pt x="13357" y="21411"/>
                </a:cubicBezTo>
                <a:cubicBezTo>
                  <a:pt x="14502" y="21411"/>
                  <a:pt x="14502" y="21411"/>
                  <a:pt x="14502" y="21411"/>
                </a:cubicBezTo>
                <a:cubicBezTo>
                  <a:pt x="14883" y="16863"/>
                  <a:pt x="14883" y="16863"/>
                  <a:pt x="14883" y="16863"/>
                </a:cubicBezTo>
                <a:cubicBezTo>
                  <a:pt x="15570" y="16863"/>
                  <a:pt x="15570" y="16863"/>
                  <a:pt x="15570" y="16863"/>
                </a:cubicBezTo>
                <a:cubicBezTo>
                  <a:pt x="15494" y="18189"/>
                  <a:pt x="15647" y="19516"/>
                  <a:pt x="16028" y="20463"/>
                </a:cubicBezTo>
                <a:cubicBezTo>
                  <a:pt x="16486" y="21411"/>
                  <a:pt x="17173" y="21600"/>
                  <a:pt x="17707" y="21600"/>
                </a:cubicBezTo>
                <a:cubicBezTo>
                  <a:pt x="18394" y="21600"/>
                  <a:pt x="19158" y="21411"/>
                  <a:pt x="19845" y="21032"/>
                </a:cubicBezTo>
                <a:cubicBezTo>
                  <a:pt x="20302" y="16863"/>
                  <a:pt x="20302" y="16863"/>
                  <a:pt x="20302" y="16863"/>
                </a:cubicBezTo>
                <a:cubicBezTo>
                  <a:pt x="21600" y="16863"/>
                  <a:pt x="21600" y="16863"/>
                  <a:pt x="21600" y="16863"/>
                </a:cubicBezTo>
                <a:cubicBezTo>
                  <a:pt x="21600" y="0"/>
                  <a:pt x="21600" y="0"/>
                  <a:pt x="21600" y="0"/>
                </a:cubicBezTo>
                <a:cubicBezTo>
                  <a:pt x="16792" y="0"/>
                  <a:pt x="16792" y="0"/>
                  <a:pt x="16792" y="0"/>
                </a:cubicBezTo>
                <a:cubicBezTo>
                  <a:pt x="16792" y="0"/>
                  <a:pt x="16792" y="0"/>
                  <a:pt x="16792" y="0"/>
                </a:cubicBezTo>
                <a:close/>
              </a:path>
            </a:pathLst>
          </a:custGeom>
          <a:solidFill>
            <a:srgbClr val="00338D"/>
          </a:solidFill>
          <a:ln w="12700">
            <a:miter lim="400000"/>
          </a:ln>
        </p:spPr>
        <p:txBody>
          <a:bodyPr lIns="54610" tIns="54610" rIns="54610" bIns="54610"/>
          <a:lstStyle/>
          <a:p>
            <a:pPr>
              <a:defRPr sz="1800"/>
            </a:pPr>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ROCESS FIVE COLUMN">
    <p:spTree>
      <p:nvGrpSpPr>
        <p:cNvPr id="1" name=""/>
        <p:cNvGrpSpPr/>
        <p:nvPr/>
      </p:nvGrpSpPr>
      <p:grpSpPr>
        <a:xfrm>
          <a:off x="0" y="0"/>
          <a:ext cx="0" cy="0"/>
          <a:chOff x="0" y="0"/>
          <a:chExt cx="0" cy="0"/>
        </a:xfrm>
      </p:grpSpPr>
      <p:sp>
        <p:nvSpPr>
          <p:cNvPr id="1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66" name="Title Text"/>
          <p:cNvSpPr txBox="1">
            <a:spLocks noGrp="1"/>
          </p:cNvSpPr>
          <p:nvPr>
            <p:ph type="title"/>
          </p:nvPr>
        </p:nvSpPr>
        <p:spPr>
          <a:xfrm>
            <a:off x="1003202" y="431999"/>
            <a:ext cx="10185601" cy="518401"/>
          </a:xfrm>
          <a:prstGeom prst="rect">
            <a:avLst/>
          </a:prstGeom>
        </p:spPr>
        <p:txBody>
          <a:bodyPr/>
          <a:lstStyle/>
          <a:p>
            <a:r>
              <a:t>Title Text</a:t>
            </a:r>
          </a:p>
        </p:txBody>
      </p:sp>
      <p:sp>
        <p:nvSpPr>
          <p:cNvPr id="167" name="Body Level One…"/>
          <p:cNvSpPr txBox="1">
            <a:spLocks noGrp="1"/>
          </p:cNvSpPr>
          <p:nvPr>
            <p:ph type="body" sz="quarter" idx="1"/>
          </p:nvPr>
        </p:nvSpPr>
        <p:spPr>
          <a:xfrm>
            <a:off x="1003200" y="2172527"/>
            <a:ext cx="1876800" cy="3704400"/>
          </a:xfrm>
          <a:prstGeom prst="rect">
            <a:avLst/>
          </a:prstGeom>
        </p:spPr>
        <p:txBody>
          <a:bodyPr>
            <a:normAutofit/>
          </a:bodyPr>
          <a:lstStyle>
            <a:lvl1pPr>
              <a:defRPr sz="1200"/>
            </a:lvl1pPr>
            <a:lvl2pPr>
              <a:defRPr sz="1200"/>
            </a:lvl2pPr>
            <a:lvl3pPr>
              <a:defRPr sz="1200"/>
            </a:lvl3pPr>
            <a:lvl4pPr>
              <a:defRPr sz="1200"/>
            </a:lvl4pPr>
            <a:lvl5pPr>
              <a:defRPr sz="1200"/>
            </a:lvl5pPr>
          </a:lstStyle>
          <a:p>
            <a:r>
              <a:t>Body Level One</a:t>
            </a:r>
          </a:p>
          <a:p>
            <a:pPr lvl="1"/>
            <a:r>
              <a:t>Body Level Two</a:t>
            </a:r>
          </a:p>
          <a:p>
            <a:pPr lvl="2"/>
            <a:r>
              <a:t>Body Level Three</a:t>
            </a:r>
          </a:p>
          <a:p>
            <a:pPr lvl="3"/>
            <a:r>
              <a:t>Body Level Four</a:t>
            </a:r>
          </a:p>
          <a:p>
            <a:pPr lvl="4"/>
            <a:r>
              <a:t>Body Level Five</a:t>
            </a:r>
          </a:p>
        </p:txBody>
      </p:sp>
      <p:sp>
        <p:nvSpPr>
          <p:cNvPr id="168" name="Text Placeholder 8"/>
          <p:cNvSpPr>
            <a:spLocks noGrp="1"/>
          </p:cNvSpPr>
          <p:nvPr>
            <p:ph type="body" sz="quarter" idx="13"/>
          </p:nvPr>
        </p:nvSpPr>
        <p:spPr>
          <a:xfrm>
            <a:off x="3080399" y="2172527"/>
            <a:ext cx="1876801" cy="3704400"/>
          </a:xfrm>
          <a:prstGeom prst="rect">
            <a:avLst/>
          </a:prstGeom>
        </p:spPr>
        <p:txBody>
          <a:bodyPr>
            <a:normAutofit/>
          </a:bodyPr>
          <a:lstStyle/>
          <a:p>
            <a:pPr>
              <a:defRPr sz="1200"/>
            </a:pPr>
            <a:endParaRPr/>
          </a:p>
        </p:txBody>
      </p:sp>
      <p:sp>
        <p:nvSpPr>
          <p:cNvPr id="169" name="Text Placeholder 8"/>
          <p:cNvSpPr>
            <a:spLocks noGrp="1"/>
          </p:cNvSpPr>
          <p:nvPr>
            <p:ph type="body" sz="quarter" idx="14"/>
          </p:nvPr>
        </p:nvSpPr>
        <p:spPr>
          <a:xfrm>
            <a:off x="5157599" y="2172527"/>
            <a:ext cx="1876801" cy="3704400"/>
          </a:xfrm>
          <a:prstGeom prst="rect">
            <a:avLst/>
          </a:prstGeom>
        </p:spPr>
        <p:txBody>
          <a:bodyPr>
            <a:normAutofit/>
          </a:bodyPr>
          <a:lstStyle/>
          <a:p>
            <a:pPr>
              <a:defRPr sz="1200"/>
            </a:pPr>
            <a:endParaRPr/>
          </a:p>
        </p:txBody>
      </p:sp>
      <p:sp>
        <p:nvSpPr>
          <p:cNvPr id="170" name="Text Placeholder 8"/>
          <p:cNvSpPr>
            <a:spLocks noGrp="1"/>
          </p:cNvSpPr>
          <p:nvPr>
            <p:ph type="body" sz="quarter" idx="15"/>
          </p:nvPr>
        </p:nvSpPr>
        <p:spPr>
          <a:xfrm>
            <a:off x="7234800" y="2172527"/>
            <a:ext cx="1876801" cy="3704400"/>
          </a:xfrm>
          <a:prstGeom prst="rect">
            <a:avLst/>
          </a:prstGeom>
        </p:spPr>
        <p:txBody>
          <a:bodyPr>
            <a:normAutofit/>
          </a:bodyPr>
          <a:lstStyle/>
          <a:p>
            <a:pPr>
              <a:defRPr sz="1200"/>
            </a:pPr>
            <a:endParaRPr/>
          </a:p>
        </p:txBody>
      </p:sp>
      <p:sp>
        <p:nvSpPr>
          <p:cNvPr id="171" name="Text Placeholder 12"/>
          <p:cNvSpPr>
            <a:spLocks noGrp="1"/>
          </p:cNvSpPr>
          <p:nvPr>
            <p:ph type="body" sz="quarter" idx="16"/>
          </p:nvPr>
        </p:nvSpPr>
        <p:spPr>
          <a:xfrm>
            <a:off x="1003200" y="1322387"/>
            <a:ext cx="1780123" cy="604801"/>
          </a:xfrm>
          <a:prstGeom prst="rect">
            <a:avLst/>
          </a:prstGeom>
          <a:solidFill>
            <a:srgbClr val="00338D"/>
          </a:solidFill>
        </p:spPr>
        <p:txBody>
          <a:bodyPr lIns="53999" tIns="53999" rIns="53999" bIns="53999" anchor="ctr">
            <a:normAutofit/>
          </a:bodyPr>
          <a:lstStyle/>
          <a:p>
            <a:pPr>
              <a:defRPr sz="1200">
                <a:solidFill>
                  <a:srgbClr val="FFFFFF"/>
                </a:solidFill>
              </a:defRPr>
            </a:pPr>
            <a:endParaRPr/>
          </a:p>
        </p:txBody>
      </p:sp>
      <p:sp>
        <p:nvSpPr>
          <p:cNvPr id="172" name="Text Placeholder 12"/>
          <p:cNvSpPr>
            <a:spLocks noGrp="1"/>
          </p:cNvSpPr>
          <p:nvPr>
            <p:ph type="body" sz="quarter" idx="17"/>
          </p:nvPr>
        </p:nvSpPr>
        <p:spPr>
          <a:xfrm>
            <a:off x="3268498" y="1322387"/>
            <a:ext cx="1500603" cy="604801"/>
          </a:xfrm>
          <a:prstGeom prst="rect">
            <a:avLst/>
          </a:prstGeom>
          <a:solidFill>
            <a:srgbClr val="00338D"/>
          </a:solidFill>
        </p:spPr>
        <p:txBody>
          <a:bodyPr lIns="53999" tIns="53999" rIns="53999" bIns="53999" anchor="ctr">
            <a:normAutofit/>
          </a:bodyPr>
          <a:lstStyle/>
          <a:p>
            <a:pPr>
              <a:defRPr sz="1200">
                <a:solidFill>
                  <a:srgbClr val="FFFFFF"/>
                </a:solidFill>
              </a:defRPr>
            </a:pPr>
            <a:endParaRPr/>
          </a:p>
        </p:txBody>
      </p:sp>
      <p:sp>
        <p:nvSpPr>
          <p:cNvPr id="173" name="Text Placeholder 12"/>
          <p:cNvSpPr>
            <a:spLocks noGrp="1"/>
          </p:cNvSpPr>
          <p:nvPr>
            <p:ph type="body" sz="quarter" idx="18"/>
          </p:nvPr>
        </p:nvSpPr>
        <p:spPr>
          <a:xfrm>
            <a:off x="5345698" y="1322387"/>
            <a:ext cx="1500603" cy="604801"/>
          </a:xfrm>
          <a:prstGeom prst="rect">
            <a:avLst/>
          </a:prstGeom>
          <a:solidFill>
            <a:srgbClr val="00338D"/>
          </a:solidFill>
        </p:spPr>
        <p:txBody>
          <a:bodyPr lIns="53999" tIns="53999" rIns="53999" bIns="53999" anchor="ctr">
            <a:normAutofit/>
          </a:bodyPr>
          <a:lstStyle/>
          <a:p>
            <a:pPr>
              <a:defRPr sz="1200">
                <a:solidFill>
                  <a:srgbClr val="FFFFFF"/>
                </a:solidFill>
              </a:defRPr>
            </a:pPr>
            <a:endParaRPr/>
          </a:p>
        </p:txBody>
      </p:sp>
      <p:sp>
        <p:nvSpPr>
          <p:cNvPr id="174" name="Text Placeholder 12"/>
          <p:cNvSpPr>
            <a:spLocks noGrp="1"/>
          </p:cNvSpPr>
          <p:nvPr>
            <p:ph type="body" sz="quarter" idx="19"/>
          </p:nvPr>
        </p:nvSpPr>
        <p:spPr>
          <a:xfrm>
            <a:off x="7422899" y="1322387"/>
            <a:ext cx="1500603" cy="604801"/>
          </a:xfrm>
          <a:prstGeom prst="rect">
            <a:avLst/>
          </a:prstGeom>
          <a:solidFill>
            <a:srgbClr val="00338D"/>
          </a:solidFill>
        </p:spPr>
        <p:txBody>
          <a:bodyPr lIns="53999" tIns="53999" rIns="53999" bIns="53999" anchor="ctr">
            <a:normAutofit/>
          </a:bodyPr>
          <a:lstStyle/>
          <a:p>
            <a:pPr>
              <a:defRPr sz="1200">
                <a:solidFill>
                  <a:srgbClr val="FFFFFF"/>
                </a:solidFill>
              </a:defRPr>
            </a:pPr>
            <a:endParaRPr/>
          </a:p>
        </p:txBody>
      </p:sp>
      <p:sp>
        <p:nvSpPr>
          <p:cNvPr id="175" name="Text Placeholder 12"/>
          <p:cNvSpPr>
            <a:spLocks noGrp="1"/>
          </p:cNvSpPr>
          <p:nvPr>
            <p:ph type="body" sz="quarter" idx="20"/>
          </p:nvPr>
        </p:nvSpPr>
        <p:spPr>
          <a:xfrm>
            <a:off x="9500099" y="1322387"/>
            <a:ext cx="1500603" cy="604801"/>
          </a:xfrm>
          <a:prstGeom prst="rect">
            <a:avLst/>
          </a:prstGeom>
          <a:solidFill>
            <a:srgbClr val="00338D"/>
          </a:solidFill>
        </p:spPr>
        <p:txBody>
          <a:bodyPr lIns="53999" tIns="53999" rIns="53999" bIns="53999" anchor="ctr">
            <a:normAutofit/>
          </a:bodyPr>
          <a:lstStyle/>
          <a:p>
            <a:pPr>
              <a:defRPr sz="1200">
                <a:solidFill>
                  <a:srgbClr val="FFFFFF"/>
                </a:solidFill>
              </a:defRPr>
            </a:pPr>
            <a:endParaRPr/>
          </a:p>
        </p:txBody>
      </p:sp>
      <p:sp>
        <p:nvSpPr>
          <p:cNvPr id="176" name="Text Placeholder 8"/>
          <p:cNvSpPr>
            <a:spLocks noGrp="1"/>
          </p:cNvSpPr>
          <p:nvPr>
            <p:ph type="body" sz="quarter" idx="21"/>
          </p:nvPr>
        </p:nvSpPr>
        <p:spPr>
          <a:xfrm>
            <a:off x="9311999" y="2172527"/>
            <a:ext cx="1876801" cy="3704400"/>
          </a:xfrm>
          <a:prstGeom prst="rect">
            <a:avLst/>
          </a:prstGeom>
        </p:spPr>
        <p:txBody>
          <a:bodyPr>
            <a:normAutofit/>
          </a:bodyPr>
          <a:lstStyle/>
          <a:p>
            <a:pPr>
              <a:defRPr sz="1200"/>
            </a:pPr>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ROCESS FOUR COLUMN">
    <p:spTree>
      <p:nvGrpSpPr>
        <p:cNvPr id="1" name=""/>
        <p:cNvGrpSpPr/>
        <p:nvPr/>
      </p:nvGrpSpPr>
      <p:grpSpPr>
        <a:xfrm>
          <a:off x="0" y="0"/>
          <a:ext cx="0" cy="0"/>
          <a:chOff x="0" y="0"/>
          <a:chExt cx="0" cy="0"/>
        </a:xfrm>
      </p:grpSpPr>
      <p:sp>
        <p:nvSpPr>
          <p:cNvPr id="1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84" name="Title Text"/>
          <p:cNvSpPr txBox="1">
            <a:spLocks noGrp="1"/>
          </p:cNvSpPr>
          <p:nvPr>
            <p:ph type="title"/>
          </p:nvPr>
        </p:nvSpPr>
        <p:spPr>
          <a:xfrm>
            <a:off x="1003202" y="431999"/>
            <a:ext cx="10185601" cy="518401"/>
          </a:xfrm>
          <a:prstGeom prst="rect">
            <a:avLst/>
          </a:prstGeom>
        </p:spPr>
        <p:txBody>
          <a:bodyPr/>
          <a:lstStyle/>
          <a:p>
            <a:r>
              <a:t>Title Text</a:t>
            </a:r>
          </a:p>
        </p:txBody>
      </p:sp>
      <p:sp>
        <p:nvSpPr>
          <p:cNvPr id="185" name="Body Level One…"/>
          <p:cNvSpPr txBox="1">
            <a:spLocks noGrp="1"/>
          </p:cNvSpPr>
          <p:nvPr>
            <p:ph type="body" sz="quarter" idx="1"/>
          </p:nvPr>
        </p:nvSpPr>
        <p:spPr>
          <a:xfrm>
            <a:off x="1003200" y="2172527"/>
            <a:ext cx="2347201" cy="3704400"/>
          </a:xfrm>
          <a:prstGeom prst="rect">
            <a:avLst/>
          </a:prstGeom>
        </p:spPr>
        <p:txBody>
          <a:bodyPr>
            <a:normAutofit/>
          </a:bodyPr>
          <a:lstStyle>
            <a:lvl1pPr>
              <a:defRPr sz="1200"/>
            </a:lvl1pPr>
            <a:lvl2pPr>
              <a:defRPr sz="1200"/>
            </a:lvl2pPr>
            <a:lvl3pPr>
              <a:defRPr sz="1200"/>
            </a:lvl3pPr>
            <a:lvl4pPr>
              <a:defRPr sz="1200"/>
            </a:lvl4pPr>
            <a:lvl5pPr>
              <a:defRPr sz="1200"/>
            </a:lvl5pPr>
          </a:lstStyle>
          <a:p>
            <a:r>
              <a:t>Body Level One</a:t>
            </a:r>
          </a:p>
          <a:p>
            <a:pPr lvl="1"/>
            <a:r>
              <a:t>Body Level Two</a:t>
            </a:r>
          </a:p>
          <a:p>
            <a:pPr lvl="2"/>
            <a:r>
              <a:t>Body Level Three</a:t>
            </a:r>
          </a:p>
          <a:p>
            <a:pPr lvl="3"/>
            <a:r>
              <a:t>Body Level Four</a:t>
            </a:r>
          </a:p>
          <a:p>
            <a:pPr lvl="4"/>
            <a:r>
              <a:t>Body Level Five</a:t>
            </a:r>
          </a:p>
        </p:txBody>
      </p:sp>
      <p:sp>
        <p:nvSpPr>
          <p:cNvPr id="186" name="Text Placeholder 8"/>
          <p:cNvSpPr>
            <a:spLocks noGrp="1"/>
          </p:cNvSpPr>
          <p:nvPr>
            <p:ph type="body" sz="quarter" idx="13"/>
          </p:nvPr>
        </p:nvSpPr>
        <p:spPr>
          <a:xfrm>
            <a:off x="3616000" y="2172527"/>
            <a:ext cx="2347201" cy="3704400"/>
          </a:xfrm>
          <a:prstGeom prst="rect">
            <a:avLst/>
          </a:prstGeom>
        </p:spPr>
        <p:txBody>
          <a:bodyPr>
            <a:normAutofit/>
          </a:bodyPr>
          <a:lstStyle/>
          <a:p>
            <a:pPr>
              <a:defRPr sz="1200"/>
            </a:pPr>
            <a:endParaRPr/>
          </a:p>
        </p:txBody>
      </p:sp>
      <p:sp>
        <p:nvSpPr>
          <p:cNvPr id="187" name="Text Placeholder 8"/>
          <p:cNvSpPr>
            <a:spLocks noGrp="1"/>
          </p:cNvSpPr>
          <p:nvPr>
            <p:ph type="body" sz="quarter" idx="14"/>
          </p:nvPr>
        </p:nvSpPr>
        <p:spPr>
          <a:xfrm>
            <a:off x="6228801" y="2172527"/>
            <a:ext cx="2347201" cy="3704400"/>
          </a:xfrm>
          <a:prstGeom prst="rect">
            <a:avLst/>
          </a:prstGeom>
        </p:spPr>
        <p:txBody>
          <a:bodyPr>
            <a:normAutofit/>
          </a:bodyPr>
          <a:lstStyle/>
          <a:p>
            <a:pPr>
              <a:defRPr sz="1200"/>
            </a:pPr>
            <a:endParaRPr/>
          </a:p>
        </p:txBody>
      </p:sp>
      <p:sp>
        <p:nvSpPr>
          <p:cNvPr id="188" name="Text Placeholder 8"/>
          <p:cNvSpPr>
            <a:spLocks noGrp="1"/>
          </p:cNvSpPr>
          <p:nvPr>
            <p:ph type="body" sz="quarter" idx="15"/>
          </p:nvPr>
        </p:nvSpPr>
        <p:spPr>
          <a:xfrm>
            <a:off x="8841602" y="2172527"/>
            <a:ext cx="2347201" cy="3704400"/>
          </a:xfrm>
          <a:prstGeom prst="rect">
            <a:avLst/>
          </a:prstGeom>
        </p:spPr>
        <p:txBody>
          <a:bodyPr>
            <a:normAutofit/>
          </a:bodyPr>
          <a:lstStyle/>
          <a:p>
            <a:pPr>
              <a:defRPr sz="1200"/>
            </a:pPr>
            <a:endParaRPr/>
          </a:p>
        </p:txBody>
      </p:sp>
      <p:sp>
        <p:nvSpPr>
          <p:cNvPr id="189" name="Text Placeholder 12"/>
          <p:cNvSpPr>
            <a:spLocks noGrp="1"/>
          </p:cNvSpPr>
          <p:nvPr>
            <p:ph type="body" sz="quarter" idx="16"/>
          </p:nvPr>
        </p:nvSpPr>
        <p:spPr>
          <a:xfrm>
            <a:off x="994833" y="1322387"/>
            <a:ext cx="2250525" cy="604801"/>
          </a:xfrm>
          <a:prstGeom prst="rect">
            <a:avLst/>
          </a:prstGeom>
          <a:solidFill>
            <a:srgbClr val="00338D"/>
          </a:solidFill>
        </p:spPr>
        <p:txBody>
          <a:bodyPr lIns="53999" tIns="53999" rIns="53999" bIns="53999" anchor="ctr">
            <a:normAutofit/>
          </a:bodyPr>
          <a:lstStyle/>
          <a:p>
            <a:pPr>
              <a:defRPr sz="1200">
                <a:solidFill>
                  <a:srgbClr val="FFFFFF"/>
                </a:solidFill>
              </a:defRPr>
            </a:pPr>
            <a:endParaRPr/>
          </a:p>
        </p:txBody>
      </p:sp>
      <p:sp>
        <p:nvSpPr>
          <p:cNvPr id="190" name="Text Placeholder 12"/>
          <p:cNvSpPr>
            <a:spLocks noGrp="1"/>
          </p:cNvSpPr>
          <p:nvPr>
            <p:ph type="body" sz="quarter" idx="17"/>
          </p:nvPr>
        </p:nvSpPr>
        <p:spPr>
          <a:xfrm>
            <a:off x="3798522" y="1322387"/>
            <a:ext cx="1971003" cy="604801"/>
          </a:xfrm>
          <a:prstGeom prst="rect">
            <a:avLst/>
          </a:prstGeom>
          <a:solidFill>
            <a:srgbClr val="00338D"/>
          </a:solidFill>
        </p:spPr>
        <p:txBody>
          <a:bodyPr lIns="53999" tIns="53999" rIns="53999" bIns="53999" anchor="ctr">
            <a:normAutofit/>
          </a:bodyPr>
          <a:lstStyle/>
          <a:p>
            <a:pPr>
              <a:defRPr sz="1200">
                <a:solidFill>
                  <a:srgbClr val="FFFFFF"/>
                </a:solidFill>
              </a:defRPr>
            </a:pPr>
            <a:endParaRPr/>
          </a:p>
        </p:txBody>
      </p:sp>
      <p:sp>
        <p:nvSpPr>
          <p:cNvPr id="191" name="Text Placeholder 12"/>
          <p:cNvSpPr>
            <a:spLocks noGrp="1"/>
          </p:cNvSpPr>
          <p:nvPr>
            <p:ph type="body" sz="quarter" idx="18"/>
          </p:nvPr>
        </p:nvSpPr>
        <p:spPr>
          <a:xfrm>
            <a:off x="6414110" y="1322387"/>
            <a:ext cx="1971003" cy="604801"/>
          </a:xfrm>
          <a:prstGeom prst="rect">
            <a:avLst/>
          </a:prstGeom>
          <a:solidFill>
            <a:srgbClr val="00338D"/>
          </a:solidFill>
        </p:spPr>
        <p:txBody>
          <a:bodyPr lIns="53999" tIns="53999" rIns="53999" bIns="53999" anchor="ctr">
            <a:normAutofit/>
          </a:bodyPr>
          <a:lstStyle/>
          <a:p>
            <a:pPr>
              <a:defRPr sz="1200">
                <a:solidFill>
                  <a:srgbClr val="FFFFFF"/>
                </a:solidFill>
              </a:defRPr>
            </a:pPr>
            <a:endParaRPr/>
          </a:p>
        </p:txBody>
      </p:sp>
      <p:sp>
        <p:nvSpPr>
          <p:cNvPr id="192" name="Text Placeholder 12"/>
          <p:cNvSpPr>
            <a:spLocks noGrp="1"/>
          </p:cNvSpPr>
          <p:nvPr>
            <p:ph type="body" sz="quarter" idx="19"/>
          </p:nvPr>
        </p:nvSpPr>
        <p:spPr>
          <a:xfrm>
            <a:off x="9029701" y="1322387"/>
            <a:ext cx="1971003" cy="604801"/>
          </a:xfrm>
          <a:prstGeom prst="rect">
            <a:avLst/>
          </a:prstGeom>
          <a:solidFill>
            <a:srgbClr val="00338D"/>
          </a:solidFill>
        </p:spPr>
        <p:txBody>
          <a:bodyPr lIns="53999" tIns="53999" rIns="53999" bIns="53999" anchor="ctr">
            <a:normAutofit/>
          </a:bodyPr>
          <a:lstStyle/>
          <a:p>
            <a:pPr>
              <a:defRPr sz="1200">
                <a:solidFill>
                  <a:srgbClr val="FFFFFF"/>
                </a:solidFill>
              </a:defRPr>
            </a:pPr>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QUAD WITH CENTER">
    <p:spTree>
      <p:nvGrpSpPr>
        <p:cNvPr id="1" name=""/>
        <p:cNvGrpSpPr/>
        <p:nvPr/>
      </p:nvGrpSpPr>
      <p:grpSpPr>
        <a:xfrm>
          <a:off x="0" y="0"/>
          <a:ext cx="0" cy="0"/>
          <a:chOff x="0" y="0"/>
          <a:chExt cx="0" cy="0"/>
        </a:xfrm>
      </p:grpSpPr>
      <p:sp>
        <p:nvSpPr>
          <p:cNvPr id="1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00" name="Title Text"/>
          <p:cNvSpPr txBox="1">
            <a:spLocks noGrp="1"/>
          </p:cNvSpPr>
          <p:nvPr>
            <p:ph type="title"/>
          </p:nvPr>
        </p:nvSpPr>
        <p:spPr>
          <a:xfrm>
            <a:off x="1003202" y="431999"/>
            <a:ext cx="10185601" cy="518401"/>
          </a:xfrm>
          <a:prstGeom prst="rect">
            <a:avLst/>
          </a:prstGeom>
        </p:spPr>
        <p:txBody>
          <a:bodyPr/>
          <a:lstStyle/>
          <a:p>
            <a:r>
              <a:t>Title Text</a:t>
            </a:r>
          </a:p>
        </p:txBody>
      </p:sp>
      <p:sp>
        <p:nvSpPr>
          <p:cNvPr id="201" name="Body Level One…"/>
          <p:cNvSpPr txBox="1">
            <a:spLocks noGrp="1"/>
          </p:cNvSpPr>
          <p:nvPr>
            <p:ph type="body" sz="quarter" idx="1"/>
          </p:nvPr>
        </p:nvSpPr>
        <p:spPr>
          <a:xfrm>
            <a:off x="5306559" y="2757950"/>
            <a:ext cx="1660996" cy="1659601"/>
          </a:xfrm>
          <a:prstGeom prst="rect">
            <a:avLst/>
          </a:prstGeom>
          <a:solidFill>
            <a:schemeClr val="accent1"/>
          </a:solidFill>
        </p:spPr>
        <p:txBody>
          <a:bodyPr lIns="53999" tIns="53999" rIns="53999" bIns="53999" anchor="ctr">
            <a:normAutofit/>
          </a:bodyPr>
          <a:lstStyle>
            <a:lvl1pPr algn="ctr">
              <a:defRPr sz="1200">
                <a:solidFill>
                  <a:srgbClr val="FFFFFF"/>
                </a:solidFill>
              </a:defRPr>
            </a:lvl1pPr>
            <a:lvl2pPr algn="ctr">
              <a:defRPr sz="1200">
                <a:solidFill>
                  <a:srgbClr val="FFFFFF"/>
                </a:solidFill>
              </a:defRPr>
            </a:lvl2pPr>
            <a:lvl3pPr marL="231522" indent="-231522" algn="ctr">
              <a:defRPr sz="1200">
                <a:solidFill>
                  <a:srgbClr val="FFFFFF"/>
                </a:solidFill>
              </a:defRPr>
            </a:lvl3pPr>
            <a:lvl4pPr marL="492350" indent="-187561" algn="ctr">
              <a:defRPr sz="1200">
                <a:solidFill>
                  <a:srgbClr val="FFFFFF"/>
                </a:solidFill>
              </a:defRPr>
            </a:lvl4pPr>
            <a:lvl5pPr marL="707753" indent="-231522" algn="ctr">
              <a:defRPr sz="12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02" name="Text Placeholder 20"/>
          <p:cNvSpPr>
            <a:spLocks noGrp="1"/>
          </p:cNvSpPr>
          <p:nvPr>
            <p:ph type="body" sz="quarter" idx="13"/>
          </p:nvPr>
        </p:nvSpPr>
        <p:spPr>
          <a:xfrm>
            <a:off x="1003349" y="1322387"/>
            <a:ext cx="3847696" cy="388801"/>
          </a:xfrm>
          <a:prstGeom prst="rect">
            <a:avLst/>
          </a:prstGeom>
          <a:solidFill>
            <a:srgbClr val="00338D"/>
          </a:solidFill>
          <a:ln>
            <a:solidFill>
              <a:srgbClr val="00338D"/>
            </a:solidFill>
            <a:round/>
          </a:ln>
        </p:spPr>
        <p:txBody>
          <a:bodyPr lIns="53999" tIns="53999" rIns="53999" bIns="53999" anchor="ctr">
            <a:normAutofit/>
          </a:bodyPr>
          <a:lstStyle/>
          <a:p>
            <a:pPr>
              <a:defRPr sz="1200">
                <a:solidFill>
                  <a:srgbClr val="FFFFFF"/>
                </a:solidFill>
              </a:defRPr>
            </a:pPr>
            <a:endParaRPr/>
          </a:p>
        </p:txBody>
      </p:sp>
      <p:sp>
        <p:nvSpPr>
          <p:cNvPr id="203" name="Text Placeholder 20"/>
          <p:cNvSpPr>
            <a:spLocks noGrp="1"/>
          </p:cNvSpPr>
          <p:nvPr>
            <p:ph type="body" sz="quarter" idx="14"/>
          </p:nvPr>
        </p:nvSpPr>
        <p:spPr>
          <a:xfrm>
            <a:off x="1003349" y="4015249"/>
            <a:ext cx="3847696" cy="388801"/>
          </a:xfrm>
          <a:prstGeom prst="rect">
            <a:avLst/>
          </a:prstGeom>
          <a:solidFill>
            <a:srgbClr val="00338D"/>
          </a:solidFill>
          <a:ln>
            <a:solidFill>
              <a:srgbClr val="00338D"/>
            </a:solidFill>
            <a:round/>
          </a:ln>
        </p:spPr>
        <p:txBody>
          <a:bodyPr lIns="53999" tIns="53999" rIns="53999" bIns="53999" anchor="ctr">
            <a:normAutofit/>
          </a:bodyPr>
          <a:lstStyle/>
          <a:p>
            <a:pPr>
              <a:defRPr sz="1000">
                <a:solidFill>
                  <a:srgbClr val="FFFFFF"/>
                </a:solidFill>
              </a:defRPr>
            </a:pPr>
            <a:endParaRPr/>
          </a:p>
        </p:txBody>
      </p:sp>
      <p:sp>
        <p:nvSpPr>
          <p:cNvPr id="204" name="Text Placeholder 20"/>
          <p:cNvSpPr>
            <a:spLocks noGrp="1"/>
          </p:cNvSpPr>
          <p:nvPr>
            <p:ph type="body" sz="quarter" idx="15"/>
          </p:nvPr>
        </p:nvSpPr>
        <p:spPr>
          <a:xfrm>
            <a:off x="7344002" y="1322387"/>
            <a:ext cx="3847696" cy="388801"/>
          </a:xfrm>
          <a:prstGeom prst="rect">
            <a:avLst/>
          </a:prstGeom>
          <a:solidFill>
            <a:srgbClr val="00338D"/>
          </a:solidFill>
          <a:ln>
            <a:solidFill>
              <a:srgbClr val="00338D"/>
            </a:solidFill>
            <a:round/>
          </a:ln>
        </p:spPr>
        <p:txBody>
          <a:bodyPr lIns="53999" tIns="53999" rIns="53999" bIns="53999" anchor="ctr">
            <a:normAutofit/>
          </a:bodyPr>
          <a:lstStyle/>
          <a:p>
            <a:pPr>
              <a:defRPr sz="1200">
                <a:solidFill>
                  <a:srgbClr val="FFFFFF"/>
                </a:solidFill>
              </a:defRPr>
            </a:pPr>
            <a:endParaRPr/>
          </a:p>
        </p:txBody>
      </p:sp>
      <p:sp>
        <p:nvSpPr>
          <p:cNvPr id="205" name="Text Placeholder 20"/>
          <p:cNvSpPr>
            <a:spLocks noGrp="1"/>
          </p:cNvSpPr>
          <p:nvPr>
            <p:ph type="body" sz="quarter" idx="16"/>
          </p:nvPr>
        </p:nvSpPr>
        <p:spPr>
          <a:xfrm>
            <a:off x="7344002" y="4015249"/>
            <a:ext cx="3847696" cy="388801"/>
          </a:xfrm>
          <a:prstGeom prst="rect">
            <a:avLst/>
          </a:prstGeom>
          <a:solidFill>
            <a:srgbClr val="00338D"/>
          </a:solidFill>
          <a:ln>
            <a:solidFill>
              <a:srgbClr val="00338D"/>
            </a:solidFill>
            <a:round/>
          </a:ln>
        </p:spPr>
        <p:txBody>
          <a:bodyPr lIns="53999" tIns="53999" rIns="53999" bIns="53999" anchor="ctr">
            <a:normAutofit/>
          </a:bodyPr>
          <a:lstStyle/>
          <a:p>
            <a:pPr>
              <a:defRPr sz="1200">
                <a:solidFill>
                  <a:srgbClr val="FFFFFF"/>
                </a:solidFill>
              </a:defRPr>
            </a:pPr>
            <a:endParaRPr/>
          </a:p>
        </p:txBody>
      </p:sp>
      <p:sp>
        <p:nvSpPr>
          <p:cNvPr id="206" name="AutoShape 20"/>
          <p:cNvSpPr/>
          <p:nvPr/>
        </p:nvSpPr>
        <p:spPr>
          <a:xfrm rot="2700000">
            <a:off x="5088626" y="2468534"/>
            <a:ext cx="382280" cy="502741"/>
          </a:xfrm>
          <a:prstGeom prst="rightArrow">
            <a:avLst>
              <a:gd name="adj1" fmla="val 63333"/>
              <a:gd name="adj2" fmla="val 49582"/>
            </a:avLst>
          </a:prstGeom>
          <a:solidFill>
            <a:srgbClr val="00338D"/>
          </a:solidFill>
          <a:ln w="12700">
            <a:miter lim="400000"/>
          </a:ln>
        </p:spPr>
        <p:txBody>
          <a:bodyPr lIns="54610" tIns="54610" rIns="54610" bIns="54610" anchor="ctr"/>
          <a:lstStyle/>
          <a:p>
            <a:pPr>
              <a:defRPr sz="1000">
                <a:solidFill>
                  <a:srgbClr val="483698"/>
                </a:solidFill>
              </a:defRPr>
            </a:pPr>
            <a:endParaRPr/>
          </a:p>
        </p:txBody>
      </p:sp>
      <p:sp>
        <p:nvSpPr>
          <p:cNvPr id="207" name="Text Placeholder 3"/>
          <p:cNvSpPr>
            <a:spLocks noGrp="1"/>
          </p:cNvSpPr>
          <p:nvPr>
            <p:ph type="body" sz="quarter" idx="17"/>
          </p:nvPr>
        </p:nvSpPr>
        <p:spPr>
          <a:xfrm>
            <a:off x="1003347" y="1718872"/>
            <a:ext cx="3849601" cy="1472877"/>
          </a:xfrm>
          <a:prstGeom prst="rect">
            <a:avLst/>
          </a:prstGeom>
          <a:ln>
            <a:solidFill>
              <a:srgbClr val="00338D"/>
            </a:solidFill>
            <a:round/>
          </a:ln>
        </p:spPr>
        <p:txBody>
          <a:bodyPr lIns="53999" tIns="53999" rIns="53999" bIns="53999">
            <a:normAutofit/>
          </a:bodyPr>
          <a:lstStyle/>
          <a:p>
            <a:pPr>
              <a:defRPr sz="1200"/>
            </a:pPr>
            <a:endParaRPr/>
          </a:p>
        </p:txBody>
      </p:sp>
      <p:sp>
        <p:nvSpPr>
          <p:cNvPr id="208" name="Text Placeholder 3"/>
          <p:cNvSpPr>
            <a:spLocks noGrp="1"/>
          </p:cNvSpPr>
          <p:nvPr>
            <p:ph type="body" sz="quarter" idx="18"/>
          </p:nvPr>
        </p:nvSpPr>
        <p:spPr>
          <a:xfrm>
            <a:off x="1003347" y="4404050"/>
            <a:ext cx="3849601" cy="1472877"/>
          </a:xfrm>
          <a:prstGeom prst="rect">
            <a:avLst/>
          </a:prstGeom>
          <a:ln>
            <a:solidFill>
              <a:srgbClr val="00338D"/>
            </a:solidFill>
            <a:round/>
          </a:ln>
        </p:spPr>
        <p:txBody>
          <a:bodyPr lIns="53999" tIns="53999" rIns="53999" bIns="53999">
            <a:normAutofit/>
          </a:bodyPr>
          <a:lstStyle/>
          <a:p>
            <a:pPr>
              <a:defRPr sz="1200"/>
            </a:pPr>
            <a:endParaRPr/>
          </a:p>
        </p:txBody>
      </p:sp>
      <p:sp>
        <p:nvSpPr>
          <p:cNvPr id="209" name="Text Placeholder 3"/>
          <p:cNvSpPr>
            <a:spLocks noGrp="1"/>
          </p:cNvSpPr>
          <p:nvPr>
            <p:ph type="body" sz="quarter" idx="19"/>
          </p:nvPr>
        </p:nvSpPr>
        <p:spPr>
          <a:xfrm>
            <a:off x="7342096" y="1718872"/>
            <a:ext cx="3849600" cy="1472877"/>
          </a:xfrm>
          <a:prstGeom prst="rect">
            <a:avLst/>
          </a:prstGeom>
          <a:ln>
            <a:solidFill>
              <a:srgbClr val="00338D"/>
            </a:solidFill>
            <a:round/>
          </a:ln>
        </p:spPr>
        <p:txBody>
          <a:bodyPr lIns="53999" tIns="53999" rIns="53999" bIns="53999">
            <a:normAutofit/>
          </a:bodyPr>
          <a:lstStyle/>
          <a:p>
            <a:pPr>
              <a:defRPr sz="1200"/>
            </a:pPr>
            <a:endParaRPr/>
          </a:p>
        </p:txBody>
      </p:sp>
      <p:sp>
        <p:nvSpPr>
          <p:cNvPr id="210" name="Text Placeholder 3"/>
          <p:cNvSpPr>
            <a:spLocks noGrp="1"/>
          </p:cNvSpPr>
          <p:nvPr>
            <p:ph type="body" sz="quarter" idx="20"/>
          </p:nvPr>
        </p:nvSpPr>
        <p:spPr>
          <a:xfrm>
            <a:off x="7342096" y="4404050"/>
            <a:ext cx="3849600" cy="1472877"/>
          </a:xfrm>
          <a:prstGeom prst="rect">
            <a:avLst/>
          </a:prstGeom>
          <a:ln>
            <a:solidFill>
              <a:srgbClr val="00338D"/>
            </a:solidFill>
            <a:round/>
          </a:ln>
        </p:spPr>
        <p:txBody>
          <a:bodyPr lIns="53999" tIns="53999" rIns="53999" bIns="53999">
            <a:normAutofit/>
          </a:bodyPr>
          <a:lstStyle/>
          <a:p>
            <a:pPr>
              <a:defRPr sz="1200"/>
            </a:pPr>
            <a:endParaRPr/>
          </a:p>
        </p:txBody>
      </p:sp>
      <p:sp>
        <p:nvSpPr>
          <p:cNvPr id="211" name="AutoShape 20"/>
          <p:cNvSpPr/>
          <p:nvPr/>
        </p:nvSpPr>
        <p:spPr>
          <a:xfrm rot="18900000" flipH="1">
            <a:off x="6742979" y="2468534"/>
            <a:ext cx="382280" cy="502741"/>
          </a:xfrm>
          <a:prstGeom prst="rightArrow">
            <a:avLst>
              <a:gd name="adj1" fmla="val 63333"/>
              <a:gd name="adj2" fmla="val 49582"/>
            </a:avLst>
          </a:prstGeom>
          <a:solidFill>
            <a:srgbClr val="00338D"/>
          </a:solidFill>
          <a:ln w="12700">
            <a:miter lim="400000"/>
          </a:ln>
        </p:spPr>
        <p:txBody>
          <a:bodyPr lIns="54610" tIns="54610" rIns="54610" bIns="54610" anchor="ctr"/>
          <a:lstStyle/>
          <a:p>
            <a:pPr>
              <a:defRPr sz="1000">
                <a:solidFill>
                  <a:srgbClr val="483698"/>
                </a:solidFill>
              </a:defRPr>
            </a:pPr>
            <a:endParaRPr/>
          </a:p>
        </p:txBody>
      </p:sp>
      <p:sp>
        <p:nvSpPr>
          <p:cNvPr id="212" name="AutoShape 20"/>
          <p:cNvSpPr/>
          <p:nvPr/>
        </p:nvSpPr>
        <p:spPr>
          <a:xfrm rot="18900000" flipV="1">
            <a:off x="5088625" y="4310033"/>
            <a:ext cx="382280" cy="502741"/>
          </a:xfrm>
          <a:prstGeom prst="rightArrow">
            <a:avLst>
              <a:gd name="adj1" fmla="val 63333"/>
              <a:gd name="adj2" fmla="val 49582"/>
            </a:avLst>
          </a:prstGeom>
          <a:solidFill>
            <a:srgbClr val="00338D"/>
          </a:solidFill>
          <a:ln w="12700">
            <a:miter lim="400000"/>
          </a:ln>
        </p:spPr>
        <p:txBody>
          <a:bodyPr lIns="54610" tIns="54610" rIns="54610" bIns="54610" anchor="ctr"/>
          <a:lstStyle/>
          <a:p>
            <a:pPr>
              <a:defRPr sz="1000">
                <a:solidFill>
                  <a:srgbClr val="483698"/>
                </a:solidFill>
              </a:defRPr>
            </a:pPr>
            <a:endParaRPr/>
          </a:p>
        </p:txBody>
      </p:sp>
      <p:sp>
        <p:nvSpPr>
          <p:cNvPr id="213" name="AutoShape 20"/>
          <p:cNvSpPr/>
          <p:nvPr/>
        </p:nvSpPr>
        <p:spPr>
          <a:xfrm rot="2700000" flipH="1" flipV="1">
            <a:off x="6742978" y="4310033"/>
            <a:ext cx="382280" cy="502741"/>
          </a:xfrm>
          <a:prstGeom prst="rightArrow">
            <a:avLst>
              <a:gd name="adj1" fmla="val 63333"/>
              <a:gd name="adj2" fmla="val 49582"/>
            </a:avLst>
          </a:prstGeom>
          <a:solidFill>
            <a:srgbClr val="00338D"/>
          </a:solidFill>
          <a:ln w="12700">
            <a:miter lim="400000"/>
          </a:ln>
        </p:spPr>
        <p:txBody>
          <a:bodyPr lIns="54610" tIns="54610" rIns="54610" bIns="54610" anchor="ctr"/>
          <a:lstStyle/>
          <a:p>
            <a:pPr>
              <a:defRPr sz="1000">
                <a:solidFill>
                  <a:srgbClr val="483698"/>
                </a:solidFill>
              </a:defRPr>
            </a:pPr>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2 COLUMN BLUE">
    <p:spTree>
      <p:nvGrpSpPr>
        <p:cNvPr id="1" name=""/>
        <p:cNvGrpSpPr/>
        <p:nvPr/>
      </p:nvGrpSpPr>
      <p:grpSpPr>
        <a:xfrm>
          <a:off x="0" y="0"/>
          <a:ext cx="0" cy="0"/>
          <a:chOff x="0" y="0"/>
          <a:chExt cx="0" cy="0"/>
        </a:xfrm>
      </p:grpSpPr>
      <p:sp>
        <p:nvSpPr>
          <p:cNvPr id="2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21" name="Title Text"/>
          <p:cNvSpPr txBox="1">
            <a:spLocks noGrp="1"/>
          </p:cNvSpPr>
          <p:nvPr>
            <p:ph type="title"/>
          </p:nvPr>
        </p:nvSpPr>
        <p:spPr>
          <a:xfrm>
            <a:off x="1003202" y="431999"/>
            <a:ext cx="10185601" cy="518401"/>
          </a:xfrm>
          <a:prstGeom prst="rect">
            <a:avLst/>
          </a:prstGeom>
        </p:spPr>
        <p:txBody>
          <a:bodyPr/>
          <a:lstStyle/>
          <a:p>
            <a:r>
              <a:t>Title Text</a:t>
            </a:r>
          </a:p>
        </p:txBody>
      </p:sp>
      <p:sp>
        <p:nvSpPr>
          <p:cNvPr id="222" name="Body Level One…"/>
          <p:cNvSpPr txBox="1">
            <a:spLocks noGrp="1"/>
          </p:cNvSpPr>
          <p:nvPr>
            <p:ph type="body" sz="half" idx="1"/>
          </p:nvPr>
        </p:nvSpPr>
        <p:spPr>
          <a:xfrm>
            <a:off x="1003200" y="1708150"/>
            <a:ext cx="4968000" cy="4168775"/>
          </a:xfrm>
          <a:prstGeom prst="rect">
            <a:avLst/>
          </a:prstGeom>
          <a:ln>
            <a:solidFill>
              <a:srgbClr val="00338D"/>
            </a:solidFill>
            <a:round/>
          </a:ln>
        </p:spPr>
        <p:txBody>
          <a:bodyPr lIns="53999" tIns="53999" rIns="53999" bIns="53999">
            <a:normAutofit/>
          </a:bodyPr>
          <a:lstStyle/>
          <a:p>
            <a:r>
              <a:t>Body Level One</a:t>
            </a:r>
          </a:p>
          <a:p>
            <a:pPr lvl="1"/>
            <a:r>
              <a:t>Body Level Two</a:t>
            </a:r>
          </a:p>
          <a:p>
            <a:pPr lvl="2"/>
            <a:r>
              <a:t>Body Level Three</a:t>
            </a:r>
          </a:p>
          <a:p>
            <a:pPr lvl="3"/>
            <a:r>
              <a:t>Body Level Four</a:t>
            </a:r>
          </a:p>
          <a:p>
            <a:pPr lvl="4"/>
            <a:r>
              <a:t>Body Level Five</a:t>
            </a:r>
          </a:p>
        </p:txBody>
      </p:sp>
      <p:sp>
        <p:nvSpPr>
          <p:cNvPr id="223" name="Text Placeholder 8"/>
          <p:cNvSpPr>
            <a:spLocks noGrp="1"/>
          </p:cNvSpPr>
          <p:nvPr>
            <p:ph type="body" sz="quarter" idx="13"/>
          </p:nvPr>
        </p:nvSpPr>
        <p:spPr>
          <a:xfrm>
            <a:off x="1003199" y="1322387"/>
            <a:ext cx="4968002" cy="388801"/>
          </a:xfrm>
          <a:prstGeom prst="rect">
            <a:avLst/>
          </a:prstGeom>
          <a:solidFill>
            <a:srgbClr val="00338D"/>
          </a:solidFill>
          <a:ln>
            <a:solidFill>
              <a:srgbClr val="00338D"/>
            </a:solidFill>
            <a:round/>
          </a:ln>
        </p:spPr>
        <p:txBody>
          <a:bodyPr lIns="53999" tIns="53999" rIns="53999" bIns="53999" anchor="ctr">
            <a:normAutofit/>
          </a:bodyPr>
          <a:lstStyle/>
          <a:p>
            <a:pPr>
              <a:defRPr>
                <a:solidFill>
                  <a:srgbClr val="FFFFFF"/>
                </a:solidFill>
              </a:defRPr>
            </a:pPr>
            <a:endParaRPr/>
          </a:p>
        </p:txBody>
      </p:sp>
      <p:sp>
        <p:nvSpPr>
          <p:cNvPr id="224" name="Text Placeholder 8"/>
          <p:cNvSpPr>
            <a:spLocks noGrp="1"/>
          </p:cNvSpPr>
          <p:nvPr>
            <p:ph type="body" sz="half" idx="14"/>
          </p:nvPr>
        </p:nvSpPr>
        <p:spPr>
          <a:xfrm>
            <a:off x="6220800" y="1708150"/>
            <a:ext cx="4968001" cy="4168775"/>
          </a:xfrm>
          <a:prstGeom prst="rect">
            <a:avLst/>
          </a:prstGeom>
          <a:ln>
            <a:solidFill>
              <a:srgbClr val="00338D"/>
            </a:solidFill>
            <a:round/>
          </a:ln>
        </p:spPr>
        <p:txBody>
          <a:bodyPr lIns="53999" tIns="53999" rIns="53999" bIns="53999">
            <a:normAutofit/>
          </a:bodyPr>
          <a:lstStyle/>
          <a:p>
            <a:endParaRPr/>
          </a:p>
        </p:txBody>
      </p:sp>
      <p:sp>
        <p:nvSpPr>
          <p:cNvPr id="225" name="Text Placeholder 8"/>
          <p:cNvSpPr>
            <a:spLocks noGrp="1"/>
          </p:cNvSpPr>
          <p:nvPr>
            <p:ph type="body" sz="quarter" idx="15"/>
          </p:nvPr>
        </p:nvSpPr>
        <p:spPr>
          <a:xfrm>
            <a:off x="6220800" y="1322387"/>
            <a:ext cx="4968001" cy="388801"/>
          </a:xfrm>
          <a:prstGeom prst="rect">
            <a:avLst/>
          </a:prstGeom>
          <a:solidFill>
            <a:srgbClr val="00338D"/>
          </a:solidFill>
          <a:ln>
            <a:solidFill>
              <a:srgbClr val="00338D"/>
            </a:solidFill>
            <a:round/>
          </a:ln>
        </p:spPr>
        <p:txBody>
          <a:bodyPr lIns="53999" tIns="53999" rIns="53999" bIns="53999" anchor="ctr">
            <a:normAutofit/>
          </a:bodyPr>
          <a:lstStyle/>
          <a:p>
            <a:pPr>
              <a:defRPr>
                <a:solidFill>
                  <a:srgbClr val="FFFFFF"/>
                </a:solidFill>
              </a:defRPr>
            </a:pPr>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QUAD">
    <p:spTree>
      <p:nvGrpSpPr>
        <p:cNvPr id="1" name=""/>
        <p:cNvGrpSpPr/>
        <p:nvPr/>
      </p:nvGrpSpPr>
      <p:grpSpPr>
        <a:xfrm>
          <a:off x="0" y="0"/>
          <a:ext cx="0" cy="0"/>
          <a:chOff x="0" y="0"/>
          <a:chExt cx="0" cy="0"/>
        </a:xfrm>
      </p:grpSpPr>
      <p:sp>
        <p:nvSpPr>
          <p:cNvPr id="2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33" name="Title Text"/>
          <p:cNvSpPr txBox="1">
            <a:spLocks noGrp="1"/>
          </p:cNvSpPr>
          <p:nvPr>
            <p:ph type="title"/>
          </p:nvPr>
        </p:nvSpPr>
        <p:spPr>
          <a:xfrm>
            <a:off x="1003202" y="431999"/>
            <a:ext cx="10185601" cy="518401"/>
          </a:xfrm>
          <a:prstGeom prst="rect">
            <a:avLst/>
          </a:prstGeom>
        </p:spPr>
        <p:txBody>
          <a:bodyPr/>
          <a:lstStyle/>
          <a:p>
            <a:r>
              <a:t>Title Text</a:t>
            </a:r>
          </a:p>
        </p:txBody>
      </p:sp>
      <p:sp>
        <p:nvSpPr>
          <p:cNvPr id="234" name="Body Level One…"/>
          <p:cNvSpPr txBox="1">
            <a:spLocks noGrp="1"/>
          </p:cNvSpPr>
          <p:nvPr>
            <p:ph type="body" sz="quarter" idx="1"/>
          </p:nvPr>
        </p:nvSpPr>
        <p:spPr>
          <a:xfrm>
            <a:off x="1003200" y="1708150"/>
            <a:ext cx="4968000" cy="1758950"/>
          </a:xfrm>
          <a:prstGeom prst="rect">
            <a:avLst/>
          </a:prstGeom>
          <a:ln>
            <a:solidFill>
              <a:srgbClr val="00338D"/>
            </a:solidFill>
            <a:round/>
          </a:ln>
        </p:spPr>
        <p:txBody>
          <a:bodyPr lIns="53999" tIns="53999" rIns="53999" bIns="53999">
            <a:normAutofit/>
          </a:bodyPr>
          <a:lstStyle/>
          <a:p>
            <a:r>
              <a:t>Body Level One</a:t>
            </a:r>
          </a:p>
          <a:p>
            <a:pPr lvl="1"/>
            <a:r>
              <a:t>Body Level Two</a:t>
            </a:r>
          </a:p>
          <a:p>
            <a:pPr lvl="2"/>
            <a:r>
              <a:t>Body Level Three</a:t>
            </a:r>
          </a:p>
          <a:p>
            <a:pPr lvl="3"/>
            <a:r>
              <a:t>Body Level Four</a:t>
            </a:r>
          </a:p>
          <a:p>
            <a:pPr lvl="4"/>
            <a:r>
              <a:t>Body Level Five</a:t>
            </a:r>
          </a:p>
        </p:txBody>
      </p:sp>
      <p:sp>
        <p:nvSpPr>
          <p:cNvPr id="235" name="Text Placeholder 8"/>
          <p:cNvSpPr>
            <a:spLocks noGrp="1"/>
          </p:cNvSpPr>
          <p:nvPr>
            <p:ph type="body" sz="quarter" idx="13"/>
          </p:nvPr>
        </p:nvSpPr>
        <p:spPr>
          <a:xfrm>
            <a:off x="1003199" y="1322387"/>
            <a:ext cx="4968002" cy="388801"/>
          </a:xfrm>
          <a:prstGeom prst="rect">
            <a:avLst/>
          </a:prstGeom>
          <a:solidFill>
            <a:srgbClr val="00338D"/>
          </a:solidFill>
          <a:ln>
            <a:solidFill>
              <a:srgbClr val="00338D"/>
            </a:solidFill>
            <a:round/>
          </a:ln>
        </p:spPr>
        <p:txBody>
          <a:bodyPr lIns="53999" tIns="53999" rIns="53999" bIns="53999" anchor="ctr">
            <a:normAutofit/>
          </a:bodyPr>
          <a:lstStyle/>
          <a:p>
            <a:pPr>
              <a:defRPr>
                <a:solidFill>
                  <a:srgbClr val="FFFFFF"/>
                </a:solidFill>
              </a:defRPr>
            </a:pPr>
            <a:endParaRPr/>
          </a:p>
        </p:txBody>
      </p:sp>
      <p:sp>
        <p:nvSpPr>
          <p:cNvPr id="236" name="Text Placeholder 8"/>
          <p:cNvSpPr>
            <a:spLocks noGrp="1"/>
          </p:cNvSpPr>
          <p:nvPr>
            <p:ph type="body" sz="quarter" idx="14"/>
          </p:nvPr>
        </p:nvSpPr>
        <p:spPr>
          <a:xfrm>
            <a:off x="6220800" y="1708150"/>
            <a:ext cx="4968001" cy="1758950"/>
          </a:xfrm>
          <a:prstGeom prst="rect">
            <a:avLst/>
          </a:prstGeom>
          <a:ln>
            <a:solidFill>
              <a:srgbClr val="00338D"/>
            </a:solidFill>
            <a:round/>
          </a:ln>
        </p:spPr>
        <p:txBody>
          <a:bodyPr lIns="53999" tIns="53999" rIns="53999" bIns="53999">
            <a:normAutofit/>
          </a:bodyPr>
          <a:lstStyle/>
          <a:p>
            <a:endParaRPr/>
          </a:p>
        </p:txBody>
      </p:sp>
      <p:sp>
        <p:nvSpPr>
          <p:cNvPr id="237" name="Text Placeholder 8"/>
          <p:cNvSpPr>
            <a:spLocks noGrp="1"/>
          </p:cNvSpPr>
          <p:nvPr>
            <p:ph type="body" sz="quarter" idx="15"/>
          </p:nvPr>
        </p:nvSpPr>
        <p:spPr>
          <a:xfrm>
            <a:off x="6220800" y="1322387"/>
            <a:ext cx="4968001" cy="388801"/>
          </a:xfrm>
          <a:prstGeom prst="rect">
            <a:avLst/>
          </a:prstGeom>
          <a:solidFill>
            <a:srgbClr val="00338D"/>
          </a:solidFill>
          <a:ln>
            <a:solidFill>
              <a:srgbClr val="00338D"/>
            </a:solidFill>
            <a:round/>
          </a:ln>
        </p:spPr>
        <p:txBody>
          <a:bodyPr lIns="53999" tIns="53999" rIns="53999" bIns="53999" anchor="ctr">
            <a:normAutofit/>
          </a:bodyPr>
          <a:lstStyle/>
          <a:p>
            <a:pPr>
              <a:defRPr>
                <a:solidFill>
                  <a:srgbClr val="FFFFFF"/>
                </a:solidFill>
              </a:defRPr>
            </a:pPr>
            <a:endParaRPr/>
          </a:p>
        </p:txBody>
      </p:sp>
      <p:sp>
        <p:nvSpPr>
          <p:cNvPr id="238" name="Text Placeholder 8"/>
          <p:cNvSpPr>
            <a:spLocks noGrp="1"/>
          </p:cNvSpPr>
          <p:nvPr>
            <p:ph type="body" sz="quarter" idx="16"/>
          </p:nvPr>
        </p:nvSpPr>
        <p:spPr>
          <a:xfrm>
            <a:off x="1003199" y="4117976"/>
            <a:ext cx="4968002" cy="1758951"/>
          </a:xfrm>
          <a:prstGeom prst="rect">
            <a:avLst/>
          </a:prstGeom>
          <a:ln>
            <a:solidFill>
              <a:srgbClr val="00338D"/>
            </a:solidFill>
            <a:round/>
          </a:ln>
        </p:spPr>
        <p:txBody>
          <a:bodyPr lIns="53999" tIns="53999" rIns="53999" bIns="53999">
            <a:normAutofit/>
          </a:bodyPr>
          <a:lstStyle/>
          <a:p>
            <a:endParaRPr/>
          </a:p>
        </p:txBody>
      </p:sp>
      <p:sp>
        <p:nvSpPr>
          <p:cNvPr id="239" name="Text Placeholder 8"/>
          <p:cNvSpPr>
            <a:spLocks noGrp="1"/>
          </p:cNvSpPr>
          <p:nvPr>
            <p:ph type="body" sz="quarter" idx="17"/>
          </p:nvPr>
        </p:nvSpPr>
        <p:spPr>
          <a:xfrm>
            <a:off x="1003199" y="3741920"/>
            <a:ext cx="4968002" cy="388801"/>
          </a:xfrm>
          <a:prstGeom prst="rect">
            <a:avLst/>
          </a:prstGeom>
          <a:solidFill>
            <a:srgbClr val="00338D"/>
          </a:solidFill>
          <a:ln>
            <a:solidFill>
              <a:srgbClr val="00338D"/>
            </a:solidFill>
            <a:round/>
          </a:ln>
        </p:spPr>
        <p:txBody>
          <a:bodyPr lIns="53999" tIns="53999" rIns="53999" bIns="53999" anchor="ctr">
            <a:normAutofit/>
          </a:bodyPr>
          <a:lstStyle/>
          <a:p>
            <a:pPr>
              <a:defRPr>
                <a:solidFill>
                  <a:srgbClr val="FFFFFF"/>
                </a:solidFill>
              </a:defRPr>
            </a:pPr>
            <a:endParaRPr/>
          </a:p>
        </p:txBody>
      </p:sp>
      <p:sp>
        <p:nvSpPr>
          <p:cNvPr id="240" name="Text Placeholder 8"/>
          <p:cNvSpPr>
            <a:spLocks noGrp="1"/>
          </p:cNvSpPr>
          <p:nvPr>
            <p:ph type="body" sz="quarter" idx="18"/>
          </p:nvPr>
        </p:nvSpPr>
        <p:spPr>
          <a:xfrm>
            <a:off x="6220800" y="4117976"/>
            <a:ext cx="4968001" cy="1758951"/>
          </a:xfrm>
          <a:prstGeom prst="rect">
            <a:avLst/>
          </a:prstGeom>
          <a:ln>
            <a:solidFill>
              <a:srgbClr val="00338D"/>
            </a:solidFill>
            <a:round/>
          </a:ln>
        </p:spPr>
        <p:txBody>
          <a:bodyPr lIns="53999" tIns="53999" rIns="53999" bIns="53999">
            <a:normAutofit/>
          </a:bodyPr>
          <a:lstStyle/>
          <a:p>
            <a:endParaRPr/>
          </a:p>
        </p:txBody>
      </p:sp>
      <p:sp>
        <p:nvSpPr>
          <p:cNvPr id="241" name="Text Placeholder 8"/>
          <p:cNvSpPr>
            <a:spLocks noGrp="1"/>
          </p:cNvSpPr>
          <p:nvPr>
            <p:ph type="body" sz="quarter" idx="19"/>
          </p:nvPr>
        </p:nvSpPr>
        <p:spPr>
          <a:xfrm>
            <a:off x="6220800" y="3741920"/>
            <a:ext cx="4968001" cy="388801"/>
          </a:xfrm>
          <a:prstGeom prst="rect">
            <a:avLst/>
          </a:prstGeom>
          <a:solidFill>
            <a:srgbClr val="00338D"/>
          </a:solidFill>
          <a:ln>
            <a:solidFill>
              <a:srgbClr val="00338D"/>
            </a:solidFill>
            <a:round/>
          </a:ln>
        </p:spPr>
        <p:txBody>
          <a:bodyPr lIns="53999" tIns="53999" rIns="53999" bIns="53999" anchor="ctr">
            <a:normAutofit/>
          </a:bodyPr>
          <a:lstStyle/>
          <a:p>
            <a:pPr>
              <a:defRPr>
                <a:solidFill>
                  <a:srgbClr val="FFFFFF"/>
                </a:solidFill>
              </a:defRPr>
            </a:pPr>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2 - Right dark vertical image">
    <p:spTree>
      <p:nvGrpSpPr>
        <p:cNvPr id="1" name=""/>
        <p:cNvGrpSpPr/>
        <p:nvPr/>
      </p:nvGrpSpPr>
      <p:grpSpPr>
        <a:xfrm>
          <a:off x="0" y="0"/>
          <a:ext cx="0" cy="0"/>
          <a:chOff x="0" y="0"/>
          <a:chExt cx="0" cy="0"/>
        </a:xfrm>
      </p:grpSpPr>
      <p:pic>
        <p:nvPicPr>
          <p:cNvPr id="25" name="Picture 8" descr="Picture 8"/>
          <p:cNvPicPr>
            <a:picLocks noChangeAspect="1"/>
          </p:cNvPicPr>
          <p:nvPr/>
        </p:nvPicPr>
        <p:blipFill>
          <a:blip r:embed="rId2"/>
          <a:stretch>
            <a:fillRect/>
          </a:stretch>
        </p:blipFill>
        <p:spPr>
          <a:xfrm>
            <a:off x="1" y="0"/>
            <a:ext cx="12194772" cy="6858000"/>
          </a:xfrm>
          <a:prstGeom prst="rect">
            <a:avLst/>
          </a:prstGeom>
          <a:ln w="12700">
            <a:miter lim="400000"/>
          </a:ln>
        </p:spPr>
      </p:pic>
      <p:sp>
        <p:nvSpPr>
          <p:cNvPr id="26" name="Title Text"/>
          <p:cNvSpPr txBox="1">
            <a:spLocks noGrp="1"/>
          </p:cNvSpPr>
          <p:nvPr>
            <p:ph type="title"/>
          </p:nvPr>
        </p:nvSpPr>
        <p:spPr>
          <a:xfrm>
            <a:off x="980828" y="1435300"/>
            <a:ext cx="6581117" cy="3510002"/>
          </a:xfrm>
          <a:prstGeom prst="rect">
            <a:avLst/>
          </a:prstGeom>
        </p:spPr>
        <p:txBody>
          <a:bodyPr/>
          <a:lstStyle>
            <a:lvl1pPr>
              <a:defRPr sz="9700">
                <a:solidFill>
                  <a:srgbClr val="FFFFFF"/>
                </a:solidFill>
              </a:defRPr>
            </a:lvl1pPr>
          </a:lstStyle>
          <a:p>
            <a:r>
              <a:t>Title Text</a:t>
            </a:r>
          </a:p>
        </p:txBody>
      </p:sp>
      <p:sp>
        <p:nvSpPr>
          <p:cNvPr id="27" name="Freeform 19"/>
          <p:cNvSpPr/>
          <p:nvPr/>
        </p:nvSpPr>
        <p:spPr>
          <a:xfrm>
            <a:off x="1000127" y="524433"/>
            <a:ext cx="1079151" cy="439654"/>
          </a:xfrm>
          <a:custGeom>
            <a:avLst/>
            <a:gdLst/>
            <a:ahLst/>
            <a:cxnLst>
              <a:cxn ang="0">
                <a:pos x="wd2" y="hd2"/>
              </a:cxn>
              <a:cxn ang="5400000">
                <a:pos x="wd2" y="hd2"/>
              </a:cxn>
              <a:cxn ang="10800000">
                <a:pos x="wd2" y="hd2"/>
              </a:cxn>
              <a:cxn ang="16200000">
                <a:pos x="wd2" y="hd2"/>
              </a:cxn>
            </a:cxnLst>
            <a:rect l="0" t="0" r="r" b="b"/>
            <a:pathLst>
              <a:path w="21600" h="21600" extrusionOk="0">
                <a:moveTo>
                  <a:pt x="21447" y="16484"/>
                </a:moveTo>
                <a:cubicBezTo>
                  <a:pt x="20302" y="16484"/>
                  <a:pt x="20302" y="16484"/>
                  <a:pt x="20302" y="16484"/>
                </a:cubicBezTo>
                <a:cubicBezTo>
                  <a:pt x="20531" y="14589"/>
                  <a:pt x="20531" y="14589"/>
                  <a:pt x="20531" y="14589"/>
                </a:cubicBezTo>
                <a:cubicBezTo>
                  <a:pt x="18242" y="14589"/>
                  <a:pt x="18242" y="14589"/>
                  <a:pt x="18242" y="14589"/>
                </a:cubicBezTo>
                <a:cubicBezTo>
                  <a:pt x="18089" y="16484"/>
                  <a:pt x="18089" y="16484"/>
                  <a:pt x="18089" y="16484"/>
                </a:cubicBezTo>
                <a:cubicBezTo>
                  <a:pt x="16944" y="16484"/>
                  <a:pt x="16944" y="16484"/>
                  <a:pt x="16944" y="16484"/>
                </a:cubicBezTo>
                <a:cubicBezTo>
                  <a:pt x="16944" y="16105"/>
                  <a:pt x="16944" y="16105"/>
                  <a:pt x="16944" y="16105"/>
                </a:cubicBezTo>
                <a:cubicBezTo>
                  <a:pt x="17020" y="15916"/>
                  <a:pt x="17020" y="15726"/>
                  <a:pt x="17020" y="15347"/>
                </a:cubicBezTo>
                <a:cubicBezTo>
                  <a:pt x="17249" y="13453"/>
                  <a:pt x="17784" y="11368"/>
                  <a:pt x="18623" y="11368"/>
                </a:cubicBezTo>
                <a:cubicBezTo>
                  <a:pt x="19005" y="11368"/>
                  <a:pt x="19387" y="11747"/>
                  <a:pt x="19310" y="13074"/>
                </a:cubicBezTo>
                <a:cubicBezTo>
                  <a:pt x="20684" y="13074"/>
                  <a:pt x="20684" y="13074"/>
                  <a:pt x="20684" y="13074"/>
                </a:cubicBezTo>
                <a:cubicBezTo>
                  <a:pt x="20760" y="12505"/>
                  <a:pt x="20837" y="11558"/>
                  <a:pt x="20531" y="10611"/>
                </a:cubicBezTo>
                <a:cubicBezTo>
                  <a:pt x="20302" y="9663"/>
                  <a:pt x="19692" y="9095"/>
                  <a:pt x="18929" y="9095"/>
                </a:cubicBezTo>
                <a:cubicBezTo>
                  <a:pt x="18394" y="9095"/>
                  <a:pt x="17631" y="9474"/>
                  <a:pt x="16944" y="10421"/>
                </a:cubicBezTo>
                <a:cubicBezTo>
                  <a:pt x="16944" y="379"/>
                  <a:pt x="16944" y="379"/>
                  <a:pt x="16944" y="379"/>
                </a:cubicBezTo>
                <a:cubicBezTo>
                  <a:pt x="21447" y="379"/>
                  <a:pt x="21447" y="379"/>
                  <a:pt x="21447" y="379"/>
                </a:cubicBezTo>
                <a:cubicBezTo>
                  <a:pt x="21447" y="16484"/>
                  <a:pt x="21447" y="16484"/>
                  <a:pt x="21447" y="16484"/>
                </a:cubicBezTo>
                <a:cubicBezTo>
                  <a:pt x="21447" y="16484"/>
                  <a:pt x="21447" y="16484"/>
                  <a:pt x="21447" y="16484"/>
                </a:cubicBezTo>
                <a:close/>
                <a:moveTo>
                  <a:pt x="18776" y="19137"/>
                </a:moveTo>
                <a:cubicBezTo>
                  <a:pt x="18547" y="19326"/>
                  <a:pt x="18318" y="19326"/>
                  <a:pt x="18089" y="19326"/>
                </a:cubicBezTo>
                <a:cubicBezTo>
                  <a:pt x="17402" y="19326"/>
                  <a:pt x="16944" y="18568"/>
                  <a:pt x="16944" y="16863"/>
                </a:cubicBezTo>
                <a:cubicBezTo>
                  <a:pt x="19005" y="16863"/>
                  <a:pt x="19005" y="16863"/>
                  <a:pt x="19005" y="16863"/>
                </a:cubicBezTo>
                <a:cubicBezTo>
                  <a:pt x="18776" y="19137"/>
                  <a:pt x="18776" y="19137"/>
                  <a:pt x="18776" y="19137"/>
                </a:cubicBezTo>
                <a:cubicBezTo>
                  <a:pt x="18776" y="19137"/>
                  <a:pt x="18776" y="19137"/>
                  <a:pt x="18776" y="19137"/>
                </a:cubicBezTo>
                <a:close/>
                <a:moveTo>
                  <a:pt x="16257" y="10042"/>
                </a:moveTo>
                <a:cubicBezTo>
                  <a:pt x="16257" y="12316"/>
                  <a:pt x="16257" y="12316"/>
                  <a:pt x="16257" y="12316"/>
                </a:cubicBezTo>
                <a:cubicBezTo>
                  <a:pt x="15952" y="13453"/>
                  <a:pt x="15723" y="14589"/>
                  <a:pt x="15647" y="15537"/>
                </a:cubicBezTo>
                <a:cubicBezTo>
                  <a:pt x="15570" y="15726"/>
                  <a:pt x="15570" y="16105"/>
                  <a:pt x="15570" y="16484"/>
                </a:cubicBezTo>
                <a:cubicBezTo>
                  <a:pt x="14883" y="16484"/>
                  <a:pt x="14883" y="16484"/>
                  <a:pt x="14883" y="16484"/>
                </a:cubicBezTo>
                <a:cubicBezTo>
                  <a:pt x="15494" y="9853"/>
                  <a:pt x="15494" y="9853"/>
                  <a:pt x="15494" y="9853"/>
                </a:cubicBezTo>
                <a:cubicBezTo>
                  <a:pt x="13586" y="9853"/>
                  <a:pt x="13586" y="9853"/>
                  <a:pt x="13586" y="9853"/>
                </a:cubicBezTo>
                <a:cubicBezTo>
                  <a:pt x="11907" y="16484"/>
                  <a:pt x="11907" y="16484"/>
                  <a:pt x="11907" y="16484"/>
                </a:cubicBezTo>
                <a:cubicBezTo>
                  <a:pt x="11754" y="16484"/>
                  <a:pt x="11754" y="16484"/>
                  <a:pt x="11754" y="16484"/>
                </a:cubicBezTo>
                <a:cubicBezTo>
                  <a:pt x="11754" y="379"/>
                  <a:pt x="11754" y="379"/>
                  <a:pt x="11754" y="379"/>
                </a:cubicBezTo>
                <a:cubicBezTo>
                  <a:pt x="16257" y="379"/>
                  <a:pt x="16257" y="379"/>
                  <a:pt x="16257" y="379"/>
                </a:cubicBezTo>
                <a:cubicBezTo>
                  <a:pt x="16257" y="10042"/>
                  <a:pt x="16257" y="10042"/>
                  <a:pt x="16257" y="10042"/>
                </a:cubicBezTo>
                <a:cubicBezTo>
                  <a:pt x="16257" y="10042"/>
                  <a:pt x="16257" y="10042"/>
                  <a:pt x="16257" y="10042"/>
                </a:cubicBezTo>
                <a:close/>
                <a:moveTo>
                  <a:pt x="13739" y="16484"/>
                </a:moveTo>
                <a:cubicBezTo>
                  <a:pt x="13052" y="16484"/>
                  <a:pt x="13052" y="16484"/>
                  <a:pt x="13052" y="16484"/>
                </a:cubicBezTo>
                <a:cubicBezTo>
                  <a:pt x="14120" y="12505"/>
                  <a:pt x="14120" y="12505"/>
                  <a:pt x="14120" y="12505"/>
                </a:cubicBezTo>
                <a:cubicBezTo>
                  <a:pt x="13739" y="16484"/>
                  <a:pt x="13739" y="16484"/>
                  <a:pt x="13739" y="16484"/>
                </a:cubicBezTo>
                <a:cubicBezTo>
                  <a:pt x="13739" y="16484"/>
                  <a:pt x="13739" y="16484"/>
                  <a:pt x="13739" y="16484"/>
                </a:cubicBezTo>
                <a:close/>
                <a:moveTo>
                  <a:pt x="11067" y="9853"/>
                </a:moveTo>
                <a:cubicBezTo>
                  <a:pt x="9922" y="9853"/>
                  <a:pt x="9922" y="9853"/>
                  <a:pt x="9922" y="9853"/>
                </a:cubicBezTo>
                <a:cubicBezTo>
                  <a:pt x="9159" y="16484"/>
                  <a:pt x="9159" y="16484"/>
                  <a:pt x="9159" y="16484"/>
                </a:cubicBezTo>
                <a:cubicBezTo>
                  <a:pt x="7938" y="16484"/>
                  <a:pt x="7938" y="16484"/>
                  <a:pt x="7938" y="16484"/>
                </a:cubicBezTo>
                <a:cubicBezTo>
                  <a:pt x="8548" y="15916"/>
                  <a:pt x="8930" y="14779"/>
                  <a:pt x="9083" y="13263"/>
                </a:cubicBezTo>
                <a:cubicBezTo>
                  <a:pt x="9159" y="12126"/>
                  <a:pt x="9083" y="11179"/>
                  <a:pt x="8930" y="10611"/>
                </a:cubicBezTo>
                <a:cubicBezTo>
                  <a:pt x="8625" y="9663"/>
                  <a:pt x="8014" y="9853"/>
                  <a:pt x="7480" y="9853"/>
                </a:cubicBezTo>
                <a:cubicBezTo>
                  <a:pt x="7404" y="9853"/>
                  <a:pt x="6564" y="9853"/>
                  <a:pt x="6564" y="9853"/>
                </a:cubicBezTo>
                <a:cubicBezTo>
                  <a:pt x="6564" y="379"/>
                  <a:pt x="6564" y="379"/>
                  <a:pt x="6564" y="379"/>
                </a:cubicBezTo>
                <a:cubicBezTo>
                  <a:pt x="11067" y="379"/>
                  <a:pt x="11067" y="379"/>
                  <a:pt x="11067" y="379"/>
                </a:cubicBezTo>
                <a:cubicBezTo>
                  <a:pt x="11067" y="9853"/>
                  <a:pt x="11067" y="9853"/>
                  <a:pt x="11067" y="9853"/>
                </a:cubicBezTo>
                <a:cubicBezTo>
                  <a:pt x="11067" y="9853"/>
                  <a:pt x="11067" y="9853"/>
                  <a:pt x="11067" y="9853"/>
                </a:cubicBezTo>
                <a:close/>
                <a:moveTo>
                  <a:pt x="10304" y="16484"/>
                </a:moveTo>
                <a:cubicBezTo>
                  <a:pt x="10762" y="12316"/>
                  <a:pt x="10762" y="12316"/>
                  <a:pt x="10762" y="12316"/>
                </a:cubicBezTo>
                <a:cubicBezTo>
                  <a:pt x="10838" y="16484"/>
                  <a:pt x="10838" y="16484"/>
                  <a:pt x="10838" y="16484"/>
                </a:cubicBezTo>
                <a:cubicBezTo>
                  <a:pt x="10304" y="16484"/>
                  <a:pt x="10304" y="16484"/>
                  <a:pt x="10304" y="16484"/>
                </a:cubicBezTo>
                <a:cubicBezTo>
                  <a:pt x="10304" y="16484"/>
                  <a:pt x="10304" y="16484"/>
                  <a:pt x="10304" y="16484"/>
                </a:cubicBezTo>
                <a:close/>
                <a:moveTo>
                  <a:pt x="7098" y="14968"/>
                </a:moveTo>
                <a:cubicBezTo>
                  <a:pt x="7098" y="14968"/>
                  <a:pt x="7098" y="14968"/>
                  <a:pt x="7098" y="14968"/>
                </a:cubicBezTo>
                <a:cubicBezTo>
                  <a:pt x="7022" y="14968"/>
                  <a:pt x="6946" y="14968"/>
                  <a:pt x="6946" y="14968"/>
                </a:cubicBezTo>
                <a:cubicBezTo>
                  <a:pt x="6869" y="14968"/>
                  <a:pt x="6793" y="14968"/>
                  <a:pt x="6793" y="14968"/>
                </a:cubicBezTo>
                <a:cubicBezTo>
                  <a:pt x="6488" y="14968"/>
                  <a:pt x="6488" y="14968"/>
                  <a:pt x="6488" y="14968"/>
                </a:cubicBezTo>
                <a:cubicBezTo>
                  <a:pt x="6640" y="13642"/>
                  <a:pt x="6640" y="13642"/>
                  <a:pt x="6640" y="13642"/>
                </a:cubicBezTo>
                <a:cubicBezTo>
                  <a:pt x="6640" y="13074"/>
                  <a:pt x="6640" y="13074"/>
                  <a:pt x="6640" y="13074"/>
                </a:cubicBezTo>
                <a:cubicBezTo>
                  <a:pt x="6793" y="11747"/>
                  <a:pt x="6793" y="11747"/>
                  <a:pt x="6793" y="11747"/>
                </a:cubicBezTo>
                <a:cubicBezTo>
                  <a:pt x="6869" y="11747"/>
                  <a:pt x="6946" y="11747"/>
                  <a:pt x="7022" y="11747"/>
                </a:cubicBezTo>
                <a:cubicBezTo>
                  <a:pt x="7251" y="11747"/>
                  <a:pt x="7251" y="11747"/>
                  <a:pt x="7251" y="11747"/>
                </a:cubicBezTo>
                <a:cubicBezTo>
                  <a:pt x="7633" y="11747"/>
                  <a:pt x="7861" y="11747"/>
                  <a:pt x="7938" y="11937"/>
                </a:cubicBezTo>
                <a:cubicBezTo>
                  <a:pt x="8014" y="12316"/>
                  <a:pt x="8014" y="12695"/>
                  <a:pt x="7938" y="13263"/>
                </a:cubicBezTo>
                <a:cubicBezTo>
                  <a:pt x="7785" y="14211"/>
                  <a:pt x="7633" y="14779"/>
                  <a:pt x="7098" y="14968"/>
                </a:cubicBezTo>
                <a:moveTo>
                  <a:pt x="5801" y="10421"/>
                </a:moveTo>
                <a:cubicBezTo>
                  <a:pt x="5724" y="10989"/>
                  <a:pt x="5724" y="10989"/>
                  <a:pt x="5724" y="10989"/>
                </a:cubicBezTo>
                <a:cubicBezTo>
                  <a:pt x="5114" y="16295"/>
                  <a:pt x="5114" y="16295"/>
                  <a:pt x="5114" y="16295"/>
                </a:cubicBezTo>
                <a:cubicBezTo>
                  <a:pt x="5114" y="16484"/>
                  <a:pt x="5114" y="16484"/>
                  <a:pt x="5114" y="16484"/>
                </a:cubicBezTo>
                <a:cubicBezTo>
                  <a:pt x="2977" y="16484"/>
                  <a:pt x="2977" y="16484"/>
                  <a:pt x="2977" y="16484"/>
                </a:cubicBezTo>
                <a:cubicBezTo>
                  <a:pt x="2824" y="15537"/>
                  <a:pt x="2824" y="15537"/>
                  <a:pt x="2824" y="15537"/>
                </a:cubicBezTo>
                <a:cubicBezTo>
                  <a:pt x="5114" y="9853"/>
                  <a:pt x="5114" y="9853"/>
                  <a:pt x="5114" y="9853"/>
                </a:cubicBezTo>
                <a:cubicBezTo>
                  <a:pt x="3664" y="9853"/>
                  <a:pt x="3664" y="9853"/>
                  <a:pt x="3664" y="9853"/>
                </a:cubicBezTo>
                <a:cubicBezTo>
                  <a:pt x="1908" y="14589"/>
                  <a:pt x="1908" y="14589"/>
                  <a:pt x="1908" y="14589"/>
                </a:cubicBezTo>
                <a:cubicBezTo>
                  <a:pt x="2442" y="9853"/>
                  <a:pt x="2442" y="9853"/>
                  <a:pt x="2442" y="9853"/>
                </a:cubicBezTo>
                <a:cubicBezTo>
                  <a:pt x="1374" y="9853"/>
                  <a:pt x="1374" y="9853"/>
                  <a:pt x="1374" y="9853"/>
                </a:cubicBezTo>
                <a:cubicBezTo>
                  <a:pt x="1374" y="379"/>
                  <a:pt x="1374" y="379"/>
                  <a:pt x="1374" y="379"/>
                </a:cubicBezTo>
                <a:cubicBezTo>
                  <a:pt x="5801" y="379"/>
                  <a:pt x="5801" y="379"/>
                  <a:pt x="5801" y="379"/>
                </a:cubicBezTo>
                <a:cubicBezTo>
                  <a:pt x="5801" y="10421"/>
                  <a:pt x="5801" y="10421"/>
                  <a:pt x="5801" y="10421"/>
                </a:cubicBezTo>
                <a:cubicBezTo>
                  <a:pt x="5801" y="10421"/>
                  <a:pt x="5801" y="10421"/>
                  <a:pt x="5801" y="10421"/>
                </a:cubicBezTo>
                <a:close/>
                <a:moveTo>
                  <a:pt x="1679" y="16484"/>
                </a:moveTo>
                <a:cubicBezTo>
                  <a:pt x="1679" y="16484"/>
                  <a:pt x="1679" y="16484"/>
                  <a:pt x="1679" y="16484"/>
                </a:cubicBezTo>
                <a:cubicBezTo>
                  <a:pt x="1679" y="16484"/>
                  <a:pt x="1679" y="16484"/>
                  <a:pt x="1679" y="16484"/>
                </a:cubicBezTo>
                <a:cubicBezTo>
                  <a:pt x="1679" y="16484"/>
                  <a:pt x="1679" y="16484"/>
                  <a:pt x="1679" y="16484"/>
                </a:cubicBezTo>
                <a:cubicBezTo>
                  <a:pt x="1679" y="16484"/>
                  <a:pt x="1679" y="16484"/>
                  <a:pt x="1679" y="16484"/>
                </a:cubicBezTo>
                <a:close/>
                <a:moveTo>
                  <a:pt x="16792" y="0"/>
                </a:moveTo>
                <a:cubicBezTo>
                  <a:pt x="16792" y="10800"/>
                  <a:pt x="16792" y="10800"/>
                  <a:pt x="16792" y="10800"/>
                </a:cubicBezTo>
                <a:cubicBezTo>
                  <a:pt x="16639" y="11179"/>
                  <a:pt x="16486" y="11368"/>
                  <a:pt x="16410" y="11747"/>
                </a:cubicBezTo>
                <a:cubicBezTo>
                  <a:pt x="16410" y="0"/>
                  <a:pt x="16410" y="0"/>
                  <a:pt x="16410" y="0"/>
                </a:cubicBezTo>
                <a:cubicBezTo>
                  <a:pt x="11601" y="0"/>
                  <a:pt x="11601" y="0"/>
                  <a:pt x="11601" y="0"/>
                </a:cubicBezTo>
                <a:cubicBezTo>
                  <a:pt x="11601" y="9853"/>
                  <a:pt x="11601" y="9853"/>
                  <a:pt x="11601" y="9853"/>
                </a:cubicBezTo>
                <a:cubicBezTo>
                  <a:pt x="11220" y="9853"/>
                  <a:pt x="11220" y="9853"/>
                  <a:pt x="11220" y="9853"/>
                </a:cubicBezTo>
                <a:cubicBezTo>
                  <a:pt x="11220" y="0"/>
                  <a:pt x="11220" y="0"/>
                  <a:pt x="11220" y="0"/>
                </a:cubicBezTo>
                <a:cubicBezTo>
                  <a:pt x="6411" y="0"/>
                  <a:pt x="6411" y="0"/>
                  <a:pt x="6411" y="0"/>
                </a:cubicBezTo>
                <a:cubicBezTo>
                  <a:pt x="6411" y="9853"/>
                  <a:pt x="6411" y="9853"/>
                  <a:pt x="6411" y="9853"/>
                </a:cubicBezTo>
                <a:cubicBezTo>
                  <a:pt x="6030" y="9853"/>
                  <a:pt x="6030" y="9853"/>
                  <a:pt x="6030" y="9853"/>
                </a:cubicBezTo>
                <a:cubicBezTo>
                  <a:pt x="6030" y="0"/>
                  <a:pt x="6030" y="0"/>
                  <a:pt x="6030" y="0"/>
                </a:cubicBezTo>
                <a:cubicBezTo>
                  <a:pt x="1221" y="0"/>
                  <a:pt x="1221" y="0"/>
                  <a:pt x="1221" y="0"/>
                </a:cubicBezTo>
                <a:cubicBezTo>
                  <a:pt x="1221" y="11179"/>
                  <a:pt x="1221" y="11179"/>
                  <a:pt x="1221" y="11179"/>
                </a:cubicBezTo>
                <a:cubicBezTo>
                  <a:pt x="0" y="21411"/>
                  <a:pt x="0" y="21411"/>
                  <a:pt x="0" y="21411"/>
                </a:cubicBezTo>
                <a:cubicBezTo>
                  <a:pt x="1069" y="21411"/>
                  <a:pt x="1069" y="21411"/>
                  <a:pt x="1069" y="21411"/>
                </a:cubicBezTo>
                <a:cubicBezTo>
                  <a:pt x="1603" y="16863"/>
                  <a:pt x="1603" y="16863"/>
                  <a:pt x="1603" y="16863"/>
                </a:cubicBezTo>
                <a:cubicBezTo>
                  <a:pt x="1755" y="16863"/>
                  <a:pt x="1755" y="16863"/>
                  <a:pt x="1755" y="16863"/>
                </a:cubicBezTo>
                <a:cubicBezTo>
                  <a:pt x="2671" y="21411"/>
                  <a:pt x="2671" y="21411"/>
                  <a:pt x="2671" y="21411"/>
                </a:cubicBezTo>
                <a:cubicBezTo>
                  <a:pt x="3969" y="21411"/>
                  <a:pt x="3969" y="21411"/>
                  <a:pt x="3969" y="21411"/>
                </a:cubicBezTo>
                <a:cubicBezTo>
                  <a:pt x="3053" y="16863"/>
                  <a:pt x="3053" y="16863"/>
                  <a:pt x="3053" y="16863"/>
                </a:cubicBezTo>
                <a:cubicBezTo>
                  <a:pt x="5037" y="16863"/>
                  <a:pt x="5037" y="16863"/>
                  <a:pt x="5037" y="16863"/>
                </a:cubicBezTo>
                <a:cubicBezTo>
                  <a:pt x="4503" y="21411"/>
                  <a:pt x="4503" y="21411"/>
                  <a:pt x="4503" y="21411"/>
                </a:cubicBezTo>
                <a:cubicBezTo>
                  <a:pt x="5648" y="21411"/>
                  <a:pt x="5648" y="21411"/>
                  <a:pt x="5648" y="21411"/>
                </a:cubicBezTo>
                <a:cubicBezTo>
                  <a:pt x="6182" y="16863"/>
                  <a:pt x="6182" y="16863"/>
                  <a:pt x="6182" y="16863"/>
                </a:cubicBezTo>
                <a:cubicBezTo>
                  <a:pt x="6488" y="16863"/>
                  <a:pt x="6488" y="16863"/>
                  <a:pt x="6488" y="16863"/>
                </a:cubicBezTo>
                <a:cubicBezTo>
                  <a:pt x="6488" y="16863"/>
                  <a:pt x="6488" y="16863"/>
                  <a:pt x="6488" y="16863"/>
                </a:cubicBezTo>
                <a:cubicBezTo>
                  <a:pt x="6869" y="16863"/>
                  <a:pt x="6869" y="16863"/>
                  <a:pt x="6869" y="16863"/>
                </a:cubicBezTo>
                <a:cubicBezTo>
                  <a:pt x="6869" y="16863"/>
                  <a:pt x="6869" y="16863"/>
                  <a:pt x="6869" y="16863"/>
                </a:cubicBezTo>
                <a:cubicBezTo>
                  <a:pt x="9083" y="16863"/>
                  <a:pt x="9083" y="16863"/>
                  <a:pt x="9083" y="16863"/>
                </a:cubicBezTo>
                <a:cubicBezTo>
                  <a:pt x="8548" y="21411"/>
                  <a:pt x="8548" y="21411"/>
                  <a:pt x="8548" y="21411"/>
                </a:cubicBezTo>
                <a:cubicBezTo>
                  <a:pt x="9770" y="21411"/>
                  <a:pt x="9770" y="21411"/>
                  <a:pt x="9770" y="21411"/>
                </a:cubicBezTo>
                <a:cubicBezTo>
                  <a:pt x="10304" y="16863"/>
                  <a:pt x="10304" y="16863"/>
                  <a:pt x="10304" y="16863"/>
                </a:cubicBezTo>
                <a:cubicBezTo>
                  <a:pt x="10838" y="16863"/>
                  <a:pt x="10838" y="16863"/>
                  <a:pt x="10838" y="16863"/>
                </a:cubicBezTo>
                <a:cubicBezTo>
                  <a:pt x="10838" y="21411"/>
                  <a:pt x="10838" y="21411"/>
                  <a:pt x="10838" y="21411"/>
                </a:cubicBezTo>
                <a:cubicBezTo>
                  <a:pt x="11830" y="21411"/>
                  <a:pt x="11830" y="21411"/>
                  <a:pt x="11830" y="21411"/>
                </a:cubicBezTo>
                <a:cubicBezTo>
                  <a:pt x="12975" y="16863"/>
                  <a:pt x="12975" y="16863"/>
                  <a:pt x="12975" y="16863"/>
                </a:cubicBezTo>
                <a:cubicBezTo>
                  <a:pt x="13739" y="16863"/>
                  <a:pt x="13739" y="16863"/>
                  <a:pt x="13739" y="16863"/>
                </a:cubicBezTo>
                <a:cubicBezTo>
                  <a:pt x="13357" y="21411"/>
                  <a:pt x="13357" y="21411"/>
                  <a:pt x="13357" y="21411"/>
                </a:cubicBezTo>
                <a:cubicBezTo>
                  <a:pt x="14502" y="21411"/>
                  <a:pt x="14502" y="21411"/>
                  <a:pt x="14502" y="21411"/>
                </a:cubicBezTo>
                <a:cubicBezTo>
                  <a:pt x="14883" y="16863"/>
                  <a:pt x="14883" y="16863"/>
                  <a:pt x="14883" y="16863"/>
                </a:cubicBezTo>
                <a:cubicBezTo>
                  <a:pt x="15570" y="16863"/>
                  <a:pt x="15570" y="16863"/>
                  <a:pt x="15570" y="16863"/>
                </a:cubicBezTo>
                <a:cubicBezTo>
                  <a:pt x="15494" y="18189"/>
                  <a:pt x="15647" y="19516"/>
                  <a:pt x="16028" y="20463"/>
                </a:cubicBezTo>
                <a:cubicBezTo>
                  <a:pt x="16486" y="21411"/>
                  <a:pt x="17173" y="21600"/>
                  <a:pt x="17707" y="21600"/>
                </a:cubicBezTo>
                <a:cubicBezTo>
                  <a:pt x="18394" y="21600"/>
                  <a:pt x="19158" y="21411"/>
                  <a:pt x="19845" y="21032"/>
                </a:cubicBezTo>
                <a:cubicBezTo>
                  <a:pt x="20302" y="16863"/>
                  <a:pt x="20302" y="16863"/>
                  <a:pt x="20302" y="16863"/>
                </a:cubicBezTo>
                <a:cubicBezTo>
                  <a:pt x="21600" y="16863"/>
                  <a:pt x="21600" y="16863"/>
                  <a:pt x="21600" y="16863"/>
                </a:cubicBezTo>
                <a:cubicBezTo>
                  <a:pt x="21600" y="0"/>
                  <a:pt x="21600" y="0"/>
                  <a:pt x="21600" y="0"/>
                </a:cubicBezTo>
                <a:cubicBezTo>
                  <a:pt x="16792" y="0"/>
                  <a:pt x="16792" y="0"/>
                  <a:pt x="16792" y="0"/>
                </a:cubicBezTo>
                <a:cubicBezTo>
                  <a:pt x="16792" y="0"/>
                  <a:pt x="16792" y="0"/>
                  <a:pt x="16792" y="0"/>
                </a:cubicBezTo>
                <a:close/>
              </a:path>
            </a:pathLst>
          </a:custGeom>
          <a:solidFill>
            <a:srgbClr val="FFFFFF"/>
          </a:solidFill>
          <a:ln w="12700">
            <a:miter lim="400000"/>
          </a:ln>
        </p:spPr>
        <p:txBody>
          <a:bodyPr lIns="54610" tIns="54610" rIns="54610" bIns="54610"/>
          <a:lstStyle/>
          <a:p>
            <a:pPr>
              <a:defRPr sz="1800"/>
            </a:pPr>
            <a:endParaRPr/>
          </a:p>
        </p:txBody>
      </p:sp>
      <p:sp>
        <p:nvSpPr>
          <p:cNvPr id="28" name="Body Level One…"/>
          <p:cNvSpPr txBox="1">
            <a:spLocks noGrp="1"/>
          </p:cNvSpPr>
          <p:nvPr>
            <p:ph type="body" sz="quarter" idx="1"/>
          </p:nvPr>
        </p:nvSpPr>
        <p:spPr>
          <a:xfrm>
            <a:off x="1020425" y="5390900"/>
            <a:ext cx="6541519" cy="216001"/>
          </a:xfrm>
          <a:prstGeom prst="rect">
            <a:avLst/>
          </a:prstGeom>
        </p:spPr>
        <p:txBody>
          <a:bodyPr>
            <a:normAutofit/>
          </a:bodyPr>
          <a:lstStyle>
            <a:lvl1pPr>
              <a:defRPr sz="900">
                <a:solidFill>
                  <a:srgbClr val="FFFFFF"/>
                </a:solidFill>
              </a:defRPr>
            </a:lvl1pPr>
            <a:lvl2pPr>
              <a:defRPr sz="900">
                <a:solidFill>
                  <a:srgbClr val="FFFFFF"/>
                </a:solidFill>
              </a:defRPr>
            </a:lvl2pPr>
            <a:lvl3pPr>
              <a:defRPr sz="900">
                <a:solidFill>
                  <a:srgbClr val="FFFFFF"/>
                </a:solidFill>
              </a:defRPr>
            </a:lvl3pPr>
            <a:lvl4pPr>
              <a:defRPr sz="900">
                <a:solidFill>
                  <a:srgbClr val="FFFFFF"/>
                </a:solidFill>
              </a:defRPr>
            </a:lvl4pPr>
            <a:lvl5pPr>
              <a:defRPr sz="9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1067561">
              <a:defRPr sz="12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Image only">
    <p:spTree>
      <p:nvGrpSpPr>
        <p:cNvPr id="1" name=""/>
        <p:cNvGrpSpPr/>
        <p:nvPr/>
      </p:nvGrpSpPr>
      <p:grpSpPr>
        <a:xfrm>
          <a:off x="0" y="0"/>
          <a:ext cx="0" cy="0"/>
          <a:chOff x="0" y="0"/>
          <a:chExt cx="0" cy="0"/>
        </a:xfrm>
      </p:grpSpPr>
      <p:pic>
        <p:nvPicPr>
          <p:cNvPr id="248" name="Picture 3" descr="Picture 3"/>
          <p:cNvPicPr>
            <a:picLocks noChangeAspect="1"/>
          </p:cNvPicPr>
          <p:nvPr/>
        </p:nvPicPr>
        <p:blipFill>
          <a:blip r:embed="rId2"/>
          <a:srcRect l="8624" t="16167" r="19535" b="11976"/>
          <a:stretch>
            <a:fillRect/>
          </a:stretch>
        </p:blipFill>
        <p:spPr>
          <a:xfrm>
            <a:off x="0" y="0"/>
            <a:ext cx="12192001" cy="6858000"/>
          </a:xfrm>
          <a:prstGeom prst="rect">
            <a:avLst/>
          </a:prstGeom>
          <a:ln w="12700">
            <a:miter lim="400000"/>
          </a:ln>
        </p:spPr>
      </p:pic>
      <p:sp>
        <p:nvSpPr>
          <p:cNvPr id="249" name="Freeform 19"/>
          <p:cNvSpPr/>
          <p:nvPr/>
        </p:nvSpPr>
        <p:spPr>
          <a:xfrm>
            <a:off x="1003200" y="6266998"/>
            <a:ext cx="484030" cy="196894"/>
          </a:xfrm>
          <a:custGeom>
            <a:avLst/>
            <a:gdLst/>
            <a:ahLst/>
            <a:cxnLst>
              <a:cxn ang="0">
                <a:pos x="wd2" y="hd2"/>
              </a:cxn>
              <a:cxn ang="5400000">
                <a:pos x="wd2" y="hd2"/>
              </a:cxn>
              <a:cxn ang="10800000">
                <a:pos x="wd2" y="hd2"/>
              </a:cxn>
              <a:cxn ang="16200000">
                <a:pos x="wd2" y="hd2"/>
              </a:cxn>
            </a:cxnLst>
            <a:rect l="0" t="0" r="r" b="b"/>
            <a:pathLst>
              <a:path w="21600" h="21600" extrusionOk="0">
                <a:moveTo>
                  <a:pt x="21447" y="16484"/>
                </a:moveTo>
                <a:cubicBezTo>
                  <a:pt x="20302" y="16484"/>
                  <a:pt x="20302" y="16484"/>
                  <a:pt x="20302" y="16484"/>
                </a:cubicBezTo>
                <a:cubicBezTo>
                  <a:pt x="20531" y="14589"/>
                  <a:pt x="20531" y="14589"/>
                  <a:pt x="20531" y="14589"/>
                </a:cubicBezTo>
                <a:cubicBezTo>
                  <a:pt x="18242" y="14589"/>
                  <a:pt x="18242" y="14589"/>
                  <a:pt x="18242" y="14589"/>
                </a:cubicBezTo>
                <a:cubicBezTo>
                  <a:pt x="18089" y="16484"/>
                  <a:pt x="18089" y="16484"/>
                  <a:pt x="18089" y="16484"/>
                </a:cubicBezTo>
                <a:cubicBezTo>
                  <a:pt x="16944" y="16484"/>
                  <a:pt x="16944" y="16484"/>
                  <a:pt x="16944" y="16484"/>
                </a:cubicBezTo>
                <a:cubicBezTo>
                  <a:pt x="16944" y="16105"/>
                  <a:pt x="16944" y="16105"/>
                  <a:pt x="16944" y="16105"/>
                </a:cubicBezTo>
                <a:cubicBezTo>
                  <a:pt x="17020" y="15916"/>
                  <a:pt x="17020" y="15726"/>
                  <a:pt x="17020" y="15347"/>
                </a:cubicBezTo>
                <a:cubicBezTo>
                  <a:pt x="17249" y="13453"/>
                  <a:pt x="17784" y="11368"/>
                  <a:pt x="18623" y="11368"/>
                </a:cubicBezTo>
                <a:cubicBezTo>
                  <a:pt x="19005" y="11368"/>
                  <a:pt x="19387" y="11747"/>
                  <a:pt x="19310" y="13074"/>
                </a:cubicBezTo>
                <a:cubicBezTo>
                  <a:pt x="20684" y="13074"/>
                  <a:pt x="20684" y="13074"/>
                  <a:pt x="20684" y="13074"/>
                </a:cubicBezTo>
                <a:cubicBezTo>
                  <a:pt x="20760" y="12505"/>
                  <a:pt x="20837" y="11558"/>
                  <a:pt x="20531" y="10611"/>
                </a:cubicBezTo>
                <a:cubicBezTo>
                  <a:pt x="20302" y="9663"/>
                  <a:pt x="19692" y="9095"/>
                  <a:pt x="18929" y="9095"/>
                </a:cubicBezTo>
                <a:cubicBezTo>
                  <a:pt x="18394" y="9095"/>
                  <a:pt x="17631" y="9474"/>
                  <a:pt x="16944" y="10421"/>
                </a:cubicBezTo>
                <a:cubicBezTo>
                  <a:pt x="16944" y="379"/>
                  <a:pt x="16944" y="379"/>
                  <a:pt x="16944" y="379"/>
                </a:cubicBezTo>
                <a:cubicBezTo>
                  <a:pt x="21447" y="379"/>
                  <a:pt x="21447" y="379"/>
                  <a:pt x="21447" y="379"/>
                </a:cubicBezTo>
                <a:cubicBezTo>
                  <a:pt x="21447" y="16484"/>
                  <a:pt x="21447" y="16484"/>
                  <a:pt x="21447" y="16484"/>
                </a:cubicBezTo>
                <a:cubicBezTo>
                  <a:pt x="21447" y="16484"/>
                  <a:pt x="21447" y="16484"/>
                  <a:pt x="21447" y="16484"/>
                </a:cubicBezTo>
                <a:close/>
                <a:moveTo>
                  <a:pt x="18776" y="19137"/>
                </a:moveTo>
                <a:cubicBezTo>
                  <a:pt x="18547" y="19326"/>
                  <a:pt x="18318" y="19326"/>
                  <a:pt x="18089" y="19326"/>
                </a:cubicBezTo>
                <a:cubicBezTo>
                  <a:pt x="17402" y="19326"/>
                  <a:pt x="16944" y="18568"/>
                  <a:pt x="16944" y="16863"/>
                </a:cubicBezTo>
                <a:cubicBezTo>
                  <a:pt x="19005" y="16863"/>
                  <a:pt x="19005" y="16863"/>
                  <a:pt x="19005" y="16863"/>
                </a:cubicBezTo>
                <a:cubicBezTo>
                  <a:pt x="18776" y="19137"/>
                  <a:pt x="18776" y="19137"/>
                  <a:pt x="18776" y="19137"/>
                </a:cubicBezTo>
                <a:cubicBezTo>
                  <a:pt x="18776" y="19137"/>
                  <a:pt x="18776" y="19137"/>
                  <a:pt x="18776" y="19137"/>
                </a:cubicBezTo>
                <a:close/>
                <a:moveTo>
                  <a:pt x="16257" y="10042"/>
                </a:moveTo>
                <a:cubicBezTo>
                  <a:pt x="16257" y="12316"/>
                  <a:pt x="16257" y="12316"/>
                  <a:pt x="16257" y="12316"/>
                </a:cubicBezTo>
                <a:cubicBezTo>
                  <a:pt x="15952" y="13453"/>
                  <a:pt x="15723" y="14589"/>
                  <a:pt x="15647" y="15537"/>
                </a:cubicBezTo>
                <a:cubicBezTo>
                  <a:pt x="15570" y="15726"/>
                  <a:pt x="15570" y="16105"/>
                  <a:pt x="15570" y="16484"/>
                </a:cubicBezTo>
                <a:cubicBezTo>
                  <a:pt x="14883" y="16484"/>
                  <a:pt x="14883" y="16484"/>
                  <a:pt x="14883" y="16484"/>
                </a:cubicBezTo>
                <a:cubicBezTo>
                  <a:pt x="15494" y="9853"/>
                  <a:pt x="15494" y="9853"/>
                  <a:pt x="15494" y="9853"/>
                </a:cubicBezTo>
                <a:cubicBezTo>
                  <a:pt x="13586" y="9853"/>
                  <a:pt x="13586" y="9853"/>
                  <a:pt x="13586" y="9853"/>
                </a:cubicBezTo>
                <a:cubicBezTo>
                  <a:pt x="11907" y="16484"/>
                  <a:pt x="11907" y="16484"/>
                  <a:pt x="11907" y="16484"/>
                </a:cubicBezTo>
                <a:cubicBezTo>
                  <a:pt x="11754" y="16484"/>
                  <a:pt x="11754" y="16484"/>
                  <a:pt x="11754" y="16484"/>
                </a:cubicBezTo>
                <a:cubicBezTo>
                  <a:pt x="11754" y="379"/>
                  <a:pt x="11754" y="379"/>
                  <a:pt x="11754" y="379"/>
                </a:cubicBezTo>
                <a:cubicBezTo>
                  <a:pt x="16257" y="379"/>
                  <a:pt x="16257" y="379"/>
                  <a:pt x="16257" y="379"/>
                </a:cubicBezTo>
                <a:cubicBezTo>
                  <a:pt x="16257" y="10042"/>
                  <a:pt x="16257" y="10042"/>
                  <a:pt x="16257" y="10042"/>
                </a:cubicBezTo>
                <a:cubicBezTo>
                  <a:pt x="16257" y="10042"/>
                  <a:pt x="16257" y="10042"/>
                  <a:pt x="16257" y="10042"/>
                </a:cubicBezTo>
                <a:close/>
                <a:moveTo>
                  <a:pt x="13739" y="16484"/>
                </a:moveTo>
                <a:cubicBezTo>
                  <a:pt x="13052" y="16484"/>
                  <a:pt x="13052" y="16484"/>
                  <a:pt x="13052" y="16484"/>
                </a:cubicBezTo>
                <a:cubicBezTo>
                  <a:pt x="14120" y="12505"/>
                  <a:pt x="14120" y="12505"/>
                  <a:pt x="14120" y="12505"/>
                </a:cubicBezTo>
                <a:cubicBezTo>
                  <a:pt x="13739" y="16484"/>
                  <a:pt x="13739" y="16484"/>
                  <a:pt x="13739" y="16484"/>
                </a:cubicBezTo>
                <a:cubicBezTo>
                  <a:pt x="13739" y="16484"/>
                  <a:pt x="13739" y="16484"/>
                  <a:pt x="13739" y="16484"/>
                </a:cubicBezTo>
                <a:close/>
                <a:moveTo>
                  <a:pt x="11067" y="9853"/>
                </a:moveTo>
                <a:cubicBezTo>
                  <a:pt x="9922" y="9853"/>
                  <a:pt x="9922" y="9853"/>
                  <a:pt x="9922" y="9853"/>
                </a:cubicBezTo>
                <a:cubicBezTo>
                  <a:pt x="9159" y="16484"/>
                  <a:pt x="9159" y="16484"/>
                  <a:pt x="9159" y="16484"/>
                </a:cubicBezTo>
                <a:cubicBezTo>
                  <a:pt x="7938" y="16484"/>
                  <a:pt x="7938" y="16484"/>
                  <a:pt x="7938" y="16484"/>
                </a:cubicBezTo>
                <a:cubicBezTo>
                  <a:pt x="8548" y="15916"/>
                  <a:pt x="8930" y="14779"/>
                  <a:pt x="9083" y="13263"/>
                </a:cubicBezTo>
                <a:cubicBezTo>
                  <a:pt x="9159" y="12126"/>
                  <a:pt x="9083" y="11179"/>
                  <a:pt x="8930" y="10611"/>
                </a:cubicBezTo>
                <a:cubicBezTo>
                  <a:pt x="8625" y="9663"/>
                  <a:pt x="8014" y="9853"/>
                  <a:pt x="7480" y="9853"/>
                </a:cubicBezTo>
                <a:cubicBezTo>
                  <a:pt x="7404" y="9853"/>
                  <a:pt x="6564" y="9853"/>
                  <a:pt x="6564" y="9853"/>
                </a:cubicBezTo>
                <a:cubicBezTo>
                  <a:pt x="6564" y="379"/>
                  <a:pt x="6564" y="379"/>
                  <a:pt x="6564" y="379"/>
                </a:cubicBezTo>
                <a:cubicBezTo>
                  <a:pt x="11067" y="379"/>
                  <a:pt x="11067" y="379"/>
                  <a:pt x="11067" y="379"/>
                </a:cubicBezTo>
                <a:cubicBezTo>
                  <a:pt x="11067" y="9853"/>
                  <a:pt x="11067" y="9853"/>
                  <a:pt x="11067" y="9853"/>
                </a:cubicBezTo>
                <a:cubicBezTo>
                  <a:pt x="11067" y="9853"/>
                  <a:pt x="11067" y="9853"/>
                  <a:pt x="11067" y="9853"/>
                </a:cubicBezTo>
                <a:close/>
                <a:moveTo>
                  <a:pt x="10304" y="16484"/>
                </a:moveTo>
                <a:cubicBezTo>
                  <a:pt x="10762" y="12316"/>
                  <a:pt x="10762" y="12316"/>
                  <a:pt x="10762" y="12316"/>
                </a:cubicBezTo>
                <a:cubicBezTo>
                  <a:pt x="10838" y="16484"/>
                  <a:pt x="10838" y="16484"/>
                  <a:pt x="10838" y="16484"/>
                </a:cubicBezTo>
                <a:cubicBezTo>
                  <a:pt x="10304" y="16484"/>
                  <a:pt x="10304" y="16484"/>
                  <a:pt x="10304" y="16484"/>
                </a:cubicBezTo>
                <a:cubicBezTo>
                  <a:pt x="10304" y="16484"/>
                  <a:pt x="10304" y="16484"/>
                  <a:pt x="10304" y="16484"/>
                </a:cubicBezTo>
                <a:close/>
                <a:moveTo>
                  <a:pt x="7098" y="14968"/>
                </a:moveTo>
                <a:cubicBezTo>
                  <a:pt x="7098" y="14968"/>
                  <a:pt x="7098" y="14968"/>
                  <a:pt x="7098" y="14968"/>
                </a:cubicBezTo>
                <a:cubicBezTo>
                  <a:pt x="7022" y="14968"/>
                  <a:pt x="6946" y="14968"/>
                  <a:pt x="6946" y="14968"/>
                </a:cubicBezTo>
                <a:cubicBezTo>
                  <a:pt x="6869" y="14968"/>
                  <a:pt x="6793" y="14968"/>
                  <a:pt x="6793" y="14968"/>
                </a:cubicBezTo>
                <a:cubicBezTo>
                  <a:pt x="6488" y="14968"/>
                  <a:pt x="6488" y="14968"/>
                  <a:pt x="6488" y="14968"/>
                </a:cubicBezTo>
                <a:cubicBezTo>
                  <a:pt x="6640" y="13642"/>
                  <a:pt x="6640" y="13642"/>
                  <a:pt x="6640" y="13642"/>
                </a:cubicBezTo>
                <a:cubicBezTo>
                  <a:pt x="6640" y="13074"/>
                  <a:pt x="6640" y="13074"/>
                  <a:pt x="6640" y="13074"/>
                </a:cubicBezTo>
                <a:cubicBezTo>
                  <a:pt x="6793" y="11747"/>
                  <a:pt x="6793" y="11747"/>
                  <a:pt x="6793" y="11747"/>
                </a:cubicBezTo>
                <a:cubicBezTo>
                  <a:pt x="6869" y="11747"/>
                  <a:pt x="6946" y="11747"/>
                  <a:pt x="7022" y="11747"/>
                </a:cubicBezTo>
                <a:cubicBezTo>
                  <a:pt x="7251" y="11747"/>
                  <a:pt x="7251" y="11747"/>
                  <a:pt x="7251" y="11747"/>
                </a:cubicBezTo>
                <a:cubicBezTo>
                  <a:pt x="7633" y="11747"/>
                  <a:pt x="7861" y="11747"/>
                  <a:pt x="7938" y="11937"/>
                </a:cubicBezTo>
                <a:cubicBezTo>
                  <a:pt x="8014" y="12316"/>
                  <a:pt x="8014" y="12695"/>
                  <a:pt x="7938" y="13263"/>
                </a:cubicBezTo>
                <a:cubicBezTo>
                  <a:pt x="7785" y="14211"/>
                  <a:pt x="7633" y="14779"/>
                  <a:pt x="7098" y="14968"/>
                </a:cubicBezTo>
                <a:moveTo>
                  <a:pt x="5801" y="10421"/>
                </a:moveTo>
                <a:cubicBezTo>
                  <a:pt x="5724" y="10989"/>
                  <a:pt x="5724" y="10989"/>
                  <a:pt x="5724" y="10989"/>
                </a:cubicBezTo>
                <a:cubicBezTo>
                  <a:pt x="5114" y="16295"/>
                  <a:pt x="5114" y="16295"/>
                  <a:pt x="5114" y="16295"/>
                </a:cubicBezTo>
                <a:cubicBezTo>
                  <a:pt x="5114" y="16484"/>
                  <a:pt x="5114" y="16484"/>
                  <a:pt x="5114" y="16484"/>
                </a:cubicBezTo>
                <a:cubicBezTo>
                  <a:pt x="2977" y="16484"/>
                  <a:pt x="2977" y="16484"/>
                  <a:pt x="2977" y="16484"/>
                </a:cubicBezTo>
                <a:cubicBezTo>
                  <a:pt x="2824" y="15537"/>
                  <a:pt x="2824" y="15537"/>
                  <a:pt x="2824" y="15537"/>
                </a:cubicBezTo>
                <a:cubicBezTo>
                  <a:pt x="5114" y="9853"/>
                  <a:pt x="5114" y="9853"/>
                  <a:pt x="5114" y="9853"/>
                </a:cubicBezTo>
                <a:cubicBezTo>
                  <a:pt x="3664" y="9853"/>
                  <a:pt x="3664" y="9853"/>
                  <a:pt x="3664" y="9853"/>
                </a:cubicBezTo>
                <a:cubicBezTo>
                  <a:pt x="1908" y="14589"/>
                  <a:pt x="1908" y="14589"/>
                  <a:pt x="1908" y="14589"/>
                </a:cubicBezTo>
                <a:cubicBezTo>
                  <a:pt x="2442" y="9853"/>
                  <a:pt x="2442" y="9853"/>
                  <a:pt x="2442" y="9853"/>
                </a:cubicBezTo>
                <a:cubicBezTo>
                  <a:pt x="1374" y="9853"/>
                  <a:pt x="1374" y="9853"/>
                  <a:pt x="1374" y="9853"/>
                </a:cubicBezTo>
                <a:cubicBezTo>
                  <a:pt x="1374" y="379"/>
                  <a:pt x="1374" y="379"/>
                  <a:pt x="1374" y="379"/>
                </a:cubicBezTo>
                <a:cubicBezTo>
                  <a:pt x="5801" y="379"/>
                  <a:pt x="5801" y="379"/>
                  <a:pt x="5801" y="379"/>
                </a:cubicBezTo>
                <a:cubicBezTo>
                  <a:pt x="5801" y="10421"/>
                  <a:pt x="5801" y="10421"/>
                  <a:pt x="5801" y="10421"/>
                </a:cubicBezTo>
                <a:cubicBezTo>
                  <a:pt x="5801" y="10421"/>
                  <a:pt x="5801" y="10421"/>
                  <a:pt x="5801" y="10421"/>
                </a:cubicBezTo>
                <a:close/>
                <a:moveTo>
                  <a:pt x="1679" y="16484"/>
                </a:moveTo>
                <a:cubicBezTo>
                  <a:pt x="1679" y="16484"/>
                  <a:pt x="1679" y="16484"/>
                  <a:pt x="1679" y="16484"/>
                </a:cubicBezTo>
                <a:cubicBezTo>
                  <a:pt x="1679" y="16484"/>
                  <a:pt x="1679" y="16484"/>
                  <a:pt x="1679" y="16484"/>
                </a:cubicBezTo>
                <a:cubicBezTo>
                  <a:pt x="1679" y="16484"/>
                  <a:pt x="1679" y="16484"/>
                  <a:pt x="1679" y="16484"/>
                </a:cubicBezTo>
                <a:cubicBezTo>
                  <a:pt x="1679" y="16484"/>
                  <a:pt x="1679" y="16484"/>
                  <a:pt x="1679" y="16484"/>
                </a:cubicBezTo>
                <a:close/>
                <a:moveTo>
                  <a:pt x="16792" y="0"/>
                </a:moveTo>
                <a:cubicBezTo>
                  <a:pt x="16792" y="10800"/>
                  <a:pt x="16792" y="10800"/>
                  <a:pt x="16792" y="10800"/>
                </a:cubicBezTo>
                <a:cubicBezTo>
                  <a:pt x="16639" y="11179"/>
                  <a:pt x="16486" y="11368"/>
                  <a:pt x="16410" y="11747"/>
                </a:cubicBezTo>
                <a:cubicBezTo>
                  <a:pt x="16410" y="0"/>
                  <a:pt x="16410" y="0"/>
                  <a:pt x="16410" y="0"/>
                </a:cubicBezTo>
                <a:cubicBezTo>
                  <a:pt x="11601" y="0"/>
                  <a:pt x="11601" y="0"/>
                  <a:pt x="11601" y="0"/>
                </a:cubicBezTo>
                <a:cubicBezTo>
                  <a:pt x="11601" y="9853"/>
                  <a:pt x="11601" y="9853"/>
                  <a:pt x="11601" y="9853"/>
                </a:cubicBezTo>
                <a:cubicBezTo>
                  <a:pt x="11220" y="9853"/>
                  <a:pt x="11220" y="9853"/>
                  <a:pt x="11220" y="9853"/>
                </a:cubicBezTo>
                <a:cubicBezTo>
                  <a:pt x="11220" y="0"/>
                  <a:pt x="11220" y="0"/>
                  <a:pt x="11220" y="0"/>
                </a:cubicBezTo>
                <a:cubicBezTo>
                  <a:pt x="6411" y="0"/>
                  <a:pt x="6411" y="0"/>
                  <a:pt x="6411" y="0"/>
                </a:cubicBezTo>
                <a:cubicBezTo>
                  <a:pt x="6411" y="9853"/>
                  <a:pt x="6411" y="9853"/>
                  <a:pt x="6411" y="9853"/>
                </a:cubicBezTo>
                <a:cubicBezTo>
                  <a:pt x="6030" y="9853"/>
                  <a:pt x="6030" y="9853"/>
                  <a:pt x="6030" y="9853"/>
                </a:cubicBezTo>
                <a:cubicBezTo>
                  <a:pt x="6030" y="0"/>
                  <a:pt x="6030" y="0"/>
                  <a:pt x="6030" y="0"/>
                </a:cubicBezTo>
                <a:cubicBezTo>
                  <a:pt x="1221" y="0"/>
                  <a:pt x="1221" y="0"/>
                  <a:pt x="1221" y="0"/>
                </a:cubicBezTo>
                <a:cubicBezTo>
                  <a:pt x="1221" y="11179"/>
                  <a:pt x="1221" y="11179"/>
                  <a:pt x="1221" y="11179"/>
                </a:cubicBezTo>
                <a:cubicBezTo>
                  <a:pt x="0" y="21411"/>
                  <a:pt x="0" y="21411"/>
                  <a:pt x="0" y="21411"/>
                </a:cubicBezTo>
                <a:cubicBezTo>
                  <a:pt x="1069" y="21411"/>
                  <a:pt x="1069" y="21411"/>
                  <a:pt x="1069" y="21411"/>
                </a:cubicBezTo>
                <a:cubicBezTo>
                  <a:pt x="1603" y="16863"/>
                  <a:pt x="1603" y="16863"/>
                  <a:pt x="1603" y="16863"/>
                </a:cubicBezTo>
                <a:cubicBezTo>
                  <a:pt x="1755" y="16863"/>
                  <a:pt x="1755" y="16863"/>
                  <a:pt x="1755" y="16863"/>
                </a:cubicBezTo>
                <a:cubicBezTo>
                  <a:pt x="2671" y="21411"/>
                  <a:pt x="2671" y="21411"/>
                  <a:pt x="2671" y="21411"/>
                </a:cubicBezTo>
                <a:cubicBezTo>
                  <a:pt x="3969" y="21411"/>
                  <a:pt x="3969" y="21411"/>
                  <a:pt x="3969" y="21411"/>
                </a:cubicBezTo>
                <a:cubicBezTo>
                  <a:pt x="3053" y="16863"/>
                  <a:pt x="3053" y="16863"/>
                  <a:pt x="3053" y="16863"/>
                </a:cubicBezTo>
                <a:cubicBezTo>
                  <a:pt x="5037" y="16863"/>
                  <a:pt x="5037" y="16863"/>
                  <a:pt x="5037" y="16863"/>
                </a:cubicBezTo>
                <a:cubicBezTo>
                  <a:pt x="4503" y="21411"/>
                  <a:pt x="4503" y="21411"/>
                  <a:pt x="4503" y="21411"/>
                </a:cubicBezTo>
                <a:cubicBezTo>
                  <a:pt x="5648" y="21411"/>
                  <a:pt x="5648" y="21411"/>
                  <a:pt x="5648" y="21411"/>
                </a:cubicBezTo>
                <a:cubicBezTo>
                  <a:pt x="6182" y="16863"/>
                  <a:pt x="6182" y="16863"/>
                  <a:pt x="6182" y="16863"/>
                </a:cubicBezTo>
                <a:cubicBezTo>
                  <a:pt x="6488" y="16863"/>
                  <a:pt x="6488" y="16863"/>
                  <a:pt x="6488" y="16863"/>
                </a:cubicBezTo>
                <a:cubicBezTo>
                  <a:pt x="6488" y="16863"/>
                  <a:pt x="6488" y="16863"/>
                  <a:pt x="6488" y="16863"/>
                </a:cubicBezTo>
                <a:cubicBezTo>
                  <a:pt x="6869" y="16863"/>
                  <a:pt x="6869" y="16863"/>
                  <a:pt x="6869" y="16863"/>
                </a:cubicBezTo>
                <a:cubicBezTo>
                  <a:pt x="6869" y="16863"/>
                  <a:pt x="6869" y="16863"/>
                  <a:pt x="6869" y="16863"/>
                </a:cubicBezTo>
                <a:cubicBezTo>
                  <a:pt x="9083" y="16863"/>
                  <a:pt x="9083" y="16863"/>
                  <a:pt x="9083" y="16863"/>
                </a:cubicBezTo>
                <a:cubicBezTo>
                  <a:pt x="8548" y="21411"/>
                  <a:pt x="8548" y="21411"/>
                  <a:pt x="8548" y="21411"/>
                </a:cubicBezTo>
                <a:cubicBezTo>
                  <a:pt x="9770" y="21411"/>
                  <a:pt x="9770" y="21411"/>
                  <a:pt x="9770" y="21411"/>
                </a:cubicBezTo>
                <a:cubicBezTo>
                  <a:pt x="10304" y="16863"/>
                  <a:pt x="10304" y="16863"/>
                  <a:pt x="10304" y="16863"/>
                </a:cubicBezTo>
                <a:cubicBezTo>
                  <a:pt x="10838" y="16863"/>
                  <a:pt x="10838" y="16863"/>
                  <a:pt x="10838" y="16863"/>
                </a:cubicBezTo>
                <a:cubicBezTo>
                  <a:pt x="10838" y="21411"/>
                  <a:pt x="10838" y="21411"/>
                  <a:pt x="10838" y="21411"/>
                </a:cubicBezTo>
                <a:cubicBezTo>
                  <a:pt x="11830" y="21411"/>
                  <a:pt x="11830" y="21411"/>
                  <a:pt x="11830" y="21411"/>
                </a:cubicBezTo>
                <a:cubicBezTo>
                  <a:pt x="12975" y="16863"/>
                  <a:pt x="12975" y="16863"/>
                  <a:pt x="12975" y="16863"/>
                </a:cubicBezTo>
                <a:cubicBezTo>
                  <a:pt x="13739" y="16863"/>
                  <a:pt x="13739" y="16863"/>
                  <a:pt x="13739" y="16863"/>
                </a:cubicBezTo>
                <a:cubicBezTo>
                  <a:pt x="13357" y="21411"/>
                  <a:pt x="13357" y="21411"/>
                  <a:pt x="13357" y="21411"/>
                </a:cubicBezTo>
                <a:cubicBezTo>
                  <a:pt x="14502" y="21411"/>
                  <a:pt x="14502" y="21411"/>
                  <a:pt x="14502" y="21411"/>
                </a:cubicBezTo>
                <a:cubicBezTo>
                  <a:pt x="14883" y="16863"/>
                  <a:pt x="14883" y="16863"/>
                  <a:pt x="14883" y="16863"/>
                </a:cubicBezTo>
                <a:cubicBezTo>
                  <a:pt x="15570" y="16863"/>
                  <a:pt x="15570" y="16863"/>
                  <a:pt x="15570" y="16863"/>
                </a:cubicBezTo>
                <a:cubicBezTo>
                  <a:pt x="15494" y="18189"/>
                  <a:pt x="15647" y="19516"/>
                  <a:pt x="16028" y="20463"/>
                </a:cubicBezTo>
                <a:cubicBezTo>
                  <a:pt x="16486" y="21411"/>
                  <a:pt x="17173" y="21600"/>
                  <a:pt x="17707" y="21600"/>
                </a:cubicBezTo>
                <a:cubicBezTo>
                  <a:pt x="18394" y="21600"/>
                  <a:pt x="19158" y="21411"/>
                  <a:pt x="19845" y="21032"/>
                </a:cubicBezTo>
                <a:cubicBezTo>
                  <a:pt x="20302" y="16863"/>
                  <a:pt x="20302" y="16863"/>
                  <a:pt x="20302" y="16863"/>
                </a:cubicBezTo>
                <a:cubicBezTo>
                  <a:pt x="21600" y="16863"/>
                  <a:pt x="21600" y="16863"/>
                  <a:pt x="21600" y="16863"/>
                </a:cubicBezTo>
                <a:cubicBezTo>
                  <a:pt x="21600" y="0"/>
                  <a:pt x="21600" y="0"/>
                  <a:pt x="21600" y="0"/>
                </a:cubicBezTo>
                <a:cubicBezTo>
                  <a:pt x="16792" y="0"/>
                  <a:pt x="16792" y="0"/>
                  <a:pt x="16792" y="0"/>
                </a:cubicBezTo>
                <a:cubicBezTo>
                  <a:pt x="16792" y="0"/>
                  <a:pt x="16792" y="0"/>
                  <a:pt x="16792" y="0"/>
                </a:cubicBezTo>
                <a:close/>
              </a:path>
            </a:pathLst>
          </a:custGeom>
          <a:solidFill>
            <a:srgbClr val="FFFFFF"/>
          </a:solidFill>
          <a:ln w="12700">
            <a:miter lim="400000"/>
          </a:ln>
        </p:spPr>
        <p:txBody>
          <a:bodyPr lIns="54610" tIns="54610" rIns="54610" bIns="54610"/>
          <a:lstStyle/>
          <a:p>
            <a:pPr>
              <a:defRPr sz="1800"/>
            </a:pPr>
            <a:endParaRPr/>
          </a:p>
        </p:txBody>
      </p:sp>
      <p:sp>
        <p:nvSpPr>
          <p:cNvPr id="250"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1067561">
              <a:defRPr sz="12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DIVIDER 1">
    <p:spTree>
      <p:nvGrpSpPr>
        <p:cNvPr id="1" name=""/>
        <p:cNvGrpSpPr/>
        <p:nvPr/>
      </p:nvGrpSpPr>
      <p:grpSpPr>
        <a:xfrm>
          <a:off x="0" y="0"/>
          <a:ext cx="0" cy="0"/>
          <a:chOff x="0" y="0"/>
          <a:chExt cx="0" cy="0"/>
        </a:xfrm>
      </p:grpSpPr>
      <p:sp>
        <p:nvSpPr>
          <p:cNvPr id="257" name="Title Text"/>
          <p:cNvSpPr txBox="1">
            <a:spLocks noGrp="1"/>
          </p:cNvSpPr>
          <p:nvPr>
            <p:ph type="title"/>
          </p:nvPr>
        </p:nvSpPr>
        <p:spPr>
          <a:xfrm>
            <a:off x="2709865" y="1435300"/>
            <a:ext cx="8489951" cy="3510002"/>
          </a:xfrm>
          <a:prstGeom prst="rect">
            <a:avLst/>
          </a:prstGeom>
        </p:spPr>
        <p:txBody>
          <a:bodyPr/>
          <a:lstStyle>
            <a:lvl1pPr>
              <a:defRPr sz="9700">
                <a:solidFill>
                  <a:srgbClr val="FFFFFF"/>
                </a:solidFill>
              </a:defRPr>
            </a:lvl1pPr>
          </a:lstStyle>
          <a:p>
            <a:r>
              <a:t>Title Text</a:t>
            </a:r>
          </a:p>
        </p:txBody>
      </p:sp>
      <p:sp>
        <p:nvSpPr>
          <p:cNvPr id="258" name="Freeform 19"/>
          <p:cNvSpPr/>
          <p:nvPr/>
        </p:nvSpPr>
        <p:spPr>
          <a:xfrm>
            <a:off x="2729164" y="524433"/>
            <a:ext cx="1079151" cy="439654"/>
          </a:xfrm>
          <a:custGeom>
            <a:avLst/>
            <a:gdLst/>
            <a:ahLst/>
            <a:cxnLst>
              <a:cxn ang="0">
                <a:pos x="wd2" y="hd2"/>
              </a:cxn>
              <a:cxn ang="5400000">
                <a:pos x="wd2" y="hd2"/>
              </a:cxn>
              <a:cxn ang="10800000">
                <a:pos x="wd2" y="hd2"/>
              </a:cxn>
              <a:cxn ang="16200000">
                <a:pos x="wd2" y="hd2"/>
              </a:cxn>
            </a:cxnLst>
            <a:rect l="0" t="0" r="r" b="b"/>
            <a:pathLst>
              <a:path w="21600" h="21600" extrusionOk="0">
                <a:moveTo>
                  <a:pt x="21447" y="16484"/>
                </a:moveTo>
                <a:cubicBezTo>
                  <a:pt x="20302" y="16484"/>
                  <a:pt x="20302" y="16484"/>
                  <a:pt x="20302" y="16484"/>
                </a:cubicBezTo>
                <a:cubicBezTo>
                  <a:pt x="20531" y="14589"/>
                  <a:pt x="20531" y="14589"/>
                  <a:pt x="20531" y="14589"/>
                </a:cubicBezTo>
                <a:cubicBezTo>
                  <a:pt x="18242" y="14589"/>
                  <a:pt x="18242" y="14589"/>
                  <a:pt x="18242" y="14589"/>
                </a:cubicBezTo>
                <a:cubicBezTo>
                  <a:pt x="18089" y="16484"/>
                  <a:pt x="18089" y="16484"/>
                  <a:pt x="18089" y="16484"/>
                </a:cubicBezTo>
                <a:cubicBezTo>
                  <a:pt x="16944" y="16484"/>
                  <a:pt x="16944" y="16484"/>
                  <a:pt x="16944" y="16484"/>
                </a:cubicBezTo>
                <a:cubicBezTo>
                  <a:pt x="16944" y="16105"/>
                  <a:pt x="16944" y="16105"/>
                  <a:pt x="16944" y="16105"/>
                </a:cubicBezTo>
                <a:cubicBezTo>
                  <a:pt x="17020" y="15916"/>
                  <a:pt x="17020" y="15726"/>
                  <a:pt x="17020" y="15347"/>
                </a:cubicBezTo>
                <a:cubicBezTo>
                  <a:pt x="17249" y="13453"/>
                  <a:pt x="17784" y="11368"/>
                  <a:pt x="18623" y="11368"/>
                </a:cubicBezTo>
                <a:cubicBezTo>
                  <a:pt x="19005" y="11368"/>
                  <a:pt x="19387" y="11747"/>
                  <a:pt x="19310" y="13074"/>
                </a:cubicBezTo>
                <a:cubicBezTo>
                  <a:pt x="20684" y="13074"/>
                  <a:pt x="20684" y="13074"/>
                  <a:pt x="20684" y="13074"/>
                </a:cubicBezTo>
                <a:cubicBezTo>
                  <a:pt x="20760" y="12505"/>
                  <a:pt x="20837" y="11558"/>
                  <a:pt x="20531" y="10611"/>
                </a:cubicBezTo>
                <a:cubicBezTo>
                  <a:pt x="20302" y="9663"/>
                  <a:pt x="19692" y="9095"/>
                  <a:pt x="18929" y="9095"/>
                </a:cubicBezTo>
                <a:cubicBezTo>
                  <a:pt x="18394" y="9095"/>
                  <a:pt x="17631" y="9474"/>
                  <a:pt x="16944" y="10421"/>
                </a:cubicBezTo>
                <a:cubicBezTo>
                  <a:pt x="16944" y="379"/>
                  <a:pt x="16944" y="379"/>
                  <a:pt x="16944" y="379"/>
                </a:cubicBezTo>
                <a:cubicBezTo>
                  <a:pt x="21447" y="379"/>
                  <a:pt x="21447" y="379"/>
                  <a:pt x="21447" y="379"/>
                </a:cubicBezTo>
                <a:cubicBezTo>
                  <a:pt x="21447" y="16484"/>
                  <a:pt x="21447" y="16484"/>
                  <a:pt x="21447" y="16484"/>
                </a:cubicBezTo>
                <a:cubicBezTo>
                  <a:pt x="21447" y="16484"/>
                  <a:pt x="21447" y="16484"/>
                  <a:pt x="21447" y="16484"/>
                </a:cubicBezTo>
                <a:close/>
                <a:moveTo>
                  <a:pt x="18776" y="19137"/>
                </a:moveTo>
                <a:cubicBezTo>
                  <a:pt x="18547" y="19326"/>
                  <a:pt x="18318" y="19326"/>
                  <a:pt x="18089" y="19326"/>
                </a:cubicBezTo>
                <a:cubicBezTo>
                  <a:pt x="17402" y="19326"/>
                  <a:pt x="16944" y="18568"/>
                  <a:pt x="16944" y="16863"/>
                </a:cubicBezTo>
                <a:cubicBezTo>
                  <a:pt x="19005" y="16863"/>
                  <a:pt x="19005" y="16863"/>
                  <a:pt x="19005" y="16863"/>
                </a:cubicBezTo>
                <a:cubicBezTo>
                  <a:pt x="18776" y="19137"/>
                  <a:pt x="18776" y="19137"/>
                  <a:pt x="18776" y="19137"/>
                </a:cubicBezTo>
                <a:cubicBezTo>
                  <a:pt x="18776" y="19137"/>
                  <a:pt x="18776" y="19137"/>
                  <a:pt x="18776" y="19137"/>
                </a:cubicBezTo>
                <a:close/>
                <a:moveTo>
                  <a:pt x="16257" y="10042"/>
                </a:moveTo>
                <a:cubicBezTo>
                  <a:pt x="16257" y="12316"/>
                  <a:pt x="16257" y="12316"/>
                  <a:pt x="16257" y="12316"/>
                </a:cubicBezTo>
                <a:cubicBezTo>
                  <a:pt x="15952" y="13453"/>
                  <a:pt x="15723" y="14589"/>
                  <a:pt x="15647" y="15537"/>
                </a:cubicBezTo>
                <a:cubicBezTo>
                  <a:pt x="15570" y="15726"/>
                  <a:pt x="15570" y="16105"/>
                  <a:pt x="15570" y="16484"/>
                </a:cubicBezTo>
                <a:cubicBezTo>
                  <a:pt x="14883" y="16484"/>
                  <a:pt x="14883" y="16484"/>
                  <a:pt x="14883" y="16484"/>
                </a:cubicBezTo>
                <a:cubicBezTo>
                  <a:pt x="15494" y="9853"/>
                  <a:pt x="15494" y="9853"/>
                  <a:pt x="15494" y="9853"/>
                </a:cubicBezTo>
                <a:cubicBezTo>
                  <a:pt x="13586" y="9853"/>
                  <a:pt x="13586" y="9853"/>
                  <a:pt x="13586" y="9853"/>
                </a:cubicBezTo>
                <a:cubicBezTo>
                  <a:pt x="11907" y="16484"/>
                  <a:pt x="11907" y="16484"/>
                  <a:pt x="11907" y="16484"/>
                </a:cubicBezTo>
                <a:cubicBezTo>
                  <a:pt x="11754" y="16484"/>
                  <a:pt x="11754" y="16484"/>
                  <a:pt x="11754" y="16484"/>
                </a:cubicBezTo>
                <a:cubicBezTo>
                  <a:pt x="11754" y="379"/>
                  <a:pt x="11754" y="379"/>
                  <a:pt x="11754" y="379"/>
                </a:cubicBezTo>
                <a:cubicBezTo>
                  <a:pt x="16257" y="379"/>
                  <a:pt x="16257" y="379"/>
                  <a:pt x="16257" y="379"/>
                </a:cubicBezTo>
                <a:cubicBezTo>
                  <a:pt x="16257" y="10042"/>
                  <a:pt x="16257" y="10042"/>
                  <a:pt x="16257" y="10042"/>
                </a:cubicBezTo>
                <a:cubicBezTo>
                  <a:pt x="16257" y="10042"/>
                  <a:pt x="16257" y="10042"/>
                  <a:pt x="16257" y="10042"/>
                </a:cubicBezTo>
                <a:close/>
                <a:moveTo>
                  <a:pt x="13739" y="16484"/>
                </a:moveTo>
                <a:cubicBezTo>
                  <a:pt x="13052" y="16484"/>
                  <a:pt x="13052" y="16484"/>
                  <a:pt x="13052" y="16484"/>
                </a:cubicBezTo>
                <a:cubicBezTo>
                  <a:pt x="14120" y="12505"/>
                  <a:pt x="14120" y="12505"/>
                  <a:pt x="14120" y="12505"/>
                </a:cubicBezTo>
                <a:cubicBezTo>
                  <a:pt x="13739" y="16484"/>
                  <a:pt x="13739" y="16484"/>
                  <a:pt x="13739" y="16484"/>
                </a:cubicBezTo>
                <a:cubicBezTo>
                  <a:pt x="13739" y="16484"/>
                  <a:pt x="13739" y="16484"/>
                  <a:pt x="13739" y="16484"/>
                </a:cubicBezTo>
                <a:close/>
                <a:moveTo>
                  <a:pt x="11067" y="9853"/>
                </a:moveTo>
                <a:cubicBezTo>
                  <a:pt x="9922" y="9853"/>
                  <a:pt x="9922" y="9853"/>
                  <a:pt x="9922" y="9853"/>
                </a:cubicBezTo>
                <a:cubicBezTo>
                  <a:pt x="9159" y="16484"/>
                  <a:pt x="9159" y="16484"/>
                  <a:pt x="9159" y="16484"/>
                </a:cubicBezTo>
                <a:cubicBezTo>
                  <a:pt x="7938" y="16484"/>
                  <a:pt x="7938" y="16484"/>
                  <a:pt x="7938" y="16484"/>
                </a:cubicBezTo>
                <a:cubicBezTo>
                  <a:pt x="8548" y="15916"/>
                  <a:pt x="8930" y="14779"/>
                  <a:pt x="9083" y="13263"/>
                </a:cubicBezTo>
                <a:cubicBezTo>
                  <a:pt x="9159" y="12126"/>
                  <a:pt x="9083" y="11179"/>
                  <a:pt x="8930" y="10611"/>
                </a:cubicBezTo>
                <a:cubicBezTo>
                  <a:pt x="8625" y="9663"/>
                  <a:pt x="8014" y="9853"/>
                  <a:pt x="7480" y="9853"/>
                </a:cubicBezTo>
                <a:cubicBezTo>
                  <a:pt x="7404" y="9853"/>
                  <a:pt x="6564" y="9853"/>
                  <a:pt x="6564" y="9853"/>
                </a:cubicBezTo>
                <a:cubicBezTo>
                  <a:pt x="6564" y="379"/>
                  <a:pt x="6564" y="379"/>
                  <a:pt x="6564" y="379"/>
                </a:cubicBezTo>
                <a:cubicBezTo>
                  <a:pt x="11067" y="379"/>
                  <a:pt x="11067" y="379"/>
                  <a:pt x="11067" y="379"/>
                </a:cubicBezTo>
                <a:cubicBezTo>
                  <a:pt x="11067" y="9853"/>
                  <a:pt x="11067" y="9853"/>
                  <a:pt x="11067" y="9853"/>
                </a:cubicBezTo>
                <a:cubicBezTo>
                  <a:pt x="11067" y="9853"/>
                  <a:pt x="11067" y="9853"/>
                  <a:pt x="11067" y="9853"/>
                </a:cubicBezTo>
                <a:close/>
                <a:moveTo>
                  <a:pt x="10304" y="16484"/>
                </a:moveTo>
                <a:cubicBezTo>
                  <a:pt x="10762" y="12316"/>
                  <a:pt x="10762" y="12316"/>
                  <a:pt x="10762" y="12316"/>
                </a:cubicBezTo>
                <a:cubicBezTo>
                  <a:pt x="10838" y="16484"/>
                  <a:pt x="10838" y="16484"/>
                  <a:pt x="10838" y="16484"/>
                </a:cubicBezTo>
                <a:cubicBezTo>
                  <a:pt x="10304" y="16484"/>
                  <a:pt x="10304" y="16484"/>
                  <a:pt x="10304" y="16484"/>
                </a:cubicBezTo>
                <a:cubicBezTo>
                  <a:pt x="10304" y="16484"/>
                  <a:pt x="10304" y="16484"/>
                  <a:pt x="10304" y="16484"/>
                </a:cubicBezTo>
                <a:close/>
                <a:moveTo>
                  <a:pt x="7098" y="14968"/>
                </a:moveTo>
                <a:cubicBezTo>
                  <a:pt x="7098" y="14968"/>
                  <a:pt x="7098" y="14968"/>
                  <a:pt x="7098" y="14968"/>
                </a:cubicBezTo>
                <a:cubicBezTo>
                  <a:pt x="7022" y="14968"/>
                  <a:pt x="6946" y="14968"/>
                  <a:pt x="6946" y="14968"/>
                </a:cubicBezTo>
                <a:cubicBezTo>
                  <a:pt x="6869" y="14968"/>
                  <a:pt x="6793" y="14968"/>
                  <a:pt x="6793" y="14968"/>
                </a:cubicBezTo>
                <a:cubicBezTo>
                  <a:pt x="6488" y="14968"/>
                  <a:pt x="6488" y="14968"/>
                  <a:pt x="6488" y="14968"/>
                </a:cubicBezTo>
                <a:cubicBezTo>
                  <a:pt x="6640" y="13642"/>
                  <a:pt x="6640" y="13642"/>
                  <a:pt x="6640" y="13642"/>
                </a:cubicBezTo>
                <a:cubicBezTo>
                  <a:pt x="6640" y="13074"/>
                  <a:pt x="6640" y="13074"/>
                  <a:pt x="6640" y="13074"/>
                </a:cubicBezTo>
                <a:cubicBezTo>
                  <a:pt x="6793" y="11747"/>
                  <a:pt x="6793" y="11747"/>
                  <a:pt x="6793" y="11747"/>
                </a:cubicBezTo>
                <a:cubicBezTo>
                  <a:pt x="6869" y="11747"/>
                  <a:pt x="6946" y="11747"/>
                  <a:pt x="7022" y="11747"/>
                </a:cubicBezTo>
                <a:cubicBezTo>
                  <a:pt x="7251" y="11747"/>
                  <a:pt x="7251" y="11747"/>
                  <a:pt x="7251" y="11747"/>
                </a:cubicBezTo>
                <a:cubicBezTo>
                  <a:pt x="7633" y="11747"/>
                  <a:pt x="7861" y="11747"/>
                  <a:pt x="7938" y="11937"/>
                </a:cubicBezTo>
                <a:cubicBezTo>
                  <a:pt x="8014" y="12316"/>
                  <a:pt x="8014" y="12695"/>
                  <a:pt x="7938" y="13263"/>
                </a:cubicBezTo>
                <a:cubicBezTo>
                  <a:pt x="7785" y="14211"/>
                  <a:pt x="7633" y="14779"/>
                  <a:pt x="7098" y="14968"/>
                </a:cubicBezTo>
                <a:moveTo>
                  <a:pt x="5801" y="10421"/>
                </a:moveTo>
                <a:cubicBezTo>
                  <a:pt x="5724" y="10989"/>
                  <a:pt x="5724" y="10989"/>
                  <a:pt x="5724" y="10989"/>
                </a:cubicBezTo>
                <a:cubicBezTo>
                  <a:pt x="5114" y="16295"/>
                  <a:pt x="5114" y="16295"/>
                  <a:pt x="5114" y="16295"/>
                </a:cubicBezTo>
                <a:cubicBezTo>
                  <a:pt x="5114" y="16484"/>
                  <a:pt x="5114" y="16484"/>
                  <a:pt x="5114" y="16484"/>
                </a:cubicBezTo>
                <a:cubicBezTo>
                  <a:pt x="2977" y="16484"/>
                  <a:pt x="2977" y="16484"/>
                  <a:pt x="2977" y="16484"/>
                </a:cubicBezTo>
                <a:cubicBezTo>
                  <a:pt x="2824" y="15537"/>
                  <a:pt x="2824" y="15537"/>
                  <a:pt x="2824" y="15537"/>
                </a:cubicBezTo>
                <a:cubicBezTo>
                  <a:pt x="5114" y="9853"/>
                  <a:pt x="5114" y="9853"/>
                  <a:pt x="5114" y="9853"/>
                </a:cubicBezTo>
                <a:cubicBezTo>
                  <a:pt x="3664" y="9853"/>
                  <a:pt x="3664" y="9853"/>
                  <a:pt x="3664" y="9853"/>
                </a:cubicBezTo>
                <a:cubicBezTo>
                  <a:pt x="1908" y="14589"/>
                  <a:pt x="1908" y="14589"/>
                  <a:pt x="1908" y="14589"/>
                </a:cubicBezTo>
                <a:cubicBezTo>
                  <a:pt x="2442" y="9853"/>
                  <a:pt x="2442" y="9853"/>
                  <a:pt x="2442" y="9853"/>
                </a:cubicBezTo>
                <a:cubicBezTo>
                  <a:pt x="1374" y="9853"/>
                  <a:pt x="1374" y="9853"/>
                  <a:pt x="1374" y="9853"/>
                </a:cubicBezTo>
                <a:cubicBezTo>
                  <a:pt x="1374" y="379"/>
                  <a:pt x="1374" y="379"/>
                  <a:pt x="1374" y="379"/>
                </a:cubicBezTo>
                <a:cubicBezTo>
                  <a:pt x="5801" y="379"/>
                  <a:pt x="5801" y="379"/>
                  <a:pt x="5801" y="379"/>
                </a:cubicBezTo>
                <a:cubicBezTo>
                  <a:pt x="5801" y="10421"/>
                  <a:pt x="5801" y="10421"/>
                  <a:pt x="5801" y="10421"/>
                </a:cubicBezTo>
                <a:cubicBezTo>
                  <a:pt x="5801" y="10421"/>
                  <a:pt x="5801" y="10421"/>
                  <a:pt x="5801" y="10421"/>
                </a:cubicBezTo>
                <a:close/>
                <a:moveTo>
                  <a:pt x="1679" y="16484"/>
                </a:moveTo>
                <a:cubicBezTo>
                  <a:pt x="1679" y="16484"/>
                  <a:pt x="1679" y="16484"/>
                  <a:pt x="1679" y="16484"/>
                </a:cubicBezTo>
                <a:cubicBezTo>
                  <a:pt x="1679" y="16484"/>
                  <a:pt x="1679" y="16484"/>
                  <a:pt x="1679" y="16484"/>
                </a:cubicBezTo>
                <a:cubicBezTo>
                  <a:pt x="1679" y="16484"/>
                  <a:pt x="1679" y="16484"/>
                  <a:pt x="1679" y="16484"/>
                </a:cubicBezTo>
                <a:cubicBezTo>
                  <a:pt x="1679" y="16484"/>
                  <a:pt x="1679" y="16484"/>
                  <a:pt x="1679" y="16484"/>
                </a:cubicBezTo>
                <a:close/>
                <a:moveTo>
                  <a:pt x="16792" y="0"/>
                </a:moveTo>
                <a:cubicBezTo>
                  <a:pt x="16792" y="10800"/>
                  <a:pt x="16792" y="10800"/>
                  <a:pt x="16792" y="10800"/>
                </a:cubicBezTo>
                <a:cubicBezTo>
                  <a:pt x="16639" y="11179"/>
                  <a:pt x="16486" y="11368"/>
                  <a:pt x="16410" y="11747"/>
                </a:cubicBezTo>
                <a:cubicBezTo>
                  <a:pt x="16410" y="0"/>
                  <a:pt x="16410" y="0"/>
                  <a:pt x="16410" y="0"/>
                </a:cubicBezTo>
                <a:cubicBezTo>
                  <a:pt x="11601" y="0"/>
                  <a:pt x="11601" y="0"/>
                  <a:pt x="11601" y="0"/>
                </a:cubicBezTo>
                <a:cubicBezTo>
                  <a:pt x="11601" y="9853"/>
                  <a:pt x="11601" y="9853"/>
                  <a:pt x="11601" y="9853"/>
                </a:cubicBezTo>
                <a:cubicBezTo>
                  <a:pt x="11220" y="9853"/>
                  <a:pt x="11220" y="9853"/>
                  <a:pt x="11220" y="9853"/>
                </a:cubicBezTo>
                <a:cubicBezTo>
                  <a:pt x="11220" y="0"/>
                  <a:pt x="11220" y="0"/>
                  <a:pt x="11220" y="0"/>
                </a:cubicBezTo>
                <a:cubicBezTo>
                  <a:pt x="6411" y="0"/>
                  <a:pt x="6411" y="0"/>
                  <a:pt x="6411" y="0"/>
                </a:cubicBezTo>
                <a:cubicBezTo>
                  <a:pt x="6411" y="9853"/>
                  <a:pt x="6411" y="9853"/>
                  <a:pt x="6411" y="9853"/>
                </a:cubicBezTo>
                <a:cubicBezTo>
                  <a:pt x="6030" y="9853"/>
                  <a:pt x="6030" y="9853"/>
                  <a:pt x="6030" y="9853"/>
                </a:cubicBezTo>
                <a:cubicBezTo>
                  <a:pt x="6030" y="0"/>
                  <a:pt x="6030" y="0"/>
                  <a:pt x="6030" y="0"/>
                </a:cubicBezTo>
                <a:cubicBezTo>
                  <a:pt x="1221" y="0"/>
                  <a:pt x="1221" y="0"/>
                  <a:pt x="1221" y="0"/>
                </a:cubicBezTo>
                <a:cubicBezTo>
                  <a:pt x="1221" y="11179"/>
                  <a:pt x="1221" y="11179"/>
                  <a:pt x="1221" y="11179"/>
                </a:cubicBezTo>
                <a:cubicBezTo>
                  <a:pt x="0" y="21411"/>
                  <a:pt x="0" y="21411"/>
                  <a:pt x="0" y="21411"/>
                </a:cubicBezTo>
                <a:cubicBezTo>
                  <a:pt x="1069" y="21411"/>
                  <a:pt x="1069" y="21411"/>
                  <a:pt x="1069" y="21411"/>
                </a:cubicBezTo>
                <a:cubicBezTo>
                  <a:pt x="1603" y="16863"/>
                  <a:pt x="1603" y="16863"/>
                  <a:pt x="1603" y="16863"/>
                </a:cubicBezTo>
                <a:cubicBezTo>
                  <a:pt x="1755" y="16863"/>
                  <a:pt x="1755" y="16863"/>
                  <a:pt x="1755" y="16863"/>
                </a:cubicBezTo>
                <a:cubicBezTo>
                  <a:pt x="2671" y="21411"/>
                  <a:pt x="2671" y="21411"/>
                  <a:pt x="2671" y="21411"/>
                </a:cubicBezTo>
                <a:cubicBezTo>
                  <a:pt x="3969" y="21411"/>
                  <a:pt x="3969" y="21411"/>
                  <a:pt x="3969" y="21411"/>
                </a:cubicBezTo>
                <a:cubicBezTo>
                  <a:pt x="3053" y="16863"/>
                  <a:pt x="3053" y="16863"/>
                  <a:pt x="3053" y="16863"/>
                </a:cubicBezTo>
                <a:cubicBezTo>
                  <a:pt x="5037" y="16863"/>
                  <a:pt x="5037" y="16863"/>
                  <a:pt x="5037" y="16863"/>
                </a:cubicBezTo>
                <a:cubicBezTo>
                  <a:pt x="4503" y="21411"/>
                  <a:pt x="4503" y="21411"/>
                  <a:pt x="4503" y="21411"/>
                </a:cubicBezTo>
                <a:cubicBezTo>
                  <a:pt x="5648" y="21411"/>
                  <a:pt x="5648" y="21411"/>
                  <a:pt x="5648" y="21411"/>
                </a:cubicBezTo>
                <a:cubicBezTo>
                  <a:pt x="6182" y="16863"/>
                  <a:pt x="6182" y="16863"/>
                  <a:pt x="6182" y="16863"/>
                </a:cubicBezTo>
                <a:cubicBezTo>
                  <a:pt x="6488" y="16863"/>
                  <a:pt x="6488" y="16863"/>
                  <a:pt x="6488" y="16863"/>
                </a:cubicBezTo>
                <a:cubicBezTo>
                  <a:pt x="6488" y="16863"/>
                  <a:pt x="6488" y="16863"/>
                  <a:pt x="6488" y="16863"/>
                </a:cubicBezTo>
                <a:cubicBezTo>
                  <a:pt x="6869" y="16863"/>
                  <a:pt x="6869" y="16863"/>
                  <a:pt x="6869" y="16863"/>
                </a:cubicBezTo>
                <a:cubicBezTo>
                  <a:pt x="6869" y="16863"/>
                  <a:pt x="6869" y="16863"/>
                  <a:pt x="6869" y="16863"/>
                </a:cubicBezTo>
                <a:cubicBezTo>
                  <a:pt x="9083" y="16863"/>
                  <a:pt x="9083" y="16863"/>
                  <a:pt x="9083" y="16863"/>
                </a:cubicBezTo>
                <a:cubicBezTo>
                  <a:pt x="8548" y="21411"/>
                  <a:pt x="8548" y="21411"/>
                  <a:pt x="8548" y="21411"/>
                </a:cubicBezTo>
                <a:cubicBezTo>
                  <a:pt x="9770" y="21411"/>
                  <a:pt x="9770" y="21411"/>
                  <a:pt x="9770" y="21411"/>
                </a:cubicBezTo>
                <a:cubicBezTo>
                  <a:pt x="10304" y="16863"/>
                  <a:pt x="10304" y="16863"/>
                  <a:pt x="10304" y="16863"/>
                </a:cubicBezTo>
                <a:cubicBezTo>
                  <a:pt x="10838" y="16863"/>
                  <a:pt x="10838" y="16863"/>
                  <a:pt x="10838" y="16863"/>
                </a:cubicBezTo>
                <a:cubicBezTo>
                  <a:pt x="10838" y="21411"/>
                  <a:pt x="10838" y="21411"/>
                  <a:pt x="10838" y="21411"/>
                </a:cubicBezTo>
                <a:cubicBezTo>
                  <a:pt x="11830" y="21411"/>
                  <a:pt x="11830" y="21411"/>
                  <a:pt x="11830" y="21411"/>
                </a:cubicBezTo>
                <a:cubicBezTo>
                  <a:pt x="12975" y="16863"/>
                  <a:pt x="12975" y="16863"/>
                  <a:pt x="12975" y="16863"/>
                </a:cubicBezTo>
                <a:cubicBezTo>
                  <a:pt x="13739" y="16863"/>
                  <a:pt x="13739" y="16863"/>
                  <a:pt x="13739" y="16863"/>
                </a:cubicBezTo>
                <a:cubicBezTo>
                  <a:pt x="13357" y="21411"/>
                  <a:pt x="13357" y="21411"/>
                  <a:pt x="13357" y="21411"/>
                </a:cubicBezTo>
                <a:cubicBezTo>
                  <a:pt x="14502" y="21411"/>
                  <a:pt x="14502" y="21411"/>
                  <a:pt x="14502" y="21411"/>
                </a:cubicBezTo>
                <a:cubicBezTo>
                  <a:pt x="14883" y="16863"/>
                  <a:pt x="14883" y="16863"/>
                  <a:pt x="14883" y="16863"/>
                </a:cubicBezTo>
                <a:cubicBezTo>
                  <a:pt x="15570" y="16863"/>
                  <a:pt x="15570" y="16863"/>
                  <a:pt x="15570" y="16863"/>
                </a:cubicBezTo>
                <a:cubicBezTo>
                  <a:pt x="15494" y="18189"/>
                  <a:pt x="15647" y="19516"/>
                  <a:pt x="16028" y="20463"/>
                </a:cubicBezTo>
                <a:cubicBezTo>
                  <a:pt x="16486" y="21411"/>
                  <a:pt x="17173" y="21600"/>
                  <a:pt x="17707" y="21600"/>
                </a:cubicBezTo>
                <a:cubicBezTo>
                  <a:pt x="18394" y="21600"/>
                  <a:pt x="19158" y="21411"/>
                  <a:pt x="19845" y="21032"/>
                </a:cubicBezTo>
                <a:cubicBezTo>
                  <a:pt x="20302" y="16863"/>
                  <a:pt x="20302" y="16863"/>
                  <a:pt x="20302" y="16863"/>
                </a:cubicBezTo>
                <a:cubicBezTo>
                  <a:pt x="21600" y="16863"/>
                  <a:pt x="21600" y="16863"/>
                  <a:pt x="21600" y="16863"/>
                </a:cubicBezTo>
                <a:cubicBezTo>
                  <a:pt x="21600" y="0"/>
                  <a:pt x="21600" y="0"/>
                  <a:pt x="21600" y="0"/>
                </a:cubicBezTo>
                <a:cubicBezTo>
                  <a:pt x="16792" y="0"/>
                  <a:pt x="16792" y="0"/>
                  <a:pt x="16792" y="0"/>
                </a:cubicBezTo>
                <a:cubicBezTo>
                  <a:pt x="16792" y="0"/>
                  <a:pt x="16792" y="0"/>
                  <a:pt x="16792" y="0"/>
                </a:cubicBezTo>
                <a:close/>
              </a:path>
            </a:pathLst>
          </a:custGeom>
          <a:solidFill>
            <a:srgbClr val="FFFFFF"/>
          </a:solidFill>
          <a:ln w="12700">
            <a:miter lim="400000"/>
          </a:ln>
        </p:spPr>
        <p:txBody>
          <a:bodyPr lIns="54610" tIns="54610" rIns="54610" bIns="54610"/>
          <a:lstStyle/>
          <a:p>
            <a:pPr>
              <a:defRPr sz="1800"/>
            </a:pPr>
            <a:endParaRPr/>
          </a:p>
        </p:txBody>
      </p:sp>
      <p:sp>
        <p:nvSpPr>
          <p:cNvPr id="259" name="object 3"/>
          <p:cNvSpPr/>
          <p:nvPr/>
        </p:nvSpPr>
        <p:spPr>
          <a:xfrm>
            <a:off x="1" y="1"/>
            <a:ext cx="1587732" cy="6858001"/>
          </a:xfrm>
          <a:prstGeom prst="rect">
            <a:avLst/>
          </a:prstGeom>
          <a:solidFill>
            <a:srgbClr val="00338D"/>
          </a:solidFill>
          <a:ln w="12700">
            <a:miter lim="400000"/>
          </a:ln>
        </p:spPr>
        <p:txBody>
          <a:bodyPr lIns="54610" tIns="54610" rIns="54610" bIns="54610"/>
          <a:lstStyle/>
          <a:p>
            <a:pPr>
              <a:defRPr sz="1500"/>
            </a:pPr>
            <a:endParaRPr/>
          </a:p>
        </p:txBody>
      </p:sp>
      <p:sp>
        <p:nvSpPr>
          <p:cNvPr id="260" name="Body Level One…"/>
          <p:cNvSpPr txBox="1">
            <a:spLocks noGrp="1"/>
          </p:cNvSpPr>
          <p:nvPr>
            <p:ph type="body" sz="quarter" idx="1"/>
          </p:nvPr>
        </p:nvSpPr>
        <p:spPr>
          <a:xfrm>
            <a:off x="2749463" y="5390900"/>
            <a:ext cx="8450352" cy="216001"/>
          </a:xfrm>
          <a:prstGeom prst="rect">
            <a:avLst/>
          </a:prstGeom>
        </p:spPr>
        <p:txBody>
          <a:bodyPr>
            <a:normAutofit/>
          </a:bodyPr>
          <a:lstStyle>
            <a:lvl1pPr>
              <a:defRPr sz="900">
                <a:solidFill>
                  <a:srgbClr val="FFFFFF"/>
                </a:solidFill>
              </a:defRPr>
            </a:lvl1pPr>
            <a:lvl2pPr>
              <a:defRPr sz="900">
                <a:solidFill>
                  <a:srgbClr val="FFFFFF"/>
                </a:solidFill>
              </a:defRPr>
            </a:lvl2pPr>
            <a:lvl3pPr>
              <a:defRPr sz="900">
                <a:solidFill>
                  <a:srgbClr val="FFFFFF"/>
                </a:solidFill>
              </a:defRPr>
            </a:lvl3pPr>
            <a:lvl4pPr>
              <a:defRPr sz="900">
                <a:solidFill>
                  <a:srgbClr val="FFFFFF"/>
                </a:solidFill>
              </a:defRPr>
            </a:lvl4pPr>
            <a:lvl5pPr>
              <a:defRPr sz="9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61"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1067561">
              <a:defRPr sz="12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DIVIDER 2">
    <p:spTree>
      <p:nvGrpSpPr>
        <p:cNvPr id="1" name=""/>
        <p:cNvGrpSpPr/>
        <p:nvPr/>
      </p:nvGrpSpPr>
      <p:grpSpPr>
        <a:xfrm>
          <a:off x="0" y="0"/>
          <a:ext cx="0" cy="0"/>
          <a:chOff x="0" y="0"/>
          <a:chExt cx="0" cy="0"/>
        </a:xfrm>
      </p:grpSpPr>
      <p:sp>
        <p:nvSpPr>
          <p:cNvPr id="268" name="Title Text"/>
          <p:cNvSpPr txBox="1">
            <a:spLocks noGrp="1"/>
          </p:cNvSpPr>
          <p:nvPr>
            <p:ph type="title"/>
          </p:nvPr>
        </p:nvSpPr>
        <p:spPr>
          <a:xfrm>
            <a:off x="2709865" y="1435300"/>
            <a:ext cx="8489951" cy="3510002"/>
          </a:xfrm>
          <a:prstGeom prst="rect">
            <a:avLst/>
          </a:prstGeom>
        </p:spPr>
        <p:txBody>
          <a:bodyPr/>
          <a:lstStyle>
            <a:lvl1pPr>
              <a:defRPr sz="9700">
                <a:solidFill>
                  <a:srgbClr val="FFFFFF"/>
                </a:solidFill>
              </a:defRPr>
            </a:lvl1pPr>
          </a:lstStyle>
          <a:p>
            <a:r>
              <a:t>Title Text</a:t>
            </a:r>
          </a:p>
        </p:txBody>
      </p:sp>
      <p:sp>
        <p:nvSpPr>
          <p:cNvPr id="269" name="Freeform 19"/>
          <p:cNvSpPr/>
          <p:nvPr/>
        </p:nvSpPr>
        <p:spPr>
          <a:xfrm>
            <a:off x="2729164" y="524433"/>
            <a:ext cx="1079151" cy="439654"/>
          </a:xfrm>
          <a:custGeom>
            <a:avLst/>
            <a:gdLst/>
            <a:ahLst/>
            <a:cxnLst>
              <a:cxn ang="0">
                <a:pos x="wd2" y="hd2"/>
              </a:cxn>
              <a:cxn ang="5400000">
                <a:pos x="wd2" y="hd2"/>
              </a:cxn>
              <a:cxn ang="10800000">
                <a:pos x="wd2" y="hd2"/>
              </a:cxn>
              <a:cxn ang="16200000">
                <a:pos x="wd2" y="hd2"/>
              </a:cxn>
            </a:cxnLst>
            <a:rect l="0" t="0" r="r" b="b"/>
            <a:pathLst>
              <a:path w="21600" h="21600" extrusionOk="0">
                <a:moveTo>
                  <a:pt x="21447" y="16484"/>
                </a:moveTo>
                <a:cubicBezTo>
                  <a:pt x="20302" y="16484"/>
                  <a:pt x="20302" y="16484"/>
                  <a:pt x="20302" y="16484"/>
                </a:cubicBezTo>
                <a:cubicBezTo>
                  <a:pt x="20531" y="14589"/>
                  <a:pt x="20531" y="14589"/>
                  <a:pt x="20531" y="14589"/>
                </a:cubicBezTo>
                <a:cubicBezTo>
                  <a:pt x="18242" y="14589"/>
                  <a:pt x="18242" y="14589"/>
                  <a:pt x="18242" y="14589"/>
                </a:cubicBezTo>
                <a:cubicBezTo>
                  <a:pt x="18089" y="16484"/>
                  <a:pt x="18089" y="16484"/>
                  <a:pt x="18089" y="16484"/>
                </a:cubicBezTo>
                <a:cubicBezTo>
                  <a:pt x="16944" y="16484"/>
                  <a:pt x="16944" y="16484"/>
                  <a:pt x="16944" y="16484"/>
                </a:cubicBezTo>
                <a:cubicBezTo>
                  <a:pt x="16944" y="16105"/>
                  <a:pt x="16944" y="16105"/>
                  <a:pt x="16944" y="16105"/>
                </a:cubicBezTo>
                <a:cubicBezTo>
                  <a:pt x="17020" y="15916"/>
                  <a:pt x="17020" y="15726"/>
                  <a:pt x="17020" y="15347"/>
                </a:cubicBezTo>
                <a:cubicBezTo>
                  <a:pt x="17249" y="13453"/>
                  <a:pt x="17784" y="11368"/>
                  <a:pt x="18623" y="11368"/>
                </a:cubicBezTo>
                <a:cubicBezTo>
                  <a:pt x="19005" y="11368"/>
                  <a:pt x="19387" y="11747"/>
                  <a:pt x="19310" y="13074"/>
                </a:cubicBezTo>
                <a:cubicBezTo>
                  <a:pt x="20684" y="13074"/>
                  <a:pt x="20684" y="13074"/>
                  <a:pt x="20684" y="13074"/>
                </a:cubicBezTo>
                <a:cubicBezTo>
                  <a:pt x="20760" y="12505"/>
                  <a:pt x="20837" y="11558"/>
                  <a:pt x="20531" y="10611"/>
                </a:cubicBezTo>
                <a:cubicBezTo>
                  <a:pt x="20302" y="9663"/>
                  <a:pt x="19692" y="9095"/>
                  <a:pt x="18929" y="9095"/>
                </a:cubicBezTo>
                <a:cubicBezTo>
                  <a:pt x="18394" y="9095"/>
                  <a:pt x="17631" y="9474"/>
                  <a:pt x="16944" y="10421"/>
                </a:cubicBezTo>
                <a:cubicBezTo>
                  <a:pt x="16944" y="379"/>
                  <a:pt x="16944" y="379"/>
                  <a:pt x="16944" y="379"/>
                </a:cubicBezTo>
                <a:cubicBezTo>
                  <a:pt x="21447" y="379"/>
                  <a:pt x="21447" y="379"/>
                  <a:pt x="21447" y="379"/>
                </a:cubicBezTo>
                <a:cubicBezTo>
                  <a:pt x="21447" y="16484"/>
                  <a:pt x="21447" y="16484"/>
                  <a:pt x="21447" y="16484"/>
                </a:cubicBezTo>
                <a:cubicBezTo>
                  <a:pt x="21447" y="16484"/>
                  <a:pt x="21447" y="16484"/>
                  <a:pt x="21447" y="16484"/>
                </a:cubicBezTo>
                <a:close/>
                <a:moveTo>
                  <a:pt x="18776" y="19137"/>
                </a:moveTo>
                <a:cubicBezTo>
                  <a:pt x="18547" y="19326"/>
                  <a:pt x="18318" y="19326"/>
                  <a:pt x="18089" y="19326"/>
                </a:cubicBezTo>
                <a:cubicBezTo>
                  <a:pt x="17402" y="19326"/>
                  <a:pt x="16944" y="18568"/>
                  <a:pt x="16944" y="16863"/>
                </a:cubicBezTo>
                <a:cubicBezTo>
                  <a:pt x="19005" y="16863"/>
                  <a:pt x="19005" y="16863"/>
                  <a:pt x="19005" y="16863"/>
                </a:cubicBezTo>
                <a:cubicBezTo>
                  <a:pt x="18776" y="19137"/>
                  <a:pt x="18776" y="19137"/>
                  <a:pt x="18776" y="19137"/>
                </a:cubicBezTo>
                <a:cubicBezTo>
                  <a:pt x="18776" y="19137"/>
                  <a:pt x="18776" y="19137"/>
                  <a:pt x="18776" y="19137"/>
                </a:cubicBezTo>
                <a:close/>
                <a:moveTo>
                  <a:pt x="16257" y="10042"/>
                </a:moveTo>
                <a:cubicBezTo>
                  <a:pt x="16257" y="12316"/>
                  <a:pt x="16257" y="12316"/>
                  <a:pt x="16257" y="12316"/>
                </a:cubicBezTo>
                <a:cubicBezTo>
                  <a:pt x="15952" y="13453"/>
                  <a:pt x="15723" y="14589"/>
                  <a:pt x="15647" y="15537"/>
                </a:cubicBezTo>
                <a:cubicBezTo>
                  <a:pt x="15570" y="15726"/>
                  <a:pt x="15570" y="16105"/>
                  <a:pt x="15570" y="16484"/>
                </a:cubicBezTo>
                <a:cubicBezTo>
                  <a:pt x="14883" y="16484"/>
                  <a:pt x="14883" y="16484"/>
                  <a:pt x="14883" y="16484"/>
                </a:cubicBezTo>
                <a:cubicBezTo>
                  <a:pt x="15494" y="9853"/>
                  <a:pt x="15494" y="9853"/>
                  <a:pt x="15494" y="9853"/>
                </a:cubicBezTo>
                <a:cubicBezTo>
                  <a:pt x="13586" y="9853"/>
                  <a:pt x="13586" y="9853"/>
                  <a:pt x="13586" y="9853"/>
                </a:cubicBezTo>
                <a:cubicBezTo>
                  <a:pt x="11907" y="16484"/>
                  <a:pt x="11907" y="16484"/>
                  <a:pt x="11907" y="16484"/>
                </a:cubicBezTo>
                <a:cubicBezTo>
                  <a:pt x="11754" y="16484"/>
                  <a:pt x="11754" y="16484"/>
                  <a:pt x="11754" y="16484"/>
                </a:cubicBezTo>
                <a:cubicBezTo>
                  <a:pt x="11754" y="379"/>
                  <a:pt x="11754" y="379"/>
                  <a:pt x="11754" y="379"/>
                </a:cubicBezTo>
                <a:cubicBezTo>
                  <a:pt x="16257" y="379"/>
                  <a:pt x="16257" y="379"/>
                  <a:pt x="16257" y="379"/>
                </a:cubicBezTo>
                <a:cubicBezTo>
                  <a:pt x="16257" y="10042"/>
                  <a:pt x="16257" y="10042"/>
                  <a:pt x="16257" y="10042"/>
                </a:cubicBezTo>
                <a:cubicBezTo>
                  <a:pt x="16257" y="10042"/>
                  <a:pt x="16257" y="10042"/>
                  <a:pt x="16257" y="10042"/>
                </a:cubicBezTo>
                <a:close/>
                <a:moveTo>
                  <a:pt x="13739" y="16484"/>
                </a:moveTo>
                <a:cubicBezTo>
                  <a:pt x="13052" y="16484"/>
                  <a:pt x="13052" y="16484"/>
                  <a:pt x="13052" y="16484"/>
                </a:cubicBezTo>
                <a:cubicBezTo>
                  <a:pt x="14120" y="12505"/>
                  <a:pt x="14120" y="12505"/>
                  <a:pt x="14120" y="12505"/>
                </a:cubicBezTo>
                <a:cubicBezTo>
                  <a:pt x="13739" y="16484"/>
                  <a:pt x="13739" y="16484"/>
                  <a:pt x="13739" y="16484"/>
                </a:cubicBezTo>
                <a:cubicBezTo>
                  <a:pt x="13739" y="16484"/>
                  <a:pt x="13739" y="16484"/>
                  <a:pt x="13739" y="16484"/>
                </a:cubicBezTo>
                <a:close/>
                <a:moveTo>
                  <a:pt x="11067" y="9853"/>
                </a:moveTo>
                <a:cubicBezTo>
                  <a:pt x="9922" y="9853"/>
                  <a:pt x="9922" y="9853"/>
                  <a:pt x="9922" y="9853"/>
                </a:cubicBezTo>
                <a:cubicBezTo>
                  <a:pt x="9159" y="16484"/>
                  <a:pt x="9159" y="16484"/>
                  <a:pt x="9159" y="16484"/>
                </a:cubicBezTo>
                <a:cubicBezTo>
                  <a:pt x="7938" y="16484"/>
                  <a:pt x="7938" y="16484"/>
                  <a:pt x="7938" y="16484"/>
                </a:cubicBezTo>
                <a:cubicBezTo>
                  <a:pt x="8548" y="15916"/>
                  <a:pt x="8930" y="14779"/>
                  <a:pt x="9083" y="13263"/>
                </a:cubicBezTo>
                <a:cubicBezTo>
                  <a:pt x="9159" y="12126"/>
                  <a:pt x="9083" y="11179"/>
                  <a:pt x="8930" y="10611"/>
                </a:cubicBezTo>
                <a:cubicBezTo>
                  <a:pt x="8625" y="9663"/>
                  <a:pt x="8014" y="9853"/>
                  <a:pt x="7480" y="9853"/>
                </a:cubicBezTo>
                <a:cubicBezTo>
                  <a:pt x="7404" y="9853"/>
                  <a:pt x="6564" y="9853"/>
                  <a:pt x="6564" y="9853"/>
                </a:cubicBezTo>
                <a:cubicBezTo>
                  <a:pt x="6564" y="379"/>
                  <a:pt x="6564" y="379"/>
                  <a:pt x="6564" y="379"/>
                </a:cubicBezTo>
                <a:cubicBezTo>
                  <a:pt x="11067" y="379"/>
                  <a:pt x="11067" y="379"/>
                  <a:pt x="11067" y="379"/>
                </a:cubicBezTo>
                <a:cubicBezTo>
                  <a:pt x="11067" y="9853"/>
                  <a:pt x="11067" y="9853"/>
                  <a:pt x="11067" y="9853"/>
                </a:cubicBezTo>
                <a:cubicBezTo>
                  <a:pt x="11067" y="9853"/>
                  <a:pt x="11067" y="9853"/>
                  <a:pt x="11067" y="9853"/>
                </a:cubicBezTo>
                <a:close/>
                <a:moveTo>
                  <a:pt x="10304" y="16484"/>
                </a:moveTo>
                <a:cubicBezTo>
                  <a:pt x="10762" y="12316"/>
                  <a:pt x="10762" y="12316"/>
                  <a:pt x="10762" y="12316"/>
                </a:cubicBezTo>
                <a:cubicBezTo>
                  <a:pt x="10838" y="16484"/>
                  <a:pt x="10838" y="16484"/>
                  <a:pt x="10838" y="16484"/>
                </a:cubicBezTo>
                <a:cubicBezTo>
                  <a:pt x="10304" y="16484"/>
                  <a:pt x="10304" y="16484"/>
                  <a:pt x="10304" y="16484"/>
                </a:cubicBezTo>
                <a:cubicBezTo>
                  <a:pt x="10304" y="16484"/>
                  <a:pt x="10304" y="16484"/>
                  <a:pt x="10304" y="16484"/>
                </a:cubicBezTo>
                <a:close/>
                <a:moveTo>
                  <a:pt x="7098" y="14968"/>
                </a:moveTo>
                <a:cubicBezTo>
                  <a:pt x="7098" y="14968"/>
                  <a:pt x="7098" y="14968"/>
                  <a:pt x="7098" y="14968"/>
                </a:cubicBezTo>
                <a:cubicBezTo>
                  <a:pt x="7022" y="14968"/>
                  <a:pt x="6946" y="14968"/>
                  <a:pt x="6946" y="14968"/>
                </a:cubicBezTo>
                <a:cubicBezTo>
                  <a:pt x="6869" y="14968"/>
                  <a:pt x="6793" y="14968"/>
                  <a:pt x="6793" y="14968"/>
                </a:cubicBezTo>
                <a:cubicBezTo>
                  <a:pt x="6488" y="14968"/>
                  <a:pt x="6488" y="14968"/>
                  <a:pt x="6488" y="14968"/>
                </a:cubicBezTo>
                <a:cubicBezTo>
                  <a:pt x="6640" y="13642"/>
                  <a:pt x="6640" y="13642"/>
                  <a:pt x="6640" y="13642"/>
                </a:cubicBezTo>
                <a:cubicBezTo>
                  <a:pt x="6640" y="13074"/>
                  <a:pt x="6640" y="13074"/>
                  <a:pt x="6640" y="13074"/>
                </a:cubicBezTo>
                <a:cubicBezTo>
                  <a:pt x="6793" y="11747"/>
                  <a:pt x="6793" y="11747"/>
                  <a:pt x="6793" y="11747"/>
                </a:cubicBezTo>
                <a:cubicBezTo>
                  <a:pt x="6869" y="11747"/>
                  <a:pt x="6946" y="11747"/>
                  <a:pt x="7022" y="11747"/>
                </a:cubicBezTo>
                <a:cubicBezTo>
                  <a:pt x="7251" y="11747"/>
                  <a:pt x="7251" y="11747"/>
                  <a:pt x="7251" y="11747"/>
                </a:cubicBezTo>
                <a:cubicBezTo>
                  <a:pt x="7633" y="11747"/>
                  <a:pt x="7861" y="11747"/>
                  <a:pt x="7938" y="11937"/>
                </a:cubicBezTo>
                <a:cubicBezTo>
                  <a:pt x="8014" y="12316"/>
                  <a:pt x="8014" y="12695"/>
                  <a:pt x="7938" y="13263"/>
                </a:cubicBezTo>
                <a:cubicBezTo>
                  <a:pt x="7785" y="14211"/>
                  <a:pt x="7633" y="14779"/>
                  <a:pt x="7098" y="14968"/>
                </a:cubicBezTo>
                <a:moveTo>
                  <a:pt x="5801" y="10421"/>
                </a:moveTo>
                <a:cubicBezTo>
                  <a:pt x="5724" y="10989"/>
                  <a:pt x="5724" y="10989"/>
                  <a:pt x="5724" y="10989"/>
                </a:cubicBezTo>
                <a:cubicBezTo>
                  <a:pt x="5114" y="16295"/>
                  <a:pt x="5114" y="16295"/>
                  <a:pt x="5114" y="16295"/>
                </a:cubicBezTo>
                <a:cubicBezTo>
                  <a:pt x="5114" y="16484"/>
                  <a:pt x="5114" y="16484"/>
                  <a:pt x="5114" y="16484"/>
                </a:cubicBezTo>
                <a:cubicBezTo>
                  <a:pt x="2977" y="16484"/>
                  <a:pt x="2977" y="16484"/>
                  <a:pt x="2977" y="16484"/>
                </a:cubicBezTo>
                <a:cubicBezTo>
                  <a:pt x="2824" y="15537"/>
                  <a:pt x="2824" y="15537"/>
                  <a:pt x="2824" y="15537"/>
                </a:cubicBezTo>
                <a:cubicBezTo>
                  <a:pt x="5114" y="9853"/>
                  <a:pt x="5114" y="9853"/>
                  <a:pt x="5114" y="9853"/>
                </a:cubicBezTo>
                <a:cubicBezTo>
                  <a:pt x="3664" y="9853"/>
                  <a:pt x="3664" y="9853"/>
                  <a:pt x="3664" y="9853"/>
                </a:cubicBezTo>
                <a:cubicBezTo>
                  <a:pt x="1908" y="14589"/>
                  <a:pt x="1908" y="14589"/>
                  <a:pt x="1908" y="14589"/>
                </a:cubicBezTo>
                <a:cubicBezTo>
                  <a:pt x="2442" y="9853"/>
                  <a:pt x="2442" y="9853"/>
                  <a:pt x="2442" y="9853"/>
                </a:cubicBezTo>
                <a:cubicBezTo>
                  <a:pt x="1374" y="9853"/>
                  <a:pt x="1374" y="9853"/>
                  <a:pt x="1374" y="9853"/>
                </a:cubicBezTo>
                <a:cubicBezTo>
                  <a:pt x="1374" y="379"/>
                  <a:pt x="1374" y="379"/>
                  <a:pt x="1374" y="379"/>
                </a:cubicBezTo>
                <a:cubicBezTo>
                  <a:pt x="5801" y="379"/>
                  <a:pt x="5801" y="379"/>
                  <a:pt x="5801" y="379"/>
                </a:cubicBezTo>
                <a:cubicBezTo>
                  <a:pt x="5801" y="10421"/>
                  <a:pt x="5801" y="10421"/>
                  <a:pt x="5801" y="10421"/>
                </a:cubicBezTo>
                <a:cubicBezTo>
                  <a:pt x="5801" y="10421"/>
                  <a:pt x="5801" y="10421"/>
                  <a:pt x="5801" y="10421"/>
                </a:cubicBezTo>
                <a:close/>
                <a:moveTo>
                  <a:pt x="1679" y="16484"/>
                </a:moveTo>
                <a:cubicBezTo>
                  <a:pt x="1679" y="16484"/>
                  <a:pt x="1679" y="16484"/>
                  <a:pt x="1679" y="16484"/>
                </a:cubicBezTo>
                <a:cubicBezTo>
                  <a:pt x="1679" y="16484"/>
                  <a:pt x="1679" y="16484"/>
                  <a:pt x="1679" y="16484"/>
                </a:cubicBezTo>
                <a:cubicBezTo>
                  <a:pt x="1679" y="16484"/>
                  <a:pt x="1679" y="16484"/>
                  <a:pt x="1679" y="16484"/>
                </a:cubicBezTo>
                <a:cubicBezTo>
                  <a:pt x="1679" y="16484"/>
                  <a:pt x="1679" y="16484"/>
                  <a:pt x="1679" y="16484"/>
                </a:cubicBezTo>
                <a:close/>
                <a:moveTo>
                  <a:pt x="16792" y="0"/>
                </a:moveTo>
                <a:cubicBezTo>
                  <a:pt x="16792" y="10800"/>
                  <a:pt x="16792" y="10800"/>
                  <a:pt x="16792" y="10800"/>
                </a:cubicBezTo>
                <a:cubicBezTo>
                  <a:pt x="16639" y="11179"/>
                  <a:pt x="16486" y="11368"/>
                  <a:pt x="16410" y="11747"/>
                </a:cubicBezTo>
                <a:cubicBezTo>
                  <a:pt x="16410" y="0"/>
                  <a:pt x="16410" y="0"/>
                  <a:pt x="16410" y="0"/>
                </a:cubicBezTo>
                <a:cubicBezTo>
                  <a:pt x="11601" y="0"/>
                  <a:pt x="11601" y="0"/>
                  <a:pt x="11601" y="0"/>
                </a:cubicBezTo>
                <a:cubicBezTo>
                  <a:pt x="11601" y="9853"/>
                  <a:pt x="11601" y="9853"/>
                  <a:pt x="11601" y="9853"/>
                </a:cubicBezTo>
                <a:cubicBezTo>
                  <a:pt x="11220" y="9853"/>
                  <a:pt x="11220" y="9853"/>
                  <a:pt x="11220" y="9853"/>
                </a:cubicBezTo>
                <a:cubicBezTo>
                  <a:pt x="11220" y="0"/>
                  <a:pt x="11220" y="0"/>
                  <a:pt x="11220" y="0"/>
                </a:cubicBezTo>
                <a:cubicBezTo>
                  <a:pt x="6411" y="0"/>
                  <a:pt x="6411" y="0"/>
                  <a:pt x="6411" y="0"/>
                </a:cubicBezTo>
                <a:cubicBezTo>
                  <a:pt x="6411" y="9853"/>
                  <a:pt x="6411" y="9853"/>
                  <a:pt x="6411" y="9853"/>
                </a:cubicBezTo>
                <a:cubicBezTo>
                  <a:pt x="6030" y="9853"/>
                  <a:pt x="6030" y="9853"/>
                  <a:pt x="6030" y="9853"/>
                </a:cubicBezTo>
                <a:cubicBezTo>
                  <a:pt x="6030" y="0"/>
                  <a:pt x="6030" y="0"/>
                  <a:pt x="6030" y="0"/>
                </a:cubicBezTo>
                <a:cubicBezTo>
                  <a:pt x="1221" y="0"/>
                  <a:pt x="1221" y="0"/>
                  <a:pt x="1221" y="0"/>
                </a:cubicBezTo>
                <a:cubicBezTo>
                  <a:pt x="1221" y="11179"/>
                  <a:pt x="1221" y="11179"/>
                  <a:pt x="1221" y="11179"/>
                </a:cubicBezTo>
                <a:cubicBezTo>
                  <a:pt x="0" y="21411"/>
                  <a:pt x="0" y="21411"/>
                  <a:pt x="0" y="21411"/>
                </a:cubicBezTo>
                <a:cubicBezTo>
                  <a:pt x="1069" y="21411"/>
                  <a:pt x="1069" y="21411"/>
                  <a:pt x="1069" y="21411"/>
                </a:cubicBezTo>
                <a:cubicBezTo>
                  <a:pt x="1603" y="16863"/>
                  <a:pt x="1603" y="16863"/>
                  <a:pt x="1603" y="16863"/>
                </a:cubicBezTo>
                <a:cubicBezTo>
                  <a:pt x="1755" y="16863"/>
                  <a:pt x="1755" y="16863"/>
                  <a:pt x="1755" y="16863"/>
                </a:cubicBezTo>
                <a:cubicBezTo>
                  <a:pt x="2671" y="21411"/>
                  <a:pt x="2671" y="21411"/>
                  <a:pt x="2671" y="21411"/>
                </a:cubicBezTo>
                <a:cubicBezTo>
                  <a:pt x="3969" y="21411"/>
                  <a:pt x="3969" y="21411"/>
                  <a:pt x="3969" y="21411"/>
                </a:cubicBezTo>
                <a:cubicBezTo>
                  <a:pt x="3053" y="16863"/>
                  <a:pt x="3053" y="16863"/>
                  <a:pt x="3053" y="16863"/>
                </a:cubicBezTo>
                <a:cubicBezTo>
                  <a:pt x="5037" y="16863"/>
                  <a:pt x="5037" y="16863"/>
                  <a:pt x="5037" y="16863"/>
                </a:cubicBezTo>
                <a:cubicBezTo>
                  <a:pt x="4503" y="21411"/>
                  <a:pt x="4503" y="21411"/>
                  <a:pt x="4503" y="21411"/>
                </a:cubicBezTo>
                <a:cubicBezTo>
                  <a:pt x="5648" y="21411"/>
                  <a:pt x="5648" y="21411"/>
                  <a:pt x="5648" y="21411"/>
                </a:cubicBezTo>
                <a:cubicBezTo>
                  <a:pt x="6182" y="16863"/>
                  <a:pt x="6182" y="16863"/>
                  <a:pt x="6182" y="16863"/>
                </a:cubicBezTo>
                <a:cubicBezTo>
                  <a:pt x="6488" y="16863"/>
                  <a:pt x="6488" y="16863"/>
                  <a:pt x="6488" y="16863"/>
                </a:cubicBezTo>
                <a:cubicBezTo>
                  <a:pt x="6488" y="16863"/>
                  <a:pt x="6488" y="16863"/>
                  <a:pt x="6488" y="16863"/>
                </a:cubicBezTo>
                <a:cubicBezTo>
                  <a:pt x="6869" y="16863"/>
                  <a:pt x="6869" y="16863"/>
                  <a:pt x="6869" y="16863"/>
                </a:cubicBezTo>
                <a:cubicBezTo>
                  <a:pt x="6869" y="16863"/>
                  <a:pt x="6869" y="16863"/>
                  <a:pt x="6869" y="16863"/>
                </a:cubicBezTo>
                <a:cubicBezTo>
                  <a:pt x="9083" y="16863"/>
                  <a:pt x="9083" y="16863"/>
                  <a:pt x="9083" y="16863"/>
                </a:cubicBezTo>
                <a:cubicBezTo>
                  <a:pt x="8548" y="21411"/>
                  <a:pt x="8548" y="21411"/>
                  <a:pt x="8548" y="21411"/>
                </a:cubicBezTo>
                <a:cubicBezTo>
                  <a:pt x="9770" y="21411"/>
                  <a:pt x="9770" y="21411"/>
                  <a:pt x="9770" y="21411"/>
                </a:cubicBezTo>
                <a:cubicBezTo>
                  <a:pt x="10304" y="16863"/>
                  <a:pt x="10304" y="16863"/>
                  <a:pt x="10304" y="16863"/>
                </a:cubicBezTo>
                <a:cubicBezTo>
                  <a:pt x="10838" y="16863"/>
                  <a:pt x="10838" y="16863"/>
                  <a:pt x="10838" y="16863"/>
                </a:cubicBezTo>
                <a:cubicBezTo>
                  <a:pt x="10838" y="21411"/>
                  <a:pt x="10838" y="21411"/>
                  <a:pt x="10838" y="21411"/>
                </a:cubicBezTo>
                <a:cubicBezTo>
                  <a:pt x="11830" y="21411"/>
                  <a:pt x="11830" y="21411"/>
                  <a:pt x="11830" y="21411"/>
                </a:cubicBezTo>
                <a:cubicBezTo>
                  <a:pt x="12975" y="16863"/>
                  <a:pt x="12975" y="16863"/>
                  <a:pt x="12975" y="16863"/>
                </a:cubicBezTo>
                <a:cubicBezTo>
                  <a:pt x="13739" y="16863"/>
                  <a:pt x="13739" y="16863"/>
                  <a:pt x="13739" y="16863"/>
                </a:cubicBezTo>
                <a:cubicBezTo>
                  <a:pt x="13357" y="21411"/>
                  <a:pt x="13357" y="21411"/>
                  <a:pt x="13357" y="21411"/>
                </a:cubicBezTo>
                <a:cubicBezTo>
                  <a:pt x="14502" y="21411"/>
                  <a:pt x="14502" y="21411"/>
                  <a:pt x="14502" y="21411"/>
                </a:cubicBezTo>
                <a:cubicBezTo>
                  <a:pt x="14883" y="16863"/>
                  <a:pt x="14883" y="16863"/>
                  <a:pt x="14883" y="16863"/>
                </a:cubicBezTo>
                <a:cubicBezTo>
                  <a:pt x="15570" y="16863"/>
                  <a:pt x="15570" y="16863"/>
                  <a:pt x="15570" y="16863"/>
                </a:cubicBezTo>
                <a:cubicBezTo>
                  <a:pt x="15494" y="18189"/>
                  <a:pt x="15647" y="19516"/>
                  <a:pt x="16028" y="20463"/>
                </a:cubicBezTo>
                <a:cubicBezTo>
                  <a:pt x="16486" y="21411"/>
                  <a:pt x="17173" y="21600"/>
                  <a:pt x="17707" y="21600"/>
                </a:cubicBezTo>
                <a:cubicBezTo>
                  <a:pt x="18394" y="21600"/>
                  <a:pt x="19158" y="21411"/>
                  <a:pt x="19845" y="21032"/>
                </a:cubicBezTo>
                <a:cubicBezTo>
                  <a:pt x="20302" y="16863"/>
                  <a:pt x="20302" y="16863"/>
                  <a:pt x="20302" y="16863"/>
                </a:cubicBezTo>
                <a:cubicBezTo>
                  <a:pt x="21600" y="16863"/>
                  <a:pt x="21600" y="16863"/>
                  <a:pt x="21600" y="16863"/>
                </a:cubicBezTo>
                <a:cubicBezTo>
                  <a:pt x="21600" y="0"/>
                  <a:pt x="21600" y="0"/>
                  <a:pt x="21600" y="0"/>
                </a:cubicBezTo>
                <a:cubicBezTo>
                  <a:pt x="16792" y="0"/>
                  <a:pt x="16792" y="0"/>
                  <a:pt x="16792" y="0"/>
                </a:cubicBezTo>
                <a:cubicBezTo>
                  <a:pt x="16792" y="0"/>
                  <a:pt x="16792" y="0"/>
                  <a:pt x="16792" y="0"/>
                </a:cubicBezTo>
                <a:close/>
              </a:path>
            </a:pathLst>
          </a:custGeom>
          <a:solidFill>
            <a:srgbClr val="FFFFFF"/>
          </a:solidFill>
          <a:ln w="12700">
            <a:miter lim="400000"/>
          </a:ln>
        </p:spPr>
        <p:txBody>
          <a:bodyPr lIns="54610" tIns="54610" rIns="54610" bIns="54610"/>
          <a:lstStyle/>
          <a:p>
            <a:pPr>
              <a:defRPr sz="1800"/>
            </a:pPr>
            <a:endParaRPr/>
          </a:p>
        </p:txBody>
      </p:sp>
      <p:sp>
        <p:nvSpPr>
          <p:cNvPr id="270" name="object 3"/>
          <p:cNvSpPr/>
          <p:nvPr/>
        </p:nvSpPr>
        <p:spPr>
          <a:xfrm>
            <a:off x="1" y="1"/>
            <a:ext cx="1587732" cy="6858001"/>
          </a:xfrm>
          <a:prstGeom prst="rect">
            <a:avLst/>
          </a:prstGeom>
          <a:solidFill>
            <a:schemeClr val="accent4"/>
          </a:solidFill>
          <a:ln w="12700">
            <a:miter lim="400000"/>
          </a:ln>
        </p:spPr>
        <p:txBody>
          <a:bodyPr lIns="54610" tIns="54610" rIns="54610" bIns="54610"/>
          <a:lstStyle/>
          <a:p>
            <a:pPr>
              <a:defRPr sz="1500"/>
            </a:pPr>
            <a:endParaRPr/>
          </a:p>
        </p:txBody>
      </p:sp>
      <p:sp>
        <p:nvSpPr>
          <p:cNvPr id="271" name="Body Level One…"/>
          <p:cNvSpPr txBox="1">
            <a:spLocks noGrp="1"/>
          </p:cNvSpPr>
          <p:nvPr>
            <p:ph type="body" sz="quarter" idx="1"/>
          </p:nvPr>
        </p:nvSpPr>
        <p:spPr>
          <a:xfrm>
            <a:off x="2749463" y="5390900"/>
            <a:ext cx="8450352" cy="216001"/>
          </a:xfrm>
          <a:prstGeom prst="rect">
            <a:avLst/>
          </a:prstGeom>
        </p:spPr>
        <p:txBody>
          <a:bodyPr>
            <a:normAutofit/>
          </a:bodyPr>
          <a:lstStyle>
            <a:lvl1pPr>
              <a:defRPr sz="900">
                <a:solidFill>
                  <a:srgbClr val="FFFFFF"/>
                </a:solidFill>
              </a:defRPr>
            </a:lvl1pPr>
            <a:lvl2pPr>
              <a:defRPr sz="900">
                <a:solidFill>
                  <a:srgbClr val="FFFFFF"/>
                </a:solidFill>
              </a:defRPr>
            </a:lvl2pPr>
            <a:lvl3pPr>
              <a:defRPr sz="900">
                <a:solidFill>
                  <a:srgbClr val="FFFFFF"/>
                </a:solidFill>
              </a:defRPr>
            </a:lvl3pPr>
            <a:lvl4pPr>
              <a:defRPr sz="900">
                <a:solidFill>
                  <a:srgbClr val="FFFFFF"/>
                </a:solidFill>
              </a:defRPr>
            </a:lvl4pPr>
            <a:lvl5pPr>
              <a:defRPr sz="9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72"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1067561">
              <a:defRPr sz="12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DIVIDER 3">
    <p:spTree>
      <p:nvGrpSpPr>
        <p:cNvPr id="1" name=""/>
        <p:cNvGrpSpPr/>
        <p:nvPr/>
      </p:nvGrpSpPr>
      <p:grpSpPr>
        <a:xfrm>
          <a:off x="0" y="0"/>
          <a:ext cx="0" cy="0"/>
          <a:chOff x="0" y="0"/>
          <a:chExt cx="0" cy="0"/>
        </a:xfrm>
      </p:grpSpPr>
      <p:sp>
        <p:nvSpPr>
          <p:cNvPr id="279" name="Title Text"/>
          <p:cNvSpPr txBox="1">
            <a:spLocks noGrp="1"/>
          </p:cNvSpPr>
          <p:nvPr>
            <p:ph type="title"/>
          </p:nvPr>
        </p:nvSpPr>
        <p:spPr>
          <a:xfrm>
            <a:off x="2709865" y="1435300"/>
            <a:ext cx="8489951" cy="3510002"/>
          </a:xfrm>
          <a:prstGeom prst="rect">
            <a:avLst/>
          </a:prstGeom>
        </p:spPr>
        <p:txBody>
          <a:bodyPr/>
          <a:lstStyle>
            <a:lvl1pPr>
              <a:defRPr sz="9700">
                <a:solidFill>
                  <a:srgbClr val="FFFFFF"/>
                </a:solidFill>
              </a:defRPr>
            </a:lvl1pPr>
          </a:lstStyle>
          <a:p>
            <a:r>
              <a:t>Title Text</a:t>
            </a:r>
          </a:p>
        </p:txBody>
      </p:sp>
      <p:sp>
        <p:nvSpPr>
          <p:cNvPr id="280" name="Body Level One…"/>
          <p:cNvSpPr txBox="1">
            <a:spLocks noGrp="1"/>
          </p:cNvSpPr>
          <p:nvPr>
            <p:ph type="body" sz="quarter" idx="1"/>
          </p:nvPr>
        </p:nvSpPr>
        <p:spPr>
          <a:xfrm>
            <a:off x="2749463" y="5390900"/>
            <a:ext cx="8450352" cy="216001"/>
          </a:xfrm>
          <a:prstGeom prst="rect">
            <a:avLst/>
          </a:prstGeom>
        </p:spPr>
        <p:txBody>
          <a:bodyPr>
            <a:normAutofit/>
          </a:bodyPr>
          <a:lstStyle>
            <a:lvl1pPr>
              <a:defRPr sz="900">
                <a:solidFill>
                  <a:srgbClr val="FFFFFF"/>
                </a:solidFill>
              </a:defRPr>
            </a:lvl1pPr>
            <a:lvl2pPr>
              <a:defRPr sz="900">
                <a:solidFill>
                  <a:srgbClr val="FFFFFF"/>
                </a:solidFill>
              </a:defRPr>
            </a:lvl2pPr>
            <a:lvl3pPr>
              <a:defRPr sz="900">
                <a:solidFill>
                  <a:srgbClr val="FFFFFF"/>
                </a:solidFill>
              </a:defRPr>
            </a:lvl3pPr>
            <a:lvl4pPr>
              <a:defRPr sz="900">
                <a:solidFill>
                  <a:srgbClr val="FFFFFF"/>
                </a:solidFill>
              </a:defRPr>
            </a:lvl4pPr>
            <a:lvl5pPr>
              <a:defRPr sz="9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81"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1067561">
              <a:defRPr sz="12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DIVIDER 4">
    <p:spTree>
      <p:nvGrpSpPr>
        <p:cNvPr id="1" name=""/>
        <p:cNvGrpSpPr/>
        <p:nvPr/>
      </p:nvGrpSpPr>
      <p:grpSpPr>
        <a:xfrm>
          <a:off x="0" y="0"/>
          <a:ext cx="0" cy="0"/>
          <a:chOff x="0" y="0"/>
          <a:chExt cx="0" cy="0"/>
        </a:xfrm>
      </p:grpSpPr>
      <p:sp>
        <p:nvSpPr>
          <p:cNvPr id="288" name="Title Text"/>
          <p:cNvSpPr txBox="1">
            <a:spLocks noGrp="1"/>
          </p:cNvSpPr>
          <p:nvPr>
            <p:ph type="title"/>
          </p:nvPr>
        </p:nvSpPr>
        <p:spPr>
          <a:xfrm>
            <a:off x="2709865" y="1435300"/>
            <a:ext cx="8489951" cy="3510002"/>
          </a:xfrm>
          <a:prstGeom prst="rect">
            <a:avLst/>
          </a:prstGeom>
        </p:spPr>
        <p:txBody>
          <a:bodyPr/>
          <a:lstStyle>
            <a:lvl1pPr>
              <a:defRPr sz="9700">
                <a:solidFill>
                  <a:srgbClr val="FFFFFF"/>
                </a:solidFill>
              </a:defRPr>
            </a:lvl1pPr>
          </a:lstStyle>
          <a:p>
            <a:r>
              <a:t>Title Text</a:t>
            </a:r>
          </a:p>
        </p:txBody>
      </p:sp>
      <p:sp>
        <p:nvSpPr>
          <p:cNvPr id="289" name="Freeform 19"/>
          <p:cNvSpPr/>
          <p:nvPr/>
        </p:nvSpPr>
        <p:spPr>
          <a:xfrm>
            <a:off x="2729164" y="524433"/>
            <a:ext cx="1079151" cy="439654"/>
          </a:xfrm>
          <a:custGeom>
            <a:avLst/>
            <a:gdLst/>
            <a:ahLst/>
            <a:cxnLst>
              <a:cxn ang="0">
                <a:pos x="wd2" y="hd2"/>
              </a:cxn>
              <a:cxn ang="5400000">
                <a:pos x="wd2" y="hd2"/>
              </a:cxn>
              <a:cxn ang="10800000">
                <a:pos x="wd2" y="hd2"/>
              </a:cxn>
              <a:cxn ang="16200000">
                <a:pos x="wd2" y="hd2"/>
              </a:cxn>
            </a:cxnLst>
            <a:rect l="0" t="0" r="r" b="b"/>
            <a:pathLst>
              <a:path w="21600" h="21600" extrusionOk="0">
                <a:moveTo>
                  <a:pt x="21447" y="16484"/>
                </a:moveTo>
                <a:cubicBezTo>
                  <a:pt x="20302" y="16484"/>
                  <a:pt x="20302" y="16484"/>
                  <a:pt x="20302" y="16484"/>
                </a:cubicBezTo>
                <a:cubicBezTo>
                  <a:pt x="20531" y="14589"/>
                  <a:pt x="20531" y="14589"/>
                  <a:pt x="20531" y="14589"/>
                </a:cubicBezTo>
                <a:cubicBezTo>
                  <a:pt x="18242" y="14589"/>
                  <a:pt x="18242" y="14589"/>
                  <a:pt x="18242" y="14589"/>
                </a:cubicBezTo>
                <a:cubicBezTo>
                  <a:pt x="18089" y="16484"/>
                  <a:pt x="18089" y="16484"/>
                  <a:pt x="18089" y="16484"/>
                </a:cubicBezTo>
                <a:cubicBezTo>
                  <a:pt x="16944" y="16484"/>
                  <a:pt x="16944" y="16484"/>
                  <a:pt x="16944" y="16484"/>
                </a:cubicBezTo>
                <a:cubicBezTo>
                  <a:pt x="16944" y="16105"/>
                  <a:pt x="16944" y="16105"/>
                  <a:pt x="16944" y="16105"/>
                </a:cubicBezTo>
                <a:cubicBezTo>
                  <a:pt x="17020" y="15916"/>
                  <a:pt x="17020" y="15726"/>
                  <a:pt x="17020" y="15347"/>
                </a:cubicBezTo>
                <a:cubicBezTo>
                  <a:pt x="17249" y="13453"/>
                  <a:pt x="17784" y="11368"/>
                  <a:pt x="18623" y="11368"/>
                </a:cubicBezTo>
                <a:cubicBezTo>
                  <a:pt x="19005" y="11368"/>
                  <a:pt x="19387" y="11747"/>
                  <a:pt x="19310" y="13074"/>
                </a:cubicBezTo>
                <a:cubicBezTo>
                  <a:pt x="20684" y="13074"/>
                  <a:pt x="20684" y="13074"/>
                  <a:pt x="20684" y="13074"/>
                </a:cubicBezTo>
                <a:cubicBezTo>
                  <a:pt x="20760" y="12505"/>
                  <a:pt x="20837" y="11558"/>
                  <a:pt x="20531" y="10611"/>
                </a:cubicBezTo>
                <a:cubicBezTo>
                  <a:pt x="20302" y="9663"/>
                  <a:pt x="19692" y="9095"/>
                  <a:pt x="18929" y="9095"/>
                </a:cubicBezTo>
                <a:cubicBezTo>
                  <a:pt x="18394" y="9095"/>
                  <a:pt x="17631" y="9474"/>
                  <a:pt x="16944" y="10421"/>
                </a:cubicBezTo>
                <a:cubicBezTo>
                  <a:pt x="16944" y="379"/>
                  <a:pt x="16944" y="379"/>
                  <a:pt x="16944" y="379"/>
                </a:cubicBezTo>
                <a:cubicBezTo>
                  <a:pt x="21447" y="379"/>
                  <a:pt x="21447" y="379"/>
                  <a:pt x="21447" y="379"/>
                </a:cubicBezTo>
                <a:cubicBezTo>
                  <a:pt x="21447" y="16484"/>
                  <a:pt x="21447" y="16484"/>
                  <a:pt x="21447" y="16484"/>
                </a:cubicBezTo>
                <a:cubicBezTo>
                  <a:pt x="21447" y="16484"/>
                  <a:pt x="21447" y="16484"/>
                  <a:pt x="21447" y="16484"/>
                </a:cubicBezTo>
                <a:close/>
                <a:moveTo>
                  <a:pt x="18776" y="19137"/>
                </a:moveTo>
                <a:cubicBezTo>
                  <a:pt x="18547" y="19326"/>
                  <a:pt x="18318" y="19326"/>
                  <a:pt x="18089" y="19326"/>
                </a:cubicBezTo>
                <a:cubicBezTo>
                  <a:pt x="17402" y="19326"/>
                  <a:pt x="16944" y="18568"/>
                  <a:pt x="16944" y="16863"/>
                </a:cubicBezTo>
                <a:cubicBezTo>
                  <a:pt x="19005" y="16863"/>
                  <a:pt x="19005" y="16863"/>
                  <a:pt x="19005" y="16863"/>
                </a:cubicBezTo>
                <a:cubicBezTo>
                  <a:pt x="18776" y="19137"/>
                  <a:pt x="18776" y="19137"/>
                  <a:pt x="18776" y="19137"/>
                </a:cubicBezTo>
                <a:cubicBezTo>
                  <a:pt x="18776" y="19137"/>
                  <a:pt x="18776" y="19137"/>
                  <a:pt x="18776" y="19137"/>
                </a:cubicBezTo>
                <a:close/>
                <a:moveTo>
                  <a:pt x="16257" y="10042"/>
                </a:moveTo>
                <a:cubicBezTo>
                  <a:pt x="16257" y="12316"/>
                  <a:pt x="16257" y="12316"/>
                  <a:pt x="16257" y="12316"/>
                </a:cubicBezTo>
                <a:cubicBezTo>
                  <a:pt x="15952" y="13453"/>
                  <a:pt x="15723" y="14589"/>
                  <a:pt x="15647" y="15537"/>
                </a:cubicBezTo>
                <a:cubicBezTo>
                  <a:pt x="15570" y="15726"/>
                  <a:pt x="15570" y="16105"/>
                  <a:pt x="15570" y="16484"/>
                </a:cubicBezTo>
                <a:cubicBezTo>
                  <a:pt x="14883" y="16484"/>
                  <a:pt x="14883" y="16484"/>
                  <a:pt x="14883" y="16484"/>
                </a:cubicBezTo>
                <a:cubicBezTo>
                  <a:pt x="15494" y="9853"/>
                  <a:pt x="15494" y="9853"/>
                  <a:pt x="15494" y="9853"/>
                </a:cubicBezTo>
                <a:cubicBezTo>
                  <a:pt x="13586" y="9853"/>
                  <a:pt x="13586" y="9853"/>
                  <a:pt x="13586" y="9853"/>
                </a:cubicBezTo>
                <a:cubicBezTo>
                  <a:pt x="11907" y="16484"/>
                  <a:pt x="11907" y="16484"/>
                  <a:pt x="11907" y="16484"/>
                </a:cubicBezTo>
                <a:cubicBezTo>
                  <a:pt x="11754" y="16484"/>
                  <a:pt x="11754" y="16484"/>
                  <a:pt x="11754" y="16484"/>
                </a:cubicBezTo>
                <a:cubicBezTo>
                  <a:pt x="11754" y="379"/>
                  <a:pt x="11754" y="379"/>
                  <a:pt x="11754" y="379"/>
                </a:cubicBezTo>
                <a:cubicBezTo>
                  <a:pt x="16257" y="379"/>
                  <a:pt x="16257" y="379"/>
                  <a:pt x="16257" y="379"/>
                </a:cubicBezTo>
                <a:cubicBezTo>
                  <a:pt x="16257" y="10042"/>
                  <a:pt x="16257" y="10042"/>
                  <a:pt x="16257" y="10042"/>
                </a:cubicBezTo>
                <a:cubicBezTo>
                  <a:pt x="16257" y="10042"/>
                  <a:pt x="16257" y="10042"/>
                  <a:pt x="16257" y="10042"/>
                </a:cubicBezTo>
                <a:close/>
                <a:moveTo>
                  <a:pt x="13739" y="16484"/>
                </a:moveTo>
                <a:cubicBezTo>
                  <a:pt x="13052" y="16484"/>
                  <a:pt x="13052" y="16484"/>
                  <a:pt x="13052" y="16484"/>
                </a:cubicBezTo>
                <a:cubicBezTo>
                  <a:pt x="14120" y="12505"/>
                  <a:pt x="14120" y="12505"/>
                  <a:pt x="14120" y="12505"/>
                </a:cubicBezTo>
                <a:cubicBezTo>
                  <a:pt x="13739" y="16484"/>
                  <a:pt x="13739" y="16484"/>
                  <a:pt x="13739" y="16484"/>
                </a:cubicBezTo>
                <a:cubicBezTo>
                  <a:pt x="13739" y="16484"/>
                  <a:pt x="13739" y="16484"/>
                  <a:pt x="13739" y="16484"/>
                </a:cubicBezTo>
                <a:close/>
                <a:moveTo>
                  <a:pt x="11067" y="9853"/>
                </a:moveTo>
                <a:cubicBezTo>
                  <a:pt x="9922" y="9853"/>
                  <a:pt x="9922" y="9853"/>
                  <a:pt x="9922" y="9853"/>
                </a:cubicBezTo>
                <a:cubicBezTo>
                  <a:pt x="9159" y="16484"/>
                  <a:pt x="9159" y="16484"/>
                  <a:pt x="9159" y="16484"/>
                </a:cubicBezTo>
                <a:cubicBezTo>
                  <a:pt x="7938" y="16484"/>
                  <a:pt x="7938" y="16484"/>
                  <a:pt x="7938" y="16484"/>
                </a:cubicBezTo>
                <a:cubicBezTo>
                  <a:pt x="8548" y="15916"/>
                  <a:pt x="8930" y="14779"/>
                  <a:pt x="9083" y="13263"/>
                </a:cubicBezTo>
                <a:cubicBezTo>
                  <a:pt x="9159" y="12126"/>
                  <a:pt x="9083" y="11179"/>
                  <a:pt x="8930" y="10611"/>
                </a:cubicBezTo>
                <a:cubicBezTo>
                  <a:pt x="8625" y="9663"/>
                  <a:pt x="8014" y="9853"/>
                  <a:pt x="7480" y="9853"/>
                </a:cubicBezTo>
                <a:cubicBezTo>
                  <a:pt x="7404" y="9853"/>
                  <a:pt x="6564" y="9853"/>
                  <a:pt x="6564" y="9853"/>
                </a:cubicBezTo>
                <a:cubicBezTo>
                  <a:pt x="6564" y="379"/>
                  <a:pt x="6564" y="379"/>
                  <a:pt x="6564" y="379"/>
                </a:cubicBezTo>
                <a:cubicBezTo>
                  <a:pt x="11067" y="379"/>
                  <a:pt x="11067" y="379"/>
                  <a:pt x="11067" y="379"/>
                </a:cubicBezTo>
                <a:cubicBezTo>
                  <a:pt x="11067" y="9853"/>
                  <a:pt x="11067" y="9853"/>
                  <a:pt x="11067" y="9853"/>
                </a:cubicBezTo>
                <a:cubicBezTo>
                  <a:pt x="11067" y="9853"/>
                  <a:pt x="11067" y="9853"/>
                  <a:pt x="11067" y="9853"/>
                </a:cubicBezTo>
                <a:close/>
                <a:moveTo>
                  <a:pt x="10304" y="16484"/>
                </a:moveTo>
                <a:cubicBezTo>
                  <a:pt x="10762" y="12316"/>
                  <a:pt x="10762" y="12316"/>
                  <a:pt x="10762" y="12316"/>
                </a:cubicBezTo>
                <a:cubicBezTo>
                  <a:pt x="10838" y="16484"/>
                  <a:pt x="10838" y="16484"/>
                  <a:pt x="10838" y="16484"/>
                </a:cubicBezTo>
                <a:cubicBezTo>
                  <a:pt x="10304" y="16484"/>
                  <a:pt x="10304" y="16484"/>
                  <a:pt x="10304" y="16484"/>
                </a:cubicBezTo>
                <a:cubicBezTo>
                  <a:pt x="10304" y="16484"/>
                  <a:pt x="10304" y="16484"/>
                  <a:pt x="10304" y="16484"/>
                </a:cubicBezTo>
                <a:close/>
                <a:moveTo>
                  <a:pt x="7098" y="14968"/>
                </a:moveTo>
                <a:cubicBezTo>
                  <a:pt x="7098" y="14968"/>
                  <a:pt x="7098" y="14968"/>
                  <a:pt x="7098" y="14968"/>
                </a:cubicBezTo>
                <a:cubicBezTo>
                  <a:pt x="7022" y="14968"/>
                  <a:pt x="6946" y="14968"/>
                  <a:pt x="6946" y="14968"/>
                </a:cubicBezTo>
                <a:cubicBezTo>
                  <a:pt x="6869" y="14968"/>
                  <a:pt x="6793" y="14968"/>
                  <a:pt x="6793" y="14968"/>
                </a:cubicBezTo>
                <a:cubicBezTo>
                  <a:pt x="6488" y="14968"/>
                  <a:pt x="6488" y="14968"/>
                  <a:pt x="6488" y="14968"/>
                </a:cubicBezTo>
                <a:cubicBezTo>
                  <a:pt x="6640" y="13642"/>
                  <a:pt x="6640" y="13642"/>
                  <a:pt x="6640" y="13642"/>
                </a:cubicBezTo>
                <a:cubicBezTo>
                  <a:pt x="6640" y="13074"/>
                  <a:pt x="6640" y="13074"/>
                  <a:pt x="6640" y="13074"/>
                </a:cubicBezTo>
                <a:cubicBezTo>
                  <a:pt x="6793" y="11747"/>
                  <a:pt x="6793" y="11747"/>
                  <a:pt x="6793" y="11747"/>
                </a:cubicBezTo>
                <a:cubicBezTo>
                  <a:pt x="6869" y="11747"/>
                  <a:pt x="6946" y="11747"/>
                  <a:pt x="7022" y="11747"/>
                </a:cubicBezTo>
                <a:cubicBezTo>
                  <a:pt x="7251" y="11747"/>
                  <a:pt x="7251" y="11747"/>
                  <a:pt x="7251" y="11747"/>
                </a:cubicBezTo>
                <a:cubicBezTo>
                  <a:pt x="7633" y="11747"/>
                  <a:pt x="7861" y="11747"/>
                  <a:pt x="7938" y="11937"/>
                </a:cubicBezTo>
                <a:cubicBezTo>
                  <a:pt x="8014" y="12316"/>
                  <a:pt x="8014" y="12695"/>
                  <a:pt x="7938" y="13263"/>
                </a:cubicBezTo>
                <a:cubicBezTo>
                  <a:pt x="7785" y="14211"/>
                  <a:pt x="7633" y="14779"/>
                  <a:pt x="7098" y="14968"/>
                </a:cubicBezTo>
                <a:moveTo>
                  <a:pt x="5801" y="10421"/>
                </a:moveTo>
                <a:cubicBezTo>
                  <a:pt x="5724" y="10989"/>
                  <a:pt x="5724" y="10989"/>
                  <a:pt x="5724" y="10989"/>
                </a:cubicBezTo>
                <a:cubicBezTo>
                  <a:pt x="5114" y="16295"/>
                  <a:pt x="5114" y="16295"/>
                  <a:pt x="5114" y="16295"/>
                </a:cubicBezTo>
                <a:cubicBezTo>
                  <a:pt x="5114" y="16484"/>
                  <a:pt x="5114" y="16484"/>
                  <a:pt x="5114" y="16484"/>
                </a:cubicBezTo>
                <a:cubicBezTo>
                  <a:pt x="2977" y="16484"/>
                  <a:pt x="2977" y="16484"/>
                  <a:pt x="2977" y="16484"/>
                </a:cubicBezTo>
                <a:cubicBezTo>
                  <a:pt x="2824" y="15537"/>
                  <a:pt x="2824" y="15537"/>
                  <a:pt x="2824" y="15537"/>
                </a:cubicBezTo>
                <a:cubicBezTo>
                  <a:pt x="5114" y="9853"/>
                  <a:pt x="5114" y="9853"/>
                  <a:pt x="5114" y="9853"/>
                </a:cubicBezTo>
                <a:cubicBezTo>
                  <a:pt x="3664" y="9853"/>
                  <a:pt x="3664" y="9853"/>
                  <a:pt x="3664" y="9853"/>
                </a:cubicBezTo>
                <a:cubicBezTo>
                  <a:pt x="1908" y="14589"/>
                  <a:pt x="1908" y="14589"/>
                  <a:pt x="1908" y="14589"/>
                </a:cubicBezTo>
                <a:cubicBezTo>
                  <a:pt x="2442" y="9853"/>
                  <a:pt x="2442" y="9853"/>
                  <a:pt x="2442" y="9853"/>
                </a:cubicBezTo>
                <a:cubicBezTo>
                  <a:pt x="1374" y="9853"/>
                  <a:pt x="1374" y="9853"/>
                  <a:pt x="1374" y="9853"/>
                </a:cubicBezTo>
                <a:cubicBezTo>
                  <a:pt x="1374" y="379"/>
                  <a:pt x="1374" y="379"/>
                  <a:pt x="1374" y="379"/>
                </a:cubicBezTo>
                <a:cubicBezTo>
                  <a:pt x="5801" y="379"/>
                  <a:pt x="5801" y="379"/>
                  <a:pt x="5801" y="379"/>
                </a:cubicBezTo>
                <a:cubicBezTo>
                  <a:pt x="5801" y="10421"/>
                  <a:pt x="5801" y="10421"/>
                  <a:pt x="5801" y="10421"/>
                </a:cubicBezTo>
                <a:cubicBezTo>
                  <a:pt x="5801" y="10421"/>
                  <a:pt x="5801" y="10421"/>
                  <a:pt x="5801" y="10421"/>
                </a:cubicBezTo>
                <a:close/>
                <a:moveTo>
                  <a:pt x="1679" y="16484"/>
                </a:moveTo>
                <a:cubicBezTo>
                  <a:pt x="1679" y="16484"/>
                  <a:pt x="1679" y="16484"/>
                  <a:pt x="1679" y="16484"/>
                </a:cubicBezTo>
                <a:cubicBezTo>
                  <a:pt x="1679" y="16484"/>
                  <a:pt x="1679" y="16484"/>
                  <a:pt x="1679" y="16484"/>
                </a:cubicBezTo>
                <a:cubicBezTo>
                  <a:pt x="1679" y="16484"/>
                  <a:pt x="1679" y="16484"/>
                  <a:pt x="1679" y="16484"/>
                </a:cubicBezTo>
                <a:cubicBezTo>
                  <a:pt x="1679" y="16484"/>
                  <a:pt x="1679" y="16484"/>
                  <a:pt x="1679" y="16484"/>
                </a:cubicBezTo>
                <a:close/>
                <a:moveTo>
                  <a:pt x="16792" y="0"/>
                </a:moveTo>
                <a:cubicBezTo>
                  <a:pt x="16792" y="10800"/>
                  <a:pt x="16792" y="10800"/>
                  <a:pt x="16792" y="10800"/>
                </a:cubicBezTo>
                <a:cubicBezTo>
                  <a:pt x="16639" y="11179"/>
                  <a:pt x="16486" y="11368"/>
                  <a:pt x="16410" y="11747"/>
                </a:cubicBezTo>
                <a:cubicBezTo>
                  <a:pt x="16410" y="0"/>
                  <a:pt x="16410" y="0"/>
                  <a:pt x="16410" y="0"/>
                </a:cubicBezTo>
                <a:cubicBezTo>
                  <a:pt x="11601" y="0"/>
                  <a:pt x="11601" y="0"/>
                  <a:pt x="11601" y="0"/>
                </a:cubicBezTo>
                <a:cubicBezTo>
                  <a:pt x="11601" y="9853"/>
                  <a:pt x="11601" y="9853"/>
                  <a:pt x="11601" y="9853"/>
                </a:cubicBezTo>
                <a:cubicBezTo>
                  <a:pt x="11220" y="9853"/>
                  <a:pt x="11220" y="9853"/>
                  <a:pt x="11220" y="9853"/>
                </a:cubicBezTo>
                <a:cubicBezTo>
                  <a:pt x="11220" y="0"/>
                  <a:pt x="11220" y="0"/>
                  <a:pt x="11220" y="0"/>
                </a:cubicBezTo>
                <a:cubicBezTo>
                  <a:pt x="6411" y="0"/>
                  <a:pt x="6411" y="0"/>
                  <a:pt x="6411" y="0"/>
                </a:cubicBezTo>
                <a:cubicBezTo>
                  <a:pt x="6411" y="9853"/>
                  <a:pt x="6411" y="9853"/>
                  <a:pt x="6411" y="9853"/>
                </a:cubicBezTo>
                <a:cubicBezTo>
                  <a:pt x="6030" y="9853"/>
                  <a:pt x="6030" y="9853"/>
                  <a:pt x="6030" y="9853"/>
                </a:cubicBezTo>
                <a:cubicBezTo>
                  <a:pt x="6030" y="0"/>
                  <a:pt x="6030" y="0"/>
                  <a:pt x="6030" y="0"/>
                </a:cubicBezTo>
                <a:cubicBezTo>
                  <a:pt x="1221" y="0"/>
                  <a:pt x="1221" y="0"/>
                  <a:pt x="1221" y="0"/>
                </a:cubicBezTo>
                <a:cubicBezTo>
                  <a:pt x="1221" y="11179"/>
                  <a:pt x="1221" y="11179"/>
                  <a:pt x="1221" y="11179"/>
                </a:cubicBezTo>
                <a:cubicBezTo>
                  <a:pt x="0" y="21411"/>
                  <a:pt x="0" y="21411"/>
                  <a:pt x="0" y="21411"/>
                </a:cubicBezTo>
                <a:cubicBezTo>
                  <a:pt x="1069" y="21411"/>
                  <a:pt x="1069" y="21411"/>
                  <a:pt x="1069" y="21411"/>
                </a:cubicBezTo>
                <a:cubicBezTo>
                  <a:pt x="1603" y="16863"/>
                  <a:pt x="1603" y="16863"/>
                  <a:pt x="1603" y="16863"/>
                </a:cubicBezTo>
                <a:cubicBezTo>
                  <a:pt x="1755" y="16863"/>
                  <a:pt x="1755" y="16863"/>
                  <a:pt x="1755" y="16863"/>
                </a:cubicBezTo>
                <a:cubicBezTo>
                  <a:pt x="2671" y="21411"/>
                  <a:pt x="2671" y="21411"/>
                  <a:pt x="2671" y="21411"/>
                </a:cubicBezTo>
                <a:cubicBezTo>
                  <a:pt x="3969" y="21411"/>
                  <a:pt x="3969" y="21411"/>
                  <a:pt x="3969" y="21411"/>
                </a:cubicBezTo>
                <a:cubicBezTo>
                  <a:pt x="3053" y="16863"/>
                  <a:pt x="3053" y="16863"/>
                  <a:pt x="3053" y="16863"/>
                </a:cubicBezTo>
                <a:cubicBezTo>
                  <a:pt x="5037" y="16863"/>
                  <a:pt x="5037" y="16863"/>
                  <a:pt x="5037" y="16863"/>
                </a:cubicBezTo>
                <a:cubicBezTo>
                  <a:pt x="4503" y="21411"/>
                  <a:pt x="4503" y="21411"/>
                  <a:pt x="4503" y="21411"/>
                </a:cubicBezTo>
                <a:cubicBezTo>
                  <a:pt x="5648" y="21411"/>
                  <a:pt x="5648" y="21411"/>
                  <a:pt x="5648" y="21411"/>
                </a:cubicBezTo>
                <a:cubicBezTo>
                  <a:pt x="6182" y="16863"/>
                  <a:pt x="6182" y="16863"/>
                  <a:pt x="6182" y="16863"/>
                </a:cubicBezTo>
                <a:cubicBezTo>
                  <a:pt x="6488" y="16863"/>
                  <a:pt x="6488" y="16863"/>
                  <a:pt x="6488" y="16863"/>
                </a:cubicBezTo>
                <a:cubicBezTo>
                  <a:pt x="6488" y="16863"/>
                  <a:pt x="6488" y="16863"/>
                  <a:pt x="6488" y="16863"/>
                </a:cubicBezTo>
                <a:cubicBezTo>
                  <a:pt x="6869" y="16863"/>
                  <a:pt x="6869" y="16863"/>
                  <a:pt x="6869" y="16863"/>
                </a:cubicBezTo>
                <a:cubicBezTo>
                  <a:pt x="6869" y="16863"/>
                  <a:pt x="6869" y="16863"/>
                  <a:pt x="6869" y="16863"/>
                </a:cubicBezTo>
                <a:cubicBezTo>
                  <a:pt x="9083" y="16863"/>
                  <a:pt x="9083" y="16863"/>
                  <a:pt x="9083" y="16863"/>
                </a:cubicBezTo>
                <a:cubicBezTo>
                  <a:pt x="8548" y="21411"/>
                  <a:pt x="8548" y="21411"/>
                  <a:pt x="8548" y="21411"/>
                </a:cubicBezTo>
                <a:cubicBezTo>
                  <a:pt x="9770" y="21411"/>
                  <a:pt x="9770" y="21411"/>
                  <a:pt x="9770" y="21411"/>
                </a:cubicBezTo>
                <a:cubicBezTo>
                  <a:pt x="10304" y="16863"/>
                  <a:pt x="10304" y="16863"/>
                  <a:pt x="10304" y="16863"/>
                </a:cubicBezTo>
                <a:cubicBezTo>
                  <a:pt x="10838" y="16863"/>
                  <a:pt x="10838" y="16863"/>
                  <a:pt x="10838" y="16863"/>
                </a:cubicBezTo>
                <a:cubicBezTo>
                  <a:pt x="10838" y="21411"/>
                  <a:pt x="10838" y="21411"/>
                  <a:pt x="10838" y="21411"/>
                </a:cubicBezTo>
                <a:cubicBezTo>
                  <a:pt x="11830" y="21411"/>
                  <a:pt x="11830" y="21411"/>
                  <a:pt x="11830" y="21411"/>
                </a:cubicBezTo>
                <a:cubicBezTo>
                  <a:pt x="12975" y="16863"/>
                  <a:pt x="12975" y="16863"/>
                  <a:pt x="12975" y="16863"/>
                </a:cubicBezTo>
                <a:cubicBezTo>
                  <a:pt x="13739" y="16863"/>
                  <a:pt x="13739" y="16863"/>
                  <a:pt x="13739" y="16863"/>
                </a:cubicBezTo>
                <a:cubicBezTo>
                  <a:pt x="13357" y="21411"/>
                  <a:pt x="13357" y="21411"/>
                  <a:pt x="13357" y="21411"/>
                </a:cubicBezTo>
                <a:cubicBezTo>
                  <a:pt x="14502" y="21411"/>
                  <a:pt x="14502" y="21411"/>
                  <a:pt x="14502" y="21411"/>
                </a:cubicBezTo>
                <a:cubicBezTo>
                  <a:pt x="14883" y="16863"/>
                  <a:pt x="14883" y="16863"/>
                  <a:pt x="14883" y="16863"/>
                </a:cubicBezTo>
                <a:cubicBezTo>
                  <a:pt x="15570" y="16863"/>
                  <a:pt x="15570" y="16863"/>
                  <a:pt x="15570" y="16863"/>
                </a:cubicBezTo>
                <a:cubicBezTo>
                  <a:pt x="15494" y="18189"/>
                  <a:pt x="15647" y="19516"/>
                  <a:pt x="16028" y="20463"/>
                </a:cubicBezTo>
                <a:cubicBezTo>
                  <a:pt x="16486" y="21411"/>
                  <a:pt x="17173" y="21600"/>
                  <a:pt x="17707" y="21600"/>
                </a:cubicBezTo>
                <a:cubicBezTo>
                  <a:pt x="18394" y="21600"/>
                  <a:pt x="19158" y="21411"/>
                  <a:pt x="19845" y="21032"/>
                </a:cubicBezTo>
                <a:cubicBezTo>
                  <a:pt x="20302" y="16863"/>
                  <a:pt x="20302" y="16863"/>
                  <a:pt x="20302" y="16863"/>
                </a:cubicBezTo>
                <a:cubicBezTo>
                  <a:pt x="21600" y="16863"/>
                  <a:pt x="21600" y="16863"/>
                  <a:pt x="21600" y="16863"/>
                </a:cubicBezTo>
                <a:cubicBezTo>
                  <a:pt x="21600" y="0"/>
                  <a:pt x="21600" y="0"/>
                  <a:pt x="21600" y="0"/>
                </a:cubicBezTo>
                <a:cubicBezTo>
                  <a:pt x="16792" y="0"/>
                  <a:pt x="16792" y="0"/>
                  <a:pt x="16792" y="0"/>
                </a:cubicBezTo>
                <a:cubicBezTo>
                  <a:pt x="16792" y="0"/>
                  <a:pt x="16792" y="0"/>
                  <a:pt x="16792" y="0"/>
                </a:cubicBezTo>
                <a:close/>
              </a:path>
            </a:pathLst>
          </a:custGeom>
          <a:solidFill>
            <a:srgbClr val="FFFFFF"/>
          </a:solidFill>
          <a:ln w="12700">
            <a:miter lim="400000"/>
          </a:ln>
        </p:spPr>
        <p:txBody>
          <a:bodyPr lIns="54610" tIns="54610" rIns="54610" bIns="54610"/>
          <a:lstStyle/>
          <a:p>
            <a:pPr>
              <a:defRPr sz="1800"/>
            </a:pPr>
            <a:endParaRPr/>
          </a:p>
        </p:txBody>
      </p:sp>
      <p:sp>
        <p:nvSpPr>
          <p:cNvPr id="290" name="object 3"/>
          <p:cNvSpPr/>
          <p:nvPr/>
        </p:nvSpPr>
        <p:spPr>
          <a:xfrm>
            <a:off x="1" y="1"/>
            <a:ext cx="1587732" cy="6858001"/>
          </a:xfrm>
          <a:prstGeom prst="rect">
            <a:avLst/>
          </a:prstGeom>
          <a:solidFill>
            <a:srgbClr val="470A68"/>
          </a:solidFill>
          <a:ln w="12700">
            <a:miter lim="400000"/>
          </a:ln>
        </p:spPr>
        <p:txBody>
          <a:bodyPr lIns="54610" tIns="54610" rIns="54610" bIns="54610"/>
          <a:lstStyle/>
          <a:p>
            <a:pPr>
              <a:defRPr sz="1500"/>
            </a:pPr>
            <a:endParaRPr/>
          </a:p>
        </p:txBody>
      </p:sp>
      <p:sp>
        <p:nvSpPr>
          <p:cNvPr id="291" name="Body Level One…"/>
          <p:cNvSpPr txBox="1">
            <a:spLocks noGrp="1"/>
          </p:cNvSpPr>
          <p:nvPr>
            <p:ph type="body" sz="quarter" idx="1"/>
          </p:nvPr>
        </p:nvSpPr>
        <p:spPr>
          <a:xfrm>
            <a:off x="2749463" y="5390900"/>
            <a:ext cx="8450352" cy="216001"/>
          </a:xfrm>
          <a:prstGeom prst="rect">
            <a:avLst/>
          </a:prstGeom>
        </p:spPr>
        <p:txBody>
          <a:bodyPr>
            <a:normAutofit/>
          </a:bodyPr>
          <a:lstStyle>
            <a:lvl1pPr>
              <a:defRPr sz="900">
                <a:solidFill>
                  <a:srgbClr val="FFFFFF"/>
                </a:solidFill>
              </a:defRPr>
            </a:lvl1pPr>
            <a:lvl2pPr>
              <a:defRPr sz="900">
                <a:solidFill>
                  <a:srgbClr val="FFFFFF"/>
                </a:solidFill>
              </a:defRPr>
            </a:lvl2pPr>
            <a:lvl3pPr>
              <a:defRPr sz="900">
                <a:solidFill>
                  <a:srgbClr val="FFFFFF"/>
                </a:solidFill>
              </a:defRPr>
            </a:lvl3pPr>
            <a:lvl4pPr>
              <a:defRPr sz="900">
                <a:solidFill>
                  <a:srgbClr val="FFFFFF"/>
                </a:solidFill>
              </a:defRPr>
            </a:lvl4pPr>
            <a:lvl5pPr>
              <a:defRPr sz="9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92"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1067561">
              <a:defRPr sz="12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COLOR PALETTE">
    <p:spTree>
      <p:nvGrpSpPr>
        <p:cNvPr id="1" name=""/>
        <p:cNvGrpSpPr/>
        <p:nvPr/>
      </p:nvGrpSpPr>
      <p:grpSpPr>
        <a:xfrm>
          <a:off x="0" y="0"/>
          <a:ext cx="0" cy="0"/>
          <a:chOff x="0" y="0"/>
          <a:chExt cx="0" cy="0"/>
        </a:xfrm>
      </p:grpSpPr>
      <p:sp>
        <p:nvSpPr>
          <p:cNvPr id="2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00" name="Title Text"/>
          <p:cNvSpPr txBox="1">
            <a:spLocks noGrp="1"/>
          </p:cNvSpPr>
          <p:nvPr>
            <p:ph type="title"/>
          </p:nvPr>
        </p:nvSpPr>
        <p:spPr>
          <a:xfrm>
            <a:off x="1003202" y="431999"/>
            <a:ext cx="10185601" cy="518401"/>
          </a:xfrm>
          <a:prstGeom prst="rect">
            <a:avLst/>
          </a:prstGeom>
        </p:spPr>
        <p:txBody>
          <a:bodyPr/>
          <a:lstStyle/>
          <a:p>
            <a:r>
              <a:t>Title Text</a:t>
            </a:r>
          </a:p>
        </p:txBody>
      </p:sp>
      <p:grpSp>
        <p:nvGrpSpPr>
          <p:cNvPr id="383" name="Group 19"/>
          <p:cNvGrpSpPr/>
          <p:nvPr/>
        </p:nvGrpSpPr>
        <p:grpSpPr>
          <a:xfrm>
            <a:off x="1215696" y="1430720"/>
            <a:ext cx="9220657" cy="4323905"/>
            <a:chOff x="0" y="0"/>
            <a:chExt cx="9220655" cy="4323904"/>
          </a:xfrm>
        </p:grpSpPr>
        <p:sp>
          <p:nvSpPr>
            <p:cNvPr id="301" name="TextBox 36"/>
            <p:cNvSpPr txBox="1"/>
            <p:nvPr/>
          </p:nvSpPr>
          <p:spPr>
            <a:xfrm>
              <a:off x="-1" y="0"/>
              <a:ext cx="999198"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defRPr sz="800" b="1">
                  <a:solidFill>
                    <a:srgbClr val="00338D"/>
                  </a:solidFill>
                </a:defRPr>
              </a:lvl1pPr>
            </a:lstStyle>
            <a:p>
              <a:r>
                <a:t>Primary</a:t>
              </a:r>
            </a:p>
          </p:txBody>
        </p:sp>
        <p:sp>
          <p:nvSpPr>
            <p:cNvPr id="302" name="TextBox 37"/>
            <p:cNvSpPr txBox="1"/>
            <p:nvPr/>
          </p:nvSpPr>
          <p:spPr>
            <a:xfrm>
              <a:off x="-1" y="985047"/>
              <a:ext cx="108330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defRPr sz="800" b="1">
                  <a:solidFill>
                    <a:srgbClr val="00338D"/>
                  </a:solidFill>
                </a:defRPr>
              </a:lvl1pPr>
            </a:lstStyle>
            <a:p>
              <a:r>
                <a:t>Secondary</a:t>
              </a:r>
            </a:p>
          </p:txBody>
        </p:sp>
        <p:sp>
          <p:nvSpPr>
            <p:cNvPr id="303" name="TextBox 38"/>
            <p:cNvSpPr txBox="1"/>
            <p:nvPr/>
          </p:nvSpPr>
          <p:spPr>
            <a:xfrm>
              <a:off x="-1" y="1970094"/>
              <a:ext cx="108330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defRPr sz="800" b="1">
                  <a:solidFill>
                    <a:srgbClr val="00338D"/>
                  </a:solidFill>
                </a:defRPr>
              </a:lvl1pPr>
            </a:lstStyle>
            <a:p>
              <a:r>
                <a:t>Tertiary</a:t>
              </a:r>
            </a:p>
          </p:txBody>
        </p:sp>
        <p:grpSp>
          <p:nvGrpSpPr>
            <p:cNvPr id="306" name="Rectangle 39"/>
            <p:cNvGrpSpPr/>
            <p:nvPr/>
          </p:nvGrpSpPr>
          <p:grpSpPr>
            <a:xfrm>
              <a:off x="981677" y="0"/>
              <a:ext cx="1085200" cy="677636"/>
              <a:chOff x="0" y="0"/>
              <a:chExt cx="1085198" cy="677634"/>
            </a:xfrm>
          </p:grpSpPr>
          <p:sp>
            <p:nvSpPr>
              <p:cNvPr id="304" name="Rectangle"/>
              <p:cNvSpPr/>
              <p:nvPr/>
            </p:nvSpPr>
            <p:spPr>
              <a:xfrm>
                <a:off x="0" y="0"/>
                <a:ext cx="1085199" cy="677635"/>
              </a:xfrm>
              <a:prstGeom prst="rect">
                <a:avLst/>
              </a:prstGeom>
              <a:solidFill>
                <a:srgbClr val="00338D"/>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05" name="KPMG Blue…"/>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KPMG Blue</a:t>
                </a:r>
              </a:p>
              <a:p>
                <a:pPr algn="ctr">
                  <a:defRPr sz="700">
                    <a:solidFill>
                      <a:srgbClr val="FFFFFF"/>
                    </a:solidFill>
                  </a:defRPr>
                </a:pPr>
                <a:r>
                  <a:t>0 / 51 / 141</a:t>
                </a:r>
              </a:p>
            </p:txBody>
          </p:sp>
        </p:grpSp>
        <p:grpSp>
          <p:nvGrpSpPr>
            <p:cNvPr id="309" name="Rectangle 40"/>
            <p:cNvGrpSpPr/>
            <p:nvPr/>
          </p:nvGrpSpPr>
          <p:grpSpPr>
            <a:xfrm>
              <a:off x="2173974" y="0"/>
              <a:ext cx="1085200" cy="677636"/>
              <a:chOff x="0" y="0"/>
              <a:chExt cx="1085198" cy="677634"/>
            </a:xfrm>
          </p:grpSpPr>
          <p:sp>
            <p:nvSpPr>
              <p:cNvPr id="307" name="Rectangle"/>
              <p:cNvSpPr/>
              <p:nvPr/>
            </p:nvSpPr>
            <p:spPr>
              <a:xfrm>
                <a:off x="0" y="0"/>
                <a:ext cx="1085199" cy="677635"/>
              </a:xfrm>
              <a:prstGeom prst="rect">
                <a:avLst/>
              </a:prstGeom>
              <a:solidFill>
                <a:schemeClr val="accent3"/>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08" name="Medium Blue…"/>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Medium Blue</a:t>
                </a:r>
              </a:p>
              <a:p>
                <a:pPr algn="ctr">
                  <a:defRPr sz="700">
                    <a:solidFill>
                      <a:srgbClr val="FFFFFF"/>
                    </a:solidFill>
                  </a:defRPr>
                </a:pPr>
                <a:r>
                  <a:t>0 / 94 / 184</a:t>
                </a:r>
              </a:p>
            </p:txBody>
          </p:sp>
        </p:grpSp>
        <p:grpSp>
          <p:nvGrpSpPr>
            <p:cNvPr id="312" name="Rectangle 41"/>
            <p:cNvGrpSpPr/>
            <p:nvPr/>
          </p:nvGrpSpPr>
          <p:grpSpPr>
            <a:xfrm>
              <a:off x="3366271" y="0"/>
              <a:ext cx="1085200" cy="677636"/>
              <a:chOff x="0" y="0"/>
              <a:chExt cx="1085198" cy="677634"/>
            </a:xfrm>
          </p:grpSpPr>
          <p:sp>
            <p:nvSpPr>
              <p:cNvPr id="310" name="Rectangle"/>
              <p:cNvSpPr/>
              <p:nvPr/>
            </p:nvSpPr>
            <p:spPr>
              <a:xfrm>
                <a:off x="0" y="0"/>
                <a:ext cx="1085199" cy="677635"/>
              </a:xfrm>
              <a:prstGeom prst="rect">
                <a:avLst/>
              </a:prstGeom>
              <a:solidFill>
                <a:schemeClr val="accent1"/>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11" name="Light Blue…"/>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Light Blue</a:t>
                </a:r>
              </a:p>
              <a:p>
                <a:pPr algn="ctr">
                  <a:defRPr sz="700">
                    <a:solidFill>
                      <a:srgbClr val="FFFFFF"/>
                    </a:solidFill>
                  </a:defRPr>
                </a:pPr>
                <a:r>
                  <a:t>0 / 145 / 218</a:t>
                </a:r>
              </a:p>
            </p:txBody>
          </p:sp>
        </p:grpSp>
        <p:grpSp>
          <p:nvGrpSpPr>
            <p:cNvPr id="315" name="Rectangle 42"/>
            <p:cNvGrpSpPr/>
            <p:nvPr/>
          </p:nvGrpSpPr>
          <p:grpSpPr>
            <a:xfrm>
              <a:off x="981677" y="985047"/>
              <a:ext cx="1085200" cy="677636"/>
              <a:chOff x="0" y="0"/>
              <a:chExt cx="1085198" cy="677634"/>
            </a:xfrm>
          </p:grpSpPr>
          <p:sp>
            <p:nvSpPr>
              <p:cNvPr id="313" name="Rectangle"/>
              <p:cNvSpPr/>
              <p:nvPr/>
            </p:nvSpPr>
            <p:spPr>
              <a:xfrm>
                <a:off x="0" y="0"/>
                <a:ext cx="1085199" cy="677635"/>
              </a:xfrm>
              <a:prstGeom prst="rect">
                <a:avLst/>
              </a:prstGeom>
              <a:solidFill>
                <a:srgbClr val="483698"/>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14" name="Violet…"/>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Violet</a:t>
                </a:r>
              </a:p>
              <a:p>
                <a:pPr algn="ctr">
                  <a:defRPr sz="700">
                    <a:solidFill>
                      <a:srgbClr val="FFFFFF"/>
                    </a:solidFill>
                  </a:defRPr>
                </a:pPr>
                <a:r>
                  <a:t>72 / 54 / 152</a:t>
                </a:r>
              </a:p>
            </p:txBody>
          </p:sp>
        </p:grpSp>
        <p:grpSp>
          <p:nvGrpSpPr>
            <p:cNvPr id="318" name="Rectangle 43"/>
            <p:cNvGrpSpPr/>
            <p:nvPr/>
          </p:nvGrpSpPr>
          <p:grpSpPr>
            <a:xfrm>
              <a:off x="2173974" y="985047"/>
              <a:ext cx="1085200" cy="677636"/>
              <a:chOff x="0" y="0"/>
              <a:chExt cx="1085198" cy="677634"/>
            </a:xfrm>
          </p:grpSpPr>
          <p:sp>
            <p:nvSpPr>
              <p:cNvPr id="316" name="Rectangle"/>
              <p:cNvSpPr/>
              <p:nvPr/>
            </p:nvSpPr>
            <p:spPr>
              <a:xfrm>
                <a:off x="0" y="0"/>
                <a:ext cx="1085199" cy="677635"/>
              </a:xfrm>
              <a:prstGeom prst="rect">
                <a:avLst/>
              </a:prstGeom>
              <a:solidFill>
                <a:srgbClr val="470A68"/>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17" name="Purple…"/>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Purple</a:t>
                </a:r>
              </a:p>
              <a:p>
                <a:pPr algn="ctr">
                  <a:defRPr sz="700">
                    <a:solidFill>
                      <a:srgbClr val="FFFFFF"/>
                    </a:solidFill>
                  </a:defRPr>
                </a:pPr>
                <a:r>
                  <a:t>71 / 10 / 104</a:t>
                </a:r>
              </a:p>
            </p:txBody>
          </p:sp>
        </p:grpSp>
        <p:grpSp>
          <p:nvGrpSpPr>
            <p:cNvPr id="321" name="Rectangle 44"/>
            <p:cNvGrpSpPr/>
            <p:nvPr/>
          </p:nvGrpSpPr>
          <p:grpSpPr>
            <a:xfrm>
              <a:off x="3366271" y="985047"/>
              <a:ext cx="1085200" cy="677636"/>
              <a:chOff x="0" y="0"/>
              <a:chExt cx="1085198" cy="677634"/>
            </a:xfrm>
          </p:grpSpPr>
          <p:sp>
            <p:nvSpPr>
              <p:cNvPr id="319" name="Rectangle"/>
              <p:cNvSpPr/>
              <p:nvPr/>
            </p:nvSpPr>
            <p:spPr>
              <a:xfrm>
                <a:off x="0" y="0"/>
                <a:ext cx="1085199" cy="677635"/>
              </a:xfrm>
              <a:prstGeom prst="rect">
                <a:avLst/>
              </a:prstGeom>
              <a:solidFill>
                <a:schemeClr val="accent2"/>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20" name="Light Purple…"/>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Light Purple</a:t>
                </a:r>
              </a:p>
              <a:p>
                <a:pPr algn="ctr">
                  <a:defRPr sz="700">
                    <a:solidFill>
                      <a:srgbClr val="FFFFFF"/>
                    </a:solidFill>
                  </a:defRPr>
                </a:pPr>
                <a:r>
                  <a:t>109 / 32 / 119</a:t>
                </a:r>
              </a:p>
            </p:txBody>
          </p:sp>
        </p:grpSp>
        <p:grpSp>
          <p:nvGrpSpPr>
            <p:cNvPr id="324" name="Rectangle 45"/>
            <p:cNvGrpSpPr/>
            <p:nvPr/>
          </p:nvGrpSpPr>
          <p:grpSpPr>
            <a:xfrm>
              <a:off x="4558568" y="985047"/>
              <a:ext cx="1085200" cy="677636"/>
              <a:chOff x="0" y="0"/>
              <a:chExt cx="1085198" cy="677634"/>
            </a:xfrm>
          </p:grpSpPr>
          <p:sp>
            <p:nvSpPr>
              <p:cNvPr id="322" name="Rectangle"/>
              <p:cNvSpPr/>
              <p:nvPr/>
            </p:nvSpPr>
            <p:spPr>
              <a:xfrm>
                <a:off x="0" y="0"/>
                <a:ext cx="1085199" cy="677635"/>
              </a:xfrm>
              <a:prstGeom prst="rect">
                <a:avLst/>
              </a:prstGeom>
              <a:solidFill>
                <a:schemeClr val="accent4"/>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23" name="Green…"/>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Green</a:t>
                </a:r>
              </a:p>
              <a:p>
                <a:pPr algn="ctr">
                  <a:defRPr sz="700">
                    <a:solidFill>
                      <a:srgbClr val="FFFFFF"/>
                    </a:solidFill>
                  </a:defRPr>
                </a:pPr>
                <a:r>
                  <a:t>0 / 163 / 161</a:t>
                </a:r>
              </a:p>
            </p:txBody>
          </p:sp>
        </p:grpSp>
        <p:grpSp>
          <p:nvGrpSpPr>
            <p:cNvPr id="327" name="Rectangle 46"/>
            <p:cNvGrpSpPr/>
            <p:nvPr/>
          </p:nvGrpSpPr>
          <p:grpSpPr>
            <a:xfrm>
              <a:off x="981677" y="1970094"/>
              <a:ext cx="1085200" cy="677636"/>
              <a:chOff x="0" y="0"/>
              <a:chExt cx="1085198" cy="677634"/>
            </a:xfrm>
          </p:grpSpPr>
          <p:sp>
            <p:nvSpPr>
              <p:cNvPr id="325" name="Rectangle"/>
              <p:cNvSpPr/>
              <p:nvPr/>
            </p:nvSpPr>
            <p:spPr>
              <a:xfrm>
                <a:off x="0" y="0"/>
                <a:ext cx="1085199" cy="677635"/>
              </a:xfrm>
              <a:prstGeom prst="rect">
                <a:avLst/>
              </a:prstGeom>
              <a:solidFill>
                <a:srgbClr val="009A44"/>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26" name="Dark Green…"/>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Dark Green</a:t>
                </a:r>
              </a:p>
              <a:p>
                <a:pPr algn="ctr">
                  <a:defRPr sz="700">
                    <a:solidFill>
                      <a:srgbClr val="FFFFFF"/>
                    </a:solidFill>
                  </a:defRPr>
                </a:pPr>
                <a:r>
                  <a:t>0 / 154 / 68</a:t>
                </a:r>
              </a:p>
            </p:txBody>
          </p:sp>
        </p:grpSp>
        <p:grpSp>
          <p:nvGrpSpPr>
            <p:cNvPr id="330" name="Rectangle 47"/>
            <p:cNvGrpSpPr/>
            <p:nvPr/>
          </p:nvGrpSpPr>
          <p:grpSpPr>
            <a:xfrm>
              <a:off x="2173974" y="1970094"/>
              <a:ext cx="1085200" cy="677636"/>
              <a:chOff x="0" y="0"/>
              <a:chExt cx="1085198" cy="677634"/>
            </a:xfrm>
          </p:grpSpPr>
          <p:sp>
            <p:nvSpPr>
              <p:cNvPr id="328" name="Rectangle"/>
              <p:cNvSpPr/>
              <p:nvPr/>
            </p:nvSpPr>
            <p:spPr>
              <a:xfrm>
                <a:off x="0" y="0"/>
                <a:ext cx="1085199" cy="677635"/>
              </a:xfrm>
              <a:prstGeom prst="rect">
                <a:avLst/>
              </a:prstGeom>
              <a:solidFill>
                <a:schemeClr val="accent6"/>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29" name="Light Green…"/>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Light Green</a:t>
                </a:r>
              </a:p>
              <a:p>
                <a:pPr algn="ctr">
                  <a:defRPr sz="700">
                    <a:solidFill>
                      <a:srgbClr val="FFFFFF"/>
                    </a:solidFill>
                  </a:defRPr>
                </a:pPr>
                <a:r>
                  <a:t>67 / 176 / 42</a:t>
                </a:r>
              </a:p>
            </p:txBody>
          </p:sp>
        </p:grpSp>
        <p:grpSp>
          <p:nvGrpSpPr>
            <p:cNvPr id="333" name="Rectangle 48"/>
            <p:cNvGrpSpPr/>
            <p:nvPr/>
          </p:nvGrpSpPr>
          <p:grpSpPr>
            <a:xfrm>
              <a:off x="3366271" y="1970094"/>
              <a:ext cx="1085200" cy="677636"/>
              <a:chOff x="0" y="0"/>
              <a:chExt cx="1085198" cy="677634"/>
            </a:xfrm>
          </p:grpSpPr>
          <p:sp>
            <p:nvSpPr>
              <p:cNvPr id="331" name="Rectangle"/>
              <p:cNvSpPr/>
              <p:nvPr/>
            </p:nvSpPr>
            <p:spPr>
              <a:xfrm>
                <a:off x="0" y="0"/>
                <a:ext cx="1085199" cy="677635"/>
              </a:xfrm>
              <a:prstGeom prst="rect">
                <a:avLst/>
              </a:prstGeom>
              <a:solidFill>
                <a:schemeClr val="accent5"/>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32" name="Yellow…"/>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Yellow</a:t>
                </a:r>
              </a:p>
              <a:p>
                <a:pPr algn="ctr">
                  <a:defRPr sz="700">
                    <a:solidFill>
                      <a:srgbClr val="FFFFFF"/>
                    </a:solidFill>
                  </a:defRPr>
                </a:pPr>
                <a:r>
                  <a:t>234 / 170 / 0</a:t>
                </a:r>
              </a:p>
            </p:txBody>
          </p:sp>
        </p:grpSp>
        <p:grpSp>
          <p:nvGrpSpPr>
            <p:cNvPr id="336" name="Rectangle 49"/>
            <p:cNvGrpSpPr/>
            <p:nvPr/>
          </p:nvGrpSpPr>
          <p:grpSpPr>
            <a:xfrm>
              <a:off x="4558568" y="1970094"/>
              <a:ext cx="1085200" cy="677636"/>
              <a:chOff x="0" y="0"/>
              <a:chExt cx="1085198" cy="677634"/>
            </a:xfrm>
          </p:grpSpPr>
          <p:sp>
            <p:nvSpPr>
              <p:cNvPr id="334" name="Rectangle"/>
              <p:cNvSpPr/>
              <p:nvPr/>
            </p:nvSpPr>
            <p:spPr>
              <a:xfrm>
                <a:off x="0" y="0"/>
                <a:ext cx="1085199" cy="677635"/>
              </a:xfrm>
              <a:prstGeom prst="rect">
                <a:avLst/>
              </a:prstGeom>
              <a:solidFill>
                <a:srgbClr val="F68D2E"/>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35" name="Orange…"/>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Orange</a:t>
                </a:r>
              </a:p>
              <a:p>
                <a:pPr algn="ctr">
                  <a:defRPr sz="700">
                    <a:solidFill>
                      <a:srgbClr val="FFFFFF"/>
                    </a:solidFill>
                  </a:defRPr>
                </a:pPr>
                <a:r>
                  <a:t>246 / 141 / 46</a:t>
                </a:r>
              </a:p>
            </p:txBody>
          </p:sp>
        </p:grpSp>
        <p:grpSp>
          <p:nvGrpSpPr>
            <p:cNvPr id="339" name="Rectangle 50"/>
            <p:cNvGrpSpPr/>
            <p:nvPr/>
          </p:nvGrpSpPr>
          <p:grpSpPr>
            <a:xfrm>
              <a:off x="5750864" y="1970094"/>
              <a:ext cx="1085200" cy="677636"/>
              <a:chOff x="0" y="0"/>
              <a:chExt cx="1085198" cy="677634"/>
            </a:xfrm>
          </p:grpSpPr>
          <p:sp>
            <p:nvSpPr>
              <p:cNvPr id="337" name="Rectangle"/>
              <p:cNvSpPr/>
              <p:nvPr/>
            </p:nvSpPr>
            <p:spPr>
              <a:xfrm>
                <a:off x="0" y="0"/>
                <a:ext cx="1085199" cy="677635"/>
              </a:xfrm>
              <a:prstGeom prst="rect">
                <a:avLst/>
              </a:prstGeom>
              <a:solidFill>
                <a:srgbClr val="BC204B"/>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38" name="Red…"/>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Red</a:t>
                </a:r>
              </a:p>
              <a:p>
                <a:pPr algn="ctr">
                  <a:defRPr sz="700">
                    <a:solidFill>
                      <a:srgbClr val="FFFFFF"/>
                    </a:solidFill>
                  </a:defRPr>
                </a:pPr>
                <a:r>
                  <a:t>188 / 32 / 75</a:t>
                </a:r>
              </a:p>
            </p:txBody>
          </p:sp>
        </p:grpSp>
        <p:grpSp>
          <p:nvGrpSpPr>
            <p:cNvPr id="342" name="Rectangle 51"/>
            <p:cNvGrpSpPr/>
            <p:nvPr/>
          </p:nvGrpSpPr>
          <p:grpSpPr>
            <a:xfrm>
              <a:off x="6943161" y="1970094"/>
              <a:ext cx="1085200" cy="677636"/>
              <a:chOff x="0" y="0"/>
              <a:chExt cx="1085198" cy="677634"/>
            </a:xfrm>
          </p:grpSpPr>
          <p:sp>
            <p:nvSpPr>
              <p:cNvPr id="340" name="Rectangle"/>
              <p:cNvSpPr/>
              <p:nvPr/>
            </p:nvSpPr>
            <p:spPr>
              <a:xfrm>
                <a:off x="0" y="0"/>
                <a:ext cx="1085199" cy="677635"/>
              </a:xfrm>
              <a:prstGeom prst="rect">
                <a:avLst/>
              </a:prstGeom>
              <a:solidFill>
                <a:srgbClr val="C6007E"/>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41" name="Pink…"/>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Pink</a:t>
                </a:r>
              </a:p>
              <a:p>
                <a:pPr algn="ctr">
                  <a:defRPr sz="700">
                    <a:solidFill>
                      <a:srgbClr val="FFFFFF"/>
                    </a:solidFill>
                  </a:defRPr>
                </a:pPr>
                <a:r>
                  <a:t>198 / 0 / 126</a:t>
                </a:r>
              </a:p>
            </p:txBody>
          </p:sp>
        </p:grpSp>
        <p:grpSp>
          <p:nvGrpSpPr>
            <p:cNvPr id="345" name="Rectangle 52"/>
            <p:cNvGrpSpPr/>
            <p:nvPr/>
          </p:nvGrpSpPr>
          <p:grpSpPr>
            <a:xfrm>
              <a:off x="981677" y="2893244"/>
              <a:ext cx="1085200" cy="677636"/>
              <a:chOff x="0" y="0"/>
              <a:chExt cx="1085198" cy="677634"/>
            </a:xfrm>
          </p:grpSpPr>
          <p:sp>
            <p:nvSpPr>
              <p:cNvPr id="343" name="Rectangle"/>
              <p:cNvSpPr/>
              <p:nvPr/>
            </p:nvSpPr>
            <p:spPr>
              <a:xfrm>
                <a:off x="0" y="0"/>
                <a:ext cx="1085199" cy="677635"/>
              </a:xfrm>
              <a:prstGeom prst="rect">
                <a:avLst/>
              </a:prstGeom>
              <a:solidFill>
                <a:srgbClr val="00338D"/>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44" name="KPMG Blue…"/>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KPMG Blue</a:t>
                </a:r>
              </a:p>
              <a:p>
                <a:pPr algn="ctr">
                  <a:defRPr sz="700">
                    <a:solidFill>
                      <a:srgbClr val="FFFFFF"/>
                    </a:solidFill>
                  </a:defRPr>
                </a:pPr>
                <a:r>
                  <a:t>0 / 51 / 141</a:t>
                </a:r>
              </a:p>
            </p:txBody>
          </p:sp>
        </p:grpSp>
        <p:grpSp>
          <p:nvGrpSpPr>
            <p:cNvPr id="348" name="Rectangle 53"/>
            <p:cNvGrpSpPr/>
            <p:nvPr/>
          </p:nvGrpSpPr>
          <p:grpSpPr>
            <a:xfrm>
              <a:off x="4558568" y="2893244"/>
              <a:ext cx="1085200" cy="677636"/>
              <a:chOff x="0" y="0"/>
              <a:chExt cx="1085198" cy="677634"/>
            </a:xfrm>
          </p:grpSpPr>
          <p:sp>
            <p:nvSpPr>
              <p:cNvPr id="346" name="Rectangle"/>
              <p:cNvSpPr/>
              <p:nvPr/>
            </p:nvSpPr>
            <p:spPr>
              <a:xfrm>
                <a:off x="0" y="0"/>
                <a:ext cx="1085199" cy="677635"/>
              </a:xfrm>
              <a:prstGeom prst="rect">
                <a:avLst/>
              </a:prstGeom>
              <a:solidFill>
                <a:schemeClr val="accent3"/>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47" name="Medium Blue…"/>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Medium Blue</a:t>
                </a:r>
              </a:p>
              <a:p>
                <a:pPr algn="ctr">
                  <a:defRPr sz="700">
                    <a:solidFill>
                      <a:srgbClr val="FFFFFF"/>
                    </a:solidFill>
                  </a:defRPr>
                </a:pPr>
                <a:r>
                  <a:t>0 / 94 / 184</a:t>
                </a:r>
              </a:p>
            </p:txBody>
          </p:sp>
        </p:grpSp>
        <p:grpSp>
          <p:nvGrpSpPr>
            <p:cNvPr id="351" name="Rectangle 54"/>
            <p:cNvGrpSpPr/>
            <p:nvPr/>
          </p:nvGrpSpPr>
          <p:grpSpPr>
            <a:xfrm>
              <a:off x="2173974" y="2893244"/>
              <a:ext cx="1085200" cy="677636"/>
              <a:chOff x="0" y="0"/>
              <a:chExt cx="1085198" cy="677634"/>
            </a:xfrm>
          </p:grpSpPr>
          <p:sp>
            <p:nvSpPr>
              <p:cNvPr id="349" name="Rectangle"/>
              <p:cNvSpPr/>
              <p:nvPr/>
            </p:nvSpPr>
            <p:spPr>
              <a:xfrm>
                <a:off x="0" y="0"/>
                <a:ext cx="1085199" cy="677635"/>
              </a:xfrm>
              <a:prstGeom prst="rect">
                <a:avLst/>
              </a:prstGeom>
              <a:solidFill>
                <a:schemeClr val="accent1"/>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50" name="Light Blue…"/>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Light Blue</a:t>
                </a:r>
              </a:p>
              <a:p>
                <a:pPr algn="ctr">
                  <a:defRPr sz="700">
                    <a:solidFill>
                      <a:srgbClr val="FFFFFF"/>
                    </a:solidFill>
                  </a:defRPr>
                </a:pPr>
                <a:r>
                  <a:t>0 / 145 / 218</a:t>
                </a:r>
              </a:p>
            </p:txBody>
          </p:sp>
        </p:grpSp>
        <p:grpSp>
          <p:nvGrpSpPr>
            <p:cNvPr id="354" name="Rectangle 55"/>
            <p:cNvGrpSpPr/>
            <p:nvPr/>
          </p:nvGrpSpPr>
          <p:grpSpPr>
            <a:xfrm>
              <a:off x="3366271" y="2893244"/>
              <a:ext cx="1085200" cy="677636"/>
              <a:chOff x="0" y="0"/>
              <a:chExt cx="1085198" cy="677634"/>
            </a:xfrm>
          </p:grpSpPr>
          <p:sp>
            <p:nvSpPr>
              <p:cNvPr id="352" name="Rectangle"/>
              <p:cNvSpPr/>
              <p:nvPr/>
            </p:nvSpPr>
            <p:spPr>
              <a:xfrm>
                <a:off x="0" y="0"/>
                <a:ext cx="1085199" cy="677635"/>
              </a:xfrm>
              <a:prstGeom prst="rect">
                <a:avLst/>
              </a:prstGeom>
              <a:solidFill>
                <a:schemeClr val="accent2"/>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53" name="Light Purple…"/>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Light Purple</a:t>
                </a:r>
              </a:p>
              <a:p>
                <a:pPr algn="ctr">
                  <a:defRPr sz="700">
                    <a:solidFill>
                      <a:srgbClr val="FFFFFF"/>
                    </a:solidFill>
                  </a:defRPr>
                </a:pPr>
                <a:r>
                  <a:t>109 / 32 / 119</a:t>
                </a:r>
              </a:p>
            </p:txBody>
          </p:sp>
        </p:grpSp>
        <p:grpSp>
          <p:nvGrpSpPr>
            <p:cNvPr id="357" name="Rectangle 56"/>
            <p:cNvGrpSpPr/>
            <p:nvPr/>
          </p:nvGrpSpPr>
          <p:grpSpPr>
            <a:xfrm>
              <a:off x="5750864" y="2893244"/>
              <a:ext cx="1085200" cy="677636"/>
              <a:chOff x="0" y="0"/>
              <a:chExt cx="1085198" cy="677634"/>
            </a:xfrm>
          </p:grpSpPr>
          <p:sp>
            <p:nvSpPr>
              <p:cNvPr id="355" name="Rectangle"/>
              <p:cNvSpPr/>
              <p:nvPr/>
            </p:nvSpPr>
            <p:spPr>
              <a:xfrm>
                <a:off x="0" y="0"/>
                <a:ext cx="1085199" cy="677635"/>
              </a:xfrm>
              <a:prstGeom prst="rect">
                <a:avLst/>
              </a:prstGeom>
              <a:solidFill>
                <a:schemeClr val="accent4"/>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56" name="Green…"/>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Green</a:t>
                </a:r>
              </a:p>
              <a:p>
                <a:pPr algn="ctr">
                  <a:defRPr sz="700">
                    <a:solidFill>
                      <a:srgbClr val="FFFFFF"/>
                    </a:solidFill>
                  </a:defRPr>
                </a:pPr>
                <a:r>
                  <a:t>0 / 163 / 161</a:t>
                </a:r>
              </a:p>
            </p:txBody>
          </p:sp>
        </p:grpSp>
        <p:grpSp>
          <p:nvGrpSpPr>
            <p:cNvPr id="360" name="Rectangle 57"/>
            <p:cNvGrpSpPr/>
            <p:nvPr/>
          </p:nvGrpSpPr>
          <p:grpSpPr>
            <a:xfrm>
              <a:off x="8135456" y="2893244"/>
              <a:ext cx="1085200" cy="677636"/>
              <a:chOff x="0" y="0"/>
              <a:chExt cx="1085198" cy="677634"/>
            </a:xfrm>
          </p:grpSpPr>
          <p:sp>
            <p:nvSpPr>
              <p:cNvPr id="358" name="Rectangle"/>
              <p:cNvSpPr/>
              <p:nvPr/>
            </p:nvSpPr>
            <p:spPr>
              <a:xfrm>
                <a:off x="0" y="0"/>
                <a:ext cx="1085199" cy="677635"/>
              </a:xfrm>
              <a:prstGeom prst="rect">
                <a:avLst/>
              </a:prstGeom>
              <a:solidFill>
                <a:schemeClr val="accent6"/>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59" name="Light Green…"/>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Light Green</a:t>
                </a:r>
              </a:p>
              <a:p>
                <a:pPr algn="ctr">
                  <a:defRPr sz="700">
                    <a:solidFill>
                      <a:srgbClr val="FFFFFF"/>
                    </a:solidFill>
                  </a:defRPr>
                </a:pPr>
                <a:r>
                  <a:t>67 / 176 / 42</a:t>
                </a:r>
              </a:p>
            </p:txBody>
          </p:sp>
        </p:grpSp>
        <p:grpSp>
          <p:nvGrpSpPr>
            <p:cNvPr id="363" name="Rectangle 58"/>
            <p:cNvGrpSpPr/>
            <p:nvPr/>
          </p:nvGrpSpPr>
          <p:grpSpPr>
            <a:xfrm>
              <a:off x="6943161" y="2893244"/>
              <a:ext cx="1085200" cy="677636"/>
              <a:chOff x="0" y="0"/>
              <a:chExt cx="1085198" cy="677634"/>
            </a:xfrm>
          </p:grpSpPr>
          <p:sp>
            <p:nvSpPr>
              <p:cNvPr id="361" name="Rectangle"/>
              <p:cNvSpPr/>
              <p:nvPr/>
            </p:nvSpPr>
            <p:spPr>
              <a:xfrm>
                <a:off x="0" y="0"/>
                <a:ext cx="1085199" cy="677635"/>
              </a:xfrm>
              <a:prstGeom prst="rect">
                <a:avLst/>
              </a:prstGeom>
              <a:solidFill>
                <a:schemeClr val="accent5"/>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62" name="Yellow…"/>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Yellow</a:t>
                </a:r>
              </a:p>
              <a:p>
                <a:pPr algn="ctr">
                  <a:defRPr sz="700">
                    <a:solidFill>
                      <a:srgbClr val="FFFFFF"/>
                    </a:solidFill>
                  </a:defRPr>
                </a:pPr>
                <a:r>
                  <a:t>234 / 170 / 0</a:t>
                </a:r>
              </a:p>
            </p:txBody>
          </p:sp>
        </p:grpSp>
        <p:grpSp>
          <p:nvGrpSpPr>
            <p:cNvPr id="366" name="Rectangle 59"/>
            <p:cNvGrpSpPr/>
            <p:nvPr/>
          </p:nvGrpSpPr>
          <p:grpSpPr>
            <a:xfrm>
              <a:off x="981677" y="3646269"/>
              <a:ext cx="1085200" cy="677636"/>
              <a:chOff x="0" y="0"/>
              <a:chExt cx="1085198" cy="677634"/>
            </a:xfrm>
          </p:grpSpPr>
          <p:sp>
            <p:nvSpPr>
              <p:cNvPr id="364" name="Rectangle"/>
              <p:cNvSpPr/>
              <p:nvPr/>
            </p:nvSpPr>
            <p:spPr>
              <a:xfrm>
                <a:off x="0" y="0"/>
                <a:ext cx="1085199" cy="677635"/>
              </a:xfrm>
              <a:prstGeom prst="rect">
                <a:avLst/>
              </a:prstGeom>
              <a:solidFill>
                <a:srgbClr val="C6007E"/>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65" name="Pink…"/>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Pink</a:t>
                </a:r>
              </a:p>
              <a:p>
                <a:pPr algn="ctr">
                  <a:defRPr sz="700">
                    <a:solidFill>
                      <a:srgbClr val="FFFFFF"/>
                    </a:solidFill>
                  </a:defRPr>
                </a:pPr>
                <a:r>
                  <a:t>198 / 0 / 126</a:t>
                </a:r>
              </a:p>
            </p:txBody>
          </p:sp>
        </p:grpSp>
        <p:grpSp>
          <p:nvGrpSpPr>
            <p:cNvPr id="369" name="Rectangle 60"/>
            <p:cNvGrpSpPr/>
            <p:nvPr/>
          </p:nvGrpSpPr>
          <p:grpSpPr>
            <a:xfrm>
              <a:off x="2173974" y="3646269"/>
              <a:ext cx="1085200" cy="677636"/>
              <a:chOff x="0" y="0"/>
              <a:chExt cx="1085198" cy="677634"/>
            </a:xfrm>
          </p:grpSpPr>
          <p:sp>
            <p:nvSpPr>
              <p:cNvPr id="367" name="Rectangle"/>
              <p:cNvSpPr/>
              <p:nvPr/>
            </p:nvSpPr>
            <p:spPr>
              <a:xfrm>
                <a:off x="0" y="0"/>
                <a:ext cx="1085199" cy="677635"/>
              </a:xfrm>
              <a:prstGeom prst="rect">
                <a:avLst/>
              </a:prstGeom>
              <a:solidFill>
                <a:srgbClr val="753F19"/>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68" name="Dark Brown…"/>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Dark Brown</a:t>
                </a:r>
              </a:p>
              <a:p>
                <a:pPr algn="ctr">
                  <a:defRPr sz="700">
                    <a:solidFill>
                      <a:srgbClr val="FFFFFF"/>
                    </a:solidFill>
                  </a:defRPr>
                </a:pPr>
                <a:r>
                  <a:t>117 / 63 / 25</a:t>
                </a:r>
              </a:p>
            </p:txBody>
          </p:sp>
        </p:grpSp>
        <p:grpSp>
          <p:nvGrpSpPr>
            <p:cNvPr id="372" name="Rectangle 61"/>
            <p:cNvGrpSpPr/>
            <p:nvPr/>
          </p:nvGrpSpPr>
          <p:grpSpPr>
            <a:xfrm>
              <a:off x="3366271" y="3646269"/>
              <a:ext cx="1085200" cy="677636"/>
              <a:chOff x="0" y="0"/>
              <a:chExt cx="1085198" cy="677634"/>
            </a:xfrm>
          </p:grpSpPr>
          <p:sp>
            <p:nvSpPr>
              <p:cNvPr id="370" name="Rectangle"/>
              <p:cNvSpPr/>
              <p:nvPr/>
            </p:nvSpPr>
            <p:spPr>
              <a:xfrm>
                <a:off x="0" y="0"/>
                <a:ext cx="1085199" cy="677635"/>
              </a:xfrm>
              <a:prstGeom prst="rect">
                <a:avLst/>
              </a:prstGeom>
              <a:solidFill>
                <a:srgbClr val="9B642E"/>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71" name="Light Brown…"/>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Light Brown</a:t>
                </a:r>
              </a:p>
              <a:p>
                <a:pPr algn="ctr">
                  <a:defRPr sz="700">
                    <a:solidFill>
                      <a:srgbClr val="FFFFFF"/>
                    </a:solidFill>
                  </a:defRPr>
                </a:pPr>
                <a:r>
                  <a:t>155 / 100 / 46</a:t>
                </a:r>
              </a:p>
            </p:txBody>
          </p:sp>
        </p:grpSp>
        <p:grpSp>
          <p:nvGrpSpPr>
            <p:cNvPr id="375" name="Rectangle 62"/>
            <p:cNvGrpSpPr/>
            <p:nvPr/>
          </p:nvGrpSpPr>
          <p:grpSpPr>
            <a:xfrm>
              <a:off x="5750864" y="3646269"/>
              <a:ext cx="1085200" cy="677636"/>
              <a:chOff x="0" y="0"/>
              <a:chExt cx="1085198" cy="677634"/>
            </a:xfrm>
          </p:grpSpPr>
          <p:sp>
            <p:nvSpPr>
              <p:cNvPr id="373" name="Rectangle"/>
              <p:cNvSpPr/>
              <p:nvPr/>
            </p:nvSpPr>
            <p:spPr>
              <a:xfrm>
                <a:off x="0" y="0"/>
                <a:ext cx="1085199" cy="677635"/>
              </a:xfrm>
              <a:prstGeom prst="rect">
                <a:avLst/>
              </a:prstGeom>
              <a:solidFill>
                <a:srgbClr val="E3BC9F"/>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74" name="Beige…"/>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Beige</a:t>
                </a:r>
              </a:p>
              <a:p>
                <a:pPr algn="ctr">
                  <a:defRPr sz="700">
                    <a:solidFill>
                      <a:srgbClr val="FFFFFF"/>
                    </a:solidFill>
                  </a:defRPr>
                </a:pPr>
                <a:r>
                  <a:t>227 / 188 / 159</a:t>
                </a:r>
              </a:p>
            </p:txBody>
          </p:sp>
        </p:grpSp>
        <p:grpSp>
          <p:nvGrpSpPr>
            <p:cNvPr id="378" name="Rectangle 63"/>
            <p:cNvGrpSpPr/>
            <p:nvPr/>
          </p:nvGrpSpPr>
          <p:grpSpPr>
            <a:xfrm>
              <a:off x="4558568" y="3646269"/>
              <a:ext cx="1085200" cy="677636"/>
              <a:chOff x="0" y="0"/>
              <a:chExt cx="1085198" cy="677634"/>
            </a:xfrm>
          </p:grpSpPr>
          <p:sp>
            <p:nvSpPr>
              <p:cNvPr id="376" name="Rectangle"/>
              <p:cNvSpPr/>
              <p:nvPr/>
            </p:nvSpPr>
            <p:spPr>
              <a:xfrm>
                <a:off x="0" y="0"/>
                <a:ext cx="1085199" cy="677635"/>
              </a:xfrm>
              <a:prstGeom prst="rect">
                <a:avLst/>
              </a:prstGeom>
              <a:solidFill>
                <a:srgbClr val="9D9375"/>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77" name="Olive…"/>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Olive</a:t>
                </a:r>
              </a:p>
              <a:p>
                <a:pPr algn="ctr">
                  <a:defRPr sz="700">
                    <a:solidFill>
                      <a:srgbClr val="FFFFFF"/>
                    </a:solidFill>
                  </a:defRPr>
                </a:pPr>
                <a:r>
                  <a:t>157 / 147 / 117</a:t>
                </a:r>
              </a:p>
            </p:txBody>
          </p:sp>
        </p:grpSp>
        <p:grpSp>
          <p:nvGrpSpPr>
            <p:cNvPr id="381" name="Rectangle 64"/>
            <p:cNvGrpSpPr/>
            <p:nvPr/>
          </p:nvGrpSpPr>
          <p:grpSpPr>
            <a:xfrm>
              <a:off x="6943161" y="3646269"/>
              <a:ext cx="1085200" cy="677636"/>
              <a:chOff x="0" y="0"/>
              <a:chExt cx="1085198" cy="677634"/>
            </a:xfrm>
          </p:grpSpPr>
          <p:sp>
            <p:nvSpPr>
              <p:cNvPr id="379" name="Rectangle"/>
              <p:cNvSpPr/>
              <p:nvPr/>
            </p:nvSpPr>
            <p:spPr>
              <a:xfrm>
                <a:off x="0" y="0"/>
                <a:ext cx="1085199" cy="677635"/>
              </a:xfrm>
              <a:prstGeom prst="rect">
                <a:avLst/>
              </a:prstGeom>
              <a:solidFill>
                <a:srgbClr val="E36877"/>
              </a:solidFill>
              <a:ln w="12700" cap="flat">
                <a:noFill/>
                <a:miter lim="400000"/>
              </a:ln>
              <a:effectLst/>
            </p:spPr>
            <p:txBody>
              <a:bodyPr wrap="square" lIns="54610" tIns="54610" rIns="54610" bIns="54610" numCol="1" anchor="ctr">
                <a:noAutofit/>
              </a:bodyPr>
              <a:lstStyle/>
              <a:p>
                <a:pPr algn="ctr">
                  <a:defRPr sz="700">
                    <a:solidFill>
                      <a:srgbClr val="FFFFFF"/>
                    </a:solidFill>
                  </a:defRPr>
                </a:pPr>
                <a:endParaRPr/>
              </a:p>
            </p:txBody>
          </p:sp>
          <p:sp>
            <p:nvSpPr>
              <p:cNvPr id="380" name="Light Pink…"/>
              <p:cNvSpPr txBox="1"/>
              <p:nvPr/>
            </p:nvSpPr>
            <p:spPr>
              <a:xfrm>
                <a:off x="0" y="197371"/>
                <a:ext cx="1085199" cy="2828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p>
                <a:pPr algn="ctr">
                  <a:defRPr sz="700">
                    <a:solidFill>
                      <a:srgbClr val="FFFFFF"/>
                    </a:solidFill>
                  </a:defRPr>
                </a:pPr>
                <a:r>
                  <a:t>Light Pink</a:t>
                </a:r>
              </a:p>
              <a:p>
                <a:pPr algn="ctr">
                  <a:defRPr sz="700">
                    <a:solidFill>
                      <a:srgbClr val="FFFFFF"/>
                    </a:solidFill>
                  </a:defRPr>
                </a:pPr>
                <a:r>
                  <a:t>227 / 104 / 119</a:t>
                </a:r>
              </a:p>
            </p:txBody>
          </p:sp>
        </p:grpSp>
        <p:sp>
          <p:nvSpPr>
            <p:cNvPr id="382" name="TextBox 65"/>
            <p:cNvSpPr txBox="1"/>
            <p:nvPr/>
          </p:nvSpPr>
          <p:spPr>
            <a:xfrm>
              <a:off x="-1" y="2893244"/>
              <a:ext cx="981678" cy="22527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defRPr sz="800" b="1">
                  <a:solidFill>
                    <a:srgbClr val="00338D"/>
                  </a:solidFill>
                </a:defRPr>
              </a:lvl1pPr>
            </a:lstStyle>
            <a:p>
              <a:r>
                <a:t>Colour order for graphs</a:t>
              </a:r>
            </a:p>
          </p:txBody>
        </p:sp>
      </p:gr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1 Line Header + Text Box">
    <p:spTree>
      <p:nvGrpSpPr>
        <p:cNvPr id="1" name=""/>
        <p:cNvGrpSpPr/>
        <p:nvPr/>
      </p:nvGrpSpPr>
      <p:grpSpPr>
        <a:xfrm>
          <a:off x="0" y="0"/>
          <a:ext cx="0" cy="0"/>
          <a:chOff x="0" y="0"/>
          <a:chExt cx="0" cy="0"/>
        </a:xfrm>
      </p:grpSpPr>
      <p:sp>
        <p:nvSpPr>
          <p:cNvPr id="4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08" name="Rectangle 19"/>
          <p:cNvSpPr/>
          <p:nvPr/>
        </p:nvSpPr>
        <p:spPr>
          <a:xfrm>
            <a:off x="0" y="-5620"/>
            <a:ext cx="12192000" cy="980979"/>
          </a:xfrm>
          <a:prstGeom prst="rect">
            <a:avLst/>
          </a:prstGeom>
          <a:solidFill>
            <a:srgbClr val="002060"/>
          </a:solidFill>
          <a:ln w="12700">
            <a:miter lim="400000"/>
          </a:ln>
        </p:spPr>
        <p:txBody>
          <a:bodyPr lIns="54610" tIns="54610" rIns="54610" bIns="54610" anchor="ctr"/>
          <a:lstStyle/>
          <a:p>
            <a:pPr>
              <a:defRPr sz="1500">
                <a:solidFill>
                  <a:srgbClr val="FFFFFF"/>
                </a:solidFill>
              </a:defRPr>
            </a:pPr>
            <a:endParaRPr/>
          </a:p>
        </p:txBody>
      </p:sp>
      <p:sp>
        <p:nvSpPr>
          <p:cNvPr id="409" name="Body Level One…"/>
          <p:cNvSpPr txBox="1">
            <a:spLocks noGrp="1"/>
          </p:cNvSpPr>
          <p:nvPr>
            <p:ph type="body" idx="1"/>
          </p:nvPr>
        </p:nvSpPr>
        <p:spPr>
          <a:xfrm>
            <a:off x="838200" y="1557340"/>
            <a:ext cx="10515601" cy="4500562"/>
          </a:xfrm>
          <a:prstGeom prst="rect">
            <a:avLst/>
          </a:prstGeom>
        </p:spPr>
        <p:txBody>
          <a:bodyPr>
            <a:normAutofit/>
          </a:bodyPr>
          <a:lstStyle>
            <a:lvl1pPr>
              <a:lnSpc>
                <a:spcPct val="90000"/>
              </a:lnSpc>
              <a:defRPr b="0">
                <a:solidFill>
                  <a:srgbClr val="000000"/>
                </a:solidFill>
              </a:defRPr>
            </a:lvl1pPr>
            <a:lvl2pPr marL="303423" indent="-303423">
              <a:lnSpc>
                <a:spcPct val="90000"/>
              </a:lnSpc>
              <a:buSzPct val="100000"/>
              <a:buChar char="—"/>
              <a:defRPr b="0">
                <a:solidFill>
                  <a:srgbClr val="000000"/>
                </a:solidFill>
              </a:defRPr>
            </a:lvl2pPr>
            <a:lvl3pPr>
              <a:lnSpc>
                <a:spcPct val="90000"/>
              </a:lnSpc>
              <a:defRPr b="0">
                <a:solidFill>
                  <a:srgbClr val="000000"/>
                </a:solidFill>
              </a:defRPr>
            </a:lvl3pPr>
            <a:lvl4pPr>
              <a:lnSpc>
                <a:spcPct val="90000"/>
              </a:lnSpc>
              <a:defRPr b="0">
                <a:solidFill>
                  <a:srgbClr val="000000"/>
                </a:solidFill>
              </a:defRPr>
            </a:lvl4pPr>
            <a:lvl5pPr>
              <a:lnSpc>
                <a:spcPct val="90000"/>
              </a:lnSpc>
              <a:defRPr b="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grpSp>
        <p:nvGrpSpPr>
          <p:cNvPr id="416" name="Group 4"/>
          <p:cNvGrpSpPr/>
          <p:nvPr/>
        </p:nvGrpSpPr>
        <p:grpSpPr>
          <a:xfrm>
            <a:off x="58544" y="-4262"/>
            <a:ext cx="681420" cy="979145"/>
            <a:chOff x="0" y="0"/>
            <a:chExt cx="681418" cy="979143"/>
          </a:xfrm>
        </p:grpSpPr>
        <p:grpSp>
          <p:nvGrpSpPr>
            <p:cNvPr id="414" name="Group 11"/>
            <p:cNvGrpSpPr/>
            <p:nvPr/>
          </p:nvGrpSpPr>
          <p:grpSpPr>
            <a:xfrm>
              <a:off x="-1" y="-1"/>
              <a:ext cx="681420" cy="979145"/>
              <a:chOff x="0" y="0"/>
              <a:chExt cx="681418" cy="979143"/>
            </a:xfrm>
          </p:grpSpPr>
          <p:sp>
            <p:nvSpPr>
              <p:cNvPr id="410" name="Freeform 12"/>
              <p:cNvSpPr/>
              <p:nvPr/>
            </p:nvSpPr>
            <p:spPr>
              <a:xfrm rot="20874104">
                <a:off x="388910" y="58210"/>
                <a:ext cx="30624" cy="255250"/>
              </a:xfrm>
              <a:custGeom>
                <a:avLst/>
                <a:gdLst/>
                <a:ahLst/>
                <a:cxnLst>
                  <a:cxn ang="0">
                    <a:pos x="wd2" y="hd2"/>
                  </a:cxn>
                  <a:cxn ang="5400000">
                    <a:pos x="wd2" y="hd2"/>
                  </a:cxn>
                  <a:cxn ang="10800000">
                    <a:pos x="wd2" y="hd2"/>
                  </a:cxn>
                  <a:cxn ang="16200000">
                    <a:pos x="wd2" y="hd2"/>
                  </a:cxn>
                </a:cxnLst>
                <a:rect l="0" t="0" r="r" b="b"/>
                <a:pathLst>
                  <a:path w="21281" h="21461" extrusionOk="0">
                    <a:moveTo>
                      <a:pt x="18819" y="153"/>
                    </a:moveTo>
                    <a:cubicBezTo>
                      <a:pt x="17520" y="2909"/>
                      <a:pt x="15880" y="5657"/>
                      <a:pt x="13692" y="8405"/>
                    </a:cubicBezTo>
                    <a:cubicBezTo>
                      <a:pt x="11505" y="11152"/>
                      <a:pt x="8839" y="13900"/>
                      <a:pt x="5763" y="16639"/>
                    </a:cubicBezTo>
                    <a:cubicBezTo>
                      <a:pt x="3986" y="18181"/>
                      <a:pt x="2072" y="19723"/>
                      <a:pt x="21" y="21257"/>
                    </a:cubicBezTo>
                    <a:cubicBezTo>
                      <a:pt x="-252" y="21460"/>
                      <a:pt x="2140" y="21549"/>
                      <a:pt x="2414" y="21345"/>
                    </a:cubicBezTo>
                    <a:cubicBezTo>
                      <a:pt x="6037" y="18615"/>
                      <a:pt x="9249" y="15868"/>
                      <a:pt x="11983" y="13120"/>
                    </a:cubicBezTo>
                    <a:cubicBezTo>
                      <a:pt x="14649" y="10372"/>
                      <a:pt x="16905" y="7616"/>
                      <a:pt x="18682" y="4859"/>
                    </a:cubicBezTo>
                    <a:cubicBezTo>
                      <a:pt x="19707" y="3290"/>
                      <a:pt x="20528" y="1722"/>
                      <a:pt x="21280" y="153"/>
                    </a:cubicBezTo>
                    <a:cubicBezTo>
                      <a:pt x="21348" y="-51"/>
                      <a:pt x="18887" y="-51"/>
                      <a:pt x="18819" y="153"/>
                    </a:cubicBezTo>
                    <a:close/>
                  </a:path>
                </a:pathLst>
              </a:custGeom>
              <a:solidFill>
                <a:srgbClr val="FFFFFF"/>
              </a:solidFill>
              <a:ln w="12700" cap="flat">
                <a:noFill/>
                <a:miter lim="400000"/>
              </a:ln>
              <a:effectLst/>
            </p:spPr>
            <p:txBody>
              <a:bodyPr wrap="square" lIns="54610" tIns="54610" rIns="54610" bIns="54610" numCol="1" anchor="t">
                <a:noAutofit/>
              </a:bodyPr>
              <a:lstStyle/>
              <a:p>
                <a:endParaRPr/>
              </a:p>
            </p:txBody>
          </p:sp>
          <p:sp>
            <p:nvSpPr>
              <p:cNvPr id="411" name="Freeform 13"/>
              <p:cNvSpPr/>
              <p:nvPr/>
            </p:nvSpPr>
            <p:spPr>
              <a:xfrm rot="20874104">
                <a:off x="415800" y="21947"/>
                <a:ext cx="239019" cy="279158"/>
              </a:xfrm>
              <a:custGeom>
                <a:avLst/>
                <a:gdLst/>
                <a:ahLst/>
                <a:cxnLst>
                  <a:cxn ang="0">
                    <a:pos x="wd2" y="hd2"/>
                  </a:cxn>
                  <a:cxn ang="5400000">
                    <a:pos x="wd2" y="hd2"/>
                  </a:cxn>
                  <a:cxn ang="10800000">
                    <a:pos x="wd2" y="hd2"/>
                  </a:cxn>
                  <a:cxn ang="16200000">
                    <a:pos x="wd2" y="hd2"/>
                  </a:cxn>
                </a:cxnLst>
                <a:rect l="0" t="0" r="r" b="b"/>
                <a:pathLst>
                  <a:path w="21418" h="21443" extrusionOk="0">
                    <a:moveTo>
                      <a:pt x="237" y="21427"/>
                    </a:moveTo>
                    <a:cubicBezTo>
                      <a:pt x="1975" y="20575"/>
                      <a:pt x="3411" y="19318"/>
                      <a:pt x="4679" y="17947"/>
                    </a:cubicBezTo>
                    <a:cubicBezTo>
                      <a:pt x="5965" y="16560"/>
                      <a:pt x="7100" y="15052"/>
                      <a:pt x="8341" y="13632"/>
                    </a:cubicBezTo>
                    <a:cubicBezTo>
                      <a:pt x="9654" y="12140"/>
                      <a:pt x="11117" y="10753"/>
                      <a:pt x="12598" y="9398"/>
                    </a:cubicBezTo>
                    <a:cubicBezTo>
                      <a:pt x="14087" y="8027"/>
                      <a:pt x="15612" y="6689"/>
                      <a:pt x="17058" y="5278"/>
                    </a:cubicBezTo>
                    <a:cubicBezTo>
                      <a:pt x="18485" y="3891"/>
                      <a:pt x="19833" y="2431"/>
                      <a:pt x="20968" y="833"/>
                    </a:cubicBezTo>
                    <a:cubicBezTo>
                      <a:pt x="21119" y="630"/>
                      <a:pt x="21261" y="427"/>
                      <a:pt x="21394" y="216"/>
                    </a:cubicBezTo>
                    <a:cubicBezTo>
                      <a:pt x="21500" y="54"/>
                      <a:pt x="21225" y="-92"/>
                      <a:pt x="21119" y="70"/>
                    </a:cubicBezTo>
                    <a:cubicBezTo>
                      <a:pt x="20037" y="1701"/>
                      <a:pt x="18725" y="3193"/>
                      <a:pt x="17315" y="4596"/>
                    </a:cubicBezTo>
                    <a:cubicBezTo>
                      <a:pt x="15905" y="6008"/>
                      <a:pt x="14398" y="7346"/>
                      <a:pt x="12917" y="8692"/>
                    </a:cubicBezTo>
                    <a:cubicBezTo>
                      <a:pt x="11436" y="10039"/>
                      <a:pt x="9964" y="11402"/>
                      <a:pt x="8616" y="12870"/>
                    </a:cubicBezTo>
                    <a:cubicBezTo>
                      <a:pt x="7339" y="14273"/>
                      <a:pt x="6204" y="15773"/>
                      <a:pt x="4945" y="17193"/>
                    </a:cubicBezTo>
                    <a:cubicBezTo>
                      <a:pt x="3722" y="18580"/>
                      <a:pt x="2374" y="19902"/>
                      <a:pt x="698" y="20843"/>
                    </a:cubicBezTo>
                    <a:cubicBezTo>
                      <a:pt x="494" y="20956"/>
                      <a:pt x="290" y="21070"/>
                      <a:pt x="77" y="21167"/>
                    </a:cubicBezTo>
                    <a:cubicBezTo>
                      <a:pt x="-100" y="21257"/>
                      <a:pt x="60" y="21508"/>
                      <a:pt x="237" y="21427"/>
                    </a:cubicBezTo>
                    <a:close/>
                  </a:path>
                </a:pathLst>
              </a:custGeom>
              <a:solidFill>
                <a:srgbClr val="FFFFFF"/>
              </a:solidFill>
              <a:ln w="12700" cap="flat">
                <a:noFill/>
                <a:miter lim="400000"/>
              </a:ln>
              <a:effectLst/>
            </p:spPr>
            <p:txBody>
              <a:bodyPr wrap="square" lIns="54610" tIns="54610" rIns="54610" bIns="54610" numCol="1" anchor="t">
                <a:noAutofit/>
              </a:bodyPr>
              <a:lstStyle/>
              <a:p>
                <a:endParaRPr/>
              </a:p>
            </p:txBody>
          </p:sp>
          <p:sp>
            <p:nvSpPr>
              <p:cNvPr id="412" name="Freeform 14"/>
              <p:cNvSpPr/>
              <p:nvPr/>
            </p:nvSpPr>
            <p:spPr>
              <a:xfrm rot="20874104">
                <a:off x="38044" y="434382"/>
                <a:ext cx="409788" cy="406463"/>
              </a:xfrm>
              <a:custGeom>
                <a:avLst/>
                <a:gdLst/>
                <a:ahLst/>
                <a:cxnLst>
                  <a:cxn ang="0">
                    <a:pos x="wd2" y="hd2"/>
                  </a:cxn>
                  <a:cxn ang="5400000">
                    <a:pos x="wd2" y="hd2"/>
                  </a:cxn>
                  <a:cxn ang="10800000">
                    <a:pos x="wd2" y="hd2"/>
                  </a:cxn>
                  <a:cxn ang="16200000">
                    <a:pos x="wd2" y="hd2"/>
                  </a:cxn>
                </a:cxnLst>
                <a:rect l="0" t="0" r="r" b="b"/>
                <a:pathLst>
                  <a:path w="21502" h="21490" extrusionOk="0">
                    <a:moveTo>
                      <a:pt x="158" y="21462"/>
                    </a:moveTo>
                    <a:cubicBezTo>
                      <a:pt x="1636" y="19922"/>
                      <a:pt x="3114" y="18383"/>
                      <a:pt x="4592" y="16844"/>
                    </a:cubicBezTo>
                    <a:cubicBezTo>
                      <a:pt x="6013" y="15371"/>
                      <a:pt x="7434" y="13903"/>
                      <a:pt x="8886" y="12458"/>
                    </a:cubicBezTo>
                    <a:cubicBezTo>
                      <a:pt x="10328" y="11023"/>
                      <a:pt x="11790" y="9616"/>
                      <a:pt x="13294" y="8253"/>
                    </a:cubicBezTo>
                    <a:cubicBezTo>
                      <a:pt x="14777" y="6913"/>
                      <a:pt x="16301" y="5638"/>
                      <a:pt x="17862" y="4402"/>
                    </a:cubicBezTo>
                    <a:cubicBezTo>
                      <a:pt x="19159" y="3371"/>
                      <a:pt x="20508" y="2256"/>
                      <a:pt x="21262" y="689"/>
                    </a:cubicBezTo>
                    <a:cubicBezTo>
                      <a:pt x="21350" y="502"/>
                      <a:pt x="21427" y="314"/>
                      <a:pt x="21494" y="121"/>
                    </a:cubicBezTo>
                    <a:cubicBezTo>
                      <a:pt x="21541" y="0"/>
                      <a:pt x="21360" y="-50"/>
                      <a:pt x="21319" y="66"/>
                    </a:cubicBezTo>
                    <a:cubicBezTo>
                      <a:pt x="20714" y="1727"/>
                      <a:pt x="19397" y="2918"/>
                      <a:pt x="18105" y="3961"/>
                    </a:cubicBezTo>
                    <a:cubicBezTo>
                      <a:pt x="17381" y="4546"/>
                      <a:pt x="16653" y="5114"/>
                      <a:pt x="15934" y="5704"/>
                    </a:cubicBezTo>
                    <a:cubicBezTo>
                      <a:pt x="15164" y="6350"/>
                      <a:pt x="14405" y="7007"/>
                      <a:pt x="13650" y="7674"/>
                    </a:cubicBezTo>
                    <a:cubicBezTo>
                      <a:pt x="12141" y="9026"/>
                      <a:pt x="10669" y="10422"/>
                      <a:pt x="9222" y="11851"/>
                    </a:cubicBezTo>
                    <a:cubicBezTo>
                      <a:pt x="7785" y="13274"/>
                      <a:pt x="6369" y="14725"/>
                      <a:pt x="4964" y="16182"/>
                    </a:cubicBezTo>
                    <a:cubicBezTo>
                      <a:pt x="3496" y="17704"/>
                      <a:pt x="2039" y="19227"/>
                      <a:pt x="577" y="20750"/>
                    </a:cubicBezTo>
                    <a:cubicBezTo>
                      <a:pt x="391" y="20943"/>
                      <a:pt x="210" y="21131"/>
                      <a:pt x="29" y="21324"/>
                    </a:cubicBezTo>
                    <a:cubicBezTo>
                      <a:pt x="-59" y="21412"/>
                      <a:pt x="75" y="21550"/>
                      <a:pt x="158" y="21462"/>
                    </a:cubicBezTo>
                    <a:close/>
                  </a:path>
                </a:pathLst>
              </a:custGeom>
              <a:solidFill>
                <a:srgbClr val="FFFFFF"/>
              </a:solidFill>
              <a:ln w="12700" cap="flat">
                <a:noFill/>
                <a:miter lim="400000"/>
              </a:ln>
              <a:effectLst/>
            </p:spPr>
            <p:txBody>
              <a:bodyPr wrap="square" lIns="54610" tIns="54610" rIns="54610" bIns="54610" numCol="1" anchor="t">
                <a:noAutofit/>
              </a:bodyPr>
              <a:lstStyle/>
              <a:p>
                <a:endParaRPr/>
              </a:p>
            </p:txBody>
          </p:sp>
          <p:sp>
            <p:nvSpPr>
              <p:cNvPr id="413" name="Freeform 15"/>
              <p:cNvSpPr/>
              <p:nvPr/>
            </p:nvSpPr>
            <p:spPr>
              <a:xfrm rot="20874104">
                <a:off x="457061" y="402761"/>
                <a:ext cx="58767" cy="576628"/>
              </a:xfrm>
              <a:custGeom>
                <a:avLst/>
                <a:gdLst/>
                <a:ahLst/>
                <a:cxnLst>
                  <a:cxn ang="0">
                    <a:pos x="wd2" y="hd2"/>
                  </a:cxn>
                  <a:cxn ang="5400000">
                    <a:pos x="wd2" y="hd2"/>
                  </a:cxn>
                  <a:cxn ang="10800000">
                    <a:pos x="wd2" y="hd2"/>
                  </a:cxn>
                  <a:cxn ang="16200000">
                    <a:pos x="wd2" y="hd2"/>
                  </a:cxn>
                </a:cxnLst>
                <a:rect l="0" t="0" r="r" b="b"/>
                <a:pathLst>
                  <a:path w="21370" h="21554" extrusionOk="0">
                    <a:moveTo>
                      <a:pt x="19235" y="38"/>
                    </a:moveTo>
                    <a:cubicBezTo>
                      <a:pt x="10923" y="2806"/>
                      <a:pt x="7040" y="5600"/>
                      <a:pt x="5159" y="8393"/>
                    </a:cubicBezTo>
                    <a:cubicBezTo>
                      <a:pt x="3217" y="11190"/>
                      <a:pt x="3217" y="13987"/>
                      <a:pt x="2429" y="16784"/>
                    </a:cubicBezTo>
                    <a:cubicBezTo>
                      <a:pt x="2004" y="18358"/>
                      <a:pt x="1337" y="19932"/>
                      <a:pt x="2" y="21504"/>
                    </a:cubicBezTo>
                    <a:cubicBezTo>
                      <a:pt x="-59" y="21571"/>
                      <a:pt x="2125" y="21571"/>
                      <a:pt x="2186" y="21504"/>
                    </a:cubicBezTo>
                    <a:cubicBezTo>
                      <a:pt x="4613" y="18707"/>
                      <a:pt x="4795" y="15910"/>
                      <a:pt x="5402" y="13113"/>
                    </a:cubicBezTo>
                    <a:cubicBezTo>
                      <a:pt x="6008" y="10334"/>
                      <a:pt x="7040" y="7552"/>
                      <a:pt x="11044" y="4779"/>
                    </a:cubicBezTo>
                    <a:cubicBezTo>
                      <a:pt x="13350" y="3202"/>
                      <a:pt x="16626" y="1630"/>
                      <a:pt x="21359" y="65"/>
                    </a:cubicBezTo>
                    <a:cubicBezTo>
                      <a:pt x="21541" y="0"/>
                      <a:pt x="19417" y="-29"/>
                      <a:pt x="19235" y="38"/>
                    </a:cubicBezTo>
                    <a:close/>
                  </a:path>
                </a:pathLst>
              </a:custGeom>
              <a:solidFill>
                <a:srgbClr val="FFFFFF"/>
              </a:solidFill>
              <a:ln w="12700" cap="flat">
                <a:noFill/>
                <a:miter lim="400000"/>
              </a:ln>
              <a:effectLst/>
            </p:spPr>
            <p:txBody>
              <a:bodyPr wrap="square" lIns="54610" tIns="54610" rIns="54610" bIns="54610" numCol="1" anchor="t">
                <a:noAutofit/>
              </a:bodyPr>
              <a:lstStyle/>
              <a:p>
                <a:endParaRPr/>
              </a:p>
            </p:txBody>
          </p:sp>
        </p:grpSp>
        <p:sp>
          <p:nvSpPr>
            <p:cNvPr id="415" name="Oval 7"/>
            <p:cNvSpPr/>
            <p:nvPr/>
          </p:nvSpPr>
          <p:spPr>
            <a:xfrm rot="20874104">
              <a:off x="380740" y="315070"/>
              <a:ext cx="87977" cy="93763"/>
            </a:xfrm>
            <a:prstGeom prst="ellipse">
              <a:avLst/>
            </a:prstGeom>
            <a:noFill/>
            <a:ln w="12700" cap="flat">
              <a:solidFill>
                <a:srgbClr val="FFFFFF"/>
              </a:solidFill>
              <a:prstDash val="solid"/>
              <a:miter lim="800000"/>
            </a:ln>
            <a:effectLst/>
          </p:spPr>
          <p:txBody>
            <a:bodyPr wrap="square" lIns="54610" tIns="54610" rIns="54610" bIns="54610" numCol="1" anchor="ctr">
              <a:noAutofit/>
            </a:bodyPr>
            <a:lstStyle/>
            <a:p>
              <a:pPr>
                <a:defRPr sz="1500">
                  <a:solidFill>
                    <a:srgbClr val="FFFFFF"/>
                  </a:solidFill>
                </a:defRPr>
              </a:pPr>
              <a:endParaRPr/>
            </a:p>
          </p:txBody>
        </p:sp>
      </p:grpSp>
      <p:grpSp>
        <p:nvGrpSpPr>
          <p:cNvPr id="423" name="Group 20"/>
          <p:cNvGrpSpPr/>
          <p:nvPr/>
        </p:nvGrpSpPr>
        <p:grpSpPr>
          <a:xfrm>
            <a:off x="11216753" y="-188575"/>
            <a:ext cx="1113263" cy="1219224"/>
            <a:chOff x="0" y="0"/>
            <a:chExt cx="1113262" cy="1219222"/>
          </a:xfrm>
        </p:grpSpPr>
        <p:grpSp>
          <p:nvGrpSpPr>
            <p:cNvPr id="421" name="Group 11"/>
            <p:cNvGrpSpPr/>
            <p:nvPr/>
          </p:nvGrpSpPr>
          <p:grpSpPr>
            <a:xfrm>
              <a:off x="0" y="-1"/>
              <a:ext cx="1113263" cy="1219224"/>
              <a:chOff x="0" y="0"/>
              <a:chExt cx="1113262" cy="1219222"/>
            </a:xfrm>
          </p:grpSpPr>
          <p:sp>
            <p:nvSpPr>
              <p:cNvPr id="417" name="Freeform 12"/>
              <p:cNvSpPr/>
              <p:nvPr/>
            </p:nvSpPr>
            <p:spPr>
              <a:xfrm rot="7686764">
                <a:off x="834743" y="666477"/>
                <a:ext cx="68345" cy="567505"/>
              </a:xfrm>
              <a:custGeom>
                <a:avLst/>
                <a:gdLst/>
                <a:ahLst/>
                <a:cxnLst>
                  <a:cxn ang="0">
                    <a:pos x="wd2" y="hd2"/>
                  </a:cxn>
                  <a:cxn ang="5400000">
                    <a:pos x="wd2" y="hd2"/>
                  </a:cxn>
                  <a:cxn ang="10800000">
                    <a:pos x="wd2" y="hd2"/>
                  </a:cxn>
                  <a:cxn ang="16200000">
                    <a:pos x="wd2" y="hd2"/>
                  </a:cxn>
                </a:cxnLst>
                <a:rect l="0" t="0" r="r" b="b"/>
                <a:pathLst>
                  <a:path w="21281" h="21461" extrusionOk="0">
                    <a:moveTo>
                      <a:pt x="18819" y="153"/>
                    </a:moveTo>
                    <a:cubicBezTo>
                      <a:pt x="17520" y="2909"/>
                      <a:pt x="15880" y="5657"/>
                      <a:pt x="13692" y="8405"/>
                    </a:cubicBezTo>
                    <a:cubicBezTo>
                      <a:pt x="11505" y="11152"/>
                      <a:pt x="8839" y="13900"/>
                      <a:pt x="5763" y="16639"/>
                    </a:cubicBezTo>
                    <a:cubicBezTo>
                      <a:pt x="3986" y="18181"/>
                      <a:pt x="2072" y="19723"/>
                      <a:pt x="21" y="21257"/>
                    </a:cubicBezTo>
                    <a:cubicBezTo>
                      <a:pt x="-252" y="21460"/>
                      <a:pt x="2140" y="21549"/>
                      <a:pt x="2414" y="21345"/>
                    </a:cubicBezTo>
                    <a:cubicBezTo>
                      <a:pt x="6037" y="18615"/>
                      <a:pt x="9249" y="15868"/>
                      <a:pt x="11983" y="13120"/>
                    </a:cubicBezTo>
                    <a:cubicBezTo>
                      <a:pt x="14649" y="10372"/>
                      <a:pt x="16905" y="7616"/>
                      <a:pt x="18682" y="4859"/>
                    </a:cubicBezTo>
                    <a:cubicBezTo>
                      <a:pt x="19707" y="3290"/>
                      <a:pt x="20528" y="1722"/>
                      <a:pt x="21280" y="153"/>
                    </a:cubicBezTo>
                    <a:cubicBezTo>
                      <a:pt x="21348" y="-51"/>
                      <a:pt x="18887" y="-51"/>
                      <a:pt x="18819" y="153"/>
                    </a:cubicBezTo>
                    <a:close/>
                  </a:path>
                </a:pathLst>
              </a:custGeom>
              <a:solidFill>
                <a:srgbClr val="FFFFFF"/>
              </a:solidFill>
              <a:ln w="12700" cap="flat">
                <a:noFill/>
                <a:miter lim="400000"/>
              </a:ln>
              <a:effectLst/>
            </p:spPr>
            <p:txBody>
              <a:bodyPr wrap="square" lIns="54610" tIns="54610" rIns="54610" bIns="54610" numCol="1" anchor="t">
                <a:noAutofit/>
              </a:bodyPr>
              <a:lstStyle/>
              <a:p>
                <a:endParaRPr/>
              </a:p>
            </p:txBody>
          </p:sp>
          <p:sp>
            <p:nvSpPr>
              <p:cNvPr id="418" name="Freeform 13"/>
              <p:cNvSpPr/>
              <p:nvPr/>
            </p:nvSpPr>
            <p:spPr>
              <a:xfrm rot="7686764">
                <a:off x="510297" y="836921"/>
                <a:ext cx="285770" cy="333761"/>
              </a:xfrm>
              <a:custGeom>
                <a:avLst/>
                <a:gdLst/>
                <a:ahLst/>
                <a:cxnLst>
                  <a:cxn ang="0">
                    <a:pos x="wd2" y="hd2"/>
                  </a:cxn>
                  <a:cxn ang="5400000">
                    <a:pos x="wd2" y="hd2"/>
                  </a:cxn>
                  <a:cxn ang="10800000">
                    <a:pos x="wd2" y="hd2"/>
                  </a:cxn>
                  <a:cxn ang="16200000">
                    <a:pos x="wd2" y="hd2"/>
                  </a:cxn>
                </a:cxnLst>
                <a:rect l="0" t="0" r="r" b="b"/>
                <a:pathLst>
                  <a:path w="21418" h="21443" extrusionOk="0">
                    <a:moveTo>
                      <a:pt x="237" y="21427"/>
                    </a:moveTo>
                    <a:cubicBezTo>
                      <a:pt x="1975" y="20575"/>
                      <a:pt x="3411" y="19318"/>
                      <a:pt x="4679" y="17947"/>
                    </a:cubicBezTo>
                    <a:cubicBezTo>
                      <a:pt x="5965" y="16560"/>
                      <a:pt x="7100" y="15052"/>
                      <a:pt x="8341" y="13632"/>
                    </a:cubicBezTo>
                    <a:cubicBezTo>
                      <a:pt x="9654" y="12140"/>
                      <a:pt x="11117" y="10753"/>
                      <a:pt x="12598" y="9398"/>
                    </a:cubicBezTo>
                    <a:cubicBezTo>
                      <a:pt x="14087" y="8027"/>
                      <a:pt x="15612" y="6689"/>
                      <a:pt x="17058" y="5278"/>
                    </a:cubicBezTo>
                    <a:cubicBezTo>
                      <a:pt x="18485" y="3891"/>
                      <a:pt x="19833" y="2431"/>
                      <a:pt x="20968" y="833"/>
                    </a:cubicBezTo>
                    <a:cubicBezTo>
                      <a:pt x="21119" y="630"/>
                      <a:pt x="21261" y="427"/>
                      <a:pt x="21394" y="216"/>
                    </a:cubicBezTo>
                    <a:cubicBezTo>
                      <a:pt x="21500" y="54"/>
                      <a:pt x="21225" y="-92"/>
                      <a:pt x="21119" y="70"/>
                    </a:cubicBezTo>
                    <a:cubicBezTo>
                      <a:pt x="20037" y="1701"/>
                      <a:pt x="18725" y="3193"/>
                      <a:pt x="17315" y="4596"/>
                    </a:cubicBezTo>
                    <a:cubicBezTo>
                      <a:pt x="15905" y="6008"/>
                      <a:pt x="14398" y="7346"/>
                      <a:pt x="12917" y="8692"/>
                    </a:cubicBezTo>
                    <a:cubicBezTo>
                      <a:pt x="11436" y="10039"/>
                      <a:pt x="9964" y="11402"/>
                      <a:pt x="8616" y="12870"/>
                    </a:cubicBezTo>
                    <a:cubicBezTo>
                      <a:pt x="7339" y="14273"/>
                      <a:pt x="6204" y="15773"/>
                      <a:pt x="4945" y="17193"/>
                    </a:cubicBezTo>
                    <a:cubicBezTo>
                      <a:pt x="3722" y="18580"/>
                      <a:pt x="2374" y="19902"/>
                      <a:pt x="698" y="20843"/>
                    </a:cubicBezTo>
                    <a:cubicBezTo>
                      <a:pt x="494" y="20956"/>
                      <a:pt x="290" y="21070"/>
                      <a:pt x="77" y="21167"/>
                    </a:cubicBezTo>
                    <a:cubicBezTo>
                      <a:pt x="-100" y="21257"/>
                      <a:pt x="60" y="21508"/>
                      <a:pt x="237" y="21427"/>
                    </a:cubicBezTo>
                    <a:close/>
                  </a:path>
                </a:pathLst>
              </a:custGeom>
              <a:solidFill>
                <a:srgbClr val="FFFFFF"/>
              </a:solidFill>
              <a:ln w="12700" cap="flat">
                <a:noFill/>
                <a:miter lim="400000"/>
              </a:ln>
              <a:effectLst/>
            </p:spPr>
            <p:txBody>
              <a:bodyPr wrap="square" lIns="54610" tIns="54610" rIns="54610" bIns="54610" numCol="1" anchor="t">
                <a:noAutofit/>
              </a:bodyPr>
              <a:lstStyle/>
              <a:p>
                <a:endParaRPr/>
              </a:p>
            </p:txBody>
          </p:sp>
          <p:sp>
            <p:nvSpPr>
              <p:cNvPr id="419" name="Freeform 14"/>
              <p:cNvSpPr/>
              <p:nvPr/>
            </p:nvSpPr>
            <p:spPr>
              <a:xfrm rot="7686764">
                <a:off x="312543" y="99730"/>
                <a:ext cx="489941" cy="485967"/>
              </a:xfrm>
              <a:custGeom>
                <a:avLst/>
                <a:gdLst/>
                <a:ahLst/>
                <a:cxnLst>
                  <a:cxn ang="0">
                    <a:pos x="wd2" y="hd2"/>
                  </a:cxn>
                  <a:cxn ang="5400000">
                    <a:pos x="wd2" y="hd2"/>
                  </a:cxn>
                  <a:cxn ang="10800000">
                    <a:pos x="wd2" y="hd2"/>
                  </a:cxn>
                  <a:cxn ang="16200000">
                    <a:pos x="wd2" y="hd2"/>
                  </a:cxn>
                </a:cxnLst>
                <a:rect l="0" t="0" r="r" b="b"/>
                <a:pathLst>
                  <a:path w="21502" h="21490" extrusionOk="0">
                    <a:moveTo>
                      <a:pt x="158" y="21462"/>
                    </a:moveTo>
                    <a:cubicBezTo>
                      <a:pt x="1636" y="19922"/>
                      <a:pt x="3114" y="18383"/>
                      <a:pt x="4592" y="16844"/>
                    </a:cubicBezTo>
                    <a:cubicBezTo>
                      <a:pt x="6013" y="15371"/>
                      <a:pt x="7434" y="13903"/>
                      <a:pt x="8886" y="12458"/>
                    </a:cubicBezTo>
                    <a:cubicBezTo>
                      <a:pt x="10328" y="11023"/>
                      <a:pt x="11790" y="9616"/>
                      <a:pt x="13294" y="8253"/>
                    </a:cubicBezTo>
                    <a:cubicBezTo>
                      <a:pt x="14777" y="6913"/>
                      <a:pt x="16301" y="5638"/>
                      <a:pt x="17862" y="4402"/>
                    </a:cubicBezTo>
                    <a:cubicBezTo>
                      <a:pt x="19159" y="3371"/>
                      <a:pt x="20508" y="2256"/>
                      <a:pt x="21262" y="689"/>
                    </a:cubicBezTo>
                    <a:cubicBezTo>
                      <a:pt x="21350" y="502"/>
                      <a:pt x="21427" y="314"/>
                      <a:pt x="21494" y="121"/>
                    </a:cubicBezTo>
                    <a:cubicBezTo>
                      <a:pt x="21541" y="0"/>
                      <a:pt x="21360" y="-50"/>
                      <a:pt x="21319" y="66"/>
                    </a:cubicBezTo>
                    <a:cubicBezTo>
                      <a:pt x="20714" y="1727"/>
                      <a:pt x="19397" y="2918"/>
                      <a:pt x="18105" y="3961"/>
                    </a:cubicBezTo>
                    <a:cubicBezTo>
                      <a:pt x="17381" y="4546"/>
                      <a:pt x="16653" y="5114"/>
                      <a:pt x="15934" y="5704"/>
                    </a:cubicBezTo>
                    <a:cubicBezTo>
                      <a:pt x="15164" y="6350"/>
                      <a:pt x="14405" y="7007"/>
                      <a:pt x="13650" y="7674"/>
                    </a:cubicBezTo>
                    <a:cubicBezTo>
                      <a:pt x="12141" y="9026"/>
                      <a:pt x="10669" y="10422"/>
                      <a:pt x="9222" y="11851"/>
                    </a:cubicBezTo>
                    <a:cubicBezTo>
                      <a:pt x="7785" y="13274"/>
                      <a:pt x="6369" y="14725"/>
                      <a:pt x="4964" y="16182"/>
                    </a:cubicBezTo>
                    <a:cubicBezTo>
                      <a:pt x="3496" y="17704"/>
                      <a:pt x="2039" y="19227"/>
                      <a:pt x="577" y="20750"/>
                    </a:cubicBezTo>
                    <a:cubicBezTo>
                      <a:pt x="391" y="20943"/>
                      <a:pt x="210" y="21131"/>
                      <a:pt x="29" y="21324"/>
                    </a:cubicBezTo>
                    <a:cubicBezTo>
                      <a:pt x="-59" y="21412"/>
                      <a:pt x="75" y="21550"/>
                      <a:pt x="158" y="21462"/>
                    </a:cubicBezTo>
                    <a:close/>
                  </a:path>
                </a:pathLst>
              </a:custGeom>
              <a:solidFill>
                <a:srgbClr val="FFFFFF"/>
              </a:solidFill>
              <a:ln w="12700" cap="flat">
                <a:noFill/>
                <a:miter lim="400000"/>
              </a:ln>
              <a:effectLst/>
            </p:spPr>
            <p:txBody>
              <a:bodyPr wrap="square" lIns="54610" tIns="54610" rIns="54610" bIns="54610" numCol="1" anchor="t">
                <a:noAutofit/>
              </a:bodyPr>
              <a:lstStyle/>
              <a:p>
                <a:endParaRPr/>
              </a:p>
            </p:txBody>
          </p:sp>
          <p:sp>
            <p:nvSpPr>
              <p:cNvPr id="420" name="Freeform 15"/>
              <p:cNvSpPr/>
              <p:nvPr/>
            </p:nvSpPr>
            <p:spPr>
              <a:xfrm rot="7686764">
                <a:off x="257766" y="135207"/>
                <a:ext cx="70262" cy="689414"/>
              </a:xfrm>
              <a:custGeom>
                <a:avLst/>
                <a:gdLst/>
                <a:ahLst/>
                <a:cxnLst>
                  <a:cxn ang="0">
                    <a:pos x="wd2" y="hd2"/>
                  </a:cxn>
                  <a:cxn ang="5400000">
                    <a:pos x="wd2" y="hd2"/>
                  </a:cxn>
                  <a:cxn ang="10800000">
                    <a:pos x="wd2" y="hd2"/>
                  </a:cxn>
                  <a:cxn ang="16200000">
                    <a:pos x="wd2" y="hd2"/>
                  </a:cxn>
                </a:cxnLst>
                <a:rect l="0" t="0" r="r" b="b"/>
                <a:pathLst>
                  <a:path w="21370" h="21554" extrusionOk="0">
                    <a:moveTo>
                      <a:pt x="19235" y="38"/>
                    </a:moveTo>
                    <a:cubicBezTo>
                      <a:pt x="10923" y="2806"/>
                      <a:pt x="7040" y="5600"/>
                      <a:pt x="5159" y="8393"/>
                    </a:cubicBezTo>
                    <a:cubicBezTo>
                      <a:pt x="3217" y="11190"/>
                      <a:pt x="3217" y="13987"/>
                      <a:pt x="2429" y="16784"/>
                    </a:cubicBezTo>
                    <a:cubicBezTo>
                      <a:pt x="2004" y="18358"/>
                      <a:pt x="1337" y="19932"/>
                      <a:pt x="2" y="21504"/>
                    </a:cubicBezTo>
                    <a:cubicBezTo>
                      <a:pt x="-59" y="21571"/>
                      <a:pt x="2125" y="21571"/>
                      <a:pt x="2186" y="21504"/>
                    </a:cubicBezTo>
                    <a:cubicBezTo>
                      <a:pt x="4613" y="18707"/>
                      <a:pt x="4795" y="15910"/>
                      <a:pt x="5402" y="13113"/>
                    </a:cubicBezTo>
                    <a:cubicBezTo>
                      <a:pt x="6008" y="10334"/>
                      <a:pt x="7040" y="7552"/>
                      <a:pt x="11044" y="4779"/>
                    </a:cubicBezTo>
                    <a:cubicBezTo>
                      <a:pt x="13350" y="3202"/>
                      <a:pt x="16626" y="1630"/>
                      <a:pt x="21359" y="65"/>
                    </a:cubicBezTo>
                    <a:cubicBezTo>
                      <a:pt x="21541" y="0"/>
                      <a:pt x="19417" y="-29"/>
                      <a:pt x="19235" y="38"/>
                    </a:cubicBezTo>
                    <a:close/>
                  </a:path>
                </a:pathLst>
              </a:custGeom>
              <a:solidFill>
                <a:srgbClr val="FFFFFF"/>
              </a:solidFill>
              <a:ln w="12700" cap="flat">
                <a:noFill/>
                <a:miter lim="400000"/>
              </a:ln>
              <a:effectLst/>
            </p:spPr>
            <p:txBody>
              <a:bodyPr wrap="square" lIns="54610" tIns="54610" rIns="54610" bIns="54610" numCol="1" anchor="t">
                <a:noAutofit/>
              </a:bodyPr>
              <a:lstStyle/>
              <a:p>
                <a:endParaRPr/>
              </a:p>
            </p:txBody>
          </p:sp>
        </p:grpSp>
        <p:sp>
          <p:nvSpPr>
            <p:cNvPr id="422" name="Oval 22"/>
            <p:cNvSpPr/>
            <p:nvPr/>
          </p:nvSpPr>
          <p:spPr>
            <a:xfrm rot="7686764">
              <a:off x="548828" y="679009"/>
              <a:ext cx="105185" cy="112103"/>
            </a:xfrm>
            <a:prstGeom prst="ellipse">
              <a:avLst/>
            </a:prstGeom>
            <a:noFill/>
            <a:ln w="12700" cap="flat">
              <a:solidFill>
                <a:srgbClr val="FFFFFF"/>
              </a:solidFill>
              <a:prstDash val="solid"/>
              <a:miter lim="800000"/>
            </a:ln>
            <a:effectLst/>
          </p:spPr>
          <p:txBody>
            <a:bodyPr wrap="square" lIns="54610" tIns="54610" rIns="54610" bIns="54610" numCol="1" anchor="ctr">
              <a:noAutofit/>
            </a:bodyPr>
            <a:lstStyle/>
            <a:p>
              <a:pPr>
                <a:defRPr sz="1500">
                  <a:solidFill>
                    <a:srgbClr val="FFFFFF"/>
                  </a:solidFill>
                </a:defRPr>
              </a:pPr>
              <a:endParaRPr/>
            </a:p>
          </p:txBody>
        </p:sp>
      </p:gr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1_Title Only">
    <p:spTree>
      <p:nvGrpSpPr>
        <p:cNvPr id="1" name=""/>
        <p:cNvGrpSpPr/>
        <p:nvPr/>
      </p:nvGrpSpPr>
      <p:grpSpPr>
        <a:xfrm>
          <a:off x="0" y="0"/>
          <a:ext cx="0" cy="0"/>
          <a:chOff x="0" y="0"/>
          <a:chExt cx="0" cy="0"/>
        </a:xfrm>
      </p:grpSpPr>
      <p:sp>
        <p:nvSpPr>
          <p:cNvPr id="439" name="Slide Number"/>
          <p:cNvSpPr txBox="1">
            <a:spLocks noGrp="1"/>
          </p:cNvSpPr>
          <p:nvPr>
            <p:ph type="sldNum" sz="quarter" idx="2"/>
          </p:nvPr>
        </p:nvSpPr>
        <p:spPr>
          <a:xfrm>
            <a:off x="11066600" y="6403709"/>
            <a:ext cx="127001" cy="127001"/>
          </a:xfrm>
          <a:prstGeom prst="rect">
            <a:avLst/>
          </a:prstGeom>
        </p:spPr>
        <p:txBody>
          <a:bodyPr/>
          <a:lstStyle/>
          <a:p>
            <a:fld id="{86CB4B4D-7CA3-9044-876B-883B54F8677D}" type="slidenum">
              <a:t>‹#›</a:t>
            </a:fld>
            <a:endParaRPr dirty="0"/>
          </a:p>
        </p:txBody>
      </p:sp>
      <p:sp>
        <p:nvSpPr>
          <p:cNvPr id="440" name="Title Text"/>
          <p:cNvSpPr txBox="1">
            <a:spLocks noGrp="1"/>
          </p:cNvSpPr>
          <p:nvPr>
            <p:ph type="title"/>
          </p:nvPr>
        </p:nvSpPr>
        <p:spPr>
          <a:prstGeom prst="rect">
            <a:avLst/>
          </a:prstGeom>
        </p:spPr>
        <p:txBody>
          <a:bodyPr/>
          <a:lstStyle>
            <a:lvl1pPr defTabSz="481954">
              <a:lnSpc>
                <a:spcPts val="3900"/>
              </a:lnSpc>
            </a:lvl1pPr>
          </a:lstStyle>
          <a:p>
            <a:r>
              <a:t>Title Text</a:t>
            </a: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4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48" name="Title Text"/>
          <p:cNvSpPr txBox="1">
            <a:spLocks noGrp="1"/>
          </p:cNvSpPr>
          <p:nvPr>
            <p:ph type="title"/>
          </p:nvPr>
        </p:nvSpPr>
        <p:spPr>
          <a:prstGeom prst="rect">
            <a:avLst/>
          </a:prstGeom>
        </p:spPr>
        <p:txBody>
          <a:bodyPr/>
          <a:lstStyle/>
          <a:p>
            <a:r>
              <a:t>Title Text</a:t>
            </a:r>
          </a:p>
        </p:txBody>
      </p:sp>
      <p:sp>
        <p:nvSpPr>
          <p:cNvPr id="449" name="Body Level One…"/>
          <p:cNvSpPr txBox="1">
            <a:spLocks noGrp="1"/>
          </p:cNvSpPr>
          <p:nvPr>
            <p:ph type="body" idx="1"/>
          </p:nvPr>
        </p:nvSpPr>
        <p:spPr>
          <a:xfrm>
            <a:off x="640646" y="985840"/>
            <a:ext cx="10905600" cy="5281201"/>
          </a:xfrm>
          <a:prstGeom prst="rect">
            <a:avLst/>
          </a:prstGeom>
        </p:spPr>
        <p:txBody>
          <a:bodyPr>
            <a:normAutofit/>
          </a:bodyPr>
          <a:lstStyle>
            <a:lvl1pPr>
              <a:defRPr b="0">
                <a:latin typeface="Univers for KPMG"/>
                <a:ea typeface="Univers for KPMG"/>
                <a:cs typeface="Univers for KPMG"/>
                <a:sym typeface="Univers for KPMG"/>
              </a:defRPr>
            </a:lvl1pPr>
            <a:lvl2pPr>
              <a:defRPr b="0">
                <a:latin typeface="Univers for KPMG"/>
                <a:ea typeface="Univers for KPMG"/>
                <a:cs typeface="Univers for KPMG"/>
                <a:sym typeface="Univers for KPMG"/>
              </a:defRPr>
            </a:lvl2pPr>
            <a:lvl3pPr>
              <a:defRPr b="0">
                <a:latin typeface="Univers for KPMG"/>
                <a:ea typeface="Univers for KPMG"/>
                <a:cs typeface="Univers for KPMG"/>
                <a:sym typeface="Univers for KPMG"/>
              </a:defRPr>
            </a:lvl3pPr>
            <a:lvl4pPr>
              <a:defRPr b="0">
                <a:latin typeface="Univers for KPMG"/>
                <a:ea typeface="Univers for KPMG"/>
                <a:cs typeface="Univers for KPMG"/>
                <a:sym typeface="Univers for KPMG"/>
              </a:defRPr>
            </a:lvl4pPr>
            <a:lvl5pPr>
              <a:defRPr b="0">
                <a:latin typeface="Univers for KPMG"/>
                <a:ea typeface="Univers for KPMG"/>
                <a:cs typeface="Univers for KPMG"/>
                <a:sym typeface="Univers for KPMG"/>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and Two Text">
    <p:spTree>
      <p:nvGrpSpPr>
        <p:cNvPr id="1" name=""/>
        <p:cNvGrpSpPr/>
        <p:nvPr/>
      </p:nvGrpSpPr>
      <p:grpSpPr>
        <a:xfrm>
          <a:off x="0" y="0"/>
          <a:ext cx="0" cy="0"/>
          <a:chOff x="0" y="0"/>
          <a:chExt cx="0" cy="0"/>
        </a:xfrm>
      </p:grpSpPr>
      <p:sp>
        <p:nvSpPr>
          <p:cNvPr id="4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57" name="Body Level One…"/>
          <p:cNvSpPr txBox="1">
            <a:spLocks noGrp="1"/>
          </p:cNvSpPr>
          <p:nvPr>
            <p:ph type="body" sz="half" idx="1"/>
          </p:nvPr>
        </p:nvSpPr>
        <p:spPr>
          <a:xfrm>
            <a:off x="640646" y="985840"/>
            <a:ext cx="5312000" cy="5281201"/>
          </a:xfrm>
          <a:prstGeom prst="rect">
            <a:avLst/>
          </a:prstGeom>
        </p:spPr>
        <p:txBody>
          <a:bodyPr>
            <a:normAutofit/>
          </a:bodyPr>
          <a:lstStyle>
            <a:lvl1pPr>
              <a:defRPr b="0">
                <a:latin typeface="Univers for KPMG"/>
                <a:ea typeface="Univers for KPMG"/>
                <a:cs typeface="Univers for KPMG"/>
                <a:sym typeface="Univers for KPMG"/>
              </a:defRPr>
            </a:lvl1pPr>
            <a:lvl2pPr>
              <a:defRPr b="0">
                <a:latin typeface="Univers for KPMG"/>
                <a:ea typeface="Univers for KPMG"/>
                <a:cs typeface="Univers for KPMG"/>
                <a:sym typeface="Univers for KPMG"/>
              </a:defRPr>
            </a:lvl2pPr>
            <a:lvl3pPr>
              <a:defRPr b="0">
                <a:latin typeface="Univers for KPMG"/>
                <a:ea typeface="Univers for KPMG"/>
                <a:cs typeface="Univers for KPMG"/>
                <a:sym typeface="Univers for KPMG"/>
              </a:defRPr>
            </a:lvl3pPr>
            <a:lvl4pPr>
              <a:defRPr b="0">
                <a:latin typeface="Univers for KPMG"/>
                <a:ea typeface="Univers for KPMG"/>
                <a:cs typeface="Univers for KPMG"/>
                <a:sym typeface="Univers for KPMG"/>
              </a:defRPr>
            </a:lvl4pPr>
            <a:lvl5pPr>
              <a:defRPr b="0">
                <a:latin typeface="Univers for KPMG"/>
                <a:ea typeface="Univers for KPMG"/>
                <a:cs typeface="Univers for KPMG"/>
                <a:sym typeface="Univers for KPMG"/>
              </a:defRPr>
            </a:lvl5pPr>
          </a:lstStyle>
          <a:p>
            <a:r>
              <a:t>Body Level One</a:t>
            </a:r>
          </a:p>
          <a:p>
            <a:pPr lvl="1"/>
            <a:r>
              <a:t>Body Level Two</a:t>
            </a:r>
          </a:p>
          <a:p>
            <a:pPr lvl="2"/>
            <a:r>
              <a:t>Body Level Three</a:t>
            </a:r>
          </a:p>
          <a:p>
            <a:pPr lvl="3"/>
            <a:r>
              <a:t>Body Level Four</a:t>
            </a:r>
          </a:p>
          <a:p>
            <a:pPr lvl="4"/>
            <a:r>
              <a:t>Body Level Five</a:t>
            </a:r>
          </a:p>
        </p:txBody>
      </p:sp>
      <p:sp>
        <p:nvSpPr>
          <p:cNvPr id="458" name="Title Text"/>
          <p:cNvSpPr txBox="1">
            <a:spLocks noGrp="1"/>
          </p:cNvSpPr>
          <p:nvPr>
            <p:ph type="title"/>
          </p:nvPr>
        </p:nvSpPr>
        <p:spPr>
          <a:xfrm>
            <a:off x="644878" y="269677"/>
            <a:ext cx="10903658" cy="391501"/>
          </a:xfrm>
          <a:prstGeom prst="rect">
            <a:avLst/>
          </a:prstGeom>
        </p:spPr>
        <p:txBody>
          <a:bodyPr/>
          <a:lstStyle/>
          <a:p>
            <a:r>
              <a:t>Title Text</a:t>
            </a:r>
          </a:p>
        </p:txBody>
      </p:sp>
      <p:sp>
        <p:nvSpPr>
          <p:cNvPr id="459" name="Text Placeholder 2"/>
          <p:cNvSpPr>
            <a:spLocks noGrp="1"/>
          </p:cNvSpPr>
          <p:nvPr>
            <p:ph type="body" sz="half" idx="13"/>
          </p:nvPr>
        </p:nvSpPr>
        <p:spPr>
          <a:xfrm>
            <a:off x="6236534" y="985839"/>
            <a:ext cx="5312000" cy="5281202"/>
          </a:xfrm>
          <a:prstGeom prst="rect">
            <a:avLst/>
          </a:prstGeom>
        </p:spPr>
        <p:txBody>
          <a:bodyPr>
            <a:normAutofit/>
          </a:bodyPr>
          <a:lstStyle/>
          <a:p>
            <a:pPr>
              <a:defRPr b="0">
                <a:latin typeface="Univers for KPMG"/>
                <a:ea typeface="Univers for KPMG"/>
                <a:cs typeface="Univers for KPMG"/>
                <a:sym typeface="Univers for KPMG"/>
              </a:defRPr>
            </a:pPr>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SLIDE 3 - Left light vertical image">
    <p:spTree>
      <p:nvGrpSpPr>
        <p:cNvPr id="1" name=""/>
        <p:cNvGrpSpPr/>
        <p:nvPr/>
      </p:nvGrpSpPr>
      <p:grpSpPr>
        <a:xfrm>
          <a:off x="0" y="0"/>
          <a:ext cx="0" cy="0"/>
          <a:chOff x="0" y="0"/>
          <a:chExt cx="0" cy="0"/>
        </a:xfrm>
      </p:grpSpPr>
      <p:pic>
        <p:nvPicPr>
          <p:cNvPr id="36" name="Picture 6" descr="Picture 6"/>
          <p:cNvPicPr>
            <a:picLocks noChangeAspect="1"/>
          </p:cNvPicPr>
          <p:nvPr/>
        </p:nvPicPr>
        <p:blipFill>
          <a:blip r:embed="rId2"/>
          <a:stretch>
            <a:fillRect/>
          </a:stretch>
        </p:blipFill>
        <p:spPr>
          <a:xfrm flipH="1">
            <a:off x="-1387" y="1"/>
            <a:ext cx="12192001" cy="6858001"/>
          </a:xfrm>
          <a:prstGeom prst="rect">
            <a:avLst/>
          </a:prstGeom>
          <a:ln w="12700">
            <a:miter lim="400000"/>
          </a:ln>
        </p:spPr>
      </p:pic>
      <p:sp>
        <p:nvSpPr>
          <p:cNvPr id="37" name="Title Text"/>
          <p:cNvSpPr txBox="1">
            <a:spLocks noGrp="1"/>
          </p:cNvSpPr>
          <p:nvPr>
            <p:ph type="title"/>
          </p:nvPr>
        </p:nvSpPr>
        <p:spPr>
          <a:xfrm>
            <a:off x="4823212" y="1435300"/>
            <a:ext cx="6461088" cy="3510002"/>
          </a:xfrm>
          <a:prstGeom prst="rect">
            <a:avLst/>
          </a:prstGeom>
        </p:spPr>
        <p:txBody>
          <a:bodyPr/>
          <a:lstStyle>
            <a:lvl1pPr>
              <a:defRPr sz="9700">
                <a:solidFill>
                  <a:srgbClr val="FFFFFF"/>
                </a:solidFill>
              </a:defRPr>
            </a:lvl1pPr>
          </a:lstStyle>
          <a:p>
            <a:r>
              <a:t>Title Text</a:t>
            </a:r>
          </a:p>
        </p:txBody>
      </p:sp>
      <p:sp>
        <p:nvSpPr>
          <p:cNvPr id="38" name="Freeform 19"/>
          <p:cNvSpPr/>
          <p:nvPr/>
        </p:nvSpPr>
        <p:spPr>
          <a:xfrm>
            <a:off x="4842512" y="524433"/>
            <a:ext cx="1079151" cy="439654"/>
          </a:xfrm>
          <a:custGeom>
            <a:avLst/>
            <a:gdLst/>
            <a:ahLst/>
            <a:cxnLst>
              <a:cxn ang="0">
                <a:pos x="wd2" y="hd2"/>
              </a:cxn>
              <a:cxn ang="5400000">
                <a:pos x="wd2" y="hd2"/>
              </a:cxn>
              <a:cxn ang="10800000">
                <a:pos x="wd2" y="hd2"/>
              </a:cxn>
              <a:cxn ang="16200000">
                <a:pos x="wd2" y="hd2"/>
              </a:cxn>
            </a:cxnLst>
            <a:rect l="0" t="0" r="r" b="b"/>
            <a:pathLst>
              <a:path w="21600" h="21600" extrusionOk="0">
                <a:moveTo>
                  <a:pt x="21447" y="16484"/>
                </a:moveTo>
                <a:cubicBezTo>
                  <a:pt x="20302" y="16484"/>
                  <a:pt x="20302" y="16484"/>
                  <a:pt x="20302" y="16484"/>
                </a:cubicBezTo>
                <a:cubicBezTo>
                  <a:pt x="20531" y="14589"/>
                  <a:pt x="20531" y="14589"/>
                  <a:pt x="20531" y="14589"/>
                </a:cubicBezTo>
                <a:cubicBezTo>
                  <a:pt x="18242" y="14589"/>
                  <a:pt x="18242" y="14589"/>
                  <a:pt x="18242" y="14589"/>
                </a:cubicBezTo>
                <a:cubicBezTo>
                  <a:pt x="18089" y="16484"/>
                  <a:pt x="18089" y="16484"/>
                  <a:pt x="18089" y="16484"/>
                </a:cubicBezTo>
                <a:cubicBezTo>
                  <a:pt x="16944" y="16484"/>
                  <a:pt x="16944" y="16484"/>
                  <a:pt x="16944" y="16484"/>
                </a:cubicBezTo>
                <a:cubicBezTo>
                  <a:pt x="16944" y="16105"/>
                  <a:pt x="16944" y="16105"/>
                  <a:pt x="16944" y="16105"/>
                </a:cubicBezTo>
                <a:cubicBezTo>
                  <a:pt x="17020" y="15916"/>
                  <a:pt x="17020" y="15726"/>
                  <a:pt x="17020" y="15347"/>
                </a:cubicBezTo>
                <a:cubicBezTo>
                  <a:pt x="17249" y="13453"/>
                  <a:pt x="17784" y="11368"/>
                  <a:pt x="18623" y="11368"/>
                </a:cubicBezTo>
                <a:cubicBezTo>
                  <a:pt x="19005" y="11368"/>
                  <a:pt x="19387" y="11747"/>
                  <a:pt x="19310" y="13074"/>
                </a:cubicBezTo>
                <a:cubicBezTo>
                  <a:pt x="20684" y="13074"/>
                  <a:pt x="20684" y="13074"/>
                  <a:pt x="20684" y="13074"/>
                </a:cubicBezTo>
                <a:cubicBezTo>
                  <a:pt x="20760" y="12505"/>
                  <a:pt x="20837" y="11558"/>
                  <a:pt x="20531" y="10611"/>
                </a:cubicBezTo>
                <a:cubicBezTo>
                  <a:pt x="20302" y="9663"/>
                  <a:pt x="19692" y="9095"/>
                  <a:pt x="18929" y="9095"/>
                </a:cubicBezTo>
                <a:cubicBezTo>
                  <a:pt x="18394" y="9095"/>
                  <a:pt x="17631" y="9474"/>
                  <a:pt x="16944" y="10421"/>
                </a:cubicBezTo>
                <a:cubicBezTo>
                  <a:pt x="16944" y="379"/>
                  <a:pt x="16944" y="379"/>
                  <a:pt x="16944" y="379"/>
                </a:cubicBezTo>
                <a:cubicBezTo>
                  <a:pt x="21447" y="379"/>
                  <a:pt x="21447" y="379"/>
                  <a:pt x="21447" y="379"/>
                </a:cubicBezTo>
                <a:cubicBezTo>
                  <a:pt x="21447" y="16484"/>
                  <a:pt x="21447" y="16484"/>
                  <a:pt x="21447" y="16484"/>
                </a:cubicBezTo>
                <a:cubicBezTo>
                  <a:pt x="21447" y="16484"/>
                  <a:pt x="21447" y="16484"/>
                  <a:pt x="21447" y="16484"/>
                </a:cubicBezTo>
                <a:close/>
                <a:moveTo>
                  <a:pt x="18776" y="19137"/>
                </a:moveTo>
                <a:cubicBezTo>
                  <a:pt x="18547" y="19326"/>
                  <a:pt x="18318" y="19326"/>
                  <a:pt x="18089" y="19326"/>
                </a:cubicBezTo>
                <a:cubicBezTo>
                  <a:pt x="17402" y="19326"/>
                  <a:pt x="16944" y="18568"/>
                  <a:pt x="16944" y="16863"/>
                </a:cubicBezTo>
                <a:cubicBezTo>
                  <a:pt x="19005" y="16863"/>
                  <a:pt x="19005" y="16863"/>
                  <a:pt x="19005" y="16863"/>
                </a:cubicBezTo>
                <a:cubicBezTo>
                  <a:pt x="18776" y="19137"/>
                  <a:pt x="18776" y="19137"/>
                  <a:pt x="18776" y="19137"/>
                </a:cubicBezTo>
                <a:cubicBezTo>
                  <a:pt x="18776" y="19137"/>
                  <a:pt x="18776" y="19137"/>
                  <a:pt x="18776" y="19137"/>
                </a:cubicBezTo>
                <a:close/>
                <a:moveTo>
                  <a:pt x="16257" y="10042"/>
                </a:moveTo>
                <a:cubicBezTo>
                  <a:pt x="16257" y="12316"/>
                  <a:pt x="16257" y="12316"/>
                  <a:pt x="16257" y="12316"/>
                </a:cubicBezTo>
                <a:cubicBezTo>
                  <a:pt x="15952" y="13453"/>
                  <a:pt x="15723" y="14589"/>
                  <a:pt x="15647" y="15537"/>
                </a:cubicBezTo>
                <a:cubicBezTo>
                  <a:pt x="15570" y="15726"/>
                  <a:pt x="15570" y="16105"/>
                  <a:pt x="15570" y="16484"/>
                </a:cubicBezTo>
                <a:cubicBezTo>
                  <a:pt x="14883" y="16484"/>
                  <a:pt x="14883" y="16484"/>
                  <a:pt x="14883" y="16484"/>
                </a:cubicBezTo>
                <a:cubicBezTo>
                  <a:pt x="15494" y="9853"/>
                  <a:pt x="15494" y="9853"/>
                  <a:pt x="15494" y="9853"/>
                </a:cubicBezTo>
                <a:cubicBezTo>
                  <a:pt x="13586" y="9853"/>
                  <a:pt x="13586" y="9853"/>
                  <a:pt x="13586" y="9853"/>
                </a:cubicBezTo>
                <a:cubicBezTo>
                  <a:pt x="11907" y="16484"/>
                  <a:pt x="11907" y="16484"/>
                  <a:pt x="11907" y="16484"/>
                </a:cubicBezTo>
                <a:cubicBezTo>
                  <a:pt x="11754" y="16484"/>
                  <a:pt x="11754" y="16484"/>
                  <a:pt x="11754" y="16484"/>
                </a:cubicBezTo>
                <a:cubicBezTo>
                  <a:pt x="11754" y="379"/>
                  <a:pt x="11754" y="379"/>
                  <a:pt x="11754" y="379"/>
                </a:cubicBezTo>
                <a:cubicBezTo>
                  <a:pt x="16257" y="379"/>
                  <a:pt x="16257" y="379"/>
                  <a:pt x="16257" y="379"/>
                </a:cubicBezTo>
                <a:cubicBezTo>
                  <a:pt x="16257" y="10042"/>
                  <a:pt x="16257" y="10042"/>
                  <a:pt x="16257" y="10042"/>
                </a:cubicBezTo>
                <a:cubicBezTo>
                  <a:pt x="16257" y="10042"/>
                  <a:pt x="16257" y="10042"/>
                  <a:pt x="16257" y="10042"/>
                </a:cubicBezTo>
                <a:close/>
                <a:moveTo>
                  <a:pt x="13739" y="16484"/>
                </a:moveTo>
                <a:cubicBezTo>
                  <a:pt x="13052" y="16484"/>
                  <a:pt x="13052" y="16484"/>
                  <a:pt x="13052" y="16484"/>
                </a:cubicBezTo>
                <a:cubicBezTo>
                  <a:pt x="14120" y="12505"/>
                  <a:pt x="14120" y="12505"/>
                  <a:pt x="14120" y="12505"/>
                </a:cubicBezTo>
                <a:cubicBezTo>
                  <a:pt x="13739" y="16484"/>
                  <a:pt x="13739" y="16484"/>
                  <a:pt x="13739" y="16484"/>
                </a:cubicBezTo>
                <a:cubicBezTo>
                  <a:pt x="13739" y="16484"/>
                  <a:pt x="13739" y="16484"/>
                  <a:pt x="13739" y="16484"/>
                </a:cubicBezTo>
                <a:close/>
                <a:moveTo>
                  <a:pt x="11067" y="9853"/>
                </a:moveTo>
                <a:cubicBezTo>
                  <a:pt x="9922" y="9853"/>
                  <a:pt x="9922" y="9853"/>
                  <a:pt x="9922" y="9853"/>
                </a:cubicBezTo>
                <a:cubicBezTo>
                  <a:pt x="9159" y="16484"/>
                  <a:pt x="9159" y="16484"/>
                  <a:pt x="9159" y="16484"/>
                </a:cubicBezTo>
                <a:cubicBezTo>
                  <a:pt x="7938" y="16484"/>
                  <a:pt x="7938" y="16484"/>
                  <a:pt x="7938" y="16484"/>
                </a:cubicBezTo>
                <a:cubicBezTo>
                  <a:pt x="8548" y="15916"/>
                  <a:pt x="8930" y="14779"/>
                  <a:pt x="9083" y="13263"/>
                </a:cubicBezTo>
                <a:cubicBezTo>
                  <a:pt x="9159" y="12126"/>
                  <a:pt x="9083" y="11179"/>
                  <a:pt x="8930" y="10611"/>
                </a:cubicBezTo>
                <a:cubicBezTo>
                  <a:pt x="8625" y="9663"/>
                  <a:pt x="8014" y="9853"/>
                  <a:pt x="7480" y="9853"/>
                </a:cubicBezTo>
                <a:cubicBezTo>
                  <a:pt x="7404" y="9853"/>
                  <a:pt x="6564" y="9853"/>
                  <a:pt x="6564" y="9853"/>
                </a:cubicBezTo>
                <a:cubicBezTo>
                  <a:pt x="6564" y="379"/>
                  <a:pt x="6564" y="379"/>
                  <a:pt x="6564" y="379"/>
                </a:cubicBezTo>
                <a:cubicBezTo>
                  <a:pt x="11067" y="379"/>
                  <a:pt x="11067" y="379"/>
                  <a:pt x="11067" y="379"/>
                </a:cubicBezTo>
                <a:cubicBezTo>
                  <a:pt x="11067" y="9853"/>
                  <a:pt x="11067" y="9853"/>
                  <a:pt x="11067" y="9853"/>
                </a:cubicBezTo>
                <a:cubicBezTo>
                  <a:pt x="11067" y="9853"/>
                  <a:pt x="11067" y="9853"/>
                  <a:pt x="11067" y="9853"/>
                </a:cubicBezTo>
                <a:close/>
                <a:moveTo>
                  <a:pt x="10304" y="16484"/>
                </a:moveTo>
                <a:cubicBezTo>
                  <a:pt x="10762" y="12316"/>
                  <a:pt x="10762" y="12316"/>
                  <a:pt x="10762" y="12316"/>
                </a:cubicBezTo>
                <a:cubicBezTo>
                  <a:pt x="10838" y="16484"/>
                  <a:pt x="10838" y="16484"/>
                  <a:pt x="10838" y="16484"/>
                </a:cubicBezTo>
                <a:cubicBezTo>
                  <a:pt x="10304" y="16484"/>
                  <a:pt x="10304" y="16484"/>
                  <a:pt x="10304" y="16484"/>
                </a:cubicBezTo>
                <a:cubicBezTo>
                  <a:pt x="10304" y="16484"/>
                  <a:pt x="10304" y="16484"/>
                  <a:pt x="10304" y="16484"/>
                </a:cubicBezTo>
                <a:close/>
                <a:moveTo>
                  <a:pt x="7098" y="14968"/>
                </a:moveTo>
                <a:cubicBezTo>
                  <a:pt x="7098" y="14968"/>
                  <a:pt x="7098" y="14968"/>
                  <a:pt x="7098" y="14968"/>
                </a:cubicBezTo>
                <a:cubicBezTo>
                  <a:pt x="7022" y="14968"/>
                  <a:pt x="6946" y="14968"/>
                  <a:pt x="6946" y="14968"/>
                </a:cubicBezTo>
                <a:cubicBezTo>
                  <a:pt x="6869" y="14968"/>
                  <a:pt x="6793" y="14968"/>
                  <a:pt x="6793" y="14968"/>
                </a:cubicBezTo>
                <a:cubicBezTo>
                  <a:pt x="6488" y="14968"/>
                  <a:pt x="6488" y="14968"/>
                  <a:pt x="6488" y="14968"/>
                </a:cubicBezTo>
                <a:cubicBezTo>
                  <a:pt x="6640" y="13642"/>
                  <a:pt x="6640" y="13642"/>
                  <a:pt x="6640" y="13642"/>
                </a:cubicBezTo>
                <a:cubicBezTo>
                  <a:pt x="6640" y="13074"/>
                  <a:pt x="6640" y="13074"/>
                  <a:pt x="6640" y="13074"/>
                </a:cubicBezTo>
                <a:cubicBezTo>
                  <a:pt x="6793" y="11747"/>
                  <a:pt x="6793" y="11747"/>
                  <a:pt x="6793" y="11747"/>
                </a:cubicBezTo>
                <a:cubicBezTo>
                  <a:pt x="6869" y="11747"/>
                  <a:pt x="6946" y="11747"/>
                  <a:pt x="7022" y="11747"/>
                </a:cubicBezTo>
                <a:cubicBezTo>
                  <a:pt x="7251" y="11747"/>
                  <a:pt x="7251" y="11747"/>
                  <a:pt x="7251" y="11747"/>
                </a:cubicBezTo>
                <a:cubicBezTo>
                  <a:pt x="7633" y="11747"/>
                  <a:pt x="7861" y="11747"/>
                  <a:pt x="7938" y="11937"/>
                </a:cubicBezTo>
                <a:cubicBezTo>
                  <a:pt x="8014" y="12316"/>
                  <a:pt x="8014" y="12695"/>
                  <a:pt x="7938" y="13263"/>
                </a:cubicBezTo>
                <a:cubicBezTo>
                  <a:pt x="7785" y="14211"/>
                  <a:pt x="7633" y="14779"/>
                  <a:pt x="7098" y="14968"/>
                </a:cubicBezTo>
                <a:moveTo>
                  <a:pt x="5801" y="10421"/>
                </a:moveTo>
                <a:cubicBezTo>
                  <a:pt x="5724" y="10989"/>
                  <a:pt x="5724" y="10989"/>
                  <a:pt x="5724" y="10989"/>
                </a:cubicBezTo>
                <a:cubicBezTo>
                  <a:pt x="5114" y="16295"/>
                  <a:pt x="5114" y="16295"/>
                  <a:pt x="5114" y="16295"/>
                </a:cubicBezTo>
                <a:cubicBezTo>
                  <a:pt x="5114" y="16484"/>
                  <a:pt x="5114" y="16484"/>
                  <a:pt x="5114" y="16484"/>
                </a:cubicBezTo>
                <a:cubicBezTo>
                  <a:pt x="2977" y="16484"/>
                  <a:pt x="2977" y="16484"/>
                  <a:pt x="2977" y="16484"/>
                </a:cubicBezTo>
                <a:cubicBezTo>
                  <a:pt x="2824" y="15537"/>
                  <a:pt x="2824" y="15537"/>
                  <a:pt x="2824" y="15537"/>
                </a:cubicBezTo>
                <a:cubicBezTo>
                  <a:pt x="5114" y="9853"/>
                  <a:pt x="5114" y="9853"/>
                  <a:pt x="5114" y="9853"/>
                </a:cubicBezTo>
                <a:cubicBezTo>
                  <a:pt x="3664" y="9853"/>
                  <a:pt x="3664" y="9853"/>
                  <a:pt x="3664" y="9853"/>
                </a:cubicBezTo>
                <a:cubicBezTo>
                  <a:pt x="1908" y="14589"/>
                  <a:pt x="1908" y="14589"/>
                  <a:pt x="1908" y="14589"/>
                </a:cubicBezTo>
                <a:cubicBezTo>
                  <a:pt x="2442" y="9853"/>
                  <a:pt x="2442" y="9853"/>
                  <a:pt x="2442" y="9853"/>
                </a:cubicBezTo>
                <a:cubicBezTo>
                  <a:pt x="1374" y="9853"/>
                  <a:pt x="1374" y="9853"/>
                  <a:pt x="1374" y="9853"/>
                </a:cubicBezTo>
                <a:cubicBezTo>
                  <a:pt x="1374" y="379"/>
                  <a:pt x="1374" y="379"/>
                  <a:pt x="1374" y="379"/>
                </a:cubicBezTo>
                <a:cubicBezTo>
                  <a:pt x="5801" y="379"/>
                  <a:pt x="5801" y="379"/>
                  <a:pt x="5801" y="379"/>
                </a:cubicBezTo>
                <a:cubicBezTo>
                  <a:pt x="5801" y="10421"/>
                  <a:pt x="5801" y="10421"/>
                  <a:pt x="5801" y="10421"/>
                </a:cubicBezTo>
                <a:cubicBezTo>
                  <a:pt x="5801" y="10421"/>
                  <a:pt x="5801" y="10421"/>
                  <a:pt x="5801" y="10421"/>
                </a:cubicBezTo>
                <a:close/>
                <a:moveTo>
                  <a:pt x="1679" y="16484"/>
                </a:moveTo>
                <a:cubicBezTo>
                  <a:pt x="1679" y="16484"/>
                  <a:pt x="1679" y="16484"/>
                  <a:pt x="1679" y="16484"/>
                </a:cubicBezTo>
                <a:cubicBezTo>
                  <a:pt x="1679" y="16484"/>
                  <a:pt x="1679" y="16484"/>
                  <a:pt x="1679" y="16484"/>
                </a:cubicBezTo>
                <a:cubicBezTo>
                  <a:pt x="1679" y="16484"/>
                  <a:pt x="1679" y="16484"/>
                  <a:pt x="1679" y="16484"/>
                </a:cubicBezTo>
                <a:cubicBezTo>
                  <a:pt x="1679" y="16484"/>
                  <a:pt x="1679" y="16484"/>
                  <a:pt x="1679" y="16484"/>
                </a:cubicBezTo>
                <a:close/>
                <a:moveTo>
                  <a:pt x="16792" y="0"/>
                </a:moveTo>
                <a:cubicBezTo>
                  <a:pt x="16792" y="10800"/>
                  <a:pt x="16792" y="10800"/>
                  <a:pt x="16792" y="10800"/>
                </a:cubicBezTo>
                <a:cubicBezTo>
                  <a:pt x="16639" y="11179"/>
                  <a:pt x="16486" y="11368"/>
                  <a:pt x="16410" y="11747"/>
                </a:cubicBezTo>
                <a:cubicBezTo>
                  <a:pt x="16410" y="0"/>
                  <a:pt x="16410" y="0"/>
                  <a:pt x="16410" y="0"/>
                </a:cubicBezTo>
                <a:cubicBezTo>
                  <a:pt x="11601" y="0"/>
                  <a:pt x="11601" y="0"/>
                  <a:pt x="11601" y="0"/>
                </a:cubicBezTo>
                <a:cubicBezTo>
                  <a:pt x="11601" y="9853"/>
                  <a:pt x="11601" y="9853"/>
                  <a:pt x="11601" y="9853"/>
                </a:cubicBezTo>
                <a:cubicBezTo>
                  <a:pt x="11220" y="9853"/>
                  <a:pt x="11220" y="9853"/>
                  <a:pt x="11220" y="9853"/>
                </a:cubicBezTo>
                <a:cubicBezTo>
                  <a:pt x="11220" y="0"/>
                  <a:pt x="11220" y="0"/>
                  <a:pt x="11220" y="0"/>
                </a:cubicBezTo>
                <a:cubicBezTo>
                  <a:pt x="6411" y="0"/>
                  <a:pt x="6411" y="0"/>
                  <a:pt x="6411" y="0"/>
                </a:cubicBezTo>
                <a:cubicBezTo>
                  <a:pt x="6411" y="9853"/>
                  <a:pt x="6411" y="9853"/>
                  <a:pt x="6411" y="9853"/>
                </a:cubicBezTo>
                <a:cubicBezTo>
                  <a:pt x="6030" y="9853"/>
                  <a:pt x="6030" y="9853"/>
                  <a:pt x="6030" y="9853"/>
                </a:cubicBezTo>
                <a:cubicBezTo>
                  <a:pt x="6030" y="0"/>
                  <a:pt x="6030" y="0"/>
                  <a:pt x="6030" y="0"/>
                </a:cubicBezTo>
                <a:cubicBezTo>
                  <a:pt x="1221" y="0"/>
                  <a:pt x="1221" y="0"/>
                  <a:pt x="1221" y="0"/>
                </a:cubicBezTo>
                <a:cubicBezTo>
                  <a:pt x="1221" y="11179"/>
                  <a:pt x="1221" y="11179"/>
                  <a:pt x="1221" y="11179"/>
                </a:cubicBezTo>
                <a:cubicBezTo>
                  <a:pt x="0" y="21411"/>
                  <a:pt x="0" y="21411"/>
                  <a:pt x="0" y="21411"/>
                </a:cubicBezTo>
                <a:cubicBezTo>
                  <a:pt x="1069" y="21411"/>
                  <a:pt x="1069" y="21411"/>
                  <a:pt x="1069" y="21411"/>
                </a:cubicBezTo>
                <a:cubicBezTo>
                  <a:pt x="1603" y="16863"/>
                  <a:pt x="1603" y="16863"/>
                  <a:pt x="1603" y="16863"/>
                </a:cubicBezTo>
                <a:cubicBezTo>
                  <a:pt x="1755" y="16863"/>
                  <a:pt x="1755" y="16863"/>
                  <a:pt x="1755" y="16863"/>
                </a:cubicBezTo>
                <a:cubicBezTo>
                  <a:pt x="2671" y="21411"/>
                  <a:pt x="2671" y="21411"/>
                  <a:pt x="2671" y="21411"/>
                </a:cubicBezTo>
                <a:cubicBezTo>
                  <a:pt x="3969" y="21411"/>
                  <a:pt x="3969" y="21411"/>
                  <a:pt x="3969" y="21411"/>
                </a:cubicBezTo>
                <a:cubicBezTo>
                  <a:pt x="3053" y="16863"/>
                  <a:pt x="3053" y="16863"/>
                  <a:pt x="3053" y="16863"/>
                </a:cubicBezTo>
                <a:cubicBezTo>
                  <a:pt x="5037" y="16863"/>
                  <a:pt x="5037" y="16863"/>
                  <a:pt x="5037" y="16863"/>
                </a:cubicBezTo>
                <a:cubicBezTo>
                  <a:pt x="4503" y="21411"/>
                  <a:pt x="4503" y="21411"/>
                  <a:pt x="4503" y="21411"/>
                </a:cubicBezTo>
                <a:cubicBezTo>
                  <a:pt x="5648" y="21411"/>
                  <a:pt x="5648" y="21411"/>
                  <a:pt x="5648" y="21411"/>
                </a:cubicBezTo>
                <a:cubicBezTo>
                  <a:pt x="6182" y="16863"/>
                  <a:pt x="6182" y="16863"/>
                  <a:pt x="6182" y="16863"/>
                </a:cubicBezTo>
                <a:cubicBezTo>
                  <a:pt x="6488" y="16863"/>
                  <a:pt x="6488" y="16863"/>
                  <a:pt x="6488" y="16863"/>
                </a:cubicBezTo>
                <a:cubicBezTo>
                  <a:pt x="6488" y="16863"/>
                  <a:pt x="6488" y="16863"/>
                  <a:pt x="6488" y="16863"/>
                </a:cubicBezTo>
                <a:cubicBezTo>
                  <a:pt x="6869" y="16863"/>
                  <a:pt x="6869" y="16863"/>
                  <a:pt x="6869" y="16863"/>
                </a:cubicBezTo>
                <a:cubicBezTo>
                  <a:pt x="6869" y="16863"/>
                  <a:pt x="6869" y="16863"/>
                  <a:pt x="6869" y="16863"/>
                </a:cubicBezTo>
                <a:cubicBezTo>
                  <a:pt x="9083" y="16863"/>
                  <a:pt x="9083" y="16863"/>
                  <a:pt x="9083" y="16863"/>
                </a:cubicBezTo>
                <a:cubicBezTo>
                  <a:pt x="8548" y="21411"/>
                  <a:pt x="8548" y="21411"/>
                  <a:pt x="8548" y="21411"/>
                </a:cubicBezTo>
                <a:cubicBezTo>
                  <a:pt x="9770" y="21411"/>
                  <a:pt x="9770" y="21411"/>
                  <a:pt x="9770" y="21411"/>
                </a:cubicBezTo>
                <a:cubicBezTo>
                  <a:pt x="10304" y="16863"/>
                  <a:pt x="10304" y="16863"/>
                  <a:pt x="10304" y="16863"/>
                </a:cubicBezTo>
                <a:cubicBezTo>
                  <a:pt x="10838" y="16863"/>
                  <a:pt x="10838" y="16863"/>
                  <a:pt x="10838" y="16863"/>
                </a:cubicBezTo>
                <a:cubicBezTo>
                  <a:pt x="10838" y="21411"/>
                  <a:pt x="10838" y="21411"/>
                  <a:pt x="10838" y="21411"/>
                </a:cubicBezTo>
                <a:cubicBezTo>
                  <a:pt x="11830" y="21411"/>
                  <a:pt x="11830" y="21411"/>
                  <a:pt x="11830" y="21411"/>
                </a:cubicBezTo>
                <a:cubicBezTo>
                  <a:pt x="12975" y="16863"/>
                  <a:pt x="12975" y="16863"/>
                  <a:pt x="12975" y="16863"/>
                </a:cubicBezTo>
                <a:cubicBezTo>
                  <a:pt x="13739" y="16863"/>
                  <a:pt x="13739" y="16863"/>
                  <a:pt x="13739" y="16863"/>
                </a:cubicBezTo>
                <a:cubicBezTo>
                  <a:pt x="13357" y="21411"/>
                  <a:pt x="13357" y="21411"/>
                  <a:pt x="13357" y="21411"/>
                </a:cubicBezTo>
                <a:cubicBezTo>
                  <a:pt x="14502" y="21411"/>
                  <a:pt x="14502" y="21411"/>
                  <a:pt x="14502" y="21411"/>
                </a:cubicBezTo>
                <a:cubicBezTo>
                  <a:pt x="14883" y="16863"/>
                  <a:pt x="14883" y="16863"/>
                  <a:pt x="14883" y="16863"/>
                </a:cubicBezTo>
                <a:cubicBezTo>
                  <a:pt x="15570" y="16863"/>
                  <a:pt x="15570" y="16863"/>
                  <a:pt x="15570" y="16863"/>
                </a:cubicBezTo>
                <a:cubicBezTo>
                  <a:pt x="15494" y="18189"/>
                  <a:pt x="15647" y="19516"/>
                  <a:pt x="16028" y="20463"/>
                </a:cubicBezTo>
                <a:cubicBezTo>
                  <a:pt x="16486" y="21411"/>
                  <a:pt x="17173" y="21600"/>
                  <a:pt x="17707" y="21600"/>
                </a:cubicBezTo>
                <a:cubicBezTo>
                  <a:pt x="18394" y="21600"/>
                  <a:pt x="19158" y="21411"/>
                  <a:pt x="19845" y="21032"/>
                </a:cubicBezTo>
                <a:cubicBezTo>
                  <a:pt x="20302" y="16863"/>
                  <a:pt x="20302" y="16863"/>
                  <a:pt x="20302" y="16863"/>
                </a:cubicBezTo>
                <a:cubicBezTo>
                  <a:pt x="21600" y="16863"/>
                  <a:pt x="21600" y="16863"/>
                  <a:pt x="21600" y="16863"/>
                </a:cubicBezTo>
                <a:cubicBezTo>
                  <a:pt x="21600" y="0"/>
                  <a:pt x="21600" y="0"/>
                  <a:pt x="21600" y="0"/>
                </a:cubicBezTo>
                <a:cubicBezTo>
                  <a:pt x="16792" y="0"/>
                  <a:pt x="16792" y="0"/>
                  <a:pt x="16792" y="0"/>
                </a:cubicBezTo>
                <a:cubicBezTo>
                  <a:pt x="16792" y="0"/>
                  <a:pt x="16792" y="0"/>
                  <a:pt x="16792" y="0"/>
                </a:cubicBezTo>
                <a:close/>
              </a:path>
            </a:pathLst>
          </a:custGeom>
          <a:solidFill>
            <a:srgbClr val="FFFFFF"/>
          </a:solidFill>
          <a:ln w="12700">
            <a:miter lim="400000"/>
          </a:ln>
        </p:spPr>
        <p:txBody>
          <a:bodyPr lIns="54610" tIns="54610" rIns="54610" bIns="54610"/>
          <a:lstStyle/>
          <a:p>
            <a:pPr>
              <a:defRPr sz="1800"/>
            </a:pPr>
            <a:endParaRPr/>
          </a:p>
        </p:txBody>
      </p:sp>
      <p:sp>
        <p:nvSpPr>
          <p:cNvPr id="39" name="Body Level One…"/>
          <p:cNvSpPr txBox="1">
            <a:spLocks noGrp="1"/>
          </p:cNvSpPr>
          <p:nvPr>
            <p:ph type="body" sz="quarter" idx="1"/>
          </p:nvPr>
        </p:nvSpPr>
        <p:spPr>
          <a:xfrm>
            <a:off x="4862810" y="5390900"/>
            <a:ext cx="6420629" cy="216001"/>
          </a:xfrm>
          <a:prstGeom prst="rect">
            <a:avLst/>
          </a:prstGeom>
        </p:spPr>
        <p:txBody>
          <a:bodyPr>
            <a:normAutofit/>
          </a:bodyPr>
          <a:lstStyle>
            <a:lvl1pPr>
              <a:defRPr sz="900">
                <a:solidFill>
                  <a:srgbClr val="FFFFFF"/>
                </a:solidFill>
              </a:defRPr>
            </a:lvl1pPr>
            <a:lvl2pPr>
              <a:defRPr sz="900">
                <a:solidFill>
                  <a:srgbClr val="FFFFFF"/>
                </a:solidFill>
              </a:defRPr>
            </a:lvl2pPr>
            <a:lvl3pPr>
              <a:defRPr sz="900">
                <a:solidFill>
                  <a:srgbClr val="FFFFFF"/>
                </a:solidFill>
              </a:defRPr>
            </a:lvl3pPr>
            <a:lvl4pPr>
              <a:defRPr sz="900">
                <a:solidFill>
                  <a:srgbClr val="FFFFFF"/>
                </a:solidFill>
              </a:defRPr>
            </a:lvl4pPr>
            <a:lvl5pPr>
              <a:defRPr sz="9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1067561">
              <a:defRPr sz="12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 with super title">
    <p:spTree>
      <p:nvGrpSpPr>
        <p:cNvPr id="1" name=""/>
        <p:cNvGrpSpPr/>
        <p:nvPr/>
      </p:nvGrpSpPr>
      <p:grpSpPr>
        <a:xfrm>
          <a:off x="0" y="0"/>
          <a:ext cx="0" cy="0"/>
          <a:chOff x="0" y="0"/>
          <a:chExt cx="0" cy="0"/>
        </a:xfrm>
      </p:grpSpPr>
      <p:sp>
        <p:nvSpPr>
          <p:cNvPr id="4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67" name="Body Level One…"/>
          <p:cNvSpPr txBox="1">
            <a:spLocks noGrp="1"/>
          </p:cNvSpPr>
          <p:nvPr>
            <p:ph type="body" sz="quarter" idx="1"/>
          </p:nvPr>
        </p:nvSpPr>
        <p:spPr>
          <a:xfrm>
            <a:off x="644880" y="45244"/>
            <a:ext cx="10905599" cy="169201"/>
          </a:xfrm>
          <a:prstGeom prst="rect">
            <a:avLst/>
          </a:prstGeom>
        </p:spPr>
        <p:txBody>
          <a:bodyPr anchor="b">
            <a:normAutofit/>
          </a:bodyPr>
          <a:lstStyle>
            <a:lvl1pPr>
              <a:spcBef>
                <a:spcPts val="0"/>
              </a:spcBef>
              <a:defRPr sz="700"/>
            </a:lvl1pPr>
            <a:lvl2pPr>
              <a:spcBef>
                <a:spcPts val="0"/>
              </a:spcBef>
              <a:defRPr sz="700"/>
            </a:lvl2pPr>
            <a:lvl3pPr marL="135054" indent="-135054">
              <a:spcBef>
                <a:spcPts val="0"/>
              </a:spcBef>
              <a:defRPr sz="700"/>
            </a:lvl3pPr>
            <a:lvl4pPr marL="414200" indent="-109411">
              <a:spcBef>
                <a:spcPts val="0"/>
              </a:spcBef>
              <a:defRPr sz="700"/>
            </a:lvl4pPr>
            <a:lvl5pPr marL="611285" indent="-135054">
              <a:spcBef>
                <a:spcPts val="0"/>
              </a:spcBef>
              <a:defRPr sz="700"/>
            </a:lvl5pPr>
          </a:lstStyle>
          <a:p>
            <a:r>
              <a:t>Body Level One</a:t>
            </a:r>
          </a:p>
          <a:p>
            <a:pPr lvl="1"/>
            <a:r>
              <a:t>Body Level Two</a:t>
            </a:r>
          </a:p>
          <a:p>
            <a:pPr lvl="2"/>
            <a:r>
              <a:t>Body Level Three</a:t>
            </a:r>
          </a:p>
          <a:p>
            <a:pPr lvl="3"/>
            <a:r>
              <a:t>Body Level Four</a:t>
            </a:r>
          </a:p>
          <a:p>
            <a:pPr lvl="4"/>
            <a:r>
              <a:t>Body Level Five</a:t>
            </a:r>
          </a:p>
        </p:txBody>
      </p:sp>
      <p:sp>
        <p:nvSpPr>
          <p:cNvPr id="468"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itle with super title and Text">
    <p:spTree>
      <p:nvGrpSpPr>
        <p:cNvPr id="1" name=""/>
        <p:cNvGrpSpPr/>
        <p:nvPr/>
      </p:nvGrpSpPr>
      <p:grpSpPr>
        <a:xfrm>
          <a:off x="0" y="0"/>
          <a:ext cx="0" cy="0"/>
          <a:chOff x="0" y="0"/>
          <a:chExt cx="0" cy="0"/>
        </a:xfrm>
      </p:grpSpPr>
      <p:sp>
        <p:nvSpPr>
          <p:cNvPr id="4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76" name="Body Level One…"/>
          <p:cNvSpPr txBox="1">
            <a:spLocks noGrp="1"/>
          </p:cNvSpPr>
          <p:nvPr>
            <p:ph type="body" sz="quarter" idx="1"/>
          </p:nvPr>
        </p:nvSpPr>
        <p:spPr>
          <a:xfrm>
            <a:off x="644880" y="45244"/>
            <a:ext cx="10905599" cy="169201"/>
          </a:xfrm>
          <a:prstGeom prst="rect">
            <a:avLst/>
          </a:prstGeom>
        </p:spPr>
        <p:txBody>
          <a:bodyPr anchor="b">
            <a:normAutofit/>
          </a:bodyPr>
          <a:lstStyle>
            <a:lvl1pPr>
              <a:spcBef>
                <a:spcPts val="0"/>
              </a:spcBef>
              <a:defRPr sz="700"/>
            </a:lvl1pPr>
            <a:lvl2pPr>
              <a:spcBef>
                <a:spcPts val="0"/>
              </a:spcBef>
              <a:defRPr sz="700"/>
            </a:lvl2pPr>
            <a:lvl3pPr marL="135054" indent="-135054">
              <a:spcBef>
                <a:spcPts val="0"/>
              </a:spcBef>
              <a:defRPr sz="700"/>
            </a:lvl3pPr>
            <a:lvl4pPr marL="414200" indent="-109411">
              <a:spcBef>
                <a:spcPts val="0"/>
              </a:spcBef>
              <a:defRPr sz="700"/>
            </a:lvl4pPr>
            <a:lvl5pPr marL="611285" indent="-135054">
              <a:spcBef>
                <a:spcPts val="0"/>
              </a:spcBef>
              <a:defRPr sz="700"/>
            </a:lvl5pPr>
          </a:lstStyle>
          <a:p>
            <a:r>
              <a:t>Body Level One</a:t>
            </a:r>
          </a:p>
          <a:p>
            <a:pPr lvl="1"/>
            <a:r>
              <a:t>Body Level Two</a:t>
            </a:r>
          </a:p>
          <a:p>
            <a:pPr lvl="2"/>
            <a:r>
              <a:t>Body Level Three</a:t>
            </a:r>
          </a:p>
          <a:p>
            <a:pPr lvl="3"/>
            <a:r>
              <a:t>Body Level Four</a:t>
            </a:r>
          </a:p>
          <a:p>
            <a:pPr lvl="4"/>
            <a:r>
              <a:t>Body Level Five</a:t>
            </a:r>
          </a:p>
        </p:txBody>
      </p:sp>
      <p:sp>
        <p:nvSpPr>
          <p:cNvPr id="477"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with super title and Two Text">
    <p:spTree>
      <p:nvGrpSpPr>
        <p:cNvPr id="1" name=""/>
        <p:cNvGrpSpPr/>
        <p:nvPr/>
      </p:nvGrpSpPr>
      <p:grpSpPr>
        <a:xfrm>
          <a:off x="0" y="0"/>
          <a:ext cx="0" cy="0"/>
          <a:chOff x="0" y="0"/>
          <a:chExt cx="0" cy="0"/>
        </a:xfrm>
      </p:grpSpPr>
      <p:sp>
        <p:nvSpPr>
          <p:cNvPr id="4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85" name="Body Level One…"/>
          <p:cNvSpPr txBox="1">
            <a:spLocks noGrp="1"/>
          </p:cNvSpPr>
          <p:nvPr>
            <p:ph type="body" sz="quarter" idx="1"/>
          </p:nvPr>
        </p:nvSpPr>
        <p:spPr>
          <a:xfrm>
            <a:off x="644880" y="45244"/>
            <a:ext cx="10905599" cy="169201"/>
          </a:xfrm>
          <a:prstGeom prst="rect">
            <a:avLst/>
          </a:prstGeom>
        </p:spPr>
        <p:txBody>
          <a:bodyPr anchor="b">
            <a:normAutofit/>
          </a:bodyPr>
          <a:lstStyle>
            <a:lvl1pPr>
              <a:spcBef>
                <a:spcPts val="0"/>
              </a:spcBef>
              <a:defRPr sz="700"/>
            </a:lvl1pPr>
            <a:lvl2pPr>
              <a:spcBef>
                <a:spcPts val="0"/>
              </a:spcBef>
              <a:defRPr sz="700"/>
            </a:lvl2pPr>
            <a:lvl3pPr marL="135054" indent="-135054">
              <a:spcBef>
                <a:spcPts val="0"/>
              </a:spcBef>
              <a:defRPr sz="700"/>
            </a:lvl3pPr>
            <a:lvl4pPr marL="414200" indent="-109411">
              <a:spcBef>
                <a:spcPts val="0"/>
              </a:spcBef>
              <a:defRPr sz="700"/>
            </a:lvl4pPr>
            <a:lvl5pPr marL="611285" indent="-135054">
              <a:spcBef>
                <a:spcPts val="0"/>
              </a:spcBef>
              <a:defRPr sz="700"/>
            </a:lvl5pPr>
          </a:lstStyle>
          <a:p>
            <a:r>
              <a:t>Body Level One</a:t>
            </a:r>
          </a:p>
          <a:p>
            <a:pPr lvl="1"/>
            <a:r>
              <a:t>Body Level Two</a:t>
            </a:r>
          </a:p>
          <a:p>
            <a:pPr lvl="2"/>
            <a:r>
              <a:t>Body Level Three</a:t>
            </a:r>
          </a:p>
          <a:p>
            <a:pPr lvl="3"/>
            <a:r>
              <a:t>Body Level Four</a:t>
            </a:r>
          </a:p>
          <a:p>
            <a:pPr lvl="4"/>
            <a:r>
              <a:t>Body Level Five</a:t>
            </a:r>
          </a:p>
        </p:txBody>
      </p:sp>
      <p:sp>
        <p:nvSpPr>
          <p:cNvPr id="486" name="Title Text"/>
          <p:cNvSpPr txBox="1">
            <a:spLocks noGrp="1"/>
          </p:cNvSpPr>
          <p:nvPr>
            <p:ph type="title"/>
          </p:nvPr>
        </p:nvSpPr>
        <p:spPr>
          <a:xfrm>
            <a:off x="644878" y="269677"/>
            <a:ext cx="10903658" cy="391501"/>
          </a:xfrm>
          <a:prstGeom prst="rect">
            <a:avLst/>
          </a:prstGeom>
        </p:spPr>
        <p:txBody>
          <a:bodyPr/>
          <a:lstStyle/>
          <a:p>
            <a:r>
              <a:t>Title Text</a:t>
            </a:r>
          </a:p>
        </p:txBody>
      </p:sp>
      <p:sp>
        <p:nvSpPr>
          <p:cNvPr id="487" name="Text Placeholder 2"/>
          <p:cNvSpPr>
            <a:spLocks noGrp="1"/>
          </p:cNvSpPr>
          <p:nvPr>
            <p:ph type="body" sz="half" idx="13"/>
          </p:nvPr>
        </p:nvSpPr>
        <p:spPr>
          <a:xfrm>
            <a:off x="640646" y="985839"/>
            <a:ext cx="5312000" cy="5281202"/>
          </a:xfrm>
          <a:prstGeom prst="rect">
            <a:avLst/>
          </a:prstGeom>
        </p:spPr>
        <p:txBody>
          <a:bodyPr>
            <a:normAutofit/>
          </a:bodyPr>
          <a:lstStyle/>
          <a:p>
            <a:endParaRPr/>
          </a:p>
        </p:txBody>
      </p:sp>
      <p:sp>
        <p:nvSpPr>
          <p:cNvPr id="488" name="Text Placeholder 2"/>
          <p:cNvSpPr>
            <a:spLocks noGrp="1"/>
          </p:cNvSpPr>
          <p:nvPr>
            <p:ph type="body" sz="half" idx="14"/>
          </p:nvPr>
        </p:nvSpPr>
        <p:spPr>
          <a:xfrm>
            <a:off x="6236534" y="985839"/>
            <a:ext cx="5312000" cy="5281202"/>
          </a:xfrm>
          <a:prstGeom prst="rect">
            <a:avLst/>
          </a:prstGeom>
        </p:spPr>
        <p:txBody>
          <a:bodyPr>
            <a:normAutofit/>
          </a:bodyPr>
          <a:lstStyle/>
          <a:p>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itle Two Tables Two Text 1">
    <p:spTree>
      <p:nvGrpSpPr>
        <p:cNvPr id="1" name=""/>
        <p:cNvGrpSpPr/>
        <p:nvPr/>
      </p:nvGrpSpPr>
      <p:grpSpPr>
        <a:xfrm>
          <a:off x="0" y="0"/>
          <a:ext cx="0" cy="0"/>
          <a:chOff x="0" y="0"/>
          <a:chExt cx="0" cy="0"/>
        </a:xfrm>
      </p:grpSpPr>
      <p:sp>
        <p:nvSpPr>
          <p:cNvPr id="5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06" name="Title Text"/>
          <p:cNvSpPr txBox="1">
            <a:spLocks noGrp="1"/>
          </p:cNvSpPr>
          <p:nvPr>
            <p:ph type="title"/>
          </p:nvPr>
        </p:nvSpPr>
        <p:spPr>
          <a:xfrm>
            <a:off x="644878" y="269677"/>
            <a:ext cx="10903658" cy="391501"/>
          </a:xfrm>
          <a:prstGeom prst="rect">
            <a:avLst/>
          </a:prstGeom>
        </p:spPr>
        <p:txBody>
          <a:bodyPr/>
          <a:lstStyle/>
          <a:p>
            <a:r>
              <a:t>Title Text</a:t>
            </a:r>
          </a:p>
        </p:txBody>
      </p:sp>
      <p:sp>
        <p:nvSpPr>
          <p:cNvPr id="507" name="Body Level One…"/>
          <p:cNvSpPr txBox="1">
            <a:spLocks noGrp="1"/>
          </p:cNvSpPr>
          <p:nvPr>
            <p:ph type="body" sz="quarter" idx="1"/>
          </p:nvPr>
        </p:nvSpPr>
        <p:spPr>
          <a:xfrm>
            <a:off x="6236534" y="3712097"/>
            <a:ext cx="5312000" cy="25650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08" name="Text Placeholder 2"/>
          <p:cNvSpPr>
            <a:spLocks noGrp="1"/>
          </p:cNvSpPr>
          <p:nvPr>
            <p:ph type="body" sz="quarter" idx="13"/>
          </p:nvPr>
        </p:nvSpPr>
        <p:spPr>
          <a:xfrm>
            <a:off x="6236534" y="985840"/>
            <a:ext cx="5312000" cy="2565001"/>
          </a:xfrm>
          <a:prstGeom prst="rect">
            <a:avLst/>
          </a:prstGeom>
        </p:spPr>
        <p:txBody>
          <a:bodyPr>
            <a:normAutofit/>
          </a:bodyPr>
          <a:lstStyle/>
          <a:p>
            <a:endParaRPr/>
          </a:p>
        </p:txBody>
      </p:sp>
      <p:grpSp>
        <p:nvGrpSpPr>
          <p:cNvPr id="511" name="Rectangle 8"/>
          <p:cNvGrpSpPr/>
          <p:nvPr/>
        </p:nvGrpSpPr>
        <p:grpSpPr>
          <a:xfrm>
            <a:off x="9068968" y="6407007"/>
            <a:ext cx="2725467" cy="318889"/>
            <a:chOff x="0" y="0"/>
            <a:chExt cx="2725466" cy="318887"/>
          </a:xfrm>
        </p:grpSpPr>
        <p:sp>
          <p:nvSpPr>
            <p:cNvPr id="509" name="Rectangle"/>
            <p:cNvSpPr/>
            <p:nvPr/>
          </p:nvSpPr>
          <p:spPr>
            <a:xfrm>
              <a:off x="0" y="20295"/>
              <a:ext cx="2725467" cy="278297"/>
            </a:xfrm>
            <a:prstGeom prst="rect">
              <a:avLst/>
            </a:prstGeom>
            <a:solidFill>
              <a:schemeClr val="accent1"/>
            </a:solidFill>
            <a:ln w="12700" cap="flat">
              <a:noFill/>
              <a:miter lim="400000"/>
            </a:ln>
            <a:effectLst/>
          </p:spPr>
          <p:txBody>
            <a:bodyPr wrap="square" lIns="54610" tIns="54610" rIns="54610" bIns="54610" numCol="1" anchor="ctr">
              <a:noAutofit/>
            </a:bodyPr>
            <a:lstStyle/>
            <a:p>
              <a:pPr>
                <a:defRPr>
                  <a:solidFill>
                    <a:srgbClr val="FFFFFF"/>
                  </a:solidFill>
                </a:defRPr>
              </a:pPr>
              <a:endParaRPr/>
            </a:p>
          </p:txBody>
        </p:sp>
        <p:sp>
          <p:nvSpPr>
            <p:cNvPr id="510" name="For Discussion Purpose Only"/>
            <p:cNvSpPr txBox="1"/>
            <p:nvPr/>
          </p:nvSpPr>
          <p:spPr>
            <a:xfrm>
              <a:off x="0" y="0"/>
              <a:ext cx="2725467" cy="3188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610" tIns="54610" rIns="54610" bIns="54610" numCol="1" anchor="ctr">
              <a:spAutoFit/>
            </a:bodyPr>
            <a:lstStyle>
              <a:lvl1pPr>
                <a:defRPr sz="1500">
                  <a:solidFill>
                    <a:srgbClr val="FFFFFF"/>
                  </a:solidFill>
                </a:defRPr>
              </a:lvl1pPr>
            </a:lstStyle>
            <a:p>
              <a:r>
                <a:t>For Discussion Purpose Only </a:t>
              </a:r>
            </a:p>
          </p:txBody>
        </p:sp>
      </p:gr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Title Two Tables Two Text 2">
    <p:spTree>
      <p:nvGrpSpPr>
        <p:cNvPr id="1" name=""/>
        <p:cNvGrpSpPr/>
        <p:nvPr/>
      </p:nvGrpSpPr>
      <p:grpSpPr>
        <a:xfrm>
          <a:off x="0" y="0"/>
          <a:ext cx="0" cy="0"/>
          <a:chOff x="0" y="0"/>
          <a:chExt cx="0" cy="0"/>
        </a:xfrm>
      </p:grpSpPr>
      <p:sp>
        <p:nvSpPr>
          <p:cNvPr id="5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19" name="Title Text"/>
          <p:cNvSpPr txBox="1">
            <a:spLocks noGrp="1"/>
          </p:cNvSpPr>
          <p:nvPr>
            <p:ph type="title"/>
          </p:nvPr>
        </p:nvSpPr>
        <p:spPr>
          <a:xfrm>
            <a:off x="644878" y="269677"/>
            <a:ext cx="10903658" cy="391501"/>
          </a:xfrm>
          <a:prstGeom prst="rect">
            <a:avLst/>
          </a:prstGeom>
        </p:spPr>
        <p:txBody>
          <a:bodyPr/>
          <a:lstStyle/>
          <a:p>
            <a:r>
              <a:t>Title Text</a:t>
            </a:r>
          </a:p>
        </p:txBody>
      </p:sp>
      <p:sp>
        <p:nvSpPr>
          <p:cNvPr id="520" name="Body Level One…"/>
          <p:cNvSpPr txBox="1">
            <a:spLocks noGrp="1"/>
          </p:cNvSpPr>
          <p:nvPr>
            <p:ph type="body" sz="quarter" idx="1"/>
          </p:nvPr>
        </p:nvSpPr>
        <p:spPr>
          <a:xfrm>
            <a:off x="644880" y="3221457"/>
            <a:ext cx="5312000" cy="305564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1" name="Text Placeholder 2"/>
          <p:cNvSpPr>
            <a:spLocks noGrp="1"/>
          </p:cNvSpPr>
          <p:nvPr>
            <p:ph type="body" sz="quarter" idx="13"/>
          </p:nvPr>
        </p:nvSpPr>
        <p:spPr>
          <a:xfrm>
            <a:off x="6236534" y="3221457"/>
            <a:ext cx="5312000" cy="3055641"/>
          </a:xfrm>
          <a:prstGeom prst="rect">
            <a:avLst/>
          </a:prstGeom>
        </p:spPr>
        <p:txBody>
          <a:bodyPr>
            <a:normAutofit/>
          </a:bodyPr>
          <a:lstStyle/>
          <a:p>
            <a:endParaRPr/>
          </a:p>
        </p:txBody>
      </p:sp>
      <p:grpSp>
        <p:nvGrpSpPr>
          <p:cNvPr id="524" name="Rectangle 7"/>
          <p:cNvGrpSpPr/>
          <p:nvPr/>
        </p:nvGrpSpPr>
        <p:grpSpPr>
          <a:xfrm>
            <a:off x="9068968" y="6407007"/>
            <a:ext cx="2725467" cy="318889"/>
            <a:chOff x="0" y="0"/>
            <a:chExt cx="2725466" cy="318887"/>
          </a:xfrm>
        </p:grpSpPr>
        <p:sp>
          <p:nvSpPr>
            <p:cNvPr id="522" name="Rectangle"/>
            <p:cNvSpPr/>
            <p:nvPr/>
          </p:nvSpPr>
          <p:spPr>
            <a:xfrm>
              <a:off x="0" y="20295"/>
              <a:ext cx="2725467" cy="278297"/>
            </a:xfrm>
            <a:prstGeom prst="rect">
              <a:avLst/>
            </a:prstGeom>
            <a:solidFill>
              <a:schemeClr val="accent1"/>
            </a:solidFill>
            <a:ln w="12700" cap="flat">
              <a:noFill/>
              <a:miter lim="400000"/>
            </a:ln>
            <a:effectLst/>
          </p:spPr>
          <p:txBody>
            <a:bodyPr wrap="square" lIns="54610" tIns="54610" rIns="54610" bIns="54610" numCol="1" anchor="ctr">
              <a:noAutofit/>
            </a:bodyPr>
            <a:lstStyle/>
            <a:p>
              <a:pPr>
                <a:defRPr>
                  <a:solidFill>
                    <a:srgbClr val="FFFFFF"/>
                  </a:solidFill>
                </a:defRPr>
              </a:pPr>
              <a:endParaRPr/>
            </a:p>
          </p:txBody>
        </p:sp>
        <p:sp>
          <p:nvSpPr>
            <p:cNvPr id="523" name="For Discussion Purpose Only"/>
            <p:cNvSpPr txBox="1"/>
            <p:nvPr/>
          </p:nvSpPr>
          <p:spPr>
            <a:xfrm>
              <a:off x="0" y="0"/>
              <a:ext cx="2725467" cy="3188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610" tIns="54610" rIns="54610" bIns="54610" numCol="1" anchor="ctr">
              <a:spAutoFit/>
            </a:bodyPr>
            <a:lstStyle>
              <a:lvl1pPr>
                <a:defRPr sz="1500">
                  <a:solidFill>
                    <a:srgbClr val="FFFFFF"/>
                  </a:solidFill>
                </a:defRPr>
              </a:lvl1pPr>
            </a:lstStyle>
            <a:p>
              <a:r>
                <a:t>For Discussion Purpose Only </a:t>
              </a:r>
            </a:p>
          </p:txBody>
        </p:sp>
      </p:gr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le and One Chart One Row Text 2">
    <p:spTree>
      <p:nvGrpSpPr>
        <p:cNvPr id="1" name=""/>
        <p:cNvGrpSpPr/>
        <p:nvPr/>
      </p:nvGrpSpPr>
      <p:grpSpPr>
        <a:xfrm>
          <a:off x="0" y="0"/>
          <a:ext cx="0" cy="0"/>
          <a:chOff x="0" y="0"/>
          <a:chExt cx="0" cy="0"/>
        </a:xfrm>
      </p:grpSpPr>
      <p:sp>
        <p:nvSpPr>
          <p:cNvPr id="5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32" name="Body Level One…"/>
          <p:cNvSpPr txBox="1">
            <a:spLocks noGrp="1"/>
          </p:cNvSpPr>
          <p:nvPr>
            <p:ph type="body" sz="half" idx="1"/>
          </p:nvPr>
        </p:nvSpPr>
        <p:spPr>
          <a:xfrm>
            <a:off x="640648" y="3712097"/>
            <a:ext cx="10907888" cy="25650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33" name="Title Text"/>
          <p:cNvSpPr txBox="1">
            <a:spLocks noGrp="1"/>
          </p:cNvSpPr>
          <p:nvPr>
            <p:ph type="title"/>
          </p:nvPr>
        </p:nvSpPr>
        <p:spPr>
          <a:xfrm>
            <a:off x="644878" y="269677"/>
            <a:ext cx="10903658" cy="391501"/>
          </a:xfrm>
          <a:prstGeom prst="rect">
            <a:avLst/>
          </a:prstGeom>
        </p:spPr>
        <p:txBody>
          <a:bodyPr/>
          <a:lstStyle/>
          <a:p>
            <a:r>
              <a:t>Title Text</a:t>
            </a:r>
          </a:p>
        </p:txBody>
      </p:sp>
      <p:grpSp>
        <p:nvGrpSpPr>
          <p:cNvPr id="536" name="Rectangle 5"/>
          <p:cNvGrpSpPr/>
          <p:nvPr/>
        </p:nvGrpSpPr>
        <p:grpSpPr>
          <a:xfrm>
            <a:off x="9068968" y="6407007"/>
            <a:ext cx="2725467" cy="318889"/>
            <a:chOff x="0" y="0"/>
            <a:chExt cx="2725466" cy="318887"/>
          </a:xfrm>
        </p:grpSpPr>
        <p:sp>
          <p:nvSpPr>
            <p:cNvPr id="534" name="Rectangle"/>
            <p:cNvSpPr/>
            <p:nvPr/>
          </p:nvSpPr>
          <p:spPr>
            <a:xfrm>
              <a:off x="0" y="20295"/>
              <a:ext cx="2725467" cy="278297"/>
            </a:xfrm>
            <a:prstGeom prst="rect">
              <a:avLst/>
            </a:prstGeom>
            <a:solidFill>
              <a:schemeClr val="accent1"/>
            </a:solidFill>
            <a:ln w="12700" cap="flat">
              <a:noFill/>
              <a:miter lim="400000"/>
            </a:ln>
            <a:effectLst/>
          </p:spPr>
          <p:txBody>
            <a:bodyPr wrap="square" lIns="54610" tIns="54610" rIns="54610" bIns="54610" numCol="1" anchor="ctr">
              <a:noAutofit/>
            </a:bodyPr>
            <a:lstStyle/>
            <a:p>
              <a:pPr>
                <a:defRPr>
                  <a:solidFill>
                    <a:srgbClr val="FFFFFF"/>
                  </a:solidFill>
                </a:defRPr>
              </a:pPr>
              <a:endParaRPr/>
            </a:p>
          </p:txBody>
        </p:sp>
        <p:sp>
          <p:nvSpPr>
            <p:cNvPr id="535" name="For Discussion Purpose Only"/>
            <p:cNvSpPr txBox="1"/>
            <p:nvPr/>
          </p:nvSpPr>
          <p:spPr>
            <a:xfrm>
              <a:off x="0" y="0"/>
              <a:ext cx="2725467" cy="3188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610" tIns="54610" rIns="54610" bIns="54610" numCol="1" anchor="ctr">
              <a:spAutoFit/>
            </a:bodyPr>
            <a:lstStyle>
              <a:lvl1pPr>
                <a:defRPr sz="1500">
                  <a:solidFill>
                    <a:srgbClr val="FFFFFF"/>
                  </a:solidFill>
                </a:defRPr>
              </a:lvl1pPr>
            </a:lstStyle>
            <a:p>
              <a:r>
                <a:t>For Discussion Purpose Only </a:t>
              </a:r>
            </a:p>
          </p:txBody>
        </p:sp>
      </p:gr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One Chart One Row Text 1">
    <p:spTree>
      <p:nvGrpSpPr>
        <p:cNvPr id="1" name=""/>
        <p:cNvGrpSpPr/>
        <p:nvPr/>
      </p:nvGrpSpPr>
      <p:grpSpPr>
        <a:xfrm>
          <a:off x="0" y="0"/>
          <a:ext cx="0" cy="0"/>
          <a:chOff x="0" y="0"/>
          <a:chExt cx="0" cy="0"/>
        </a:xfrm>
      </p:grpSpPr>
      <p:sp>
        <p:nvSpPr>
          <p:cNvPr id="5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44" name="Body Level One…"/>
          <p:cNvSpPr txBox="1">
            <a:spLocks noGrp="1"/>
          </p:cNvSpPr>
          <p:nvPr>
            <p:ph type="body" idx="1"/>
          </p:nvPr>
        </p:nvSpPr>
        <p:spPr>
          <a:xfrm>
            <a:off x="640648" y="2845412"/>
            <a:ext cx="10907888" cy="34317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45" name="Title Text"/>
          <p:cNvSpPr txBox="1">
            <a:spLocks noGrp="1"/>
          </p:cNvSpPr>
          <p:nvPr>
            <p:ph type="title"/>
          </p:nvPr>
        </p:nvSpPr>
        <p:spPr>
          <a:xfrm>
            <a:off x="644878" y="269677"/>
            <a:ext cx="10903658" cy="391501"/>
          </a:xfrm>
          <a:prstGeom prst="rect">
            <a:avLst/>
          </a:prstGeom>
        </p:spPr>
        <p:txBody>
          <a:bodyPr/>
          <a:lstStyle/>
          <a:p>
            <a:r>
              <a:t>Title Text</a:t>
            </a:r>
          </a:p>
        </p:txBody>
      </p:sp>
      <p:grpSp>
        <p:nvGrpSpPr>
          <p:cNvPr id="548" name="Rectangle 5"/>
          <p:cNvGrpSpPr/>
          <p:nvPr/>
        </p:nvGrpSpPr>
        <p:grpSpPr>
          <a:xfrm>
            <a:off x="9068968" y="6407007"/>
            <a:ext cx="2725467" cy="318889"/>
            <a:chOff x="0" y="0"/>
            <a:chExt cx="2725466" cy="318887"/>
          </a:xfrm>
        </p:grpSpPr>
        <p:sp>
          <p:nvSpPr>
            <p:cNvPr id="546" name="Rectangle"/>
            <p:cNvSpPr/>
            <p:nvPr/>
          </p:nvSpPr>
          <p:spPr>
            <a:xfrm>
              <a:off x="0" y="20295"/>
              <a:ext cx="2725467" cy="278297"/>
            </a:xfrm>
            <a:prstGeom prst="rect">
              <a:avLst/>
            </a:prstGeom>
            <a:solidFill>
              <a:schemeClr val="accent1"/>
            </a:solidFill>
            <a:ln w="12700" cap="flat">
              <a:noFill/>
              <a:miter lim="400000"/>
            </a:ln>
            <a:effectLst/>
          </p:spPr>
          <p:txBody>
            <a:bodyPr wrap="square" lIns="54610" tIns="54610" rIns="54610" bIns="54610" numCol="1" anchor="ctr">
              <a:noAutofit/>
            </a:bodyPr>
            <a:lstStyle/>
            <a:p>
              <a:pPr>
                <a:defRPr>
                  <a:solidFill>
                    <a:srgbClr val="FFFFFF"/>
                  </a:solidFill>
                </a:defRPr>
              </a:pPr>
              <a:endParaRPr/>
            </a:p>
          </p:txBody>
        </p:sp>
        <p:sp>
          <p:nvSpPr>
            <p:cNvPr id="547" name="For Discussion Purpose Only"/>
            <p:cNvSpPr txBox="1"/>
            <p:nvPr/>
          </p:nvSpPr>
          <p:spPr>
            <a:xfrm>
              <a:off x="0" y="0"/>
              <a:ext cx="2725467" cy="3188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610" tIns="54610" rIns="54610" bIns="54610" numCol="1" anchor="ctr">
              <a:spAutoFit/>
            </a:bodyPr>
            <a:lstStyle>
              <a:lvl1pPr>
                <a:defRPr sz="1500">
                  <a:solidFill>
                    <a:srgbClr val="FFFFFF"/>
                  </a:solidFill>
                </a:defRPr>
              </a:lvl1pPr>
            </a:lstStyle>
            <a:p>
              <a:r>
                <a:t>For Discussion Purpose Only </a:t>
              </a:r>
            </a:p>
          </p:txBody>
        </p:sp>
      </p:gr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Title Two Charts Two Text 1">
    <p:spTree>
      <p:nvGrpSpPr>
        <p:cNvPr id="1" name=""/>
        <p:cNvGrpSpPr/>
        <p:nvPr/>
      </p:nvGrpSpPr>
      <p:grpSpPr>
        <a:xfrm>
          <a:off x="0" y="0"/>
          <a:ext cx="0" cy="0"/>
          <a:chOff x="0" y="0"/>
          <a:chExt cx="0" cy="0"/>
        </a:xfrm>
      </p:grpSpPr>
      <p:sp>
        <p:nvSpPr>
          <p:cNvPr id="5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56" name="Title Text"/>
          <p:cNvSpPr txBox="1">
            <a:spLocks noGrp="1"/>
          </p:cNvSpPr>
          <p:nvPr>
            <p:ph type="title"/>
          </p:nvPr>
        </p:nvSpPr>
        <p:spPr>
          <a:xfrm>
            <a:off x="644878" y="269677"/>
            <a:ext cx="10903658" cy="391501"/>
          </a:xfrm>
          <a:prstGeom prst="rect">
            <a:avLst/>
          </a:prstGeom>
        </p:spPr>
        <p:txBody>
          <a:bodyPr/>
          <a:lstStyle>
            <a:lvl1pPr defTabSz="481954">
              <a:lnSpc>
                <a:spcPts val="3900"/>
              </a:lnSpc>
            </a:lvl1pPr>
          </a:lstStyle>
          <a:p>
            <a:r>
              <a:t>Title Text</a:t>
            </a:r>
          </a:p>
        </p:txBody>
      </p:sp>
      <p:sp>
        <p:nvSpPr>
          <p:cNvPr id="557" name="Body Level One…"/>
          <p:cNvSpPr txBox="1">
            <a:spLocks noGrp="1"/>
          </p:cNvSpPr>
          <p:nvPr>
            <p:ph type="body" sz="quarter" idx="1"/>
          </p:nvPr>
        </p:nvSpPr>
        <p:spPr>
          <a:xfrm>
            <a:off x="6236534" y="3712097"/>
            <a:ext cx="5312000" cy="25650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58" name="Text Placeholder 2"/>
          <p:cNvSpPr>
            <a:spLocks noGrp="1"/>
          </p:cNvSpPr>
          <p:nvPr>
            <p:ph type="body" sz="quarter" idx="13"/>
          </p:nvPr>
        </p:nvSpPr>
        <p:spPr>
          <a:xfrm>
            <a:off x="6236534" y="985840"/>
            <a:ext cx="5312000" cy="2565001"/>
          </a:xfrm>
          <a:prstGeom prst="rect">
            <a:avLst/>
          </a:prstGeom>
        </p:spPr>
        <p:txBody>
          <a:bodyPr>
            <a:normAutofit/>
          </a:bodyPr>
          <a:lstStyle/>
          <a:p>
            <a:endParaRPr/>
          </a:p>
        </p:txBody>
      </p:sp>
      <p:grpSp>
        <p:nvGrpSpPr>
          <p:cNvPr id="561" name="Rectangle 6"/>
          <p:cNvGrpSpPr/>
          <p:nvPr/>
        </p:nvGrpSpPr>
        <p:grpSpPr>
          <a:xfrm>
            <a:off x="9068968" y="6407007"/>
            <a:ext cx="2725467" cy="318889"/>
            <a:chOff x="0" y="0"/>
            <a:chExt cx="2725466" cy="318887"/>
          </a:xfrm>
        </p:grpSpPr>
        <p:sp>
          <p:nvSpPr>
            <p:cNvPr id="559" name="Rectangle"/>
            <p:cNvSpPr/>
            <p:nvPr/>
          </p:nvSpPr>
          <p:spPr>
            <a:xfrm>
              <a:off x="0" y="20295"/>
              <a:ext cx="2725467" cy="278297"/>
            </a:xfrm>
            <a:prstGeom prst="rect">
              <a:avLst/>
            </a:prstGeom>
            <a:solidFill>
              <a:schemeClr val="accent1"/>
            </a:solidFill>
            <a:ln w="12700" cap="flat">
              <a:noFill/>
              <a:miter lim="400000"/>
            </a:ln>
            <a:effectLst/>
          </p:spPr>
          <p:txBody>
            <a:bodyPr wrap="square" lIns="54610" tIns="54610" rIns="54610" bIns="54610" numCol="1" anchor="ctr">
              <a:noAutofit/>
            </a:bodyPr>
            <a:lstStyle/>
            <a:p>
              <a:pPr>
                <a:defRPr>
                  <a:solidFill>
                    <a:srgbClr val="FFFFFF"/>
                  </a:solidFill>
                </a:defRPr>
              </a:pPr>
              <a:endParaRPr/>
            </a:p>
          </p:txBody>
        </p:sp>
        <p:sp>
          <p:nvSpPr>
            <p:cNvPr id="560" name="For Discussion Purpose Only"/>
            <p:cNvSpPr txBox="1"/>
            <p:nvPr/>
          </p:nvSpPr>
          <p:spPr>
            <a:xfrm>
              <a:off x="0" y="0"/>
              <a:ext cx="2725467" cy="3188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610" tIns="54610" rIns="54610" bIns="54610" numCol="1" anchor="ctr">
              <a:spAutoFit/>
            </a:bodyPr>
            <a:lstStyle>
              <a:lvl1pPr>
                <a:defRPr sz="1500">
                  <a:solidFill>
                    <a:srgbClr val="FFFFFF"/>
                  </a:solidFill>
                </a:defRPr>
              </a:lvl1pPr>
            </a:lstStyle>
            <a:p>
              <a:r>
                <a:t>For Discussion Purpose Only </a:t>
              </a:r>
            </a:p>
          </p:txBody>
        </p:sp>
      </p:gr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Title Two Charts Two Text 2">
    <p:spTree>
      <p:nvGrpSpPr>
        <p:cNvPr id="1" name=""/>
        <p:cNvGrpSpPr/>
        <p:nvPr/>
      </p:nvGrpSpPr>
      <p:grpSpPr>
        <a:xfrm>
          <a:off x="0" y="0"/>
          <a:ext cx="0" cy="0"/>
          <a:chOff x="0" y="0"/>
          <a:chExt cx="0" cy="0"/>
        </a:xfrm>
      </p:grpSpPr>
      <p:sp>
        <p:nvSpPr>
          <p:cNvPr id="5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69" name="Title Text"/>
          <p:cNvSpPr txBox="1">
            <a:spLocks noGrp="1"/>
          </p:cNvSpPr>
          <p:nvPr>
            <p:ph type="title"/>
          </p:nvPr>
        </p:nvSpPr>
        <p:spPr>
          <a:xfrm>
            <a:off x="644878" y="269677"/>
            <a:ext cx="10903658" cy="391501"/>
          </a:xfrm>
          <a:prstGeom prst="rect">
            <a:avLst/>
          </a:prstGeom>
        </p:spPr>
        <p:txBody>
          <a:bodyPr/>
          <a:lstStyle/>
          <a:p>
            <a:r>
              <a:t>Title Text</a:t>
            </a:r>
          </a:p>
        </p:txBody>
      </p:sp>
      <p:sp>
        <p:nvSpPr>
          <p:cNvPr id="570" name="Body Level One…"/>
          <p:cNvSpPr txBox="1">
            <a:spLocks noGrp="1"/>
          </p:cNvSpPr>
          <p:nvPr>
            <p:ph type="body" sz="quarter" idx="1"/>
          </p:nvPr>
        </p:nvSpPr>
        <p:spPr>
          <a:xfrm>
            <a:off x="642934" y="3712097"/>
            <a:ext cx="5312000" cy="25650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71" name="Text Placeholder 2"/>
          <p:cNvSpPr>
            <a:spLocks noGrp="1"/>
          </p:cNvSpPr>
          <p:nvPr>
            <p:ph type="body" sz="quarter" idx="13"/>
          </p:nvPr>
        </p:nvSpPr>
        <p:spPr>
          <a:xfrm>
            <a:off x="6236534" y="3712097"/>
            <a:ext cx="5312000" cy="2565001"/>
          </a:xfrm>
          <a:prstGeom prst="rect">
            <a:avLst/>
          </a:prstGeom>
        </p:spPr>
        <p:txBody>
          <a:bodyPr>
            <a:normAutofit/>
          </a:bodyPr>
          <a:lstStyle/>
          <a:p>
            <a:endParaRPr/>
          </a:p>
        </p:txBody>
      </p:sp>
      <p:grpSp>
        <p:nvGrpSpPr>
          <p:cNvPr id="574" name="Rectangle 6"/>
          <p:cNvGrpSpPr/>
          <p:nvPr/>
        </p:nvGrpSpPr>
        <p:grpSpPr>
          <a:xfrm>
            <a:off x="9068968" y="6407007"/>
            <a:ext cx="2725467" cy="318889"/>
            <a:chOff x="0" y="0"/>
            <a:chExt cx="2725466" cy="318887"/>
          </a:xfrm>
        </p:grpSpPr>
        <p:sp>
          <p:nvSpPr>
            <p:cNvPr id="572" name="Rectangle"/>
            <p:cNvSpPr/>
            <p:nvPr/>
          </p:nvSpPr>
          <p:spPr>
            <a:xfrm>
              <a:off x="0" y="20295"/>
              <a:ext cx="2725467" cy="278297"/>
            </a:xfrm>
            <a:prstGeom prst="rect">
              <a:avLst/>
            </a:prstGeom>
            <a:solidFill>
              <a:schemeClr val="accent1"/>
            </a:solidFill>
            <a:ln w="12700" cap="flat">
              <a:noFill/>
              <a:miter lim="400000"/>
            </a:ln>
            <a:effectLst/>
          </p:spPr>
          <p:txBody>
            <a:bodyPr wrap="square" lIns="54610" tIns="54610" rIns="54610" bIns="54610" numCol="1" anchor="ctr">
              <a:noAutofit/>
            </a:bodyPr>
            <a:lstStyle/>
            <a:p>
              <a:pPr>
                <a:defRPr>
                  <a:solidFill>
                    <a:srgbClr val="FFFFFF"/>
                  </a:solidFill>
                </a:defRPr>
              </a:pPr>
              <a:endParaRPr/>
            </a:p>
          </p:txBody>
        </p:sp>
        <p:sp>
          <p:nvSpPr>
            <p:cNvPr id="573" name="For Discussion Purpose Only"/>
            <p:cNvSpPr txBox="1"/>
            <p:nvPr/>
          </p:nvSpPr>
          <p:spPr>
            <a:xfrm>
              <a:off x="0" y="0"/>
              <a:ext cx="2725467" cy="3188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610" tIns="54610" rIns="54610" bIns="54610" numCol="1" anchor="ctr">
              <a:spAutoFit/>
            </a:bodyPr>
            <a:lstStyle>
              <a:lvl1pPr>
                <a:defRPr sz="1500">
                  <a:solidFill>
                    <a:srgbClr val="FFFFFF"/>
                  </a:solidFill>
                </a:defRPr>
              </a:lvl1pPr>
            </a:lstStyle>
            <a:p>
              <a:r>
                <a:t>For Discussion Purpose Only </a:t>
              </a:r>
            </a:p>
          </p:txBody>
        </p:sp>
      </p:gr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Title One Table One Chart Two Text">
    <p:spTree>
      <p:nvGrpSpPr>
        <p:cNvPr id="1" name=""/>
        <p:cNvGrpSpPr/>
        <p:nvPr/>
      </p:nvGrpSpPr>
      <p:grpSpPr>
        <a:xfrm>
          <a:off x="0" y="0"/>
          <a:ext cx="0" cy="0"/>
          <a:chOff x="0" y="0"/>
          <a:chExt cx="0" cy="0"/>
        </a:xfrm>
      </p:grpSpPr>
      <p:sp>
        <p:nvSpPr>
          <p:cNvPr id="5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82" name="Title Text"/>
          <p:cNvSpPr txBox="1">
            <a:spLocks noGrp="1"/>
          </p:cNvSpPr>
          <p:nvPr>
            <p:ph type="title"/>
          </p:nvPr>
        </p:nvSpPr>
        <p:spPr>
          <a:xfrm>
            <a:off x="644878" y="269677"/>
            <a:ext cx="10903658" cy="391501"/>
          </a:xfrm>
          <a:prstGeom prst="rect">
            <a:avLst/>
          </a:prstGeom>
        </p:spPr>
        <p:txBody>
          <a:bodyPr/>
          <a:lstStyle/>
          <a:p>
            <a:r>
              <a:t>Title Text</a:t>
            </a:r>
          </a:p>
        </p:txBody>
      </p:sp>
      <p:sp>
        <p:nvSpPr>
          <p:cNvPr id="583" name="Body Level One…"/>
          <p:cNvSpPr txBox="1">
            <a:spLocks noGrp="1"/>
          </p:cNvSpPr>
          <p:nvPr>
            <p:ph type="body" sz="quarter" idx="1"/>
          </p:nvPr>
        </p:nvSpPr>
        <p:spPr>
          <a:xfrm>
            <a:off x="6236534" y="3712097"/>
            <a:ext cx="5312000" cy="25650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84" name="Text Placeholder 2"/>
          <p:cNvSpPr>
            <a:spLocks noGrp="1"/>
          </p:cNvSpPr>
          <p:nvPr>
            <p:ph type="body" sz="quarter" idx="13"/>
          </p:nvPr>
        </p:nvSpPr>
        <p:spPr>
          <a:xfrm>
            <a:off x="6236534" y="985840"/>
            <a:ext cx="5312000" cy="2565001"/>
          </a:xfrm>
          <a:prstGeom prst="rect">
            <a:avLst/>
          </a:prstGeom>
        </p:spPr>
        <p:txBody>
          <a:bodyPr>
            <a:normAutofit/>
          </a:bodyPr>
          <a:lstStyle/>
          <a:p>
            <a:endParaRPr/>
          </a:p>
        </p:txBody>
      </p:sp>
      <p:grpSp>
        <p:nvGrpSpPr>
          <p:cNvPr id="587" name="Rectangle 9"/>
          <p:cNvGrpSpPr/>
          <p:nvPr/>
        </p:nvGrpSpPr>
        <p:grpSpPr>
          <a:xfrm>
            <a:off x="9068968" y="6407007"/>
            <a:ext cx="2725467" cy="318889"/>
            <a:chOff x="0" y="0"/>
            <a:chExt cx="2725466" cy="318887"/>
          </a:xfrm>
        </p:grpSpPr>
        <p:sp>
          <p:nvSpPr>
            <p:cNvPr id="585" name="Rectangle"/>
            <p:cNvSpPr/>
            <p:nvPr/>
          </p:nvSpPr>
          <p:spPr>
            <a:xfrm>
              <a:off x="0" y="20295"/>
              <a:ext cx="2725467" cy="278297"/>
            </a:xfrm>
            <a:prstGeom prst="rect">
              <a:avLst/>
            </a:prstGeom>
            <a:solidFill>
              <a:schemeClr val="accent1"/>
            </a:solidFill>
            <a:ln w="12700" cap="flat">
              <a:noFill/>
              <a:miter lim="400000"/>
            </a:ln>
            <a:effectLst/>
          </p:spPr>
          <p:txBody>
            <a:bodyPr wrap="square" lIns="54610" tIns="54610" rIns="54610" bIns="54610" numCol="1" anchor="ctr">
              <a:noAutofit/>
            </a:bodyPr>
            <a:lstStyle/>
            <a:p>
              <a:pPr>
                <a:defRPr>
                  <a:solidFill>
                    <a:srgbClr val="FFFFFF"/>
                  </a:solidFill>
                </a:defRPr>
              </a:pPr>
              <a:endParaRPr/>
            </a:p>
          </p:txBody>
        </p:sp>
        <p:sp>
          <p:nvSpPr>
            <p:cNvPr id="586" name="For Discussion Purpose Only"/>
            <p:cNvSpPr txBox="1"/>
            <p:nvPr/>
          </p:nvSpPr>
          <p:spPr>
            <a:xfrm>
              <a:off x="0" y="0"/>
              <a:ext cx="2725467" cy="3188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610" tIns="54610" rIns="54610" bIns="54610" numCol="1" anchor="ctr">
              <a:spAutoFit/>
            </a:bodyPr>
            <a:lstStyle>
              <a:lvl1pPr>
                <a:defRPr sz="1500">
                  <a:solidFill>
                    <a:srgbClr val="FFFFFF"/>
                  </a:solidFill>
                </a:defRPr>
              </a:lvl1pPr>
            </a:lstStyle>
            <a:p>
              <a:r>
                <a:t>For Discussion Purpose Only </a:t>
              </a:r>
            </a:p>
          </p:txBody>
        </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SLIDE 4 - Left dark vertical image">
    <p:spTree>
      <p:nvGrpSpPr>
        <p:cNvPr id="1" name=""/>
        <p:cNvGrpSpPr/>
        <p:nvPr/>
      </p:nvGrpSpPr>
      <p:grpSpPr>
        <a:xfrm>
          <a:off x="0" y="0"/>
          <a:ext cx="0" cy="0"/>
          <a:chOff x="0" y="0"/>
          <a:chExt cx="0" cy="0"/>
        </a:xfrm>
      </p:grpSpPr>
      <p:pic>
        <p:nvPicPr>
          <p:cNvPr id="47" name="Picture 5" descr="Picture 5"/>
          <p:cNvPicPr>
            <a:picLocks noChangeAspect="1"/>
          </p:cNvPicPr>
          <p:nvPr/>
        </p:nvPicPr>
        <p:blipFill>
          <a:blip r:embed="rId2"/>
          <a:stretch>
            <a:fillRect/>
          </a:stretch>
        </p:blipFill>
        <p:spPr>
          <a:xfrm flipH="1">
            <a:off x="1" y="0"/>
            <a:ext cx="12194772" cy="6858000"/>
          </a:xfrm>
          <a:prstGeom prst="rect">
            <a:avLst/>
          </a:prstGeom>
          <a:ln w="12700">
            <a:miter lim="400000"/>
          </a:ln>
        </p:spPr>
      </p:pic>
      <p:sp>
        <p:nvSpPr>
          <p:cNvPr id="48" name="Title Text"/>
          <p:cNvSpPr txBox="1">
            <a:spLocks noGrp="1"/>
          </p:cNvSpPr>
          <p:nvPr>
            <p:ph type="title"/>
          </p:nvPr>
        </p:nvSpPr>
        <p:spPr>
          <a:xfrm>
            <a:off x="3886201" y="1435300"/>
            <a:ext cx="7313614" cy="3510002"/>
          </a:xfrm>
          <a:prstGeom prst="rect">
            <a:avLst/>
          </a:prstGeom>
        </p:spPr>
        <p:txBody>
          <a:bodyPr/>
          <a:lstStyle>
            <a:lvl1pPr>
              <a:defRPr sz="9700">
                <a:solidFill>
                  <a:srgbClr val="FFFFFF"/>
                </a:solidFill>
              </a:defRPr>
            </a:lvl1pPr>
          </a:lstStyle>
          <a:p>
            <a:r>
              <a:t>Title Text</a:t>
            </a:r>
          </a:p>
        </p:txBody>
      </p:sp>
      <p:sp>
        <p:nvSpPr>
          <p:cNvPr id="49" name="Freeform 19"/>
          <p:cNvSpPr/>
          <p:nvPr/>
        </p:nvSpPr>
        <p:spPr>
          <a:xfrm>
            <a:off x="3905501" y="524433"/>
            <a:ext cx="1079151" cy="439654"/>
          </a:xfrm>
          <a:custGeom>
            <a:avLst/>
            <a:gdLst/>
            <a:ahLst/>
            <a:cxnLst>
              <a:cxn ang="0">
                <a:pos x="wd2" y="hd2"/>
              </a:cxn>
              <a:cxn ang="5400000">
                <a:pos x="wd2" y="hd2"/>
              </a:cxn>
              <a:cxn ang="10800000">
                <a:pos x="wd2" y="hd2"/>
              </a:cxn>
              <a:cxn ang="16200000">
                <a:pos x="wd2" y="hd2"/>
              </a:cxn>
            </a:cxnLst>
            <a:rect l="0" t="0" r="r" b="b"/>
            <a:pathLst>
              <a:path w="21600" h="21600" extrusionOk="0">
                <a:moveTo>
                  <a:pt x="21447" y="16484"/>
                </a:moveTo>
                <a:cubicBezTo>
                  <a:pt x="20302" y="16484"/>
                  <a:pt x="20302" y="16484"/>
                  <a:pt x="20302" y="16484"/>
                </a:cubicBezTo>
                <a:cubicBezTo>
                  <a:pt x="20531" y="14589"/>
                  <a:pt x="20531" y="14589"/>
                  <a:pt x="20531" y="14589"/>
                </a:cubicBezTo>
                <a:cubicBezTo>
                  <a:pt x="18242" y="14589"/>
                  <a:pt x="18242" y="14589"/>
                  <a:pt x="18242" y="14589"/>
                </a:cubicBezTo>
                <a:cubicBezTo>
                  <a:pt x="18089" y="16484"/>
                  <a:pt x="18089" y="16484"/>
                  <a:pt x="18089" y="16484"/>
                </a:cubicBezTo>
                <a:cubicBezTo>
                  <a:pt x="16944" y="16484"/>
                  <a:pt x="16944" y="16484"/>
                  <a:pt x="16944" y="16484"/>
                </a:cubicBezTo>
                <a:cubicBezTo>
                  <a:pt x="16944" y="16105"/>
                  <a:pt x="16944" y="16105"/>
                  <a:pt x="16944" y="16105"/>
                </a:cubicBezTo>
                <a:cubicBezTo>
                  <a:pt x="17020" y="15916"/>
                  <a:pt x="17020" y="15726"/>
                  <a:pt x="17020" y="15347"/>
                </a:cubicBezTo>
                <a:cubicBezTo>
                  <a:pt x="17249" y="13453"/>
                  <a:pt x="17784" y="11368"/>
                  <a:pt x="18623" y="11368"/>
                </a:cubicBezTo>
                <a:cubicBezTo>
                  <a:pt x="19005" y="11368"/>
                  <a:pt x="19387" y="11747"/>
                  <a:pt x="19310" y="13074"/>
                </a:cubicBezTo>
                <a:cubicBezTo>
                  <a:pt x="20684" y="13074"/>
                  <a:pt x="20684" y="13074"/>
                  <a:pt x="20684" y="13074"/>
                </a:cubicBezTo>
                <a:cubicBezTo>
                  <a:pt x="20760" y="12505"/>
                  <a:pt x="20837" y="11558"/>
                  <a:pt x="20531" y="10611"/>
                </a:cubicBezTo>
                <a:cubicBezTo>
                  <a:pt x="20302" y="9663"/>
                  <a:pt x="19692" y="9095"/>
                  <a:pt x="18929" y="9095"/>
                </a:cubicBezTo>
                <a:cubicBezTo>
                  <a:pt x="18394" y="9095"/>
                  <a:pt x="17631" y="9474"/>
                  <a:pt x="16944" y="10421"/>
                </a:cubicBezTo>
                <a:cubicBezTo>
                  <a:pt x="16944" y="379"/>
                  <a:pt x="16944" y="379"/>
                  <a:pt x="16944" y="379"/>
                </a:cubicBezTo>
                <a:cubicBezTo>
                  <a:pt x="21447" y="379"/>
                  <a:pt x="21447" y="379"/>
                  <a:pt x="21447" y="379"/>
                </a:cubicBezTo>
                <a:cubicBezTo>
                  <a:pt x="21447" y="16484"/>
                  <a:pt x="21447" y="16484"/>
                  <a:pt x="21447" y="16484"/>
                </a:cubicBezTo>
                <a:cubicBezTo>
                  <a:pt x="21447" y="16484"/>
                  <a:pt x="21447" y="16484"/>
                  <a:pt x="21447" y="16484"/>
                </a:cubicBezTo>
                <a:close/>
                <a:moveTo>
                  <a:pt x="18776" y="19137"/>
                </a:moveTo>
                <a:cubicBezTo>
                  <a:pt x="18547" y="19326"/>
                  <a:pt x="18318" y="19326"/>
                  <a:pt x="18089" y="19326"/>
                </a:cubicBezTo>
                <a:cubicBezTo>
                  <a:pt x="17402" y="19326"/>
                  <a:pt x="16944" y="18568"/>
                  <a:pt x="16944" y="16863"/>
                </a:cubicBezTo>
                <a:cubicBezTo>
                  <a:pt x="19005" y="16863"/>
                  <a:pt x="19005" y="16863"/>
                  <a:pt x="19005" y="16863"/>
                </a:cubicBezTo>
                <a:cubicBezTo>
                  <a:pt x="18776" y="19137"/>
                  <a:pt x="18776" y="19137"/>
                  <a:pt x="18776" y="19137"/>
                </a:cubicBezTo>
                <a:cubicBezTo>
                  <a:pt x="18776" y="19137"/>
                  <a:pt x="18776" y="19137"/>
                  <a:pt x="18776" y="19137"/>
                </a:cubicBezTo>
                <a:close/>
                <a:moveTo>
                  <a:pt x="16257" y="10042"/>
                </a:moveTo>
                <a:cubicBezTo>
                  <a:pt x="16257" y="12316"/>
                  <a:pt x="16257" y="12316"/>
                  <a:pt x="16257" y="12316"/>
                </a:cubicBezTo>
                <a:cubicBezTo>
                  <a:pt x="15952" y="13453"/>
                  <a:pt x="15723" y="14589"/>
                  <a:pt x="15647" y="15537"/>
                </a:cubicBezTo>
                <a:cubicBezTo>
                  <a:pt x="15570" y="15726"/>
                  <a:pt x="15570" y="16105"/>
                  <a:pt x="15570" y="16484"/>
                </a:cubicBezTo>
                <a:cubicBezTo>
                  <a:pt x="14883" y="16484"/>
                  <a:pt x="14883" y="16484"/>
                  <a:pt x="14883" y="16484"/>
                </a:cubicBezTo>
                <a:cubicBezTo>
                  <a:pt x="15494" y="9853"/>
                  <a:pt x="15494" y="9853"/>
                  <a:pt x="15494" y="9853"/>
                </a:cubicBezTo>
                <a:cubicBezTo>
                  <a:pt x="13586" y="9853"/>
                  <a:pt x="13586" y="9853"/>
                  <a:pt x="13586" y="9853"/>
                </a:cubicBezTo>
                <a:cubicBezTo>
                  <a:pt x="11907" y="16484"/>
                  <a:pt x="11907" y="16484"/>
                  <a:pt x="11907" y="16484"/>
                </a:cubicBezTo>
                <a:cubicBezTo>
                  <a:pt x="11754" y="16484"/>
                  <a:pt x="11754" y="16484"/>
                  <a:pt x="11754" y="16484"/>
                </a:cubicBezTo>
                <a:cubicBezTo>
                  <a:pt x="11754" y="379"/>
                  <a:pt x="11754" y="379"/>
                  <a:pt x="11754" y="379"/>
                </a:cubicBezTo>
                <a:cubicBezTo>
                  <a:pt x="16257" y="379"/>
                  <a:pt x="16257" y="379"/>
                  <a:pt x="16257" y="379"/>
                </a:cubicBezTo>
                <a:cubicBezTo>
                  <a:pt x="16257" y="10042"/>
                  <a:pt x="16257" y="10042"/>
                  <a:pt x="16257" y="10042"/>
                </a:cubicBezTo>
                <a:cubicBezTo>
                  <a:pt x="16257" y="10042"/>
                  <a:pt x="16257" y="10042"/>
                  <a:pt x="16257" y="10042"/>
                </a:cubicBezTo>
                <a:close/>
                <a:moveTo>
                  <a:pt x="13739" y="16484"/>
                </a:moveTo>
                <a:cubicBezTo>
                  <a:pt x="13052" y="16484"/>
                  <a:pt x="13052" y="16484"/>
                  <a:pt x="13052" y="16484"/>
                </a:cubicBezTo>
                <a:cubicBezTo>
                  <a:pt x="14120" y="12505"/>
                  <a:pt x="14120" y="12505"/>
                  <a:pt x="14120" y="12505"/>
                </a:cubicBezTo>
                <a:cubicBezTo>
                  <a:pt x="13739" y="16484"/>
                  <a:pt x="13739" y="16484"/>
                  <a:pt x="13739" y="16484"/>
                </a:cubicBezTo>
                <a:cubicBezTo>
                  <a:pt x="13739" y="16484"/>
                  <a:pt x="13739" y="16484"/>
                  <a:pt x="13739" y="16484"/>
                </a:cubicBezTo>
                <a:close/>
                <a:moveTo>
                  <a:pt x="11067" y="9853"/>
                </a:moveTo>
                <a:cubicBezTo>
                  <a:pt x="9922" y="9853"/>
                  <a:pt x="9922" y="9853"/>
                  <a:pt x="9922" y="9853"/>
                </a:cubicBezTo>
                <a:cubicBezTo>
                  <a:pt x="9159" y="16484"/>
                  <a:pt x="9159" y="16484"/>
                  <a:pt x="9159" y="16484"/>
                </a:cubicBezTo>
                <a:cubicBezTo>
                  <a:pt x="7938" y="16484"/>
                  <a:pt x="7938" y="16484"/>
                  <a:pt x="7938" y="16484"/>
                </a:cubicBezTo>
                <a:cubicBezTo>
                  <a:pt x="8548" y="15916"/>
                  <a:pt x="8930" y="14779"/>
                  <a:pt x="9083" y="13263"/>
                </a:cubicBezTo>
                <a:cubicBezTo>
                  <a:pt x="9159" y="12126"/>
                  <a:pt x="9083" y="11179"/>
                  <a:pt x="8930" y="10611"/>
                </a:cubicBezTo>
                <a:cubicBezTo>
                  <a:pt x="8625" y="9663"/>
                  <a:pt x="8014" y="9853"/>
                  <a:pt x="7480" y="9853"/>
                </a:cubicBezTo>
                <a:cubicBezTo>
                  <a:pt x="7404" y="9853"/>
                  <a:pt x="6564" y="9853"/>
                  <a:pt x="6564" y="9853"/>
                </a:cubicBezTo>
                <a:cubicBezTo>
                  <a:pt x="6564" y="379"/>
                  <a:pt x="6564" y="379"/>
                  <a:pt x="6564" y="379"/>
                </a:cubicBezTo>
                <a:cubicBezTo>
                  <a:pt x="11067" y="379"/>
                  <a:pt x="11067" y="379"/>
                  <a:pt x="11067" y="379"/>
                </a:cubicBezTo>
                <a:cubicBezTo>
                  <a:pt x="11067" y="9853"/>
                  <a:pt x="11067" y="9853"/>
                  <a:pt x="11067" y="9853"/>
                </a:cubicBezTo>
                <a:cubicBezTo>
                  <a:pt x="11067" y="9853"/>
                  <a:pt x="11067" y="9853"/>
                  <a:pt x="11067" y="9853"/>
                </a:cubicBezTo>
                <a:close/>
                <a:moveTo>
                  <a:pt x="10304" y="16484"/>
                </a:moveTo>
                <a:cubicBezTo>
                  <a:pt x="10762" y="12316"/>
                  <a:pt x="10762" y="12316"/>
                  <a:pt x="10762" y="12316"/>
                </a:cubicBezTo>
                <a:cubicBezTo>
                  <a:pt x="10838" y="16484"/>
                  <a:pt x="10838" y="16484"/>
                  <a:pt x="10838" y="16484"/>
                </a:cubicBezTo>
                <a:cubicBezTo>
                  <a:pt x="10304" y="16484"/>
                  <a:pt x="10304" y="16484"/>
                  <a:pt x="10304" y="16484"/>
                </a:cubicBezTo>
                <a:cubicBezTo>
                  <a:pt x="10304" y="16484"/>
                  <a:pt x="10304" y="16484"/>
                  <a:pt x="10304" y="16484"/>
                </a:cubicBezTo>
                <a:close/>
                <a:moveTo>
                  <a:pt x="7098" y="14968"/>
                </a:moveTo>
                <a:cubicBezTo>
                  <a:pt x="7098" y="14968"/>
                  <a:pt x="7098" y="14968"/>
                  <a:pt x="7098" y="14968"/>
                </a:cubicBezTo>
                <a:cubicBezTo>
                  <a:pt x="7022" y="14968"/>
                  <a:pt x="6946" y="14968"/>
                  <a:pt x="6946" y="14968"/>
                </a:cubicBezTo>
                <a:cubicBezTo>
                  <a:pt x="6869" y="14968"/>
                  <a:pt x="6793" y="14968"/>
                  <a:pt x="6793" y="14968"/>
                </a:cubicBezTo>
                <a:cubicBezTo>
                  <a:pt x="6488" y="14968"/>
                  <a:pt x="6488" y="14968"/>
                  <a:pt x="6488" y="14968"/>
                </a:cubicBezTo>
                <a:cubicBezTo>
                  <a:pt x="6640" y="13642"/>
                  <a:pt x="6640" y="13642"/>
                  <a:pt x="6640" y="13642"/>
                </a:cubicBezTo>
                <a:cubicBezTo>
                  <a:pt x="6640" y="13074"/>
                  <a:pt x="6640" y="13074"/>
                  <a:pt x="6640" y="13074"/>
                </a:cubicBezTo>
                <a:cubicBezTo>
                  <a:pt x="6793" y="11747"/>
                  <a:pt x="6793" y="11747"/>
                  <a:pt x="6793" y="11747"/>
                </a:cubicBezTo>
                <a:cubicBezTo>
                  <a:pt x="6869" y="11747"/>
                  <a:pt x="6946" y="11747"/>
                  <a:pt x="7022" y="11747"/>
                </a:cubicBezTo>
                <a:cubicBezTo>
                  <a:pt x="7251" y="11747"/>
                  <a:pt x="7251" y="11747"/>
                  <a:pt x="7251" y="11747"/>
                </a:cubicBezTo>
                <a:cubicBezTo>
                  <a:pt x="7633" y="11747"/>
                  <a:pt x="7861" y="11747"/>
                  <a:pt x="7938" y="11937"/>
                </a:cubicBezTo>
                <a:cubicBezTo>
                  <a:pt x="8014" y="12316"/>
                  <a:pt x="8014" y="12695"/>
                  <a:pt x="7938" y="13263"/>
                </a:cubicBezTo>
                <a:cubicBezTo>
                  <a:pt x="7785" y="14211"/>
                  <a:pt x="7633" y="14779"/>
                  <a:pt x="7098" y="14968"/>
                </a:cubicBezTo>
                <a:moveTo>
                  <a:pt x="5801" y="10421"/>
                </a:moveTo>
                <a:cubicBezTo>
                  <a:pt x="5724" y="10989"/>
                  <a:pt x="5724" y="10989"/>
                  <a:pt x="5724" y="10989"/>
                </a:cubicBezTo>
                <a:cubicBezTo>
                  <a:pt x="5114" y="16295"/>
                  <a:pt x="5114" y="16295"/>
                  <a:pt x="5114" y="16295"/>
                </a:cubicBezTo>
                <a:cubicBezTo>
                  <a:pt x="5114" y="16484"/>
                  <a:pt x="5114" y="16484"/>
                  <a:pt x="5114" y="16484"/>
                </a:cubicBezTo>
                <a:cubicBezTo>
                  <a:pt x="2977" y="16484"/>
                  <a:pt x="2977" y="16484"/>
                  <a:pt x="2977" y="16484"/>
                </a:cubicBezTo>
                <a:cubicBezTo>
                  <a:pt x="2824" y="15537"/>
                  <a:pt x="2824" y="15537"/>
                  <a:pt x="2824" y="15537"/>
                </a:cubicBezTo>
                <a:cubicBezTo>
                  <a:pt x="5114" y="9853"/>
                  <a:pt x="5114" y="9853"/>
                  <a:pt x="5114" y="9853"/>
                </a:cubicBezTo>
                <a:cubicBezTo>
                  <a:pt x="3664" y="9853"/>
                  <a:pt x="3664" y="9853"/>
                  <a:pt x="3664" y="9853"/>
                </a:cubicBezTo>
                <a:cubicBezTo>
                  <a:pt x="1908" y="14589"/>
                  <a:pt x="1908" y="14589"/>
                  <a:pt x="1908" y="14589"/>
                </a:cubicBezTo>
                <a:cubicBezTo>
                  <a:pt x="2442" y="9853"/>
                  <a:pt x="2442" y="9853"/>
                  <a:pt x="2442" y="9853"/>
                </a:cubicBezTo>
                <a:cubicBezTo>
                  <a:pt x="1374" y="9853"/>
                  <a:pt x="1374" y="9853"/>
                  <a:pt x="1374" y="9853"/>
                </a:cubicBezTo>
                <a:cubicBezTo>
                  <a:pt x="1374" y="379"/>
                  <a:pt x="1374" y="379"/>
                  <a:pt x="1374" y="379"/>
                </a:cubicBezTo>
                <a:cubicBezTo>
                  <a:pt x="5801" y="379"/>
                  <a:pt x="5801" y="379"/>
                  <a:pt x="5801" y="379"/>
                </a:cubicBezTo>
                <a:cubicBezTo>
                  <a:pt x="5801" y="10421"/>
                  <a:pt x="5801" y="10421"/>
                  <a:pt x="5801" y="10421"/>
                </a:cubicBezTo>
                <a:cubicBezTo>
                  <a:pt x="5801" y="10421"/>
                  <a:pt x="5801" y="10421"/>
                  <a:pt x="5801" y="10421"/>
                </a:cubicBezTo>
                <a:close/>
                <a:moveTo>
                  <a:pt x="1679" y="16484"/>
                </a:moveTo>
                <a:cubicBezTo>
                  <a:pt x="1679" y="16484"/>
                  <a:pt x="1679" y="16484"/>
                  <a:pt x="1679" y="16484"/>
                </a:cubicBezTo>
                <a:cubicBezTo>
                  <a:pt x="1679" y="16484"/>
                  <a:pt x="1679" y="16484"/>
                  <a:pt x="1679" y="16484"/>
                </a:cubicBezTo>
                <a:cubicBezTo>
                  <a:pt x="1679" y="16484"/>
                  <a:pt x="1679" y="16484"/>
                  <a:pt x="1679" y="16484"/>
                </a:cubicBezTo>
                <a:cubicBezTo>
                  <a:pt x="1679" y="16484"/>
                  <a:pt x="1679" y="16484"/>
                  <a:pt x="1679" y="16484"/>
                </a:cubicBezTo>
                <a:close/>
                <a:moveTo>
                  <a:pt x="16792" y="0"/>
                </a:moveTo>
                <a:cubicBezTo>
                  <a:pt x="16792" y="10800"/>
                  <a:pt x="16792" y="10800"/>
                  <a:pt x="16792" y="10800"/>
                </a:cubicBezTo>
                <a:cubicBezTo>
                  <a:pt x="16639" y="11179"/>
                  <a:pt x="16486" y="11368"/>
                  <a:pt x="16410" y="11747"/>
                </a:cubicBezTo>
                <a:cubicBezTo>
                  <a:pt x="16410" y="0"/>
                  <a:pt x="16410" y="0"/>
                  <a:pt x="16410" y="0"/>
                </a:cubicBezTo>
                <a:cubicBezTo>
                  <a:pt x="11601" y="0"/>
                  <a:pt x="11601" y="0"/>
                  <a:pt x="11601" y="0"/>
                </a:cubicBezTo>
                <a:cubicBezTo>
                  <a:pt x="11601" y="9853"/>
                  <a:pt x="11601" y="9853"/>
                  <a:pt x="11601" y="9853"/>
                </a:cubicBezTo>
                <a:cubicBezTo>
                  <a:pt x="11220" y="9853"/>
                  <a:pt x="11220" y="9853"/>
                  <a:pt x="11220" y="9853"/>
                </a:cubicBezTo>
                <a:cubicBezTo>
                  <a:pt x="11220" y="0"/>
                  <a:pt x="11220" y="0"/>
                  <a:pt x="11220" y="0"/>
                </a:cubicBezTo>
                <a:cubicBezTo>
                  <a:pt x="6411" y="0"/>
                  <a:pt x="6411" y="0"/>
                  <a:pt x="6411" y="0"/>
                </a:cubicBezTo>
                <a:cubicBezTo>
                  <a:pt x="6411" y="9853"/>
                  <a:pt x="6411" y="9853"/>
                  <a:pt x="6411" y="9853"/>
                </a:cubicBezTo>
                <a:cubicBezTo>
                  <a:pt x="6030" y="9853"/>
                  <a:pt x="6030" y="9853"/>
                  <a:pt x="6030" y="9853"/>
                </a:cubicBezTo>
                <a:cubicBezTo>
                  <a:pt x="6030" y="0"/>
                  <a:pt x="6030" y="0"/>
                  <a:pt x="6030" y="0"/>
                </a:cubicBezTo>
                <a:cubicBezTo>
                  <a:pt x="1221" y="0"/>
                  <a:pt x="1221" y="0"/>
                  <a:pt x="1221" y="0"/>
                </a:cubicBezTo>
                <a:cubicBezTo>
                  <a:pt x="1221" y="11179"/>
                  <a:pt x="1221" y="11179"/>
                  <a:pt x="1221" y="11179"/>
                </a:cubicBezTo>
                <a:cubicBezTo>
                  <a:pt x="0" y="21411"/>
                  <a:pt x="0" y="21411"/>
                  <a:pt x="0" y="21411"/>
                </a:cubicBezTo>
                <a:cubicBezTo>
                  <a:pt x="1069" y="21411"/>
                  <a:pt x="1069" y="21411"/>
                  <a:pt x="1069" y="21411"/>
                </a:cubicBezTo>
                <a:cubicBezTo>
                  <a:pt x="1603" y="16863"/>
                  <a:pt x="1603" y="16863"/>
                  <a:pt x="1603" y="16863"/>
                </a:cubicBezTo>
                <a:cubicBezTo>
                  <a:pt x="1755" y="16863"/>
                  <a:pt x="1755" y="16863"/>
                  <a:pt x="1755" y="16863"/>
                </a:cubicBezTo>
                <a:cubicBezTo>
                  <a:pt x="2671" y="21411"/>
                  <a:pt x="2671" y="21411"/>
                  <a:pt x="2671" y="21411"/>
                </a:cubicBezTo>
                <a:cubicBezTo>
                  <a:pt x="3969" y="21411"/>
                  <a:pt x="3969" y="21411"/>
                  <a:pt x="3969" y="21411"/>
                </a:cubicBezTo>
                <a:cubicBezTo>
                  <a:pt x="3053" y="16863"/>
                  <a:pt x="3053" y="16863"/>
                  <a:pt x="3053" y="16863"/>
                </a:cubicBezTo>
                <a:cubicBezTo>
                  <a:pt x="5037" y="16863"/>
                  <a:pt x="5037" y="16863"/>
                  <a:pt x="5037" y="16863"/>
                </a:cubicBezTo>
                <a:cubicBezTo>
                  <a:pt x="4503" y="21411"/>
                  <a:pt x="4503" y="21411"/>
                  <a:pt x="4503" y="21411"/>
                </a:cubicBezTo>
                <a:cubicBezTo>
                  <a:pt x="5648" y="21411"/>
                  <a:pt x="5648" y="21411"/>
                  <a:pt x="5648" y="21411"/>
                </a:cubicBezTo>
                <a:cubicBezTo>
                  <a:pt x="6182" y="16863"/>
                  <a:pt x="6182" y="16863"/>
                  <a:pt x="6182" y="16863"/>
                </a:cubicBezTo>
                <a:cubicBezTo>
                  <a:pt x="6488" y="16863"/>
                  <a:pt x="6488" y="16863"/>
                  <a:pt x="6488" y="16863"/>
                </a:cubicBezTo>
                <a:cubicBezTo>
                  <a:pt x="6488" y="16863"/>
                  <a:pt x="6488" y="16863"/>
                  <a:pt x="6488" y="16863"/>
                </a:cubicBezTo>
                <a:cubicBezTo>
                  <a:pt x="6869" y="16863"/>
                  <a:pt x="6869" y="16863"/>
                  <a:pt x="6869" y="16863"/>
                </a:cubicBezTo>
                <a:cubicBezTo>
                  <a:pt x="6869" y="16863"/>
                  <a:pt x="6869" y="16863"/>
                  <a:pt x="6869" y="16863"/>
                </a:cubicBezTo>
                <a:cubicBezTo>
                  <a:pt x="9083" y="16863"/>
                  <a:pt x="9083" y="16863"/>
                  <a:pt x="9083" y="16863"/>
                </a:cubicBezTo>
                <a:cubicBezTo>
                  <a:pt x="8548" y="21411"/>
                  <a:pt x="8548" y="21411"/>
                  <a:pt x="8548" y="21411"/>
                </a:cubicBezTo>
                <a:cubicBezTo>
                  <a:pt x="9770" y="21411"/>
                  <a:pt x="9770" y="21411"/>
                  <a:pt x="9770" y="21411"/>
                </a:cubicBezTo>
                <a:cubicBezTo>
                  <a:pt x="10304" y="16863"/>
                  <a:pt x="10304" y="16863"/>
                  <a:pt x="10304" y="16863"/>
                </a:cubicBezTo>
                <a:cubicBezTo>
                  <a:pt x="10838" y="16863"/>
                  <a:pt x="10838" y="16863"/>
                  <a:pt x="10838" y="16863"/>
                </a:cubicBezTo>
                <a:cubicBezTo>
                  <a:pt x="10838" y="21411"/>
                  <a:pt x="10838" y="21411"/>
                  <a:pt x="10838" y="21411"/>
                </a:cubicBezTo>
                <a:cubicBezTo>
                  <a:pt x="11830" y="21411"/>
                  <a:pt x="11830" y="21411"/>
                  <a:pt x="11830" y="21411"/>
                </a:cubicBezTo>
                <a:cubicBezTo>
                  <a:pt x="12975" y="16863"/>
                  <a:pt x="12975" y="16863"/>
                  <a:pt x="12975" y="16863"/>
                </a:cubicBezTo>
                <a:cubicBezTo>
                  <a:pt x="13739" y="16863"/>
                  <a:pt x="13739" y="16863"/>
                  <a:pt x="13739" y="16863"/>
                </a:cubicBezTo>
                <a:cubicBezTo>
                  <a:pt x="13357" y="21411"/>
                  <a:pt x="13357" y="21411"/>
                  <a:pt x="13357" y="21411"/>
                </a:cubicBezTo>
                <a:cubicBezTo>
                  <a:pt x="14502" y="21411"/>
                  <a:pt x="14502" y="21411"/>
                  <a:pt x="14502" y="21411"/>
                </a:cubicBezTo>
                <a:cubicBezTo>
                  <a:pt x="14883" y="16863"/>
                  <a:pt x="14883" y="16863"/>
                  <a:pt x="14883" y="16863"/>
                </a:cubicBezTo>
                <a:cubicBezTo>
                  <a:pt x="15570" y="16863"/>
                  <a:pt x="15570" y="16863"/>
                  <a:pt x="15570" y="16863"/>
                </a:cubicBezTo>
                <a:cubicBezTo>
                  <a:pt x="15494" y="18189"/>
                  <a:pt x="15647" y="19516"/>
                  <a:pt x="16028" y="20463"/>
                </a:cubicBezTo>
                <a:cubicBezTo>
                  <a:pt x="16486" y="21411"/>
                  <a:pt x="17173" y="21600"/>
                  <a:pt x="17707" y="21600"/>
                </a:cubicBezTo>
                <a:cubicBezTo>
                  <a:pt x="18394" y="21600"/>
                  <a:pt x="19158" y="21411"/>
                  <a:pt x="19845" y="21032"/>
                </a:cubicBezTo>
                <a:cubicBezTo>
                  <a:pt x="20302" y="16863"/>
                  <a:pt x="20302" y="16863"/>
                  <a:pt x="20302" y="16863"/>
                </a:cubicBezTo>
                <a:cubicBezTo>
                  <a:pt x="21600" y="16863"/>
                  <a:pt x="21600" y="16863"/>
                  <a:pt x="21600" y="16863"/>
                </a:cubicBezTo>
                <a:cubicBezTo>
                  <a:pt x="21600" y="0"/>
                  <a:pt x="21600" y="0"/>
                  <a:pt x="21600" y="0"/>
                </a:cubicBezTo>
                <a:cubicBezTo>
                  <a:pt x="16792" y="0"/>
                  <a:pt x="16792" y="0"/>
                  <a:pt x="16792" y="0"/>
                </a:cubicBezTo>
                <a:cubicBezTo>
                  <a:pt x="16792" y="0"/>
                  <a:pt x="16792" y="0"/>
                  <a:pt x="16792" y="0"/>
                </a:cubicBezTo>
                <a:close/>
              </a:path>
            </a:pathLst>
          </a:custGeom>
          <a:solidFill>
            <a:srgbClr val="FFFFFF"/>
          </a:solidFill>
          <a:ln w="12700">
            <a:miter lim="400000"/>
          </a:ln>
        </p:spPr>
        <p:txBody>
          <a:bodyPr lIns="54610" tIns="54610" rIns="54610" bIns="54610"/>
          <a:lstStyle/>
          <a:p>
            <a:pPr>
              <a:defRPr sz="1800"/>
            </a:pPr>
            <a:endParaRPr/>
          </a:p>
        </p:txBody>
      </p:sp>
      <p:sp>
        <p:nvSpPr>
          <p:cNvPr id="50" name="Body Level One…"/>
          <p:cNvSpPr txBox="1">
            <a:spLocks noGrp="1"/>
          </p:cNvSpPr>
          <p:nvPr>
            <p:ph type="body" sz="quarter" idx="1"/>
          </p:nvPr>
        </p:nvSpPr>
        <p:spPr>
          <a:xfrm>
            <a:off x="3925797" y="5390900"/>
            <a:ext cx="7267817" cy="216001"/>
          </a:xfrm>
          <a:prstGeom prst="rect">
            <a:avLst/>
          </a:prstGeom>
        </p:spPr>
        <p:txBody>
          <a:bodyPr>
            <a:normAutofit/>
          </a:bodyPr>
          <a:lstStyle>
            <a:lvl1pPr>
              <a:defRPr sz="900">
                <a:solidFill>
                  <a:srgbClr val="FFFFFF"/>
                </a:solidFill>
              </a:defRPr>
            </a:lvl1pPr>
            <a:lvl2pPr>
              <a:defRPr sz="900">
                <a:solidFill>
                  <a:srgbClr val="FFFFFF"/>
                </a:solidFill>
              </a:defRPr>
            </a:lvl2pPr>
            <a:lvl3pPr>
              <a:defRPr sz="900">
                <a:solidFill>
                  <a:srgbClr val="FFFFFF"/>
                </a:solidFill>
              </a:defRPr>
            </a:lvl3pPr>
            <a:lvl4pPr>
              <a:defRPr sz="900">
                <a:solidFill>
                  <a:srgbClr val="FFFFFF"/>
                </a:solidFill>
              </a:defRPr>
            </a:lvl4pPr>
            <a:lvl5pPr>
              <a:defRPr sz="9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51"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1067561">
              <a:defRPr sz="12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1_Divider 1">
    <p:spTree>
      <p:nvGrpSpPr>
        <p:cNvPr id="1" name=""/>
        <p:cNvGrpSpPr/>
        <p:nvPr/>
      </p:nvGrpSpPr>
      <p:grpSpPr>
        <a:xfrm>
          <a:off x="0" y="0"/>
          <a:ext cx="0" cy="0"/>
          <a:chOff x="0" y="0"/>
          <a:chExt cx="0" cy="0"/>
        </a:xfrm>
      </p:grpSpPr>
      <p:sp>
        <p:nvSpPr>
          <p:cNvPr id="594" name="object 3"/>
          <p:cNvSpPr/>
          <p:nvPr/>
        </p:nvSpPr>
        <p:spPr>
          <a:xfrm>
            <a:off x="1" y="1"/>
            <a:ext cx="1612801" cy="6858001"/>
          </a:xfrm>
          <a:prstGeom prst="rect">
            <a:avLst/>
          </a:prstGeom>
          <a:solidFill>
            <a:srgbClr val="470A68"/>
          </a:solidFill>
          <a:ln w="12700">
            <a:miter lim="400000"/>
          </a:ln>
        </p:spPr>
        <p:txBody>
          <a:bodyPr lIns="54610" tIns="54610" rIns="54610" bIns="54610"/>
          <a:lstStyle/>
          <a:p>
            <a:pPr>
              <a:defRPr sz="900"/>
            </a:pPr>
            <a:endParaRPr/>
          </a:p>
        </p:txBody>
      </p:sp>
      <p:sp>
        <p:nvSpPr>
          <p:cNvPr id="595" name="Title Text"/>
          <p:cNvSpPr txBox="1">
            <a:spLocks noGrp="1"/>
          </p:cNvSpPr>
          <p:nvPr>
            <p:ph type="title"/>
          </p:nvPr>
        </p:nvSpPr>
        <p:spPr>
          <a:xfrm>
            <a:off x="2441944" y="1004400"/>
            <a:ext cx="6958095" cy="1684660"/>
          </a:xfrm>
          <a:prstGeom prst="rect">
            <a:avLst/>
          </a:prstGeom>
        </p:spPr>
        <p:txBody>
          <a:bodyPr/>
          <a:lstStyle>
            <a:lvl1pPr>
              <a:lnSpc>
                <a:spcPts val="6900"/>
              </a:lnSpc>
              <a:defRPr sz="7800">
                <a:solidFill>
                  <a:srgbClr val="FFFFFF"/>
                </a:solidFill>
              </a:defRPr>
            </a:lvl1pPr>
          </a:lstStyle>
          <a:p>
            <a:r>
              <a:t>Title Text</a:t>
            </a:r>
          </a:p>
        </p:txBody>
      </p:sp>
      <p:sp>
        <p:nvSpPr>
          <p:cNvPr id="596" name="Body Level One…"/>
          <p:cNvSpPr txBox="1">
            <a:spLocks noGrp="1"/>
          </p:cNvSpPr>
          <p:nvPr>
            <p:ph type="body" sz="quarter" idx="1"/>
          </p:nvPr>
        </p:nvSpPr>
        <p:spPr>
          <a:xfrm>
            <a:off x="2441944" y="2824801"/>
            <a:ext cx="6958095" cy="162001"/>
          </a:xfrm>
          <a:prstGeom prst="rect">
            <a:avLst/>
          </a:prstGeom>
        </p:spPr>
        <p:txBody>
          <a:bodyPr>
            <a:normAutofit/>
          </a:bodyPr>
          <a:lstStyle>
            <a:lvl1pPr>
              <a:defRPr sz="700">
                <a:solidFill>
                  <a:srgbClr val="FFFFFF"/>
                </a:solidFill>
              </a:defRPr>
            </a:lvl1pPr>
            <a:lvl2pPr indent="321319">
              <a:defRPr sz="700">
                <a:solidFill>
                  <a:srgbClr val="FFFFFF"/>
                </a:solidFill>
              </a:defRPr>
            </a:lvl2pPr>
            <a:lvl3pPr marL="0" indent="642639">
              <a:buSzTx/>
              <a:buNone/>
              <a:defRPr sz="700">
                <a:solidFill>
                  <a:srgbClr val="FFFFFF"/>
                </a:solidFill>
              </a:defRPr>
            </a:lvl3pPr>
            <a:lvl4pPr marL="0" indent="963956">
              <a:buSzTx/>
              <a:buNone/>
              <a:defRPr sz="700">
                <a:solidFill>
                  <a:srgbClr val="FFFFFF"/>
                </a:solidFill>
              </a:defRPr>
            </a:lvl4pPr>
            <a:lvl5pPr marL="0" indent="1285276">
              <a:buSzTx/>
              <a:buNone/>
              <a:defRPr sz="7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597"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1067561">
              <a:defRPr sz="12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1_Divider 2">
    <p:spTree>
      <p:nvGrpSpPr>
        <p:cNvPr id="1" name=""/>
        <p:cNvGrpSpPr/>
        <p:nvPr/>
      </p:nvGrpSpPr>
      <p:grpSpPr>
        <a:xfrm>
          <a:off x="0" y="0"/>
          <a:ext cx="0" cy="0"/>
          <a:chOff x="0" y="0"/>
          <a:chExt cx="0" cy="0"/>
        </a:xfrm>
      </p:grpSpPr>
      <p:sp>
        <p:nvSpPr>
          <p:cNvPr id="604" name="object 3"/>
          <p:cNvSpPr/>
          <p:nvPr/>
        </p:nvSpPr>
        <p:spPr>
          <a:xfrm>
            <a:off x="1" y="1"/>
            <a:ext cx="1612801" cy="6858001"/>
          </a:xfrm>
          <a:prstGeom prst="rect">
            <a:avLst/>
          </a:prstGeom>
          <a:solidFill>
            <a:schemeClr val="accent5"/>
          </a:solidFill>
          <a:ln w="12700">
            <a:miter lim="400000"/>
          </a:ln>
        </p:spPr>
        <p:txBody>
          <a:bodyPr lIns="54610" tIns="54610" rIns="54610" bIns="54610"/>
          <a:lstStyle/>
          <a:p>
            <a:pPr>
              <a:defRPr sz="900"/>
            </a:pPr>
            <a:endParaRPr/>
          </a:p>
        </p:txBody>
      </p:sp>
      <p:sp>
        <p:nvSpPr>
          <p:cNvPr id="605" name="Title Text"/>
          <p:cNvSpPr txBox="1">
            <a:spLocks noGrp="1"/>
          </p:cNvSpPr>
          <p:nvPr>
            <p:ph type="title"/>
          </p:nvPr>
        </p:nvSpPr>
        <p:spPr>
          <a:xfrm>
            <a:off x="2441944" y="1004400"/>
            <a:ext cx="6958095" cy="1684660"/>
          </a:xfrm>
          <a:prstGeom prst="rect">
            <a:avLst/>
          </a:prstGeom>
        </p:spPr>
        <p:txBody>
          <a:bodyPr/>
          <a:lstStyle>
            <a:lvl1pPr defTabSz="481954">
              <a:lnSpc>
                <a:spcPts val="6900"/>
              </a:lnSpc>
              <a:defRPr sz="7800">
                <a:solidFill>
                  <a:srgbClr val="FFFFFF"/>
                </a:solidFill>
              </a:defRPr>
            </a:lvl1pPr>
          </a:lstStyle>
          <a:p>
            <a:r>
              <a:t>Title Text</a:t>
            </a:r>
          </a:p>
        </p:txBody>
      </p:sp>
      <p:sp>
        <p:nvSpPr>
          <p:cNvPr id="606" name="Body Level One…"/>
          <p:cNvSpPr txBox="1">
            <a:spLocks noGrp="1"/>
          </p:cNvSpPr>
          <p:nvPr>
            <p:ph type="body" sz="quarter" idx="1"/>
          </p:nvPr>
        </p:nvSpPr>
        <p:spPr>
          <a:xfrm>
            <a:off x="2441944" y="2824801"/>
            <a:ext cx="6958095" cy="162001"/>
          </a:xfrm>
          <a:prstGeom prst="rect">
            <a:avLst/>
          </a:prstGeom>
        </p:spPr>
        <p:txBody>
          <a:bodyPr>
            <a:normAutofit/>
          </a:bodyPr>
          <a:lstStyle>
            <a:lvl1pPr>
              <a:defRPr sz="700">
                <a:solidFill>
                  <a:srgbClr val="FFFFFF"/>
                </a:solidFill>
              </a:defRPr>
            </a:lvl1pPr>
            <a:lvl2pPr indent="321319">
              <a:defRPr sz="700">
                <a:solidFill>
                  <a:srgbClr val="FFFFFF"/>
                </a:solidFill>
              </a:defRPr>
            </a:lvl2pPr>
            <a:lvl3pPr marL="0" indent="642639">
              <a:buSzTx/>
              <a:buNone/>
              <a:defRPr sz="700">
                <a:solidFill>
                  <a:srgbClr val="FFFFFF"/>
                </a:solidFill>
              </a:defRPr>
            </a:lvl3pPr>
            <a:lvl4pPr marL="0" indent="963956">
              <a:buSzTx/>
              <a:buNone/>
              <a:defRPr sz="700">
                <a:solidFill>
                  <a:srgbClr val="FFFFFF"/>
                </a:solidFill>
              </a:defRPr>
            </a:lvl4pPr>
            <a:lvl5pPr marL="0" indent="1285276">
              <a:buSzTx/>
              <a:buNone/>
              <a:defRPr sz="7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607" name="Freeform 9"/>
          <p:cNvSpPr/>
          <p:nvPr/>
        </p:nvSpPr>
        <p:spPr>
          <a:xfrm>
            <a:off x="2441945" y="535472"/>
            <a:ext cx="1014902" cy="326270"/>
          </a:xfrm>
          <a:custGeom>
            <a:avLst/>
            <a:gdLst/>
            <a:ahLst/>
            <a:cxnLst>
              <a:cxn ang="0">
                <a:pos x="wd2" y="hd2"/>
              </a:cxn>
              <a:cxn ang="5400000">
                <a:pos x="wd2" y="hd2"/>
              </a:cxn>
              <a:cxn ang="10800000">
                <a:pos x="wd2" y="hd2"/>
              </a:cxn>
              <a:cxn ang="16200000">
                <a:pos x="wd2" y="hd2"/>
              </a:cxn>
            </a:cxnLst>
            <a:rect l="0" t="0" r="r" b="b"/>
            <a:pathLst>
              <a:path w="21600" h="21600" extrusionOk="0">
                <a:moveTo>
                  <a:pt x="21447" y="16484"/>
                </a:moveTo>
                <a:cubicBezTo>
                  <a:pt x="20302" y="16484"/>
                  <a:pt x="20302" y="16484"/>
                  <a:pt x="20302" y="16484"/>
                </a:cubicBezTo>
                <a:cubicBezTo>
                  <a:pt x="20531" y="14589"/>
                  <a:pt x="20531" y="14589"/>
                  <a:pt x="20531" y="14589"/>
                </a:cubicBezTo>
                <a:cubicBezTo>
                  <a:pt x="18242" y="14589"/>
                  <a:pt x="18242" y="14589"/>
                  <a:pt x="18242" y="14589"/>
                </a:cubicBezTo>
                <a:cubicBezTo>
                  <a:pt x="18089" y="16484"/>
                  <a:pt x="18089" y="16484"/>
                  <a:pt x="18089" y="16484"/>
                </a:cubicBezTo>
                <a:cubicBezTo>
                  <a:pt x="16944" y="16484"/>
                  <a:pt x="16944" y="16484"/>
                  <a:pt x="16944" y="16484"/>
                </a:cubicBezTo>
                <a:cubicBezTo>
                  <a:pt x="16944" y="16105"/>
                  <a:pt x="16944" y="16105"/>
                  <a:pt x="16944" y="16105"/>
                </a:cubicBezTo>
                <a:cubicBezTo>
                  <a:pt x="17020" y="15916"/>
                  <a:pt x="17020" y="15726"/>
                  <a:pt x="17020" y="15347"/>
                </a:cubicBezTo>
                <a:cubicBezTo>
                  <a:pt x="17249" y="13453"/>
                  <a:pt x="17784" y="11368"/>
                  <a:pt x="18623" y="11368"/>
                </a:cubicBezTo>
                <a:cubicBezTo>
                  <a:pt x="19005" y="11368"/>
                  <a:pt x="19387" y="11747"/>
                  <a:pt x="19310" y="13074"/>
                </a:cubicBezTo>
                <a:cubicBezTo>
                  <a:pt x="20684" y="13074"/>
                  <a:pt x="20684" y="13074"/>
                  <a:pt x="20684" y="13074"/>
                </a:cubicBezTo>
                <a:cubicBezTo>
                  <a:pt x="20760" y="12505"/>
                  <a:pt x="20837" y="11558"/>
                  <a:pt x="20531" y="10611"/>
                </a:cubicBezTo>
                <a:cubicBezTo>
                  <a:pt x="20302" y="9663"/>
                  <a:pt x="19692" y="9095"/>
                  <a:pt x="18929" y="9095"/>
                </a:cubicBezTo>
                <a:cubicBezTo>
                  <a:pt x="18394" y="9095"/>
                  <a:pt x="17631" y="9474"/>
                  <a:pt x="16944" y="10421"/>
                </a:cubicBezTo>
                <a:cubicBezTo>
                  <a:pt x="16944" y="379"/>
                  <a:pt x="16944" y="379"/>
                  <a:pt x="16944" y="379"/>
                </a:cubicBezTo>
                <a:cubicBezTo>
                  <a:pt x="21447" y="379"/>
                  <a:pt x="21447" y="379"/>
                  <a:pt x="21447" y="379"/>
                </a:cubicBezTo>
                <a:cubicBezTo>
                  <a:pt x="21447" y="16484"/>
                  <a:pt x="21447" y="16484"/>
                  <a:pt x="21447" y="16484"/>
                </a:cubicBezTo>
                <a:cubicBezTo>
                  <a:pt x="21447" y="16484"/>
                  <a:pt x="21447" y="16484"/>
                  <a:pt x="21447" y="16484"/>
                </a:cubicBezTo>
                <a:close/>
                <a:moveTo>
                  <a:pt x="18776" y="19137"/>
                </a:moveTo>
                <a:cubicBezTo>
                  <a:pt x="18547" y="19326"/>
                  <a:pt x="18318" y="19326"/>
                  <a:pt x="18089" y="19326"/>
                </a:cubicBezTo>
                <a:cubicBezTo>
                  <a:pt x="17402" y="19326"/>
                  <a:pt x="16944" y="18568"/>
                  <a:pt x="16944" y="16863"/>
                </a:cubicBezTo>
                <a:cubicBezTo>
                  <a:pt x="19005" y="16863"/>
                  <a:pt x="19005" y="16863"/>
                  <a:pt x="19005" y="16863"/>
                </a:cubicBezTo>
                <a:cubicBezTo>
                  <a:pt x="18776" y="19137"/>
                  <a:pt x="18776" y="19137"/>
                  <a:pt x="18776" y="19137"/>
                </a:cubicBezTo>
                <a:cubicBezTo>
                  <a:pt x="18776" y="19137"/>
                  <a:pt x="18776" y="19137"/>
                  <a:pt x="18776" y="19137"/>
                </a:cubicBezTo>
                <a:close/>
                <a:moveTo>
                  <a:pt x="16257" y="10042"/>
                </a:moveTo>
                <a:cubicBezTo>
                  <a:pt x="16257" y="12316"/>
                  <a:pt x="16257" y="12316"/>
                  <a:pt x="16257" y="12316"/>
                </a:cubicBezTo>
                <a:cubicBezTo>
                  <a:pt x="15952" y="13453"/>
                  <a:pt x="15723" y="14589"/>
                  <a:pt x="15647" y="15537"/>
                </a:cubicBezTo>
                <a:cubicBezTo>
                  <a:pt x="15570" y="15726"/>
                  <a:pt x="15570" y="16105"/>
                  <a:pt x="15570" y="16484"/>
                </a:cubicBezTo>
                <a:cubicBezTo>
                  <a:pt x="14883" y="16484"/>
                  <a:pt x="14883" y="16484"/>
                  <a:pt x="14883" y="16484"/>
                </a:cubicBezTo>
                <a:cubicBezTo>
                  <a:pt x="15494" y="9853"/>
                  <a:pt x="15494" y="9853"/>
                  <a:pt x="15494" y="9853"/>
                </a:cubicBezTo>
                <a:cubicBezTo>
                  <a:pt x="13586" y="9853"/>
                  <a:pt x="13586" y="9853"/>
                  <a:pt x="13586" y="9853"/>
                </a:cubicBezTo>
                <a:cubicBezTo>
                  <a:pt x="11907" y="16484"/>
                  <a:pt x="11907" y="16484"/>
                  <a:pt x="11907" y="16484"/>
                </a:cubicBezTo>
                <a:cubicBezTo>
                  <a:pt x="11754" y="16484"/>
                  <a:pt x="11754" y="16484"/>
                  <a:pt x="11754" y="16484"/>
                </a:cubicBezTo>
                <a:cubicBezTo>
                  <a:pt x="11754" y="379"/>
                  <a:pt x="11754" y="379"/>
                  <a:pt x="11754" y="379"/>
                </a:cubicBezTo>
                <a:cubicBezTo>
                  <a:pt x="16257" y="379"/>
                  <a:pt x="16257" y="379"/>
                  <a:pt x="16257" y="379"/>
                </a:cubicBezTo>
                <a:cubicBezTo>
                  <a:pt x="16257" y="10042"/>
                  <a:pt x="16257" y="10042"/>
                  <a:pt x="16257" y="10042"/>
                </a:cubicBezTo>
                <a:cubicBezTo>
                  <a:pt x="16257" y="10042"/>
                  <a:pt x="16257" y="10042"/>
                  <a:pt x="16257" y="10042"/>
                </a:cubicBezTo>
                <a:close/>
                <a:moveTo>
                  <a:pt x="13739" y="16484"/>
                </a:moveTo>
                <a:cubicBezTo>
                  <a:pt x="13052" y="16484"/>
                  <a:pt x="13052" y="16484"/>
                  <a:pt x="13052" y="16484"/>
                </a:cubicBezTo>
                <a:cubicBezTo>
                  <a:pt x="14120" y="12505"/>
                  <a:pt x="14120" y="12505"/>
                  <a:pt x="14120" y="12505"/>
                </a:cubicBezTo>
                <a:cubicBezTo>
                  <a:pt x="13739" y="16484"/>
                  <a:pt x="13739" y="16484"/>
                  <a:pt x="13739" y="16484"/>
                </a:cubicBezTo>
                <a:cubicBezTo>
                  <a:pt x="13739" y="16484"/>
                  <a:pt x="13739" y="16484"/>
                  <a:pt x="13739" y="16484"/>
                </a:cubicBezTo>
                <a:close/>
                <a:moveTo>
                  <a:pt x="11067" y="9853"/>
                </a:moveTo>
                <a:cubicBezTo>
                  <a:pt x="9922" y="9853"/>
                  <a:pt x="9922" y="9853"/>
                  <a:pt x="9922" y="9853"/>
                </a:cubicBezTo>
                <a:cubicBezTo>
                  <a:pt x="9159" y="16484"/>
                  <a:pt x="9159" y="16484"/>
                  <a:pt x="9159" y="16484"/>
                </a:cubicBezTo>
                <a:cubicBezTo>
                  <a:pt x="7938" y="16484"/>
                  <a:pt x="7938" y="16484"/>
                  <a:pt x="7938" y="16484"/>
                </a:cubicBezTo>
                <a:cubicBezTo>
                  <a:pt x="8548" y="15916"/>
                  <a:pt x="8930" y="14779"/>
                  <a:pt x="9083" y="13263"/>
                </a:cubicBezTo>
                <a:cubicBezTo>
                  <a:pt x="9159" y="12126"/>
                  <a:pt x="9083" y="11179"/>
                  <a:pt x="8930" y="10611"/>
                </a:cubicBezTo>
                <a:cubicBezTo>
                  <a:pt x="8625" y="9663"/>
                  <a:pt x="8014" y="9853"/>
                  <a:pt x="7480" y="9853"/>
                </a:cubicBezTo>
                <a:cubicBezTo>
                  <a:pt x="7404" y="9853"/>
                  <a:pt x="6564" y="9853"/>
                  <a:pt x="6564" y="9853"/>
                </a:cubicBezTo>
                <a:cubicBezTo>
                  <a:pt x="6564" y="379"/>
                  <a:pt x="6564" y="379"/>
                  <a:pt x="6564" y="379"/>
                </a:cubicBezTo>
                <a:cubicBezTo>
                  <a:pt x="11067" y="379"/>
                  <a:pt x="11067" y="379"/>
                  <a:pt x="11067" y="379"/>
                </a:cubicBezTo>
                <a:cubicBezTo>
                  <a:pt x="11067" y="9853"/>
                  <a:pt x="11067" y="9853"/>
                  <a:pt x="11067" y="9853"/>
                </a:cubicBezTo>
                <a:cubicBezTo>
                  <a:pt x="11067" y="9853"/>
                  <a:pt x="11067" y="9853"/>
                  <a:pt x="11067" y="9853"/>
                </a:cubicBezTo>
                <a:close/>
                <a:moveTo>
                  <a:pt x="10304" y="16484"/>
                </a:moveTo>
                <a:cubicBezTo>
                  <a:pt x="10762" y="12316"/>
                  <a:pt x="10762" y="12316"/>
                  <a:pt x="10762" y="12316"/>
                </a:cubicBezTo>
                <a:cubicBezTo>
                  <a:pt x="10838" y="16484"/>
                  <a:pt x="10838" y="16484"/>
                  <a:pt x="10838" y="16484"/>
                </a:cubicBezTo>
                <a:cubicBezTo>
                  <a:pt x="10304" y="16484"/>
                  <a:pt x="10304" y="16484"/>
                  <a:pt x="10304" y="16484"/>
                </a:cubicBezTo>
                <a:cubicBezTo>
                  <a:pt x="10304" y="16484"/>
                  <a:pt x="10304" y="16484"/>
                  <a:pt x="10304" y="16484"/>
                </a:cubicBezTo>
                <a:close/>
                <a:moveTo>
                  <a:pt x="7098" y="14968"/>
                </a:moveTo>
                <a:cubicBezTo>
                  <a:pt x="7098" y="14968"/>
                  <a:pt x="7098" y="14968"/>
                  <a:pt x="7098" y="14968"/>
                </a:cubicBezTo>
                <a:cubicBezTo>
                  <a:pt x="7022" y="14968"/>
                  <a:pt x="6946" y="14968"/>
                  <a:pt x="6946" y="14968"/>
                </a:cubicBezTo>
                <a:cubicBezTo>
                  <a:pt x="6869" y="14968"/>
                  <a:pt x="6793" y="14968"/>
                  <a:pt x="6793" y="14968"/>
                </a:cubicBezTo>
                <a:cubicBezTo>
                  <a:pt x="6488" y="14968"/>
                  <a:pt x="6488" y="14968"/>
                  <a:pt x="6488" y="14968"/>
                </a:cubicBezTo>
                <a:cubicBezTo>
                  <a:pt x="6640" y="13642"/>
                  <a:pt x="6640" y="13642"/>
                  <a:pt x="6640" y="13642"/>
                </a:cubicBezTo>
                <a:cubicBezTo>
                  <a:pt x="6640" y="13074"/>
                  <a:pt x="6640" y="13074"/>
                  <a:pt x="6640" y="13074"/>
                </a:cubicBezTo>
                <a:cubicBezTo>
                  <a:pt x="6793" y="11747"/>
                  <a:pt x="6793" y="11747"/>
                  <a:pt x="6793" y="11747"/>
                </a:cubicBezTo>
                <a:cubicBezTo>
                  <a:pt x="6869" y="11747"/>
                  <a:pt x="6946" y="11747"/>
                  <a:pt x="7022" y="11747"/>
                </a:cubicBezTo>
                <a:cubicBezTo>
                  <a:pt x="7251" y="11747"/>
                  <a:pt x="7251" y="11747"/>
                  <a:pt x="7251" y="11747"/>
                </a:cubicBezTo>
                <a:cubicBezTo>
                  <a:pt x="7633" y="11747"/>
                  <a:pt x="7861" y="11747"/>
                  <a:pt x="7938" y="11937"/>
                </a:cubicBezTo>
                <a:cubicBezTo>
                  <a:pt x="8014" y="12316"/>
                  <a:pt x="8014" y="12695"/>
                  <a:pt x="7938" y="13263"/>
                </a:cubicBezTo>
                <a:cubicBezTo>
                  <a:pt x="7785" y="14211"/>
                  <a:pt x="7633" y="14779"/>
                  <a:pt x="7098" y="14968"/>
                </a:cubicBezTo>
                <a:moveTo>
                  <a:pt x="5801" y="10421"/>
                </a:moveTo>
                <a:cubicBezTo>
                  <a:pt x="5724" y="10989"/>
                  <a:pt x="5724" y="10989"/>
                  <a:pt x="5724" y="10989"/>
                </a:cubicBezTo>
                <a:cubicBezTo>
                  <a:pt x="5114" y="16295"/>
                  <a:pt x="5114" y="16295"/>
                  <a:pt x="5114" y="16295"/>
                </a:cubicBezTo>
                <a:cubicBezTo>
                  <a:pt x="5114" y="16484"/>
                  <a:pt x="5114" y="16484"/>
                  <a:pt x="5114" y="16484"/>
                </a:cubicBezTo>
                <a:cubicBezTo>
                  <a:pt x="2977" y="16484"/>
                  <a:pt x="2977" y="16484"/>
                  <a:pt x="2977" y="16484"/>
                </a:cubicBezTo>
                <a:cubicBezTo>
                  <a:pt x="2824" y="15537"/>
                  <a:pt x="2824" y="15537"/>
                  <a:pt x="2824" y="15537"/>
                </a:cubicBezTo>
                <a:cubicBezTo>
                  <a:pt x="5114" y="9853"/>
                  <a:pt x="5114" y="9853"/>
                  <a:pt x="5114" y="9853"/>
                </a:cubicBezTo>
                <a:cubicBezTo>
                  <a:pt x="3664" y="9853"/>
                  <a:pt x="3664" y="9853"/>
                  <a:pt x="3664" y="9853"/>
                </a:cubicBezTo>
                <a:cubicBezTo>
                  <a:pt x="1908" y="14589"/>
                  <a:pt x="1908" y="14589"/>
                  <a:pt x="1908" y="14589"/>
                </a:cubicBezTo>
                <a:cubicBezTo>
                  <a:pt x="2442" y="9853"/>
                  <a:pt x="2442" y="9853"/>
                  <a:pt x="2442" y="9853"/>
                </a:cubicBezTo>
                <a:cubicBezTo>
                  <a:pt x="1374" y="9853"/>
                  <a:pt x="1374" y="9853"/>
                  <a:pt x="1374" y="9853"/>
                </a:cubicBezTo>
                <a:cubicBezTo>
                  <a:pt x="1374" y="379"/>
                  <a:pt x="1374" y="379"/>
                  <a:pt x="1374" y="379"/>
                </a:cubicBezTo>
                <a:cubicBezTo>
                  <a:pt x="5801" y="379"/>
                  <a:pt x="5801" y="379"/>
                  <a:pt x="5801" y="379"/>
                </a:cubicBezTo>
                <a:cubicBezTo>
                  <a:pt x="5801" y="10421"/>
                  <a:pt x="5801" y="10421"/>
                  <a:pt x="5801" y="10421"/>
                </a:cubicBezTo>
                <a:cubicBezTo>
                  <a:pt x="5801" y="10421"/>
                  <a:pt x="5801" y="10421"/>
                  <a:pt x="5801" y="10421"/>
                </a:cubicBezTo>
                <a:close/>
                <a:moveTo>
                  <a:pt x="1679" y="16484"/>
                </a:moveTo>
                <a:cubicBezTo>
                  <a:pt x="1679" y="16484"/>
                  <a:pt x="1679" y="16484"/>
                  <a:pt x="1679" y="16484"/>
                </a:cubicBezTo>
                <a:cubicBezTo>
                  <a:pt x="1679" y="16484"/>
                  <a:pt x="1679" y="16484"/>
                  <a:pt x="1679" y="16484"/>
                </a:cubicBezTo>
                <a:cubicBezTo>
                  <a:pt x="1679" y="16484"/>
                  <a:pt x="1679" y="16484"/>
                  <a:pt x="1679" y="16484"/>
                </a:cubicBezTo>
                <a:cubicBezTo>
                  <a:pt x="1679" y="16484"/>
                  <a:pt x="1679" y="16484"/>
                  <a:pt x="1679" y="16484"/>
                </a:cubicBezTo>
                <a:close/>
                <a:moveTo>
                  <a:pt x="16792" y="0"/>
                </a:moveTo>
                <a:cubicBezTo>
                  <a:pt x="16792" y="10800"/>
                  <a:pt x="16792" y="10800"/>
                  <a:pt x="16792" y="10800"/>
                </a:cubicBezTo>
                <a:cubicBezTo>
                  <a:pt x="16639" y="11179"/>
                  <a:pt x="16486" y="11368"/>
                  <a:pt x="16410" y="11747"/>
                </a:cubicBezTo>
                <a:cubicBezTo>
                  <a:pt x="16410" y="0"/>
                  <a:pt x="16410" y="0"/>
                  <a:pt x="16410" y="0"/>
                </a:cubicBezTo>
                <a:cubicBezTo>
                  <a:pt x="11601" y="0"/>
                  <a:pt x="11601" y="0"/>
                  <a:pt x="11601" y="0"/>
                </a:cubicBezTo>
                <a:cubicBezTo>
                  <a:pt x="11601" y="9853"/>
                  <a:pt x="11601" y="9853"/>
                  <a:pt x="11601" y="9853"/>
                </a:cubicBezTo>
                <a:cubicBezTo>
                  <a:pt x="11220" y="9853"/>
                  <a:pt x="11220" y="9853"/>
                  <a:pt x="11220" y="9853"/>
                </a:cubicBezTo>
                <a:cubicBezTo>
                  <a:pt x="11220" y="0"/>
                  <a:pt x="11220" y="0"/>
                  <a:pt x="11220" y="0"/>
                </a:cubicBezTo>
                <a:cubicBezTo>
                  <a:pt x="6411" y="0"/>
                  <a:pt x="6411" y="0"/>
                  <a:pt x="6411" y="0"/>
                </a:cubicBezTo>
                <a:cubicBezTo>
                  <a:pt x="6411" y="9853"/>
                  <a:pt x="6411" y="9853"/>
                  <a:pt x="6411" y="9853"/>
                </a:cubicBezTo>
                <a:cubicBezTo>
                  <a:pt x="6030" y="9853"/>
                  <a:pt x="6030" y="9853"/>
                  <a:pt x="6030" y="9853"/>
                </a:cubicBezTo>
                <a:cubicBezTo>
                  <a:pt x="6030" y="0"/>
                  <a:pt x="6030" y="0"/>
                  <a:pt x="6030" y="0"/>
                </a:cubicBezTo>
                <a:cubicBezTo>
                  <a:pt x="1221" y="0"/>
                  <a:pt x="1221" y="0"/>
                  <a:pt x="1221" y="0"/>
                </a:cubicBezTo>
                <a:cubicBezTo>
                  <a:pt x="1221" y="11179"/>
                  <a:pt x="1221" y="11179"/>
                  <a:pt x="1221" y="11179"/>
                </a:cubicBezTo>
                <a:cubicBezTo>
                  <a:pt x="0" y="21411"/>
                  <a:pt x="0" y="21411"/>
                  <a:pt x="0" y="21411"/>
                </a:cubicBezTo>
                <a:cubicBezTo>
                  <a:pt x="1069" y="21411"/>
                  <a:pt x="1069" y="21411"/>
                  <a:pt x="1069" y="21411"/>
                </a:cubicBezTo>
                <a:cubicBezTo>
                  <a:pt x="1603" y="16863"/>
                  <a:pt x="1603" y="16863"/>
                  <a:pt x="1603" y="16863"/>
                </a:cubicBezTo>
                <a:cubicBezTo>
                  <a:pt x="1755" y="16863"/>
                  <a:pt x="1755" y="16863"/>
                  <a:pt x="1755" y="16863"/>
                </a:cubicBezTo>
                <a:cubicBezTo>
                  <a:pt x="2671" y="21411"/>
                  <a:pt x="2671" y="21411"/>
                  <a:pt x="2671" y="21411"/>
                </a:cubicBezTo>
                <a:cubicBezTo>
                  <a:pt x="3969" y="21411"/>
                  <a:pt x="3969" y="21411"/>
                  <a:pt x="3969" y="21411"/>
                </a:cubicBezTo>
                <a:cubicBezTo>
                  <a:pt x="3053" y="16863"/>
                  <a:pt x="3053" y="16863"/>
                  <a:pt x="3053" y="16863"/>
                </a:cubicBezTo>
                <a:cubicBezTo>
                  <a:pt x="5037" y="16863"/>
                  <a:pt x="5037" y="16863"/>
                  <a:pt x="5037" y="16863"/>
                </a:cubicBezTo>
                <a:cubicBezTo>
                  <a:pt x="4503" y="21411"/>
                  <a:pt x="4503" y="21411"/>
                  <a:pt x="4503" y="21411"/>
                </a:cubicBezTo>
                <a:cubicBezTo>
                  <a:pt x="5648" y="21411"/>
                  <a:pt x="5648" y="21411"/>
                  <a:pt x="5648" y="21411"/>
                </a:cubicBezTo>
                <a:cubicBezTo>
                  <a:pt x="6182" y="16863"/>
                  <a:pt x="6182" y="16863"/>
                  <a:pt x="6182" y="16863"/>
                </a:cubicBezTo>
                <a:cubicBezTo>
                  <a:pt x="6488" y="16863"/>
                  <a:pt x="6488" y="16863"/>
                  <a:pt x="6488" y="16863"/>
                </a:cubicBezTo>
                <a:cubicBezTo>
                  <a:pt x="6488" y="16863"/>
                  <a:pt x="6488" y="16863"/>
                  <a:pt x="6488" y="16863"/>
                </a:cubicBezTo>
                <a:cubicBezTo>
                  <a:pt x="6869" y="16863"/>
                  <a:pt x="6869" y="16863"/>
                  <a:pt x="6869" y="16863"/>
                </a:cubicBezTo>
                <a:cubicBezTo>
                  <a:pt x="6869" y="16863"/>
                  <a:pt x="6869" y="16863"/>
                  <a:pt x="6869" y="16863"/>
                </a:cubicBezTo>
                <a:cubicBezTo>
                  <a:pt x="9083" y="16863"/>
                  <a:pt x="9083" y="16863"/>
                  <a:pt x="9083" y="16863"/>
                </a:cubicBezTo>
                <a:cubicBezTo>
                  <a:pt x="8548" y="21411"/>
                  <a:pt x="8548" y="21411"/>
                  <a:pt x="8548" y="21411"/>
                </a:cubicBezTo>
                <a:cubicBezTo>
                  <a:pt x="9770" y="21411"/>
                  <a:pt x="9770" y="21411"/>
                  <a:pt x="9770" y="21411"/>
                </a:cubicBezTo>
                <a:cubicBezTo>
                  <a:pt x="10304" y="16863"/>
                  <a:pt x="10304" y="16863"/>
                  <a:pt x="10304" y="16863"/>
                </a:cubicBezTo>
                <a:cubicBezTo>
                  <a:pt x="10838" y="16863"/>
                  <a:pt x="10838" y="16863"/>
                  <a:pt x="10838" y="16863"/>
                </a:cubicBezTo>
                <a:cubicBezTo>
                  <a:pt x="10838" y="21411"/>
                  <a:pt x="10838" y="21411"/>
                  <a:pt x="10838" y="21411"/>
                </a:cubicBezTo>
                <a:cubicBezTo>
                  <a:pt x="11830" y="21411"/>
                  <a:pt x="11830" y="21411"/>
                  <a:pt x="11830" y="21411"/>
                </a:cubicBezTo>
                <a:cubicBezTo>
                  <a:pt x="12975" y="16863"/>
                  <a:pt x="12975" y="16863"/>
                  <a:pt x="12975" y="16863"/>
                </a:cubicBezTo>
                <a:cubicBezTo>
                  <a:pt x="13739" y="16863"/>
                  <a:pt x="13739" y="16863"/>
                  <a:pt x="13739" y="16863"/>
                </a:cubicBezTo>
                <a:cubicBezTo>
                  <a:pt x="13357" y="21411"/>
                  <a:pt x="13357" y="21411"/>
                  <a:pt x="13357" y="21411"/>
                </a:cubicBezTo>
                <a:cubicBezTo>
                  <a:pt x="14502" y="21411"/>
                  <a:pt x="14502" y="21411"/>
                  <a:pt x="14502" y="21411"/>
                </a:cubicBezTo>
                <a:cubicBezTo>
                  <a:pt x="14883" y="16863"/>
                  <a:pt x="14883" y="16863"/>
                  <a:pt x="14883" y="16863"/>
                </a:cubicBezTo>
                <a:cubicBezTo>
                  <a:pt x="15570" y="16863"/>
                  <a:pt x="15570" y="16863"/>
                  <a:pt x="15570" y="16863"/>
                </a:cubicBezTo>
                <a:cubicBezTo>
                  <a:pt x="15494" y="18189"/>
                  <a:pt x="15647" y="19516"/>
                  <a:pt x="16028" y="20463"/>
                </a:cubicBezTo>
                <a:cubicBezTo>
                  <a:pt x="16486" y="21411"/>
                  <a:pt x="17173" y="21600"/>
                  <a:pt x="17707" y="21600"/>
                </a:cubicBezTo>
                <a:cubicBezTo>
                  <a:pt x="18394" y="21600"/>
                  <a:pt x="19158" y="21411"/>
                  <a:pt x="19845" y="21032"/>
                </a:cubicBezTo>
                <a:cubicBezTo>
                  <a:pt x="20302" y="16863"/>
                  <a:pt x="20302" y="16863"/>
                  <a:pt x="20302" y="16863"/>
                </a:cubicBezTo>
                <a:cubicBezTo>
                  <a:pt x="21600" y="16863"/>
                  <a:pt x="21600" y="16863"/>
                  <a:pt x="21600" y="16863"/>
                </a:cubicBezTo>
                <a:cubicBezTo>
                  <a:pt x="21600" y="0"/>
                  <a:pt x="21600" y="0"/>
                  <a:pt x="21600" y="0"/>
                </a:cubicBezTo>
                <a:cubicBezTo>
                  <a:pt x="16792" y="0"/>
                  <a:pt x="16792" y="0"/>
                  <a:pt x="16792" y="0"/>
                </a:cubicBezTo>
                <a:cubicBezTo>
                  <a:pt x="16792" y="0"/>
                  <a:pt x="16792" y="0"/>
                  <a:pt x="16792" y="0"/>
                </a:cubicBezTo>
                <a:close/>
              </a:path>
            </a:pathLst>
          </a:custGeom>
          <a:solidFill>
            <a:srgbClr val="FFFFFF"/>
          </a:solidFill>
          <a:ln w="12700">
            <a:miter lim="400000"/>
          </a:ln>
        </p:spPr>
        <p:txBody>
          <a:bodyPr lIns="54610" tIns="54610" rIns="54610" bIns="54610"/>
          <a:lstStyle/>
          <a:p>
            <a:pPr>
              <a:defRPr sz="2000"/>
            </a:pPr>
            <a:endParaRPr/>
          </a:p>
        </p:txBody>
      </p:sp>
      <p:sp>
        <p:nvSpPr>
          <p:cNvPr id="608"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1067561">
              <a:defRPr sz="12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1_Divider 3">
    <p:spTree>
      <p:nvGrpSpPr>
        <p:cNvPr id="1" name=""/>
        <p:cNvGrpSpPr/>
        <p:nvPr/>
      </p:nvGrpSpPr>
      <p:grpSpPr>
        <a:xfrm>
          <a:off x="0" y="0"/>
          <a:ext cx="0" cy="0"/>
          <a:chOff x="0" y="0"/>
          <a:chExt cx="0" cy="0"/>
        </a:xfrm>
      </p:grpSpPr>
      <p:sp>
        <p:nvSpPr>
          <p:cNvPr id="615" name="object 3"/>
          <p:cNvSpPr/>
          <p:nvPr/>
        </p:nvSpPr>
        <p:spPr>
          <a:xfrm>
            <a:off x="1" y="1"/>
            <a:ext cx="1612801" cy="6858001"/>
          </a:xfrm>
          <a:prstGeom prst="rect">
            <a:avLst/>
          </a:prstGeom>
          <a:solidFill>
            <a:schemeClr val="accent1"/>
          </a:solidFill>
          <a:ln w="12700">
            <a:miter lim="400000"/>
          </a:ln>
        </p:spPr>
        <p:txBody>
          <a:bodyPr lIns="54610" tIns="54610" rIns="54610" bIns="54610"/>
          <a:lstStyle/>
          <a:p>
            <a:pPr>
              <a:defRPr sz="900"/>
            </a:pPr>
            <a:endParaRPr/>
          </a:p>
        </p:txBody>
      </p:sp>
      <p:sp>
        <p:nvSpPr>
          <p:cNvPr id="616" name="Title Text"/>
          <p:cNvSpPr txBox="1">
            <a:spLocks noGrp="1"/>
          </p:cNvSpPr>
          <p:nvPr>
            <p:ph type="title"/>
          </p:nvPr>
        </p:nvSpPr>
        <p:spPr>
          <a:xfrm>
            <a:off x="2441944" y="1004400"/>
            <a:ext cx="6958095" cy="1684660"/>
          </a:xfrm>
          <a:prstGeom prst="rect">
            <a:avLst/>
          </a:prstGeom>
        </p:spPr>
        <p:txBody>
          <a:bodyPr/>
          <a:lstStyle>
            <a:lvl1pPr defTabSz="481954">
              <a:lnSpc>
                <a:spcPts val="6900"/>
              </a:lnSpc>
              <a:defRPr sz="7800">
                <a:solidFill>
                  <a:srgbClr val="FFFFFF"/>
                </a:solidFill>
              </a:defRPr>
            </a:lvl1pPr>
          </a:lstStyle>
          <a:p>
            <a:r>
              <a:t>Title Text</a:t>
            </a:r>
          </a:p>
        </p:txBody>
      </p:sp>
      <p:sp>
        <p:nvSpPr>
          <p:cNvPr id="617" name="Body Level One…"/>
          <p:cNvSpPr txBox="1">
            <a:spLocks noGrp="1"/>
          </p:cNvSpPr>
          <p:nvPr>
            <p:ph type="body" sz="quarter" idx="1"/>
          </p:nvPr>
        </p:nvSpPr>
        <p:spPr>
          <a:xfrm>
            <a:off x="2441944" y="2824801"/>
            <a:ext cx="6958095" cy="162001"/>
          </a:xfrm>
          <a:prstGeom prst="rect">
            <a:avLst/>
          </a:prstGeom>
        </p:spPr>
        <p:txBody>
          <a:bodyPr>
            <a:normAutofit/>
          </a:bodyPr>
          <a:lstStyle>
            <a:lvl1pPr>
              <a:defRPr sz="700">
                <a:solidFill>
                  <a:srgbClr val="FFFFFF"/>
                </a:solidFill>
              </a:defRPr>
            </a:lvl1pPr>
            <a:lvl2pPr indent="321319">
              <a:defRPr sz="700">
                <a:solidFill>
                  <a:srgbClr val="FFFFFF"/>
                </a:solidFill>
              </a:defRPr>
            </a:lvl2pPr>
            <a:lvl3pPr marL="0" indent="642639">
              <a:buSzTx/>
              <a:buNone/>
              <a:defRPr sz="700">
                <a:solidFill>
                  <a:srgbClr val="FFFFFF"/>
                </a:solidFill>
              </a:defRPr>
            </a:lvl3pPr>
            <a:lvl4pPr marL="0" indent="963956">
              <a:buSzTx/>
              <a:buNone/>
              <a:defRPr sz="700">
                <a:solidFill>
                  <a:srgbClr val="FFFFFF"/>
                </a:solidFill>
              </a:defRPr>
            </a:lvl4pPr>
            <a:lvl5pPr marL="0" indent="1285276">
              <a:buSzTx/>
              <a:buNone/>
              <a:defRPr sz="7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618" name="Freeform 6"/>
          <p:cNvSpPr/>
          <p:nvPr/>
        </p:nvSpPr>
        <p:spPr>
          <a:xfrm>
            <a:off x="2441945" y="535472"/>
            <a:ext cx="1014902" cy="326270"/>
          </a:xfrm>
          <a:custGeom>
            <a:avLst/>
            <a:gdLst/>
            <a:ahLst/>
            <a:cxnLst>
              <a:cxn ang="0">
                <a:pos x="wd2" y="hd2"/>
              </a:cxn>
              <a:cxn ang="5400000">
                <a:pos x="wd2" y="hd2"/>
              </a:cxn>
              <a:cxn ang="10800000">
                <a:pos x="wd2" y="hd2"/>
              </a:cxn>
              <a:cxn ang="16200000">
                <a:pos x="wd2" y="hd2"/>
              </a:cxn>
            </a:cxnLst>
            <a:rect l="0" t="0" r="r" b="b"/>
            <a:pathLst>
              <a:path w="21600" h="21600" extrusionOk="0">
                <a:moveTo>
                  <a:pt x="21447" y="16484"/>
                </a:moveTo>
                <a:cubicBezTo>
                  <a:pt x="20302" y="16484"/>
                  <a:pt x="20302" y="16484"/>
                  <a:pt x="20302" y="16484"/>
                </a:cubicBezTo>
                <a:cubicBezTo>
                  <a:pt x="20531" y="14589"/>
                  <a:pt x="20531" y="14589"/>
                  <a:pt x="20531" y="14589"/>
                </a:cubicBezTo>
                <a:cubicBezTo>
                  <a:pt x="18242" y="14589"/>
                  <a:pt x="18242" y="14589"/>
                  <a:pt x="18242" y="14589"/>
                </a:cubicBezTo>
                <a:cubicBezTo>
                  <a:pt x="18089" y="16484"/>
                  <a:pt x="18089" y="16484"/>
                  <a:pt x="18089" y="16484"/>
                </a:cubicBezTo>
                <a:cubicBezTo>
                  <a:pt x="16944" y="16484"/>
                  <a:pt x="16944" y="16484"/>
                  <a:pt x="16944" y="16484"/>
                </a:cubicBezTo>
                <a:cubicBezTo>
                  <a:pt x="16944" y="16105"/>
                  <a:pt x="16944" y="16105"/>
                  <a:pt x="16944" y="16105"/>
                </a:cubicBezTo>
                <a:cubicBezTo>
                  <a:pt x="17020" y="15916"/>
                  <a:pt x="17020" y="15726"/>
                  <a:pt x="17020" y="15347"/>
                </a:cubicBezTo>
                <a:cubicBezTo>
                  <a:pt x="17249" y="13453"/>
                  <a:pt x="17784" y="11368"/>
                  <a:pt x="18623" y="11368"/>
                </a:cubicBezTo>
                <a:cubicBezTo>
                  <a:pt x="19005" y="11368"/>
                  <a:pt x="19387" y="11747"/>
                  <a:pt x="19310" y="13074"/>
                </a:cubicBezTo>
                <a:cubicBezTo>
                  <a:pt x="20684" y="13074"/>
                  <a:pt x="20684" y="13074"/>
                  <a:pt x="20684" y="13074"/>
                </a:cubicBezTo>
                <a:cubicBezTo>
                  <a:pt x="20760" y="12505"/>
                  <a:pt x="20837" y="11558"/>
                  <a:pt x="20531" y="10611"/>
                </a:cubicBezTo>
                <a:cubicBezTo>
                  <a:pt x="20302" y="9663"/>
                  <a:pt x="19692" y="9095"/>
                  <a:pt x="18929" y="9095"/>
                </a:cubicBezTo>
                <a:cubicBezTo>
                  <a:pt x="18394" y="9095"/>
                  <a:pt x="17631" y="9474"/>
                  <a:pt x="16944" y="10421"/>
                </a:cubicBezTo>
                <a:cubicBezTo>
                  <a:pt x="16944" y="379"/>
                  <a:pt x="16944" y="379"/>
                  <a:pt x="16944" y="379"/>
                </a:cubicBezTo>
                <a:cubicBezTo>
                  <a:pt x="21447" y="379"/>
                  <a:pt x="21447" y="379"/>
                  <a:pt x="21447" y="379"/>
                </a:cubicBezTo>
                <a:cubicBezTo>
                  <a:pt x="21447" y="16484"/>
                  <a:pt x="21447" y="16484"/>
                  <a:pt x="21447" y="16484"/>
                </a:cubicBezTo>
                <a:cubicBezTo>
                  <a:pt x="21447" y="16484"/>
                  <a:pt x="21447" y="16484"/>
                  <a:pt x="21447" y="16484"/>
                </a:cubicBezTo>
                <a:close/>
                <a:moveTo>
                  <a:pt x="18776" y="19137"/>
                </a:moveTo>
                <a:cubicBezTo>
                  <a:pt x="18547" y="19326"/>
                  <a:pt x="18318" y="19326"/>
                  <a:pt x="18089" y="19326"/>
                </a:cubicBezTo>
                <a:cubicBezTo>
                  <a:pt x="17402" y="19326"/>
                  <a:pt x="16944" y="18568"/>
                  <a:pt x="16944" y="16863"/>
                </a:cubicBezTo>
                <a:cubicBezTo>
                  <a:pt x="19005" y="16863"/>
                  <a:pt x="19005" y="16863"/>
                  <a:pt x="19005" y="16863"/>
                </a:cubicBezTo>
                <a:cubicBezTo>
                  <a:pt x="18776" y="19137"/>
                  <a:pt x="18776" y="19137"/>
                  <a:pt x="18776" y="19137"/>
                </a:cubicBezTo>
                <a:cubicBezTo>
                  <a:pt x="18776" y="19137"/>
                  <a:pt x="18776" y="19137"/>
                  <a:pt x="18776" y="19137"/>
                </a:cubicBezTo>
                <a:close/>
                <a:moveTo>
                  <a:pt x="16257" y="10042"/>
                </a:moveTo>
                <a:cubicBezTo>
                  <a:pt x="16257" y="12316"/>
                  <a:pt x="16257" y="12316"/>
                  <a:pt x="16257" y="12316"/>
                </a:cubicBezTo>
                <a:cubicBezTo>
                  <a:pt x="15952" y="13453"/>
                  <a:pt x="15723" y="14589"/>
                  <a:pt x="15647" y="15537"/>
                </a:cubicBezTo>
                <a:cubicBezTo>
                  <a:pt x="15570" y="15726"/>
                  <a:pt x="15570" y="16105"/>
                  <a:pt x="15570" y="16484"/>
                </a:cubicBezTo>
                <a:cubicBezTo>
                  <a:pt x="14883" y="16484"/>
                  <a:pt x="14883" y="16484"/>
                  <a:pt x="14883" y="16484"/>
                </a:cubicBezTo>
                <a:cubicBezTo>
                  <a:pt x="15494" y="9853"/>
                  <a:pt x="15494" y="9853"/>
                  <a:pt x="15494" y="9853"/>
                </a:cubicBezTo>
                <a:cubicBezTo>
                  <a:pt x="13586" y="9853"/>
                  <a:pt x="13586" y="9853"/>
                  <a:pt x="13586" y="9853"/>
                </a:cubicBezTo>
                <a:cubicBezTo>
                  <a:pt x="11907" y="16484"/>
                  <a:pt x="11907" y="16484"/>
                  <a:pt x="11907" y="16484"/>
                </a:cubicBezTo>
                <a:cubicBezTo>
                  <a:pt x="11754" y="16484"/>
                  <a:pt x="11754" y="16484"/>
                  <a:pt x="11754" y="16484"/>
                </a:cubicBezTo>
                <a:cubicBezTo>
                  <a:pt x="11754" y="379"/>
                  <a:pt x="11754" y="379"/>
                  <a:pt x="11754" y="379"/>
                </a:cubicBezTo>
                <a:cubicBezTo>
                  <a:pt x="16257" y="379"/>
                  <a:pt x="16257" y="379"/>
                  <a:pt x="16257" y="379"/>
                </a:cubicBezTo>
                <a:cubicBezTo>
                  <a:pt x="16257" y="10042"/>
                  <a:pt x="16257" y="10042"/>
                  <a:pt x="16257" y="10042"/>
                </a:cubicBezTo>
                <a:cubicBezTo>
                  <a:pt x="16257" y="10042"/>
                  <a:pt x="16257" y="10042"/>
                  <a:pt x="16257" y="10042"/>
                </a:cubicBezTo>
                <a:close/>
                <a:moveTo>
                  <a:pt x="13739" y="16484"/>
                </a:moveTo>
                <a:cubicBezTo>
                  <a:pt x="13052" y="16484"/>
                  <a:pt x="13052" y="16484"/>
                  <a:pt x="13052" y="16484"/>
                </a:cubicBezTo>
                <a:cubicBezTo>
                  <a:pt x="14120" y="12505"/>
                  <a:pt x="14120" y="12505"/>
                  <a:pt x="14120" y="12505"/>
                </a:cubicBezTo>
                <a:cubicBezTo>
                  <a:pt x="13739" y="16484"/>
                  <a:pt x="13739" y="16484"/>
                  <a:pt x="13739" y="16484"/>
                </a:cubicBezTo>
                <a:cubicBezTo>
                  <a:pt x="13739" y="16484"/>
                  <a:pt x="13739" y="16484"/>
                  <a:pt x="13739" y="16484"/>
                </a:cubicBezTo>
                <a:close/>
                <a:moveTo>
                  <a:pt x="11067" y="9853"/>
                </a:moveTo>
                <a:cubicBezTo>
                  <a:pt x="9922" y="9853"/>
                  <a:pt x="9922" y="9853"/>
                  <a:pt x="9922" y="9853"/>
                </a:cubicBezTo>
                <a:cubicBezTo>
                  <a:pt x="9159" y="16484"/>
                  <a:pt x="9159" y="16484"/>
                  <a:pt x="9159" y="16484"/>
                </a:cubicBezTo>
                <a:cubicBezTo>
                  <a:pt x="7938" y="16484"/>
                  <a:pt x="7938" y="16484"/>
                  <a:pt x="7938" y="16484"/>
                </a:cubicBezTo>
                <a:cubicBezTo>
                  <a:pt x="8548" y="15916"/>
                  <a:pt x="8930" y="14779"/>
                  <a:pt x="9083" y="13263"/>
                </a:cubicBezTo>
                <a:cubicBezTo>
                  <a:pt x="9159" y="12126"/>
                  <a:pt x="9083" y="11179"/>
                  <a:pt x="8930" y="10611"/>
                </a:cubicBezTo>
                <a:cubicBezTo>
                  <a:pt x="8625" y="9663"/>
                  <a:pt x="8014" y="9853"/>
                  <a:pt x="7480" y="9853"/>
                </a:cubicBezTo>
                <a:cubicBezTo>
                  <a:pt x="7404" y="9853"/>
                  <a:pt x="6564" y="9853"/>
                  <a:pt x="6564" y="9853"/>
                </a:cubicBezTo>
                <a:cubicBezTo>
                  <a:pt x="6564" y="379"/>
                  <a:pt x="6564" y="379"/>
                  <a:pt x="6564" y="379"/>
                </a:cubicBezTo>
                <a:cubicBezTo>
                  <a:pt x="11067" y="379"/>
                  <a:pt x="11067" y="379"/>
                  <a:pt x="11067" y="379"/>
                </a:cubicBezTo>
                <a:cubicBezTo>
                  <a:pt x="11067" y="9853"/>
                  <a:pt x="11067" y="9853"/>
                  <a:pt x="11067" y="9853"/>
                </a:cubicBezTo>
                <a:cubicBezTo>
                  <a:pt x="11067" y="9853"/>
                  <a:pt x="11067" y="9853"/>
                  <a:pt x="11067" y="9853"/>
                </a:cubicBezTo>
                <a:close/>
                <a:moveTo>
                  <a:pt x="10304" y="16484"/>
                </a:moveTo>
                <a:cubicBezTo>
                  <a:pt x="10762" y="12316"/>
                  <a:pt x="10762" y="12316"/>
                  <a:pt x="10762" y="12316"/>
                </a:cubicBezTo>
                <a:cubicBezTo>
                  <a:pt x="10838" y="16484"/>
                  <a:pt x="10838" y="16484"/>
                  <a:pt x="10838" y="16484"/>
                </a:cubicBezTo>
                <a:cubicBezTo>
                  <a:pt x="10304" y="16484"/>
                  <a:pt x="10304" y="16484"/>
                  <a:pt x="10304" y="16484"/>
                </a:cubicBezTo>
                <a:cubicBezTo>
                  <a:pt x="10304" y="16484"/>
                  <a:pt x="10304" y="16484"/>
                  <a:pt x="10304" y="16484"/>
                </a:cubicBezTo>
                <a:close/>
                <a:moveTo>
                  <a:pt x="7098" y="14968"/>
                </a:moveTo>
                <a:cubicBezTo>
                  <a:pt x="7098" y="14968"/>
                  <a:pt x="7098" y="14968"/>
                  <a:pt x="7098" y="14968"/>
                </a:cubicBezTo>
                <a:cubicBezTo>
                  <a:pt x="7022" y="14968"/>
                  <a:pt x="6946" y="14968"/>
                  <a:pt x="6946" y="14968"/>
                </a:cubicBezTo>
                <a:cubicBezTo>
                  <a:pt x="6869" y="14968"/>
                  <a:pt x="6793" y="14968"/>
                  <a:pt x="6793" y="14968"/>
                </a:cubicBezTo>
                <a:cubicBezTo>
                  <a:pt x="6488" y="14968"/>
                  <a:pt x="6488" y="14968"/>
                  <a:pt x="6488" y="14968"/>
                </a:cubicBezTo>
                <a:cubicBezTo>
                  <a:pt x="6640" y="13642"/>
                  <a:pt x="6640" y="13642"/>
                  <a:pt x="6640" y="13642"/>
                </a:cubicBezTo>
                <a:cubicBezTo>
                  <a:pt x="6640" y="13074"/>
                  <a:pt x="6640" y="13074"/>
                  <a:pt x="6640" y="13074"/>
                </a:cubicBezTo>
                <a:cubicBezTo>
                  <a:pt x="6793" y="11747"/>
                  <a:pt x="6793" y="11747"/>
                  <a:pt x="6793" y="11747"/>
                </a:cubicBezTo>
                <a:cubicBezTo>
                  <a:pt x="6869" y="11747"/>
                  <a:pt x="6946" y="11747"/>
                  <a:pt x="7022" y="11747"/>
                </a:cubicBezTo>
                <a:cubicBezTo>
                  <a:pt x="7251" y="11747"/>
                  <a:pt x="7251" y="11747"/>
                  <a:pt x="7251" y="11747"/>
                </a:cubicBezTo>
                <a:cubicBezTo>
                  <a:pt x="7633" y="11747"/>
                  <a:pt x="7861" y="11747"/>
                  <a:pt x="7938" y="11937"/>
                </a:cubicBezTo>
                <a:cubicBezTo>
                  <a:pt x="8014" y="12316"/>
                  <a:pt x="8014" y="12695"/>
                  <a:pt x="7938" y="13263"/>
                </a:cubicBezTo>
                <a:cubicBezTo>
                  <a:pt x="7785" y="14211"/>
                  <a:pt x="7633" y="14779"/>
                  <a:pt x="7098" y="14968"/>
                </a:cubicBezTo>
                <a:moveTo>
                  <a:pt x="5801" y="10421"/>
                </a:moveTo>
                <a:cubicBezTo>
                  <a:pt x="5724" y="10989"/>
                  <a:pt x="5724" y="10989"/>
                  <a:pt x="5724" y="10989"/>
                </a:cubicBezTo>
                <a:cubicBezTo>
                  <a:pt x="5114" y="16295"/>
                  <a:pt x="5114" y="16295"/>
                  <a:pt x="5114" y="16295"/>
                </a:cubicBezTo>
                <a:cubicBezTo>
                  <a:pt x="5114" y="16484"/>
                  <a:pt x="5114" y="16484"/>
                  <a:pt x="5114" y="16484"/>
                </a:cubicBezTo>
                <a:cubicBezTo>
                  <a:pt x="2977" y="16484"/>
                  <a:pt x="2977" y="16484"/>
                  <a:pt x="2977" y="16484"/>
                </a:cubicBezTo>
                <a:cubicBezTo>
                  <a:pt x="2824" y="15537"/>
                  <a:pt x="2824" y="15537"/>
                  <a:pt x="2824" y="15537"/>
                </a:cubicBezTo>
                <a:cubicBezTo>
                  <a:pt x="5114" y="9853"/>
                  <a:pt x="5114" y="9853"/>
                  <a:pt x="5114" y="9853"/>
                </a:cubicBezTo>
                <a:cubicBezTo>
                  <a:pt x="3664" y="9853"/>
                  <a:pt x="3664" y="9853"/>
                  <a:pt x="3664" y="9853"/>
                </a:cubicBezTo>
                <a:cubicBezTo>
                  <a:pt x="1908" y="14589"/>
                  <a:pt x="1908" y="14589"/>
                  <a:pt x="1908" y="14589"/>
                </a:cubicBezTo>
                <a:cubicBezTo>
                  <a:pt x="2442" y="9853"/>
                  <a:pt x="2442" y="9853"/>
                  <a:pt x="2442" y="9853"/>
                </a:cubicBezTo>
                <a:cubicBezTo>
                  <a:pt x="1374" y="9853"/>
                  <a:pt x="1374" y="9853"/>
                  <a:pt x="1374" y="9853"/>
                </a:cubicBezTo>
                <a:cubicBezTo>
                  <a:pt x="1374" y="379"/>
                  <a:pt x="1374" y="379"/>
                  <a:pt x="1374" y="379"/>
                </a:cubicBezTo>
                <a:cubicBezTo>
                  <a:pt x="5801" y="379"/>
                  <a:pt x="5801" y="379"/>
                  <a:pt x="5801" y="379"/>
                </a:cubicBezTo>
                <a:cubicBezTo>
                  <a:pt x="5801" y="10421"/>
                  <a:pt x="5801" y="10421"/>
                  <a:pt x="5801" y="10421"/>
                </a:cubicBezTo>
                <a:cubicBezTo>
                  <a:pt x="5801" y="10421"/>
                  <a:pt x="5801" y="10421"/>
                  <a:pt x="5801" y="10421"/>
                </a:cubicBezTo>
                <a:close/>
                <a:moveTo>
                  <a:pt x="1679" y="16484"/>
                </a:moveTo>
                <a:cubicBezTo>
                  <a:pt x="1679" y="16484"/>
                  <a:pt x="1679" y="16484"/>
                  <a:pt x="1679" y="16484"/>
                </a:cubicBezTo>
                <a:cubicBezTo>
                  <a:pt x="1679" y="16484"/>
                  <a:pt x="1679" y="16484"/>
                  <a:pt x="1679" y="16484"/>
                </a:cubicBezTo>
                <a:cubicBezTo>
                  <a:pt x="1679" y="16484"/>
                  <a:pt x="1679" y="16484"/>
                  <a:pt x="1679" y="16484"/>
                </a:cubicBezTo>
                <a:cubicBezTo>
                  <a:pt x="1679" y="16484"/>
                  <a:pt x="1679" y="16484"/>
                  <a:pt x="1679" y="16484"/>
                </a:cubicBezTo>
                <a:close/>
                <a:moveTo>
                  <a:pt x="16792" y="0"/>
                </a:moveTo>
                <a:cubicBezTo>
                  <a:pt x="16792" y="10800"/>
                  <a:pt x="16792" y="10800"/>
                  <a:pt x="16792" y="10800"/>
                </a:cubicBezTo>
                <a:cubicBezTo>
                  <a:pt x="16639" y="11179"/>
                  <a:pt x="16486" y="11368"/>
                  <a:pt x="16410" y="11747"/>
                </a:cubicBezTo>
                <a:cubicBezTo>
                  <a:pt x="16410" y="0"/>
                  <a:pt x="16410" y="0"/>
                  <a:pt x="16410" y="0"/>
                </a:cubicBezTo>
                <a:cubicBezTo>
                  <a:pt x="11601" y="0"/>
                  <a:pt x="11601" y="0"/>
                  <a:pt x="11601" y="0"/>
                </a:cubicBezTo>
                <a:cubicBezTo>
                  <a:pt x="11601" y="9853"/>
                  <a:pt x="11601" y="9853"/>
                  <a:pt x="11601" y="9853"/>
                </a:cubicBezTo>
                <a:cubicBezTo>
                  <a:pt x="11220" y="9853"/>
                  <a:pt x="11220" y="9853"/>
                  <a:pt x="11220" y="9853"/>
                </a:cubicBezTo>
                <a:cubicBezTo>
                  <a:pt x="11220" y="0"/>
                  <a:pt x="11220" y="0"/>
                  <a:pt x="11220" y="0"/>
                </a:cubicBezTo>
                <a:cubicBezTo>
                  <a:pt x="6411" y="0"/>
                  <a:pt x="6411" y="0"/>
                  <a:pt x="6411" y="0"/>
                </a:cubicBezTo>
                <a:cubicBezTo>
                  <a:pt x="6411" y="9853"/>
                  <a:pt x="6411" y="9853"/>
                  <a:pt x="6411" y="9853"/>
                </a:cubicBezTo>
                <a:cubicBezTo>
                  <a:pt x="6030" y="9853"/>
                  <a:pt x="6030" y="9853"/>
                  <a:pt x="6030" y="9853"/>
                </a:cubicBezTo>
                <a:cubicBezTo>
                  <a:pt x="6030" y="0"/>
                  <a:pt x="6030" y="0"/>
                  <a:pt x="6030" y="0"/>
                </a:cubicBezTo>
                <a:cubicBezTo>
                  <a:pt x="1221" y="0"/>
                  <a:pt x="1221" y="0"/>
                  <a:pt x="1221" y="0"/>
                </a:cubicBezTo>
                <a:cubicBezTo>
                  <a:pt x="1221" y="11179"/>
                  <a:pt x="1221" y="11179"/>
                  <a:pt x="1221" y="11179"/>
                </a:cubicBezTo>
                <a:cubicBezTo>
                  <a:pt x="0" y="21411"/>
                  <a:pt x="0" y="21411"/>
                  <a:pt x="0" y="21411"/>
                </a:cubicBezTo>
                <a:cubicBezTo>
                  <a:pt x="1069" y="21411"/>
                  <a:pt x="1069" y="21411"/>
                  <a:pt x="1069" y="21411"/>
                </a:cubicBezTo>
                <a:cubicBezTo>
                  <a:pt x="1603" y="16863"/>
                  <a:pt x="1603" y="16863"/>
                  <a:pt x="1603" y="16863"/>
                </a:cubicBezTo>
                <a:cubicBezTo>
                  <a:pt x="1755" y="16863"/>
                  <a:pt x="1755" y="16863"/>
                  <a:pt x="1755" y="16863"/>
                </a:cubicBezTo>
                <a:cubicBezTo>
                  <a:pt x="2671" y="21411"/>
                  <a:pt x="2671" y="21411"/>
                  <a:pt x="2671" y="21411"/>
                </a:cubicBezTo>
                <a:cubicBezTo>
                  <a:pt x="3969" y="21411"/>
                  <a:pt x="3969" y="21411"/>
                  <a:pt x="3969" y="21411"/>
                </a:cubicBezTo>
                <a:cubicBezTo>
                  <a:pt x="3053" y="16863"/>
                  <a:pt x="3053" y="16863"/>
                  <a:pt x="3053" y="16863"/>
                </a:cubicBezTo>
                <a:cubicBezTo>
                  <a:pt x="5037" y="16863"/>
                  <a:pt x="5037" y="16863"/>
                  <a:pt x="5037" y="16863"/>
                </a:cubicBezTo>
                <a:cubicBezTo>
                  <a:pt x="4503" y="21411"/>
                  <a:pt x="4503" y="21411"/>
                  <a:pt x="4503" y="21411"/>
                </a:cubicBezTo>
                <a:cubicBezTo>
                  <a:pt x="5648" y="21411"/>
                  <a:pt x="5648" y="21411"/>
                  <a:pt x="5648" y="21411"/>
                </a:cubicBezTo>
                <a:cubicBezTo>
                  <a:pt x="6182" y="16863"/>
                  <a:pt x="6182" y="16863"/>
                  <a:pt x="6182" y="16863"/>
                </a:cubicBezTo>
                <a:cubicBezTo>
                  <a:pt x="6488" y="16863"/>
                  <a:pt x="6488" y="16863"/>
                  <a:pt x="6488" y="16863"/>
                </a:cubicBezTo>
                <a:cubicBezTo>
                  <a:pt x="6488" y="16863"/>
                  <a:pt x="6488" y="16863"/>
                  <a:pt x="6488" y="16863"/>
                </a:cubicBezTo>
                <a:cubicBezTo>
                  <a:pt x="6869" y="16863"/>
                  <a:pt x="6869" y="16863"/>
                  <a:pt x="6869" y="16863"/>
                </a:cubicBezTo>
                <a:cubicBezTo>
                  <a:pt x="6869" y="16863"/>
                  <a:pt x="6869" y="16863"/>
                  <a:pt x="6869" y="16863"/>
                </a:cubicBezTo>
                <a:cubicBezTo>
                  <a:pt x="9083" y="16863"/>
                  <a:pt x="9083" y="16863"/>
                  <a:pt x="9083" y="16863"/>
                </a:cubicBezTo>
                <a:cubicBezTo>
                  <a:pt x="8548" y="21411"/>
                  <a:pt x="8548" y="21411"/>
                  <a:pt x="8548" y="21411"/>
                </a:cubicBezTo>
                <a:cubicBezTo>
                  <a:pt x="9770" y="21411"/>
                  <a:pt x="9770" y="21411"/>
                  <a:pt x="9770" y="21411"/>
                </a:cubicBezTo>
                <a:cubicBezTo>
                  <a:pt x="10304" y="16863"/>
                  <a:pt x="10304" y="16863"/>
                  <a:pt x="10304" y="16863"/>
                </a:cubicBezTo>
                <a:cubicBezTo>
                  <a:pt x="10838" y="16863"/>
                  <a:pt x="10838" y="16863"/>
                  <a:pt x="10838" y="16863"/>
                </a:cubicBezTo>
                <a:cubicBezTo>
                  <a:pt x="10838" y="21411"/>
                  <a:pt x="10838" y="21411"/>
                  <a:pt x="10838" y="21411"/>
                </a:cubicBezTo>
                <a:cubicBezTo>
                  <a:pt x="11830" y="21411"/>
                  <a:pt x="11830" y="21411"/>
                  <a:pt x="11830" y="21411"/>
                </a:cubicBezTo>
                <a:cubicBezTo>
                  <a:pt x="12975" y="16863"/>
                  <a:pt x="12975" y="16863"/>
                  <a:pt x="12975" y="16863"/>
                </a:cubicBezTo>
                <a:cubicBezTo>
                  <a:pt x="13739" y="16863"/>
                  <a:pt x="13739" y="16863"/>
                  <a:pt x="13739" y="16863"/>
                </a:cubicBezTo>
                <a:cubicBezTo>
                  <a:pt x="13357" y="21411"/>
                  <a:pt x="13357" y="21411"/>
                  <a:pt x="13357" y="21411"/>
                </a:cubicBezTo>
                <a:cubicBezTo>
                  <a:pt x="14502" y="21411"/>
                  <a:pt x="14502" y="21411"/>
                  <a:pt x="14502" y="21411"/>
                </a:cubicBezTo>
                <a:cubicBezTo>
                  <a:pt x="14883" y="16863"/>
                  <a:pt x="14883" y="16863"/>
                  <a:pt x="14883" y="16863"/>
                </a:cubicBezTo>
                <a:cubicBezTo>
                  <a:pt x="15570" y="16863"/>
                  <a:pt x="15570" y="16863"/>
                  <a:pt x="15570" y="16863"/>
                </a:cubicBezTo>
                <a:cubicBezTo>
                  <a:pt x="15494" y="18189"/>
                  <a:pt x="15647" y="19516"/>
                  <a:pt x="16028" y="20463"/>
                </a:cubicBezTo>
                <a:cubicBezTo>
                  <a:pt x="16486" y="21411"/>
                  <a:pt x="17173" y="21600"/>
                  <a:pt x="17707" y="21600"/>
                </a:cubicBezTo>
                <a:cubicBezTo>
                  <a:pt x="18394" y="21600"/>
                  <a:pt x="19158" y="21411"/>
                  <a:pt x="19845" y="21032"/>
                </a:cubicBezTo>
                <a:cubicBezTo>
                  <a:pt x="20302" y="16863"/>
                  <a:pt x="20302" y="16863"/>
                  <a:pt x="20302" y="16863"/>
                </a:cubicBezTo>
                <a:cubicBezTo>
                  <a:pt x="21600" y="16863"/>
                  <a:pt x="21600" y="16863"/>
                  <a:pt x="21600" y="16863"/>
                </a:cubicBezTo>
                <a:cubicBezTo>
                  <a:pt x="21600" y="0"/>
                  <a:pt x="21600" y="0"/>
                  <a:pt x="21600" y="0"/>
                </a:cubicBezTo>
                <a:cubicBezTo>
                  <a:pt x="16792" y="0"/>
                  <a:pt x="16792" y="0"/>
                  <a:pt x="16792" y="0"/>
                </a:cubicBezTo>
                <a:cubicBezTo>
                  <a:pt x="16792" y="0"/>
                  <a:pt x="16792" y="0"/>
                  <a:pt x="16792" y="0"/>
                </a:cubicBezTo>
                <a:close/>
              </a:path>
            </a:pathLst>
          </a:custGeom>
          <a:solidFill>
            <a:srgbClr val="FFFFFF"/>
          </a:solidFill>
          <a:ln w="12700">
            <a:miter lim="400000"/>
          </a:ln>
        </p:spPr>
        <p:txBody>
          <a:bodyPr lIns="54610" tIns="54610" rIns="54610" bIns="54610"/>
          <a:lstStyle/>
          <a:p>
            <a:pPr>
              <a:defRPr sz="2000"/>
            </a:pPr>
            <a:endParaRPr/>
          </a:p>
        </p:txBody>
      </p:sp>
      <p:sp>
        <p:nvSpPr>
          <p:cNvPr id="619"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1067561">
              <a:defRPr sz="12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1_Divider 4">
    <p:spTree>
      <p:nvGrpSpPr>
        <p:cNvPr id="1" name=""/>
        <p:cNvGrpSpPr/>
        <p:nvPr/>
      </p:nvGrpSpPr>
      <p:grpSpPr>
        <a:xfrm>
          <a:off x="0" y="0"/>
          <a:ext cx="0" cy="0"/>
          <a:chOff x="0" y="0"/>
          <a:chExt cx="0" cy="0"/>
        </a:xfrm>
      </p:grpSpPr>
      <p:sp>
        <p:nvSpPr>
          <p:cNvPr id="626" name="object 3"/>
          <p:cNvSpPr/>
          <p:nvPr/>
        </p:nvSpPr>
        <p:spPr>
          <a:xfrm>
            <a:off x="1" y="1"/>
            <a:ext cx="1612801" cy="6858001"/>
          </a:xfrm>
          <a:prstGeom prst="rect">
            <a:avLst/>
          </a:prstGeom>
          <a:solidFill>
            <a:schemeClr val="accent4"/>
          </a:solidFill>
          <a:ln w="12700">
            <a:miter lim="400000"/>
          </a:ln>
        </p:spPr>
        <p:txBody>
          <a:bodyPr lIns="54610" tIns="54610" rIns="54610" bIns="54610"/>
          <a:lstStyle/>
          <a:p>
            <a:pPr>
              <a:defRPr sz="900"/>
            </a:pPr>
            <a:endParaRPr/>
          </a:p>
        </p:txBody>
      </p:sp>
      <p:sp>
        <p:nvSpPr>
          <p:cNvPr id="627" name="Title Text"/>
          <p:cNvSpPr txBox="1">
            <a:spLocks noGrp="1"/>
          </p:cNvSpPr>
          <p:nvPr>
            <p:ph type="title"/>
          </p:nvPr>
        </p:nvSpPr>
        <p:spPr>
          <a:xfrm>
            <a:off x="2441944" y="1004400"/>
            <a:ext cx="6958095" cy="1684660"/>
          </a:xfrm>
          <a:prstGeom prst="rect">
            <a:avLst/>
          </a:prstGeom>
        </p:spPr>
        <p:txBody>
          <a:bodyPr/>
          <a:lstStyle>
            <a:lvl1pPr defTabSz="481954">
              <a:lnSpc>
                <a:spcPts val="6900"/>
              </a:lnSpc>
              <a:defRPr sz="7800">
                <a:solidFill>
                  <a:srgbClr val="FFFFFF"/>
                </a:solidFill>
              </a:defRPr>
            </a:lvl1pPr>
          </a:lstStyle>
          <a:p>
            <a:r>
              <a:t>Title Text</a:t>
            </a:r>
          </a:p>
        </p:txBody>
      </p:sp>
      <p:sp>
        <p:nvSpPr>
          <p:cNvPr id="628" name="Body Level One…"/>
          <p:cNvSpPr txBox="1">
            <a:spLocks noGrp="1"/>
          </p:cNvSpPr>
          <p:nvPr>
            <p:ph type="body" sz="quarter" idx="1"/>
          </p:nvPr>
        </p:nvSpPr>
        <p:spPr>
          <a:xfrm>
            <a:off x="2441944" y="2824801"/>
            <a:ext cx="6958095" cy="162001"/>
          </a:xfrm>
          <a:prstGeom prst="rect">
            <a:avLst/>
          </a:prstGeom>
        </p:spPr>
        <p:txBody>
          <a:bodyPr>
            <a:normAutofit/>
          </a:bodyPr>
          <a:lstStyle>
            <a:lvl1pPr>
              <a:defRPr sz="700">
                <a:solidFill>
                  <a:srgbClr val="FFFFFF"/>
                </a:solidFill>
              </a:defRPr>
            </a:lvl1pPr>
            <a:lvl2pPr indent="321319">
              <a:defRPr sz="700">
                <a:solidFill>
                  <a:srgbClr val="FFFFFF"/>
                </a:solidFill>
              </a:defRPr>
            </a:lvl2pPr>
            <a:lvl3pPr marL="0" indent="642639">
              <a:buSzTx/>
              <a:buNone/>
              <a:defRPr sz="700">
                <a:solidFill>
                  <a:srgbClr val="FFFFFF"/>
                </a:solidFill>
              </a:defRPr>
            </a:lvl3pPr>
            <a:lvl4pPr marL="0" indent="963956">
              <a:buSzTx/>
              <a:buNone/>
              <a:defRPr sz="700">
                <a:solidFill>
                  <a:srgbClr val="FFFFFF"/>
                </a:solidFill>
              </a:defRPr>
            </a:lvl4pPr>
            <a:lvl5pPr marL="0" indent="1285276">
              <a:buSzTx/>
              <a:buNone/>
              <a:defRPr sz="7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629" name="Freeform 6"/>
          <p:cNvSpPr/>
          <p:nvPr/>
        </p:nvSpPr>
        <p:spPr>
          <a:xfrm>
            <a:off x="2441945" y="535472"/>
            <a:ext cx="1014902" cy="326270"/>
          </a:xfrm>
          <a:custGeom>
            <a:avLst/>
            <a:gdLst/>
            <a:ahLst/>
            <a:cxnLst>
              <a:cxn ang="0">
                <a:pos x="wd2" y="hd2"/>
              </a:cxn>
              <a:cxn ang="5400000">
                <a:pos x="wd2" y="hd2"/>
              </a:cxn>
              <a:cxn ang="10800000">
                <a:pos x="wd2" y="hd2"/>
              </a:cxn>
              <a:cxn ang="16200000">
                <a:pos x="wd2" y="hd2"/>
              </a:cxn>
            </a:cxnLst>
            <a:rect l="0" t="0" r="r" b="b"/>
            <a:pathLst>
              <a:path w="21600" h="21600" extrusionOk="0">
                <a:moveTo>
                  <a:pt x="21447" y="16484"/>
                </a:moveTo>
                <a:cubicBezTo>
                  <a:pt x="20302" y="16484"/>
                  <a:pt x="20302" y="16484"/>
                  <a:pt x="20302" y="16484"/>
                </a:cubicBezTo>
                <a:cubicBezTo>
                  <a:pt x="20531" y="14589"/>
                  <a:pt x="20531" y="14589"/>
                  <a:pt x="20531" y="14589"/>
                </a:cubicBezTo>
                <a:cubicBezTo>
                  <a:pt x="18242" y="14589"/>
                  <a:pt x="18242" y="14589"/>
                  <a:pt x="18242" y="14589"/>
                </a:cubicBezTo>
                <a:cubicBezTo>
                  <a:pt x="18089" y="16484"/>
                  <a:pt x="18089" y="16484"/>
                  <a:pt x="18089" y="16484"/>
                </a:cubicBezTo>
                <a:cubicBezTo>
                  <a:pt x="16944" y="16484"/>
                  <a:pt x="16944" y="16484"/>
                  <a:pt x="16944" y="16484"/>
                </a:cubicBezTo>
                <a:cubicBezTo>
                  <a:pt x="16944" y="16105"/>
                  <a:pt x="16944" y="16105"/>
                  <a:pt x="16944" y="16105"/>
                </a:cubicBezTo>
                <a:cubicBezTo>
                  <a:pt x="17020" y="15916"/>
                  <a:pt x="17020" y="15726"/>
                  <a:pt x="17020" y="15347"/>
                </a:cubicBezTo>
                <a:cubicBezTo>
                  <a:pt x="17249" y="13453"/>
                  <a:pt x="17784" y="11368"/>
                  <a:pt x="18623" y="11368"/>
                </a:cubicBezTo>
                <a:cubicBezTo>
                  <a:pt x="19005" y="11368"/>
                  <a:pt x="19387" y="11747"/>
                  <a:pt x="19310" y="13074"/>
                </a:cubicBezTo>
                <a:cubicBezTo>
                  <a:pt x="20684" y="13074"/>
                  <a:pt x="20684" y="13074"/>
                  <a:pt x="20684" y="13074"/>
                </a:cubicBezTo>
                <a:cubicBezTo>
                  <a:pt x="20760" y="12505"/>
                  <a:pt x="20837" y="11558"/>
                  <a:pt x="20531" y="10611"/>
                </a:cubicBezTo>
                <a:cubicBezTo>
                  <a:pt x="20302" y="9663"/>
                  <a:pt x="19692" y="9095"/>
                  <a:pt x="18929" y="9095"/>
                </a:cubicBezTo>
                <a:cubicBezTo>
                  <a:pt x="18394" y="9095"/>
                  <a:pt x="17631" y="9474"/>
                  <a:pt x="16944" y="10421"/>
                </a:cubicBezTo>
                <a:cubicBezTo>
                  <a:pt x="16944" y="379"/>
                  <a:pt x="16944" y="379"/>
                  <a:pt x="16944" y="379"/>
                </a:cubicBezTo>
                <a:cubicBezTo>
                  <a:pt x="21447" y="379"/>
                  <a:pt x="21447" y="379"/>
                  <a:pt x="21447" y="379"/>
                </a:cubicBezTo>
                <a:cubicBezTo>
                  <a:pt x="21447" y="16484"/>
                  <a:pt x="21447" y="16484"/>
                  <a:pt x="21447" y="16484"/>
                </a:cubicBezTo>
                <a:cubicBezTo>
                  <a:pt x="21447" y="16484"/>
                  <a:pt x="21447" y="16484"/>
                  <a:pt x="21447" y="16484"/>
                </a:cubicBezTo>
                <a:close/>
                <a:moveTo>
                  <a:pt x="18776" y="19137"/>
                </a:moveTo>
                <a:cubicBezTo>
                  <a:pt x="18547" y="19326"/>
                  <a:pt x="18318" y="19326"/>
                  <a:pt x="18089" y="19326"/>
                </a:cubicBezTo>
                <a:cubicBezTo>
                  <a:pt x="17402" y="19326"/>
                  <a:pt x="16944" y="18568"/>
                  <a:pt x="16944" y="16863"/>
                </a:cubicBezTo>
                <a:cubicBezTo>
                  <a:pt x="19005" y="16863"/>
                  <a:pt x="19005" y="16863"/>
                  <a:pt x="19005" y="16863"/>
                </a:cubicBezTo>
                <a:cubicBezTo>
                  <a:pt x="18776" y="19137"/>
                  <a:pt x="18776" y="19137"/>
                  <a:pt x="18776" y="19137"/>
                </a:cubicBezTo>
                <a:cubicBezTo>
                  <a:pt x="18776" y="19137"/>
                  <a:pt x="18776" y="19137"/>
                  <a:pt x="18776" y="19137"/>
                </a:cubicBezTo>
                <a:close/>
                <a:moveTo>
                  <a:pt x="16257" y="10042"/>
                </a:moveTo>
                <a:cubicBezTo>
                  <a:pt x="16257" y="12316"/>
                  <a:pt x="16257" y="12316"/>
                  <a:pt x="16257" y="12316"/>
                </a:cubicBezTo>
                <a:cubicBezTo>
                  <a:pt x="15952" y="13453"/>
                  <a:pt x="15723" y="14589"/>
                  <a:pt x="15647" y="15537"/>
                </a:cubicBezTo>
                <a:cubicBezTo>
                  <a:pt x="15570" y="15726"/>
                  <a:pt x="15570" y="16105"/>
                  <a:pt x="15570" y="16484"/>
                </a:cubicBezTo>
                <a:cubicBezTo>
                  <a:pt x="14883" y="16484"/>
                  <a:pt x="14883" y="16484"/>
                  <a:pt x="14883" y="16484"/>
                </a:cubicBezTo>
                <a:cubicBezTo>
                  <a:pt x="15494" y="9853"/>
                  <a:pt x="15494" y="9853"/>
                  <a:pt x="15494" y="9853"/>
                </a:cubicBezTo>
                <a:cubicBezTo>
                  <a:pt x="13586" y="9853"/>
                  <a:pt x="13586" y="9853"/>
                  <a:pt x="13586" y="9853"/>
                </a:cubicBezTo>
                <a:cubicBezTo>
                  <a:pt x="11907" y="16484"/>
                  <a:pt x="11907" y="16484"/>
                  <a:pt x="11907" y="16484"/>
                </a:cubicBezTo>
                <a:cubicBezTo>
                  <a:pt x="11754" y="16484"/>
                  <a:pt x="11754" y="16484"/>
                  <a:pt x="11754" y="16484"/>
                </a:cubicBezTo>
                <a:cubicBezTo>
                  <a:pt x="11754" y="379"/>
                  <a:pt x="11754" y="379"/>
                  <a:pt x="11754" y="379"/>
                </a:cubicBezTo>
                <a:cubicBezTo>
                  <a:pt x="16257" y="379"/>
                  <a:pt x="16257" y="379"/>
                  <a:pt x="16257" y="379"/>
                </a:cubicBezTo>
                <a:cubicBezTo>
                  <a:pt x="16257" y="10042"/>
                  <a:pt x="16257" y="10042"/>
                  <a:pt x="16257" y="10042"/>
                </a:cubicBezTo>
                <a:cubicBezTo>
                  <a:pt x="16257" y="10042"/>
                  <a:pt x="16257" y="10042"/>
                  <a:pt x="16257" y="10042"/>
                </a:cubicBezTo>
                <a:close/>
                <a:moveTo>
                  <a:pt x="13739" y="16484"/>
                </a:moveTo>
                <a:cubicBezTo>
                  <a:pt x="13052" y="16484"/>
                  <a:pt x="13052" y="16484"/>
                  <a:pt x="13052" y="16484"/>
                </a:cubicBezTo>
                <a:cubicBezTo>
                  <a:pt x="14120" y="12505"/>
                  <a:pt x="14120" y="12505"/>
                  <a:pt x="14120" y="12505"/>
                </a:cubicBezTo>
                <a:cubicBezTo>
                  <a:pt x="13739" y="16484"/>
                  <a:pt x="13739" y="16484"/>
                  <a:pt x="13739" y="16484"/>
                </a:cubicBezTo>
                <a:cubicBezTo>
                  <a:pt x="13739" y="16484"/>
                  <a:pt x="13739" y="16484"/>
                  <a:pt x="13739" y="16484"/>
                </a:cubicBezTo>
                <a:close/>
                <a:moveTo>
                  <a:pt x="11067" y="9853"/>
                </a:moveTo>
                <a:cubicBezTo>
                  <a:pt x="9922" y="9853"/>
                  <a:pt x="9922" y="9853"/>
                  <a:pt x="9922" y="9853"/>
                </a:cubicBezTo>
                <a:cubicBezTo>
                  <a:pt x="9159" y="16484"/>
                  <a:pt x="9159" y="16484"/>
                  <a:pt x="9159" y="16484"/>
                </a:cubicBezTo>
                <a:cubicBezTo>
                  <a:pt x="7938" y="16484"/>
                  <a:pt x="7938" y="16484"/>
                  <a:pt x="7938" y="16484"/>
                </a:cubicBezTo>
                <a:cubicBezTo>
                  <a:pt x="8548" y="15916"/>
                  <a:pt x="8930" y="14779"/>
                  <a:pt x="9083" y="13263"/>
                </a:cubicBezTo>
                <a:cubicBezTo>
                  <a:pt x="9159" y="12126"/>
                  <a:pt x="9083" y="11179"/>
                  <a:pt x="8930" y="10611"/>
                </a:cubicBezTo>
                <a:cubicBezTo>
                  <a:pt x="8625" y="9663"/>
                  <a:pt x="8014" y="9853"/>
                  <a:pt x="7480" y="9853"/>
                </a:cubicBezTo>
                <a:cubicBezTo>
                  <a:pt x="7404" y="9853"/>
                  <a:pt x="6564" y="9853"/>
                  <a:pt x="6564" y="9853"/>
                </a:cubicBezTo>
                <a:cubicBezTo>
                  <a:pt x="6564" y="379"/>
                  <a:pt x="6564" y="379"/>
                  <a:pt x="6564" y="379"/>
                </a:cubicBezTo>
                <a:cubicBezTo>
                  <a:pt x="11067" y="379"/>
                  <a:pt x="11067" y="379"/>
                  <a:pt x="11067" y="379"/>
                </a:cubicBezTo>
                <a:cubicBezTo>
                  <a:pt x="11067" y="9853"/>
                  <a:pt x="11067" y="9853"/>
                  <a:pt x="11067" y="9853"/>
                </a:cubicBezTo>
                <a:cubicBezTo>
                  <a:pt x="11067" y="9853"/>
                  <a:pt x="11067" y="9853"/>
                  <a:pt x="11067" y="9853"/>
                </a:cubicBezTo>
                <a:close/>
                <a:moveTo>
                  <a:pt x="10304" y="16484"/>
                </a:moveTo>
                <a:cubicBezTo>
                  <a:pt x="10762" y="12316"/>
                  <a:pt x="10762" y="12316"/>
                  <a:pt x="10762" y="12316"/>
                </a:cubicBezTo>
                <a:cubicBezTo>
                  <a:pt x="10838" y="16484"/>
                  <a:pt x="10838" y="16484"/>
                  <a:pt x="10838" y="16484"/>
                </a:cubicBezTo>
                <a:cubicBezTo>
                  <a:pt x="10304" y="16484"/>
                  <a:pt x="10304" y="16484"/>
                  <a:pt x="10304" y="16484"/>
                </a:cubicBezTo>
                <a:cubicBezTo>
                  <a:pt x="10304" y="16484"/>
                  <a:pt x="10304" y="16484"/>
                  <a:pt x="10304" y="16484"/>
                </a:cubicBezTo>
                <a:close/>
                <a:moveTo>
                  <a:pt x="7098" y="14968"/>
                </a:moveTo>
                <a:cubicBezTo>
                  <a:pt x="7098" y="14968"/>
                  <a:pt x="7098" y="14968"/>
                  <a:pt x="7098" y="14968"/>
                </a:cubicBezTo>
                <a:cubicBezTo>
                  <a:pt x="7022" y="14968"/>
                  <a:pt x="6946" y="14968"/>
                  <a:pt x="6946" y="14968"/>
                </a:cubicBezTo>
                <a:cubicBezTo>
                  <a:pt x="6869" y="14968"/>
                  <a:pt x="6793" y="14968"/>
                  <a:pt x="6793" y="14968"/>
                </a:cubicBezTo>
                <a:cubicBezTo>
                  <a:pt x="6488" y="14968"/>
                  <a:pt x="6488" y="14968"/>
                  <a:pt x="6488" y="14968"/>
                </a:cubicBezTo>
                <a:cubicBezTo>
                  <a:pt x="6640" y="13642"/>
                  <a:pt x="6640" y="13642"/>
                  <a:pt x="6640" y="13642"/>
                </a:cubicBezTo>
                <a:cubicBezTo>
                  <a:pt x="6640" y="13074"/>
                  <a:pt x="6640" y="13074"/>
                  <a:pt x="6640" y="13074"/>
                </a:cubicBezTo>
                <a:cubicBezTo>
                  <a:pt x="6793" y="11747"/>
                  <a:pt x="6793" y="11747"/>
                  <a:pt x="6793" y="11747"/>
                </a:cubicBezTo>
                <a:cubicBezTo>
                  <a:pt x="6869" y="11747"/>
                  <a:pt x="6946" y="11747"/>
                  <a:pt x="7022" y="11747"/>
                </a:cubicBezTo>
                <a:cubicBezTo>
                  <a:pt x="7251" y="11747"/>
                  <a:pt x="7251" y="11747"/>
                  <a:pt x="7251" y="11747"/>
                </a:cubicBezTo>
                <a:cubicBezTo>
                  <a:pt x="7633" y="11747"/>
                  <a:pt x="7861" y="11747"/>
                  <a:pt x="7938" y="11937"/>
                </a:cubicBezTo>
                <a:cubicBezTo>
                  <a:pt x="8014" y="12316"/>
                  <a:pt x="8014" y="12695"/>
                  <a:pt x="7938" y="13263"/>
                </a:cubicBezTo>
                <a:cubicBezTo>
                  <a:pt x="7785" y="14211"/>
                  <a:pt x="7633" y="14779"/>
                  <a:pt x="7098" y="14968"/>
                </a:cubicBezTo>
                <a:moveTo>
                  <a:pt x="5801" y="10421"/>
                </a:moveTo>
                <a:cubicBezTo>
                  <a:pt x="5724" y="10989"/>
                  <a:pt x="5724" y="10989"/>
                  <a:pt x="5724" y="10989"/>
                </a:cubicBezTo>
                <a:cubicBezTo>
                  <a:pt x="5114" y="16295"/>
                  <a:pt x="5114" y="16295"/>
                  <a:pt x="5114" y="16295"/>
                </a:cubicBezTo>
                <a:cubicBezTo>
                  <a:pt x="5114" y="16484"/>
                  <a:pt x="5114" y="16484"/>
                  <a:pt x="5114" y="16484"/>
                </a:cubicBezTo>
                <a:cubicBezTo>
                  <a:pt x="2977" y="16484"/>
                  <a:pt x="2977" y="16484"/>
                  <a:pt x="2977" y="16484"/>
                </a:cubicBezTo>
                <a:cubicBezTo>
                  <a:pt x="2824" y="15537"/>
                  <a:pt x="2824" y="15537"/>
                  <a:pt x="2824" y="15537"/>
                </a:cubicBezTo>
                <a:cubicBezTo>
                  <a:pt x="5114" y="9853"/>
                  <a:pt x="5114" y="9853"/>
                  <a:pt x="5114" y="9853"/>
                </a:cubicBezTo>
                <a:cubicBezTo>
                  <a:pt x="3664" y="9853"/>
                  <a:pt x="3664" y="9853"/>
                  <a:pt x="3664" y="9853"/>
                </a:cubicBezTo>
                <a:cubicBezTo>
                  <a:pt x="1908" y="14589"/>
                  <a:pt x="1908" y="14589"/>
                  <a:pt x="1908" y="14589"/>
                </a:cubicBezTo>
                <a:cubicBezTo>
                  <a:pt x="2442" y="9853"/>
                  <a:pt x="2442" y="9853"/>
                  <a:pt x="2442" y="9853"/>
                </a:cubicBezTo>
                <a:cubicBezTo>
                  <a:pt x="1374" y="9853"/>
                  <a:pt x="1374" y="9853"/>
                  <a:pt x="1374" y="9853"/>
                </a:cubicBezTo>
                <a:cubicBezTo>
                  <a:pt x="1374" y="379"/>
                  <a:pt x="1374" y="379"/>
                  <a:pt x="1374" y="379"/>
                </a:cubicBezTo>
                <a:cubicBezTo>
                  <a:pt x="5801" y="379"/>
                  <a:pt x="5801" y="379"/>
                  <a:pt x="5801" y="379"/>
                </a:cubicBezTo>
                <a:cubicBezTo>
                  <a:pt x="5801" y="10421"/>
                  <a:pt x="5801" y="10421"/>
                  <a:pt x="5801" y="10421"/>
                </a:cubicBezTo>
                <a:cubicBezTo>
                  <a:pt x="5801" y="10421"/>
                  <a:pt x="5801" y="10421"/>
                  <a:pt x="5801" y="10421"/>
                </a:cubicBezTo>
                <a:close/>
                <a:moveTo>
                  <a:pt x="1679" y="16484"/>
                </a:moveTo>
                <a:cubicBezTo>
                  <a:pt x="1679" y="16484"/>
                  <a:pt x="1679" y="16484"/>
                  <a:pt x="1679" y="16484"/>
                </a:cubicBezTo>
                <a:cubicBezTo>
                  <a:pt x="1679" y="16484"/>
                  <a:pt x="1679" y="16484"/>
                  <a:pt x="1679" y="16484"/>
                </a:cubicBezTo>
                <a:cubicBezTo>
                  <a:pt x="1679" y="16484"/>
                  <a:pt x="1679" y="16484"/>
                  <a:pt x="1679" y="16484"/>
                </a:cubicBezTo>
                <a:cubicBezTo>
                  <a:pt x="1679" y="16484"/>
                  <a:pt x="1679" y="16484"/>
                  <a:pt x="1679" y="16484"/>
                </a:cubicBezTo>
                <a:close/>
                <a:moveTo>
                  <a:pt x="16792" y="0"/>
                </a:moveTo>
                <a:cubicBezTo>
                  <a:pt x="16792" y="10800"/>
                  <a:pt x="16792" y="10800"/>
                  <a:pt x="16792" y="10800"/>
                </a:cubicBezTo>
                <a:cubicBezTo>
                  <a:pt x="16639" y="11179"/>
                  <a:pt x="16486" y="11368"/>
                  <a:pt x="16410" y="11747"/>
                </a:cubicBezTo>
                <a:cubicBezTo>
                  <a:pt x="16410" y="0"/>
                  <a:pt x="16410" y="0"/>
                  <a:pt x="16410" y="0"/>
                </a:cubicBezTo>
                <a:cubicBezTo>
                  <a:pt x="11601" y="0"/>
                  <a:pt x="11601" y="0"/>
                  <a:pt x="11601" y="0"/>
                </a:cubicBezTo>
                <a:cubicBezTo>
                  <a:pt x="11601" y="9853"/>
                  <a:pt x="11601" y="9853"/>
                  <a:pt x="11601" y="9853"/>
                </a:cubicBezTo>
                <a:cubicBezTo>
                  <a:pt x="11220" y="9853"/>
                  <a:pt x="11220" y="9853"/>
                  <a:pt x="11220" y="9853"/>
                </a:cubicBezTo>
                <a:cubicBezTo>
                  <a:pt x="11220" y="0"/>
                  <a:pt x="11220" y="0"/>
                  <a:pt x="11220" y="0"/>
                </a:cubicBezTo>
                <a:cubicBezTo>
                  <a:pt x="6411" y="0"/>
                  <a:pt x="6411" y="0"/>
                  <a:pt x="6411" y="0"/>
                </a:cubicBezTo>
                <a:cubicBezTo>
                  <a:pt x="6411" y="9853"/>
                  <a:pt x="6411" y="9853"/>
                  <a:pt x="6411" y="9853"/>
                </a:cubicBezTo>
                <a:cubicBezTo>
                  <a:pt x="6030" y="9853"/>
                  <a:pt x="6030" y="9853"/>
                  <a:pt x="6030" y="9853"/>
                </a:cubicBezTo>
                <a:cubicBezTo>
                  <a:pt x="6030" y="0"/>
                  <a:pt x="6030" y="0"/>
                  <a:pt x="6030" y="0"/>
                </a:cubicBezTo>
                <a:cubicBezTo>
                  <a:pt x="1221" y="0"/>
                  <a:pt x="1221" y="0"/>
                  <a:pt x="1221" y="0"/>
                </a:cubicBezTo>
                <a:cubicBezTo>
                  <a:pt x="1221" y="11179"/>
                  <a:pt x="1221" y="11179"/>
                  <a:pt x="1221" y="11179"/>
                </a:cubicBezTo>
                <a:cubicBezTo>
                  <a:pt x="0" y="21411"/>
                  <a:pt x="0" y="21411"/>
                  <a:pt x="0" y="21411"/>
                </a:cubicBezTo>
                <a:cubicBezTo>
                  <a:pt x="1069" y="21411"/>
                  <a:pt x="1069" y="21411"/>
                  <a:pt x="1069" y="21411"/>
                </a:cubicBezTo>
                <a:cubicBezTo>
                  <a:pt x="1603" y="16863"/>
                  <a:pt x="1603" y="16863"/>
                  <a:pt x="1603" y="16863"/>
                </a:cubicBezTo>
                <a:cubicBezTo>
                  <a:pt x="1755" y="16863"/>
                  <a:pt x="1755" y="16863"/>
                  <a:pt x="1755" y="16863"/>
                </a:cubicBezTo>
                <a:cubicBezTo>
                  <a:pt x="2671" y="21411"/>
                  <a:pt x="2671" y="21411"/>
                  <a:pt x="2671" y="21411"/>
                </a:cubicBezTo>
                <a:cubicBezTo>
                  <a:pt x="3969" y="21411"/>
                  <a:pt x="3969" y="21411"/>
                  <a:pt x="3969" y="21411"/>
                </a:cubicBezTo>
                <a:cubicBezTo>
                  <a:pt x="3053" y="16863"/>
                  <a:pt x="3053" y="16863"/>
                  <a:pt x="3053" y="16863"/>
                </a:cubicBezTo>
                <a:cubicBezTo>
                  <a:pt x="5037" y="16863"/>
                  <a:pt x="5037" y="16863"/>
                  <a:pt x="5037" y="16863"/>
                </a:cubicBezTo>
                <a:cubicBezTo>
                  <a:pt x="4503" y="21411"/>
                  <a:pt x="4503" y="21411"/>
                  <a:pt x="4503" y="21411"/>
                </a:cubicBezTo>
                <a:cubicBezTo>
                  <a:pt x="5648" y="21411"/>
                  <a:pt x="5648" y="21411"/>
                  <a:pt x="5648" y="21411"/>
                </a:cubicBezTo>
                <a:cubicBezTo>
                  <a:pt x="6182" y="16863"/>
                  <a:pt x="6182" y="16863"/>
                  <a:pt x="6182" y="16863"/>
                </a:cubicBezTo>
                <a:cubicBezTo>
                  <a:pt x="6488" y="16863"/>
                  <a:pt x="6488" y="16863"/>
                  <a:pt x="6488" y="16863"/>
                </a:cubicBezTo>
                <a:cubicBezTo>
                  <a:pt x="6488" y="16863"/>
                  <a:pt x="6488" y="16863"/>
                  <a:pt x="6488" y="16863"/>
                </a:cubicBezTo>
                <a:cubicBezTo>
                  <a:pt x="6869" y="16863"/>
                  <a:pt x="6869" y="16863"/>
                  <a:pt x="6869" y="16863"/>
                </a:cubicBezTo>
                <a:cubicBezTo>
                  <a:pt x="6869" y="16863"/>
                  <a:pt x="6869" y="16863"/>
                  <a:pt x="6869" y="16863"/>
                </a:cubicBezTo>
                <a:cubicBezTo>
                  <a:pt x="9083" y="16863"/>
                  <a:pt x="9083" y="16863"/>
                  <a:pt x="9083" y="16863"/>
                </a:cubicBezTo>
                <a:cubicBezTo>
                  <a:pt x="8548" y="21411"/>
                  <a:pt x="8548" y="21411"/>
                  <a:pt x="8548" y="21411"/>
                </a:cubicBezTo>
                <a:cubicBezTo>
                  <a:pt x="9770" y="21411"/>
                  <a:pt x="9770" y="21411"/>
                  <a:pt x="9770" y="21411"/>
                </a:cubicBezTo>
                <a:cubicBezTo>
                  <a:pt x="10304" y="16863"/>
                  <a:pt x="10304" y="16863"/>
                  <a:pt x="10304" y="16863"/>
                </a:cubicBezTo>
                <a:cubicBezTo>
                  <a:pt x="10838" y="16863"/>
                  <a:pt x="10838" y="16863"/>
                  <a:pt x="10838" y="16863"/>
                </a:cubicBezTo>
                <a:cubicBezTo>
                  <a:pt x="10838" y="21411"/>
                  <a:pt x="10838" y="21411"/>
                  <a:pt x="10838" y="21411"/>
                </a:cubicBezTo>
                <a:cubicBezTo>
                  <a:pt x="11830" y="21411"/>
                  <a:pt x="11830" y="21411"/>
                  <a:pt x="11830" y="21411"/>
                </a:cubicBezTo>
                <a:cubicBezTo>
                  <a:pt x="12975" y="16863"/>
                  <a:pt x="12975" y="16863"/>
                  <a:pt x="12975" y="16863"/>
                </a:cubicBezTo>
                <a:cubicBezTo>
                  <a:pt x="13739" y="16863"/>
                  <a:pt x="13739" y="16863"/>
                  <a:pt x="13739" y="16863"/>
                </a:cubicBezTo>
                <a:cubicBezTo>
                  <a:pt x="13357" y="21411"/>
                  <a:pt x="13357" y="21411"/>
                  <a:pt x="13357" y="21411"/>
                </a:cubicBezTo>
                <a:cubicBezTo>
                  <a:pt x="14502" y="21411"/>
                  <a:pt x="14502" y="21411"/>
                  <a:pt x="14502" y="21411"/>
                </a:cubicBezTo>
                <a:cubicBezTo>
                  <a:pt x="14883" y="16863"/>
                  <a:pt x="14883" y="16863"/>
                  <a:pt x="14883" y="16863"/>
                </a:cubicBezTo>
                <a:cubicBezTo>
                  <a:pt x="15570" y="16863"/>
                  <a:pt x="15570" y="16863"/>
                  <a:pt x="15570" y="16863"/>
                </a:cubicBezTo>
                <a:cubicBezTo>
                  <a:pt x="15494" y="18189"/>
                  <a:pt x="15647" y="19516"/>
                  <a:pt x="16028" y="20463"/>
                </a:cubicBezTo>
                <a:cubicBezTo>
                  <a:pt x="16486" y="21411"/>
                  <a:pt x="17173" y="21600"/>
                  <a:pt x="17707" y="21600"/>
                </a:cubicBezTo>
                <a:cubicBezTo>
                  <a:pt x="18394" y="21600"/>
                  <a:pt x="19158" y="21411"/>
                  <a:pt x="19845" y="21032"/>
                </a:cubicBezTo>
                <a:cubicBezTo>
                  <a:pt x="20302" y="16863"/>
                  <a:pt x="20302" y="16863"/>
                  <a:pt x="20302" y="16863"/>
                </a:cubicBezTo>
                <a:cubicBezTo>
                  <a:pt x="21600" y="16863"/>
                  <a:pt x="21600" y="16863"/>
                  <a:pt x="21600" y="16863"/>
                </a:cubicBezTo>
                <a:cubicBezTo>
                  <a:pt x="21600" y="0"/>
                  <a:pt x="21600" y="0"/>
                  <a:pt x="21600" y="0"/>
                </a:cubicBezTo>
                <a:cubicBezTo>
                  <a:pt x="16792" y="0"/>
                  <a:pt x="16792" y="0"/>
                  <a:pt x="16792" y="0"/>
                </a:cubicBezTo>
                <a:cubicBezTo>
                  <a:pt x="16792" y="0"/>
                  <a:pt x="16792" y="0"/>
                  <a:pt x="16792" y="0"/>
                </a:cubicBezTo>
                <a:close/>
              </a:path>
            </a:pathLst>
          </a:custGeom>
          <a:solidFill>
            <a:srgbClr val="FFFFFF"/>
          </a:solidFill>
          <a:ln w="12700">
            <a:miter lim="400000"/>
          </a:ln>
        </p:spPr>
        <p:txBody>
          <a:bodyPr lIns="54610" tIns="54610" rIns="54610" bIns="54610"/>
          <a:lstStyle/>
          <a:p>
            <a:pPr>
              <a:defRPr sz="2000"/>
            </a:pPr>
            <a:endParaRPr/>
          </a:p>
        </p:txBody>
      </p:sp>
      <p:sp>
        <p:nvSpPr>
          <p:cNvPr id="630"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1067561">
              <a:defRPr sz="12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SLIDE 5 - Singular image">
    <p:spTree>
      <p:nvGrpSpPr>
        <p:cNvPr id="1" name=""/>
        <p:cNvGrpSpPr/>
        <p:nvPr/>
      </p:nvGrpSpPr>
      <p:grpSpPr>
        <a:xfrm>
          <a:off x="0" y="0"/>
          <a:ext cx="0" cy="0"/>
          <a:chOff x="0" y="0"/>
          <a:chExt cx="0" cy="0"/>
        </a:xfrm>
      </p:grpSpPr>
      <p:pic>
        <p:nvPicPr>
          <p:cNvPr id="58" name="Picture 8" descr="Picture 8"/>
          <p:cNvPicPr>
            <a:picLocks noChangeAspect="1"/>
          </p:cNvPicPr>
          <p:nvPr/>
        </p:nvPicPr>
        <p:blipFill>
          <a:blip r:embed="rId2"/>
          <a:stretch>
            <a:fillRect/>
          </a:stretch>
        </p:blipFill>
        <p:spPr>
          <a:xfrm>
            <a:off x="-2770" y="1"/>
            <a:ext cx="12194772" cy="6858001"/>
          </a:xfrm>
          <a:prstGeom prst="rect">
            <a:avLst/>
          </a:prstGeom>
          <a:ln w="12700">
            <a:miter lim="400000"/>
          </a:ln>
        </p:spPr>
      </p:pic>
      <p:sp>
        <p:nvSpPr>
          <p:cNvPr id="59" name="object 3"/>
          <p:cNvSpPr/>
          <p:nvPr/>
        </p:nvSpPr>
        <p:spPr>
          <a:xfrm>
            <a:off x="1" y="1"/>
            <a:ext cx="1587732" cy="6858001"/>
          </a:xfrm>
          <a:prstGeom prst="rect">
            <a:avLst/>
          </a:prstGeom>
          <a:solidFill>
            <a:srgbClr val="00338D"/>
          </a:solidFill>
          <a:ln w="12700">
            <a:miter lim="400000"/>
          </a:ln>
        </p:spPr>
        <p:txBody>
          <a:bodyPr lIns="54610" tIns="54610" rIns="54610" bIns="54610"/>
          <a:lstStyle/>
          <a:p>
            <a:pPr>
              <a:defRPr sz="1500"/>
            </a:pPr>
            <a:endParaRPr/>
          </a:p>
        </p:txBody>
      </p:sp>
      <p:sp>
        <p:nvSpPr>
          <p:cNvPr id="60" name="Title Text"/>
          <p:cNvSpPr txBox="1">
            <a:spLocks noGrp="1"/>
          </p:cNvSpPr>
          <p:nvPr>
            <p:ph type="title"/>
          </p:nvPr>
        </p:nvSpPr>
        <p:spPr>
          <a:xfrm>
            <a:off x="2709863" y="1435300"/>
            <a:ext cx="7022749" cy="3510002"/>
          </a:xfrm>
          <a:prstGeom prst="rect">
            <a:avLst/>
          </a:prstGeom>
        </p:spPr>
        <p:txBody>
          <a:bodyPr/>
          <a:lstStyle>
            <a:lvl1pPr>
              <a:defRPr sz="9700">
                <a:solidFill>
                  <a:srgbClr val="FFFFFF"/>
                </a:solidFill>
              </a:defRPr>
            </a:lvl1pPr>
          </a:lstStyle>
          <a:p>
            <a:r>
              <a:t>Title Text</a:t>
            </a:r>
          </a:p>
        </p:txBody>
      </p:sp>
      <p:sp>
        <p:nvSpPr>
          <p:cNvPr id="61" name="Freeform 19"/>
          <p:cNvSpPr/>
          <p:nvPr/>
        </p:nvSpPr>
        <p:spPr>
          <a:xfrm>
            <a:off x="2729164" y="524433"/>
            <a:ext cx="1079151" cy="439654"/>
          </a:xfrm>
          <a:custGeom>
            <a:avLst/>
            <a:gdLst/>
            <a:ahLst/>
            <a:cxnLst>
              <a:cxn ang="0">
                <a:pos x="wd2" y="hd2"/>
              </a:cxn>
              <a:cxn ang="5400000">
                <a:pos x="wd2" y="hd2"/>
              </a:cxn>
              <a:cxn ang="10800000">
                <a:pos x="wd2" y="hd2"/>
              </a:cxn>
              <a:cxn ang="16200000">
                <a:pos x="wd2" y="hd2"/>
              </a:cxn>
            </a:cxnLst>
            <a:rect l="0" t="0" r="r" b="b"/>
            <a:pathLst>
              <a:path w="21600" h="21600" extrusionOk="0">
                <a:moveTo>
                  <a:pt x="21447" y="16484"/>
                </a:moveTo>
                <a:cubicBezTo>
                  <a:pt x="20302" y="16484"/>
                  <a:pt x="20302" y="16484"/>
                  <a:pt x="20302" y="16484"/>
                </a:cubicBezTo>
                <a:cubicBezTo>
                  <a:pt x="20531" y="14589"/>
                  <a:pt x="20531" y="14589"/>
                  <a:pt x="20531" y="14589"/>
                </a:cubicBezTo>
                <a:cubicBezTo>
                  <a:pt x="18242" y="14589"/>
                  <a:pt x="18242" y="14589"/>
                  <a:pt x="18242" y="14589"/>
                </a:cubicBezTo>
                <a:cubicBezTo>
                  <a:pt x="18089" y="16484"/>
                  <a:pt x="18089" y="16484"/>
                  <a:pt x="18089" y="16484"/>
                </a:cubicBezTo>
                <a:cubicBezTo>
                  <a:pt x="16944" y="16484"/>
                  <a:pt x="16944" y="16484"/>
                  <a:pt x="16944" y="16484"/>
                </a:cubicBezTo>
                <a:cubicBezTo>
                  <a:pt x="16944" y="16105"/>
                  <a:pt x="16944" y="16105"/>
                  <a:pt x="16944" y="16105"/>
                </a:cubicBezTo>
                <a:cubicBezTo>
                  <a:pt x="17020" y="15916"/>
                  <a:pt x="17020" y="15726"/>
                  <a:pt x="17020" y="15347"/>
                </a:cubicBezTo>
                <a:cubicBezTo>
                  <a:pt x="17249" y="13453"/>
                  <a:pt x="17784" y="11368"/>
                  <a:pt x="18623" y="11368"/>
                </a:cubicBezTo>
                <a:cubicBezTo>
                  <a:pt x="19005" y="11368"/>
                  <a:pt x="19387" y="11747"/>
                  <a:pt x="19310" y="13074"/>
                </a:cubicBezTo>
                <a:cubicBezTo>
                  <a:pt x="20684" y="13074"/>
                  <a:pt x="20684" y="13074"/>
                  <a:pt x="20684" y="13074"/>
                </a:cubicBezTo>
                <a:cubicBezTo>
                  <a:pt x="20760" y="12505"/>
                  <a:pt x="20837" y="11558"/>
                  <a:pt x="20531" y="10611"/>
                </a:cubicBezTo>
                <a:cubicBezTo>
                  <a:pt x="20302" y="9663"/>
                  <a:pt x="19692" y="9095"/>
                  <a:pt x="18929" y="9095"/>
                </a:cubicBezTo>
                <a:cubicBezTo>
                  <a:pt x="18394" y="9095"/>
                  <a:pt x="17631" y="9474"/>
                  <a:pt x="16944" y="10421"/>
                </a:cubicBezTo>
                <a:cubicBezTo>
                  <a:pt x="16944" y="379"/>
                  <a:pt x="16944" y="379"/>
                  <a:pt x="16944" y="379"/>
                </a:cubicBezTo>
                <a:cubicBezTo>
                  <a:pt x="21447" y="379"/>
                  <a:pt x="21447" y="379"/>
                  <a:pt x="21447" y="379"/>
                </a:cubicBezTo>
                <a:cubicBezTo>
                  <a:pt x="21447" y="16484"/>
                  <a:pt x="21447" y="16484"/>
                  <a:pt x="21447" y="16484"/>
                </a:cubicBezTo>
                <a:cubicBezTo>
                  <a:pt x="21447" y="16484"/>
                  <a:pt x="21447" y="16484"/>
                  <a:pt x="21447" y="16484"/>
                </a:cubicBezTo>
                <a:close/>
                <a:moveTo>
                  <a:pt x="18776" y="19137"/>
                </a:moveTo>
                <a:cubicBezTo>
                  <a:pt x="18547" y="19326"/>
                  <a:pt x="18318" y="19326"/>
                  <a:pt x="18089" y="19326"/>
                </a:cubicBezTo>
                <a:cubicBezTo>
                  <a:pt x="17402" y="19326"/>
                  <a:pt x="16944" y="18568"/>
                  <a:pt x="16944" y="16863"/>
                </a:cubicBezTo>
                <a:cubicBezTo>
                  <a:pt x="19005" y="16863"/>
                  <a:pt x="19005" y="16863"/>
                  <a:pt x="19005" y="16863"/>
                </a:cubicBezTo>
                <a:cubicBezTo>
                  <a:pt x="18776" y="19137"/>
                  <a:pt x="18776" y="19137"/>
                  <a:pt x="18776" y="19137"/>
                </a:cubicBezTo>
                <a:cubicBezTo>
                  <a:pt x="18776" y="19137"/>
                  <a:pt x="18776" y="19137"/>
                  <a:pt x="18776" y="19137"/>
                </a:cubicBezTo>
                <a:close/>
                <a:moveTo>
                  <a:pt x="16257" y="10042"/>
                </a:moveTo>
                <a:cubicBezTo>
                  <a:pt x="16257" y="12316"/>
                  <a:pt x="16257" y="12316"/>
                  <a:pt x="16257" y="12316"/>
                </a:cubicBezTo>
                <a:cubicBezTo>
                  <a:pt x="15952" y="13453"/>
                  <a:pt x="15723" y="14589"/>
                  <a:pt x="15647" y="15537"/>
                </a:cubicBezTo>
                <a:cubicBezTo>
                  <a:pt x="15570" y="15726"/>
                  <a:pt x="15570" y="16105"/>
                  <a:pt x="15570" y="16484"/>
                </a:cubicBezTo>
                <a:cubicBezTo>
                  <a:pt x="14883" y="16484"/>
                  <a:pt x="14883" y="16484"/>
                  <a:pt x="14883" y="16484"/>
                </a:cubicBezTo>
                <a:cubicBezTo>
                  <a:pt x="15494" y="9853"/>
                  <a:pt x="15494" y="9853"/>
                  <a:pt x="15494" y="9853"/>
                </a:cubicBezTo>
                <a:cubicBezTo>
                  <a:pt x="13586" y="9853"/>
                  <a:pt x="13586" y="9853"/>
                  <a:pt x="13586" y="9853"/>
                </a:cubicBezTo>
                <a:cubicBezTo>
                  <a:pt x="11907" y="16484"/>
                  <a:pt x="11907" y="16484"/>
                  <a:pt x="11907" y="16484"/>
                </a:cubicBezTo>
                <a:cubicBezTo>
                  <a:pt x="11754" y="16484"/>
                  <a:pt x="11754" y="16484"/>
                  <a:pt x="11754" y="16484"/>
                </a:cubicBezTo>
                <a:cubicBezTo>
                  <a:pt x="11754" y="379"/>
                  <a:pt x="11754" y="379"/>
                  <a:pt x="11754" y="379"/>
                </a:cubicBezTo>
                <a:cubicBezTo>
                  <a:pt x="16257" y="379"/>
                  <a:pt x="16257" y="379"/>
                  <a:pt x="16257" y="379"/>
                </a:cubicBezTo>
                <a:cubicBezTo>
                  <a:pt x="16257" y="10042"/>
                  <a:pt x="16257" y="10042"/>
                  <a:pt x="16257" y="10042"/>
                </a:cubicBezTo>
                <a:cubicBezTo>
                  <a:pt x="16257" y="10042"/>
                  <a:pt x="16257" y="10042"/>
                  <a:pt x="16257" y="10042"/>
                </a:cubicBezTo>
                <a:close/>
                <a:moveTo>
                  <a:pt x="13739" y="16484"/>
                </a:moveTo>
                <a:cubicBezTo>
                  <a:pt x="13052" y="16484"/>
                  <a:pt x="13052" y="16484"/>
                  <a:pt x="13052" y="16484"/>
                </a:cubicBezTo>
                <a:cubicBezTo>
                  <a:pt x="14120" y="12505"/>
                  <a:pt x="14120" y="12505"/>
                  <a:pt x="14120" y="12505"/>
                </a:cubicBezTo>
                <a:cubicBezTo>
                  <a:pt x="13739" y="16484"/>
                  <a:pt x="13739" y="16484"/>
                  <a:pt x="13739" y="16484"/>
                </a:cubicBezTo>
                <a:cubicBezTo>
                  <a:pt x="13739" y="16484"/>
                  <a:pt x="13739" y="16484"/>
                  <a:pt x="13739" y="16484"/>
                </a:cubicBezTo>
                <a:close/>
                <a:moveTo>
                  <a:pt x="11067" y="9853"/>
                </a:moveTo>
                <a:cubicBezTo>
                  <a:pt x="9922" y="9853"/>
                  <a:pt x="9922" y="9853"/>
                  <a:pt x="9922" y="9853"/>
                </a:cubicBezTo>
                <a:cubicBezTo>
                  <a:pt x="9159" y="16484"/>
                  <a:pt x="9159" y="16484"/>
                  <a:pt x="9159" y="16484"/>
                </a:cubicBezTo>
                <a:cubicBezTo>
                  <a:pt x="7938" y="16484"/>
                  <a:pt x="7938" y="16484"/>
                  <a:pt x="7938" y="16484"/>
                </a:cubicBezTo>
                <a:cubicBezTo>
                  <a:pt x="8548" y="15916"/>
                  <a:pt x="8930" y="14779"/>
                  <a:pt x="9083" y="13263"/>
                </a:cubicBezTo>
                <a:cubicBezTo>
                  <a:pt x="9159" y="12126"/>
                  <a:pt x="9083" y="11179"/>
                  <a:pt x="8930" y="10611"/>
                </a:cubicBezTo>
                <a:cubicBezTo>
                  <a:pt x="8625" y="9663"/>
                  <a:pt x="8014" y="9853"/>
                  <a:pt x="7480" y="9853"/>
                </a:cubicBezTo>
                <a:cubicBezTo>
                  <a:pt x="7404" y="9853"/>
                  <a:pt x="6564" y="9853"/>
                  <a:pt x="6564" y="9853"/>
                </a:cubicBezTo>
                <a:cubicBezTo>
                  <a:pt x="6564" y="379"/>
                  <a:pt x="6564" y="379"/>
                  <a:pt x="6564" y="379"/>
                </a:cubicBezTo>
                <a:cubicBezTo>
                  <a:pt x="11067" y="379"/>
                  <a:pt x="11067" y="379"/>
                  <a:pt x="11067" y="379"/>
                </a:cubicBezTo>
                <a:cubicBezTo>
                  <a:pt x="11067" y="9853"/>
                  <a:pt x="11067" y="9853"/>
                  <a:pt x="11067" y="9853"/>
                </a:cubicBezTo>
                <a:cubicBezTo>
                  <a:pt x="11067" y="9853"/>
                  <a:pt x="11067" y="9853"/>
                  <a:pt x="11067" y="9853"/>
                </a:cubicBezTo>
                <a:close/>
                <a:moveTo>
                  <a:pt x="10304" y="16484"/>
                </a:moveTo>
                <a:cubicBezTo>
                  <a:pt x="10762" y="12316"/>
                  <a:pt x="10762" y="12316"/>
                  <a:pt x="10762" y="12316"/>
                </a:cubicBezTo>
                <a:cubicBezTo>
                  <a:pt x="10838" y="16484"/>
                  <a:pt x="10838" y="16484"/>
                  <a:pt x="10838" y="16484"/>
                </a:cubicBezTo>
                <a:cubicBezTo>
                  <a:pt x="10304" y="16484"/>
                  <a:pt x="10304" y="16484"/>
                  <a:pt x="10304" y="16484"/>
                </a:cubicBezTo>
                <a:cubicBezTo>
                  <a:pt x="10304" y="16484"/>
                  <a:pt x="10304" y="16484"/>
                  <a:pt x="10304" y="16484"/>
                </a:cubicBezTo>
                <a:close/>
                <a:moveTo>
                  <a:pt x="7098" y="14968"/>
                </a:moveTo>
                <a:cubicBezTo>
                  <a:pt x="7098" y="14968"/>
                  <a:pt x="7098" y="14968"/>
                  <a:pt x="7098" y="14968"/>
                </a:cubicBezTo>
                <a:cubicBezTo>
                  <a:pt x="7022" y="14968"/>
                  <a:pt x="6946" y="14968"/>
                  <a:pt x="6946" y="14968"/>
                </a:cubicBezTo>
                <a:cubicBezTo>
                  <a:pt x="6869" y="14968"/>
                  <a:pt x="6793" y="14968"/>
                  <a:pt x="6793" y="14968"/>
                </a:cubicBezTo>
                <a:cubicBezTo>
                  <a:pt x="6488" y="14968"/>
                  <a:pt x="6488" y="14968"/>
                  <a:pt x="6488" y="14968"/>
                </a:cubicBezTo>
                <a:cubicBezTo>
                  <a:pt x="6640" y="13642"/>
                  <a:pt x="6640" y="13642"/>
                  <a:pt x="6640" y="13642"/>
                </a:cubicBezTo>
                <a:cubicBezTo>
                  <a:pt x="6640" y="13074"/>
                  <a:pt x="6640" y="13074"/>
                  <a:pt x="6640" y="13074"/>
                </a:cubicBezTo>
                <a:cubicBezTo>
                  <a:pt x="6793" y="11747"/>
                  <a:pt x="6793" y="11747"/>
                  <a:pt x="6793" y="11747"/>
                </a:cubicBezTo>
                <a:cubicBezTo>
                  <a:pt x="6869" y="11747"/>
                  <a:pt x="6946" y="11747"/>
                  <a:pt x="7022" y="11747"/>
                </a:cubicBezTo>
                <a:cubicBezTo>
                  <a:pt x="7251" y="11747"/>
                  <a:pt x="7251" y="11747"/>
                  <a:pt x="7251" y="11747"/>
                </a:cubicBezTo>
                <a:cubicBezTo>
                  <a:pt x="7633" y="11747"/>
                  <a:pt x="7861" y="11747"/>
                  <a:pt x="7938" y="11937"/>
                </a:cubicBezTo>
                <a:cubicBezTo>
                  <a:pt x="8014" y="12316"/>
                  <a:pt x="8014" y="12695"/>
                  <a:pt x="7938" y="13263"/>
                </a:cubicBezTo>
                <a:cubicBezTo>
                  <a:pt x="7785" y="14211"/>
                  <a:pt x="7633" y="14779"/>
                  <a:pt x="7098" y="14968"/>
                </a:cubicBezTo>
                <a:moveTo>
                  <a:pt x="5801" y="10421"/>
                </a:moveTo>
                <a:cubicBezTo>
                  <a:pt x="5724" y="10989"/>
                  <a:pt x="5724" y="10989"/>
                  <a:pt x="5724" y="10989"/>
                </a:cubicBezTo>
                <a:cubicBezTo>
                  <a:pt x="5114" y="16295"/>
                  <a:pt x="5114" y="16295"/>
                  <a:pt x="5114" y="16295"/>
                </a:cubicBezTo>
                <a:cubicBezTo>
                  <a:pt x="5114" y="16484"/>
                  <a:pt x="5114" y="16484"/>
                  <a:pt x="5114" y="16484"/>
                </a:cubicBezTo>
                <a:cubicBezTo>
                  <a:pt x="2977" y="16484"/>
                  <a:pt x="2977" y="16484"/>
                  <a:pt x="2977" y="16484"/>
                </a:cubicBezTo>
                <a:cubicBezTo>
                  <a:pt x="2824" y="15537"/>
                  <a:pt x="2824" y="15537"/>
                  <a:pt x="2824" y="15537"/>
                </a:cubicBezTo>
                <a:cubicBezTo>
                  <a:pt x="5114" y="9853"/>
                  <a:pt x="5114" y="9853"/>
                  <a:pt x="5114" y="9853"/>
                </a:cubicBezTo>
                <a:cubicBezTo>
                  <a:pt x="3664" y="9853"/>
                  <a:pt x="3664" y="9853"/>
                  <a:pt x="3664" y="9853"/>
                </a:cubicBezTo>
                <a:cubicBezTo>
                  <a:pt x="1908" y="14589"/>
                  <a:pt x="1908" y="14589"/>
                  <a:pt x="1908" y="14589"/>
                </a:cubicBezTo>
                <a:cubicBezTo>
                  <a:pt x="2442" y="9853"/>
                  <a:pt x="2442" y="9853"/>
                  <a:pt x="2442" y="9853"/>
                </a:cubicBezTo>
                <a:cubicBezTo>
                  <a:pt x="1374" y="9853"/>
                  <a:pt x="1374" y="9853"/>
                  <a:pt x="1374" y="9853"/>
                </a:cubicBezTo>
                <a:cubicBezTo>
                  <a:pt x="1374" y="379"/>
                  <a:pt x="1374" y="379"/>
                  <a:pt x="1374" y="379"/>
                </a:cubicBezTo>
                <a:cubicBezTo>
                  <a:pt x="5801" y="379"/>
                  <a:pt x="5801" y="379"/>
                  <a:pt x="5801" y="379"/>
                </a:cubicBezTo>
                <a:cubicBezTo>
                  <a:pt x="5801" y="10421"/>
                  <a:pt x="5801" y="10421"/>
                  <a:pt x="5801" y="10421"/>
                </a:cubicBezTo>
                <a:cubicBezTo>
                  <a:pt x="5801" y="10421"/>
                  <a:pt x="5801" y="10421"/>
                  <a:pt x="5801" y="10421"/>
                </a:cubicBezTo>
                <a:close/>
                <a:moveTo>
                  <a:pt x="1679" y="16484"/>
                </a:moveTo>
                <a:cubicBezTo>
                  <a:pt x="1679" y="16484"/>
                  <a:pt x="1679" y="16484"/>
                  <a:pt x="1679" y="16484"/>
                </a:cubicBezTo>
                <a:cubicBezTo>
                  <a:pt x="1679" y="16484"/>
                  <a:pt x="1679" y="16484"/>
                  <a:pt x="1679" y="16484"/>
                </a:cubicBezTo>
                <a:cubicBezTo>
                  <a:pt x="1679" y="16484"/>
                  <a:pt x="1679" y="16484"/>
                  <a:pt x="1679" y="16484"/>
                </a:cubicBezTo>
                <a:cubicBezTo>
                  <a:pt x="1679" y="16484"/>
                  <a:pt x="1679" y="16484"/>
                  <a:pt x="1679" y="16484"/>
                </a:cubicBezTo>
                <a:close/>
                <a:moveTo>
                  <a:pt x="16792" y="0"/>
                </a:moveTo>
                <a:cubicBezTo>
                  <a:pt x="16792" y="10800"/>
                  <a:pt x="16792" y="10800"/>
                  <a:pt x="16792" y="10800"/>
                </a:cubicBezTo>
                <a:cubicBezTo>
                  <a:pt x="16639" y="11179"/>
                  <a:pt x="16486" y="11368"/>
                  <a:pt x="16410" y="11747"/>
                </a:cubicBezTo>
                <a:cubicBezTo>
                  <a:pt x="16410" y="0"/>
                  <a:pt x="16410" y="0"/>
                  <a:pt x="16410" y="0"/>
                </a:cubicBezTo>
                <a:cubicBezTo>
                  <a:pt x="11601" y="0"/>
                  <a:pt x="11601" y="0"/>
                  <a:pt x="11601" y="0"/>
                </a:cubicBezTo>
                <a:cubicBezTo>
                  <a:pt x="11601" y="9853"/>
                  <a:pt x="11601" y="9853"/>
                  <a:pt x="11601" y="9853"/>
                </a:cubicBezTo>
                <a:cubicBezTo>
                  <a:pt x="11220" y="9853"/>
                  <a:pt x="11220" y="9853"/>
                  <a:pt x="11220" y="9853"/>
                </a:cubicBezTo>
                <a:cubicBezTo>
                  <a:pt x="11220" y="0"/>
                  <a:pt x="11220" y="0"/>
                  <a:pt x="11220" y="0"/>
                </a:cubicBezTo>
                <a:cubicBezTo>
                  <a:pt x="6411" y="0"/>
                  <a:pt x="6411" y="0"/>
                  <a:pt x="6411" y="0"/>
                </a:cubicBezTo>
                <a:cubicBezTo>
                  <a:pt x="6411" y="9853"/>
                  <a:pt x="6411" y="9853"/>
                  <a:pt x="6411" y="9853"/>
                </a:cubicBezTo>
                <a:cubicBezTo>
                  <a:pt x="6030" y="9853"/>
                  <a:pt x="6030" y="9853"/>
                  <a:pt x="6030" y="9853"/>
                </a:cubicBezTo>
                <a:cubicBezTo>
                  <a:pt x="6030" y="0"/>
                  <a:pt x="6030" y="0"/>
                  <a:pt x="6030" y="0"/>
                </a:cubicBezTo>
                <a:cubicBezTo>
                  <a:pt x="1221" y="0"/>
                  <a:pt x="1221" y="0"/>
                  <a:pt x="1221" y="0"/>
                </a:cubicBezTo>
                <a:cubicBezTo>
                  <a:pt x="1221" y="11179"/>
                  <a:pt x="1221" y="11179"/>
                  <a:pt x="1221" y="11179"/>
                </a:cubicBezTo>
                <a:cubicBezTo>
                  <a:pt x="0" y="21411"/>
                  <a:pt x="0" y="21411"/>
                  <a:pt x="0" y="21411"/>
                </a:cubicBezTo>
                <a:cubicBezTo>
                  <a:pt x="1069" y="21411"/>
                  <a:pt x="1069" y="21411"/>
                  <a:pt x="1069" y="21411"/>
                </a:cubicBezTo>
                <a:cubicBezTo>
                  <a:pt x="1603" y="16863"/>
                  <a:pt x="1603" y="16863"/>
                  <a:pt x="1603" y="16863"/>
                </a:cubicBezTo>
                <a:cubicBezTo>
                  <a:pt x="1755" y="16863"/>
                  <a:pt x="1755" y="16863"/>
                  <a:pt x="1755" y="16863"/>
                </a:cubicBezTo>
                <a:cubicBezTo>
                  <a:pt x="2671" y="21411"/>
                  <a:pt x="2671" y="21411"/>
                  <a:pt x="2671" y="21411"/>
                </a:cubicBezTo>
                <a:cubicBezTo>
                  <a:pt x="3969" y="21411"/>
                  <a:pt x="3969" y="21411"/>
                  <a:pt x="3969" y="21411"/>
                </a:cubicBezTo>
                <a:cubicBezTo>
                  <a:pt x="3053" y="16863"/>
                  <a:pt x="3053" y="16863"/>
                  <a:pt x="3053" y="16863"/>
                </a:cubicBezTo>
                <a:cubicBezTo>
                  <a:pt x="5037" y="16863"/>
                  <a:pt x="5037" y="16863"/>
                  <a:pt x="5037" y="16863"/>
                </a:cubicBezTo>
                <a:cubicBezTo>
                  <a:pt x="4503" y="21411"/>
                  <a:pt x="4503" y="21411"/>
                  <a:pt x="4503" y="21411"/>
                </a:cubicBezTo>
                <a:cubicBezTo>
                  <a:pt x="5648" y="21411"/>
                  <a:pt x="5648" y="21411"/>
                  <a:pt x="5648" y="21411"/>
                </a:cubicBezTo>
                <a:cubicBezTo>
                  <a:pt x="6182" y="16863"/>
                  <a:pt x="6182" y="16863"/>
                  <a:pt x="6182" y="16863"/>
                </a:cubicBezTo>
                <a:cubicBezTo>
                  <a:pt x="6488" y="16863"/>
                  <a:pt x="6488" y="16863"/>
                  <a:pt x="6488" y="16863"/>
                </a:cubicBezTo>
                <a:cubicBezTo>
                  <a:pt x="6488" y="16863"/>
                  <a:pt x="6488" y="16863"/>
                  <a:pt x="6488" y="16863"/>
                </a:cubicBezTo>
                <a:cubicBezTo>
                  <a:pt x="6869" y="16863"/>
                  <a:pt x="6869" y="16863"/>
                  <a:pt x="6869" y="16863"/>
                </a:cubicBezTo>
                <a:cubicBezTo>
                  <a:pt x="6869" y="16863"/>
                  <a:pt x="6869" y="16863"/>
                  <a:pt x="6869" y="16863"/>
                </a:cubicBezTo>
                <a:cubicBezTo>
                  <a:pt x="9083" y="16863"/>
                  <a:pt x="9083" y="16863"/>
                  <a:pt x="9083" y="16863"/>
                </a:cubicBezTo>
                <a:cubicBezTo>
                  <a:pt x="8548" y="21411"/>
                  <a:pt x="8548" y="21411"/>
                  <a:pt x="8548" y="21411"/>
                </a:cubicBezTo>
                <a:cubicBezTo>
                  <a:pt x="9770" y="21411"/>
                  <a:pt x="9770" y="21411"/>
                  <a:pt x="9770" y="21411"/>
                </a:cubicBezTo>
                <a:cubicBezTo>
                  <a:pt x="10304" y="16863"/>
                  <a:pt x="10304" y="16863"/>
                  <a:pt x="10304" y="16863"/>
                </a:cubicBezTo>
                <a:cubicBezTo>
                  <a:pt x="10838" y="16863"/>
                  <a:pt x="10838" y="16863"/>
                  <a:pt x="10838" y="16863"/>
                </a:cubicBezTo>
                <a:cubicBezTo>
                  <a:pt x="10838" y="21411"/>
                  <a:pt x="10838" y="21411"/>
                  <a:pt x="10838" y="21411"/>
                </a:cubicBezTo>
                <a:cubicBezTo>
                  <a:pt x="11830" y="21411"/>
                  <a:pt x="11830" y="21411"/>
                  <a:pt x="11830" y="21411"/>
                </a:cubicBezTo>
                <a:cubicBezTo>
                  <a:pt x="12975" y="16863"/>
                  <a:pt x="12975" y="16863"/>
                  <a:pt x="12975" y="16863"/>
                </a:cubicBezTo>
                <a:cubicBezTo>
                  <a:pt x="13739" y="16863"/>
                  <a:pt x="13739" y="16863"/>
                  <a:pt x="13739" y="16863"/>
                </a:cubicBezTo>
                <a:cubicBezTo>
                  <a:pt x="13357" y="21411"/>
                  <a:pt x="13357" y="21411"/>
                  <a:pt x="13357" y="21411"/>
                </a:cubicBezTo>
                <a:cubicBezTo>
                  <a:pt x="14502" y="21411"/>
                  <a:pt x="14502" y="21411"/>
                  <a:pt x="14502" y="21411"/>
                </a:cubicBezTo>
                <a:cubicBezTo>
                  <a:pt x="14883" y="16863"/>
                  <a:pt x="14883" y="16863"/>
                  <a:pt x="14883" y="16863"/>
                </a:cubicBezTo>
                <a:cubicBezTo>
                  <a:pt x="15570" y="16863"/>
                  <a:pt x="15570" y="16863"/>
                  <a:pt x="15570" y="16863"/>
                </a:cubicBezTo>
                <a:cubicBezTo>
                  <a:pt x="15494" y="18189"/>
                  <a:pt x="15647" y="19516"/>
                  <a:pt x="16028" y="20463"/>
                </a:cubicBezTo>
                <a:cubicBezTo>
                  <a:pt x="16486" y="21411"/>
                  <a:pt x="17173" y="21600"/>
                  <a:pt x="17707" y="21600"/>
                </a:cubicBezTo>
                <a:cubicBezTo>
                  <a:pt x="18394" y="21600"/>
                  <a:pt x="19158" y="21411"/>
                  <a:pt x="19845" y="21032"/>
                </a:cubicBezTo>
                <a:cubicBezTo>
                  <a:pt x="20302" y="16863"/>
                  <a:pt x="20302" y="16863"/>
                  <a:pt x="20302" y="16863"/>
                </a:cubicBezTo>
                <a:cubicBezTo>
                  <a:pt x="21600" y="16863"/>
                  <a:pt x="21600" y="16863"/>
                  <a:pt x="21600" y="16863"/>
                </a:cubicBezTo>
                <a:cubicBezTo>
                  <a:pt x="21600" y="0"/>
                  <a:pt x="21600" y="0"/>
                  <a:pt x="21600" y="0"/>
                </a:cubicBezTo>
                <a:cubicBezTo>
                  <a:pt x="16792" y="0"/>
                  <a:pt x="16792" y="0"/>
                  <a:pt x="16792" y="0"/>
                </a:cubicBezTo>
                <a:cubicBezTo>
                  <a:pt x="16792" y="0"/>
                  <a:pt x="16792" y="0"/>
                  <a:pt x="16792" y="0"/>
                </a:cubicBezTo>
                <a:close/>
              </a:path>
            </a:pathLst>
          </a:custGeom>
          <a:solidFill>
            <a:srgbClr val="FFFFFF"/>
          </a:solidFill>
          <a:ln w="12700">
            <a:miter lim="400000"/>
          </a:ln>
        </p:spPr>
        <p:txBody>
          <a:bodyPr lIns="54610" tIns="54610" rIns="54610" bIns="54610"/>
          <a:lstStyle/>
          <a:p>
            <a:pPr>
              <a:defRPr sz="1800"/>
            </a:pPr>
            <a:endParaRPr/>
          </a:p>
        </p:txBody>
      </p:sp>
      <p:sp>
        <p:nvSpPr>
          <p:cNvPr id="62" name="Body Level One…"/>
          <p:cNvSpPr txBox="1">
            <a:spLocks noGrp="1"/>
          </p:cNvSpPr>
          <p:nvPr>
            <p:ph type="body" sz="quarter" idx="1"/>
          </p:nvPr>
        </p:nvSpPr>
        <p:spPr>
          <a:xfrm>
            <a:off x="2749463" y="5390900"/>
            <a:ext cx="6983150" cy="216001"/>
          </a:xfrm>
          <a:prstGeom prst="rect">
            <a:avLst/>
          </a:prstGeom>
        </p:spPr>
        <p:txBody>
          <a:bodyPr>
            <a:normAutofit/>
          </a:bodyPr>
          <a:lstStyle>
            <a:lvl1pPr>
              <a:defRPr sz="900">
                <a:solidFill>
                  <a:srgbClr val="FFFFFF"/>
                </a:solidFill>
              </a:defRPr>
            </a:lvl1pPr>
            <a:lvl2pPr>
              <a:defRPr sz="900">
                <a:solidFill>
                  <a:srgbClr val="FFFFFF"/>
                </a:solidFill>
              </a:defRPr>
            </a:lvl2pPr>
            <a:lvl3pPr>
              <a:defRPr sz="900">
                <a:solidFill>
                  <a:srgbClr val="FFFFFF"/>
                </a:solidFill>
              </a:defRPr>
            </a:lvl3pPr>
            <a:lvl4pPr>
              <a:defRPr sz="900">
                <a:solidFill>
                  <a:srgbClr val="FFFFFF"/>
                </a:solidFill>
              </a:defRPr>
            </a:lvl4pPr>
            <a:lvl5pPr>
              <a:defRPr sz="9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63"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1067561">
              <a:defRPr sz="12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SLIDE 6 - No image">
    <p:spTree>
      <p:nvGrpSpPr>
        <p:cNvPr id="1" name=""/>
        <p:cNvGrpSpPr/>
        <p:nvPr/>
      </p:nvGrpSpPr>
      <p:grpSpPr>
        <a:xfrm>
          <a:off x="0" y="0"/>
          <a:ext cx="0" cy="0"/>
          <a:chOff x="0" y="0"/>
          <a:chExt cx="0" cy="0"/>
        </a:xfrm>
      </p:grpSpPr>
      <p:sp>
        <p:nvSpPr>
          <p:cNvPr id="70" name="object 3"/>
          <p:cNvSpPr/>
          <p:nvPr/>
        </p:nvSpPr>
        <p:spPr>
          <a:xfrm>
            <a:off x="1" y="1"/>
            <a:ext cx="1587732" cy="6858001"/>
          </a:xfrm>
          <a:prstGeom prst="rect">
            <a:avLst/>
          </a:prstGeom>
          <a:solidFill>
            <a:srgbClr val="00338D"/>
          </a:solidFill>
          <a:ln w="12700">
            <a:miter lim="400000"/>
          </a:ln>
        </p:spPr>
        <p:txBody>
          <a:bodyPr lIns="54610" tIns="54610" rIns="54610" bIns="54610"/>
          <a:lstStyle/>
          <a:p>
            <a:pPr>
              <a:defRPr sz="1500"/>
            </a:pPr>
            <a:endParaRPr/>
          </a:p>
        </p:txBody>
      </p:sp>
      <p:sp>
        <p:nvSpPr>
          <p:cNvPr id="71" name="Title Text"/>
          <p:cNvSpPr txBox="1">
            <a:spLocks noGrp="1"/>
          </p:cNvSpPr>
          <p:nvPr>
            <p:ph type="title"/>
          </p:nvPr>
        </p:nvSpPr>
        <p:spPr>
          <a:xfrm>
            <a:off x="2709865" y="1435300"/>
            <a:ext cx="8489951" cy="3510002"/>
          </a:xfrm>
          <a:prstGeom prst="rect">
            <a:avLst/>
          </a:prstGeom>
        </p:spPr>
        <p:txBody>
          <a:bodyPr/>
          <a:lstStyle>
            <a:lvl1pPr>
              <a:defRPr sz="9700">
                <a:solidFill>
                  <a:srgbClr val="FFFFFF"/>
                </a:solidFill>
              </a:defRPr>
            </a:lvl1pPr>
          </a:lstStyle>
          <a:p>
            <a:r>
              <a:t>Title Text</a:t>
            </a:r>
          </a:p>
        </p:txBody>
      </p:sp>
      <p:sp>
        <p:nvSpPr>
          <p:cNvPr id="72" name="Freeform 19"/>
          <p:cNvSpPr/>
          <p:nvPr/>
        </p:nvSpPr>
        <p:spPr>
          <a:xfrm>
            <a:off x="2729164" y="524433"/>
            <a:ext cx="1079151" cy="439654"/>
          </a:xfrm>
          <a:custGeom>
            <a:avLst/>
            <a:gdLst/>
            <a:ahLst/>
            <a:cxnLst>
              <a:cxn ang="0">
                <a:pos x="wd2" y="hd2"/>
              </a:cxn>
              <a:cxn ang="5400000">
                <a:pos x="wd2" y="hd2"/>
              </a:cxn>
              <a:cxn ang="10800000">
                <a:pos x="wd2" y="hd2"/>
              </a:cxn>
              <a:cxn ang="16200000">
                <a:pos x="wd2" y="hd2"/>
              </a:cxn>
            </a:cxnLst>
            <a:rect l="0" t="0" r="r" b="b"/>
            <a:pathLst>
              <a:path w="21600" h="21600" extrusionOk="0">
                <a:moveTo>
                  <a:pt x="21447" y="16484"/>
                </a:moveTo>
                <a:cubicBezTo>
                  <a:pt x="20302" y="16484"/>
                  <a:pt x="20302" y="16484"/>
                  <a:pt x="20302" y="16484"/>
                </a:cubicBezTo>
                <a:cubicBezTo>
                  <a:pt x="20531" y="14589"/>
                  <a:pt x="20531" y="14589"/>
                  <a:pt x="20531" y="14589"/>
                </a:cubicBezTo>
                <a:cubicBezTo>
                  <a:pt x="18242" y="14589"/>
                  <a:pt x="18242" y="14589"/>
                  <a:pt x="18242" y="14589"/>
                </a:cubicBezTo>
                <a:cubicBezTo>
                  <a:pt x="18089" y="16484"/>
                  <a:pt x="18089" y="16484"/>
                  <a:pt x="18089" y="16484"/>
                </a:cubicBezTo>
                <a:cubicBezTo>
                  <a:pt x="16944" y="16484"/>
                  <a:pt x="16944" y="16484"/>
                  <a:pt x="16944" y="16484"/>
                </a:cubicBezTo>
                <a:cubicBezTo>
                  <a:pt x="16944" y="16105"/>
                  <a:pt x="16944" y="16105"/>
                  <a:pt x="16944" y="16105"/>
                </a:cubicBezTo>
                <a:cubicBezTo>
                  <a:pt x="17020" y="15916"/>
                  <a:pt x="17020" y="15726"/>
                  <a:pt x="17020" y="15347"/>
                </a:cubicBezTo>
                <a:cubicBezTo>
                  <a:pt x="17249" y="13453"/>
                  <a:pt x="17784" y="11368"/>
                  <a:pt x="18623" y="11368"/>
                </a:cubicBezTo>
                <a:cubicBezTo>
                  <a:pt x="19005" y="11368"/>
                  <a:pt x="19387" y="11747"/>
                  <a:pt x="19310" y="13074"/>
                </a:cubicBezTo>
                <a:cubicBezTo>
                  <a:pt x="20684" y="13074"/>
                  <a:pt x="20684" y="13074"/>
                  <a:pt x="20684" y="13074"/>
                </a:cubicBezTo>
                <a:cubicBezTo>
                  <a:pt x="20760" y="12505"/>
                  <a:pt x="20837" y="11558"/>
                  <a:pt x="20531" y="10611"/>
                </a:cubicBezTo>
                <a:cubicBezTo>
                  <a:pt x="20302" y="9663"/>
                  <a:pt x="19692" y="9095"/>
                  <a:pt x="18929" y="9095"/>
                </a:cubicBezTo>
                <a:cubicBezTo>
                  <a:pt x="18394" y="9095"/>
                  <a:pt x="17631" y="9474"/>
                  <a:pt x="16944" y="10421"/>
                </a:cubicBezTo>
                <a:cubicBezTo>
                  <a:pt x="16944" y="379"/>
                  <a:pt x="16944" y="379"/>
                  <a:pt x="16944" y="379"/>
                </a:cubicBezTo>
                <a:cubicBezTo>
                  <a:pt x="21447" y="379"/>
                  <a:pt x="21447" y="379"/>
                  <a:pt x="21447" y="379"/>
                </a:cubicBezTo>
                <a:cubicBezTo>
                  <a:pt x="21447" y="16484"/>
                  <a:pt x="21447" y="16484"/>
                  <a:pt x="21447" y="16484"/>
                </a:cubicBezTo>
                <a:cubicBezTo>
                  <a:pt x="21447" y="16484"/>
                  <a:pt x="21447" y="16484"/>
                  <a:pt x="21447" y="16484"/>
                </a:cubicBezTo>
                <a:close/>
                <a:moveTo>
                  <a:pt x="18776" y="19137"/>
                </a:moveTo>
                <a:cubicBezTo>
                  <a:pt x="18547" y="19326"/>
                  <a:pt x="18318" y="19326"/>
                  <a:pt x="18089" y="19326"/>
                </a:cubicBezTo>
                <a:cubicBezTo>
                  <a:pt x="17402" y="19326"/>
                  <a:pt x="16944" y="18568"/>
                  <a:pt x="16944" y="16863"/>
                </a:cubicBezTo>
                <a:cubicBezTo>
                  <a:pt x="19005" y="16863"/>
                  <a:pt x="19005" y="16863"/>
                  <a:pt x="19005" y="16863"/>
                </a:cubicBezTo>
                <a:cubicBezTo>
                  <a:pt x="18776" y="19137"/>
                  <a:pt x="18776" y="19137"/>
                  <a:pt x="18776" y="19137"/>
                </a:cubicBezTo>
                <a:cubicBezTo>
                  <a:pt x="18776" y="19137"/>
                  <a:pt x="18776" y="19137"/>
                  <a:pt x="18776" y="19137"/>
                </a:cubicBezTo>
                <a:close/>
                <a:moveTo>
                  <a:pt x="16257" y="10042"/>
                </a:moveTo>
                <a:cubicBezTo>
                  <a:pt x="16257" y="12316"/>
                  <a:pt x="16257" y="12316"/>
                  <a:pt x="16257" y="12316"/>
                </a:cubicBezTo>
                <a:cubicBezTo>
                  <a:pt x="15952" y="13453"/>
                  <a:pt x="15723" y="14589"/>
                  <a:pt x="15647" y="15537"/>
                </a:cubicBezTo>
                <a:cubicBezTo>
                  <a:pt x="15570" y="15726"/>
                  <a:pt x="15570" y="16105"/>
                  <a:pt x="15570" y="16484"/>
                </a:cubicBezTo>
                <a:cubicBezTo>
                  <a:pt x="14883" y="16484"/>
                  <a:pt x="14883" y="16484"/>
                  <a:pt x="14883" y="16484"/>
                </a:cubicBezTo>
                <a:cubicBezTo>
                  <a:pt x="15494" y="9853"/>
                  <a:pt x="15494" y="9853"/>
                  <a:pt x="15494" y="9853"/>
                </a:cubicBezTo>
                <a:cubicBezTo>
                  <a:pt x="13586" y="9853"/>
                  <a:pt x="13586" y="9853"/>
                  <a:pt x="13586" y="9853"/>
                </a:cubicBezTo>
                <a:cubicBezTo>
                  <a:pt x="11907" y="16484"/>
                  <a:pt x="11907" y="16484"/>
                  <a:pt x="11907" y="16484"/>
                </a:cubicBezTo>
                <a:cubicBezTo>
                  <a:pt x="11754" y="16484"/>
                  <a:pt x="11754" y="16484"/>
                  <a:pt x="11754" y="16484"/>
                </a:cubicBezTo>
                <a:cubicBezTo>
                  <a:pt x="11754" y="379"/>
                  <a:pt x="11754" y="379"/>
                  <a:pt x="11754" y="379"/>
                </a:cubicBezTo>
                <a:cubicBezTo>
                  <a:pt x="16257" y="379"/>
                  <a:pt x="16257" y="379"/>
                  <a:pt x="16257" y="379"/>
                </a:cubicBezTo>
                <a:cubicBezTo>
                  <a:pt x="16257" y="10042"/>
                  <a:pt x="16257" y="10042"/>
                  <a:pt x="16257" y="10042"/>
                </a:cubicBezTo>
                <a:cubicBezTo>
                  <a:pt x="16257" y="10042"/>
                  <a:pt x="16257" y="10042"/>
                  <a:pt x="16257" y="10042"/>
                </a:cubicBezTo>
                <a:close/>
                <a:moveTo>
                  <a:pt x="13739" y="16484"/>
                </a:moveTo>
                <a:cubicBezTo>
                  <a:pt x="13052" y="16484"/>
                  <a:pt x="13052" y="16484"/>
                  <a:pt x="13052" y="16484"/>
                </a:cubicBezTo>
                <a:cubicBezTo>
                  <a:pt x="14120" y="12505"/>
                  <a:pt x="14120" y="12505"/>
                  <a:pt x="14120" y="12505"/>
                </a:cubicBezTo>
                <a:cubicBezTo>
                  <a:pt x="13739" y="16484"/>
                  <a:pt x="13739" y="16484"/>
                  <a:pt x="13739" y="16484"/>
                </a:cubicBezTo>
                <a:cubicBezTo>
                  <a:pt x="13739" y="16484"/>
                  <a:pt x="13739" y="16484"/>
                  <a:pt x="13739" y="16484"/>
                </a:cubicBezTo>
                <a:close/>
                <a:moveTo>
                  <a:pt x="11067" y="9853"/>
                </a:moveTo>
                <a:cubicBezTo>
                  <a:pt x="9922" y="9853"/>
                  <a:pt x="9922" y="9853"/>
                  <a:pt x="9922" y="9853"/>
                </a:cubicBezTo>
                <a:cubicBezTo>
                  <a:pt x="9159" y="16484"/>
                  <a:pt x="9159" y="16484"/>
                  <a:pt x="9159" y="16484"/>
                </a:cubicBezTo>
                <a:cubicBezTo>
                  <a:pt x="7938" y="16484"/>
                  <a:pt x="7938" y="16484"/>
                  <a:pt x="7938" y="16484"/>
                </a:cubicBezTo>
                <a:cubicBezTo>
                  <a:pt x="8548" y="15916"/>
                  <a:pt x="8930" y="14779"/>
                  <a:pt x="9083" y="13263"/>
                </a:cubicBezTo>
                <a:cubicBezTo>
                  <a:pt x="9159" y="12126"/>
                  <a:pt x="9083" y="11179"/>
                  <a:pt x="8930" y="10611"/>
                </a:cubicBezTo>
                <a:cubicBezTo>
                  <a:pt x="8625" y="9663"/>
                  <a:pt x="8014" y="9853"/>
                  <a:pt x="7480" y="9853"/>
                </a:cubicBezTo>
                <a:cubicBezTo>
                  <a:pt x="7404" y="9853"/>
                  <a:pt x="6564" y="9853"/>
                  <a:pt x="6564" y="9853"/>
                </a:cubicBezTo>
                <a:cubicBezTo>
                  <a:pt x="6564" y="379"/>
                  <a:pt x="6564" y="379"/>
                  <a:pt x="6564" y="379"/>
                </a:cubicBezTo>
                <a:cubicBezTo>
                  <a:pt x="11067" y="379"/>
                  <a:pt x="11067" y="379"/>
                  <a:pt x="11067" y="379"/>
                </a:cubicBezTo>
                <a:cubicBezTo>
                  <a:pt x="11067" y="9853"/>
                  <a:pt x="11067" y="9853"/>
                  <a:pt x="11067" y="9853"/>
                </a:cubicBezTo>
                <a:cubicBezTo>
                  <a:pt x="11067" y="9853"/>
                  <a:pt x="11067" y="9853"/>
                  <a:pt x="11067" y="9853"/>
                </a:cubicBezTo>
                <a:close/>
                <a:moveTo>
                  <a:pt x="10304" y="16484"/>
                </a:moveTo>
                <a:cubicBezTo>
                  <a:pt x="10762" y="12316"/>
                  <a:pt x="10762" y="12316"/>
                  <a:pt x="10762" y="12316"/>
                </a:cubicBezTo>
                <a:cubicBezTo>
                  <a:pt x="10838" y="16484"/>
                  <a:pt x="10838" y="16484"/>
                  <a:pt x="10838" y="16484"/>
                </a:cubicBezTo>
                <a:cubicBezTo>
                  <a:pt x="10304" y="16484"/>
                  <a:pt x="10304" y="16484"/>
                  <a:pt x="10304" y="16484"/>
                </a:cubicBezTo>
                <a:cubicBezTo>
                  <a:pt x="10304" y="16484"/>
                  <a:pt x="10304" y="16484"/>
                  <a:pt x="10304" y="16484"/>
                </a:cubicBezTo>
                <a:close/>
                <a:moveTo>
                  <a:pt x="7098" y="14968"/>
                </a:moveTo>
                <a:cubicBezTo>
                  <a:pt x="7098" y="14968"/>
                  <a:pt x="7098" y="14968"/>
                  <a:pt x="7098" y="14968"/>
                </a:cubicBezTo>
                <a:cubicBezTo>
                  <a:pt x="7022" y="14968"/>
                  <a:pt x="6946" y="14968"/>
                  <a:pt x="6946" y="14968"/>
                </a:cubicBezTo>
                <a:cubicBezTo>
                  <a:pt x="6869" y="14968"/>
                  <a:pt x="6793" y="14968"/>
                  <a:pt x="6793" y="14968"/>
                </a:cubicBezTo>
                <a:cubicBezTo>
                  <a:pt x="6488" y="14968"/>
                  <a:pt x="6488" y="14968"/>
                  <a:pt x="6488" y="14968"/>
                </a:cubicBezTo>
                <a:cubicBezTo>
                  <a:pt x="6640" y="13642"/>
                  <a:pt x="6640" y="13642"/>
                  <a:pt x="6640" y="13642"/>
                </a:cubicBezTo>
                <a:cubicBezTo>
                  <a:pt x="6640" y="13074"/>
                  <a:pt x="6640" y="13074"/>
                  <a:pt x="6640" y="13074"/>
                </a:cubicBezTo>
                <a:cubicBezTo>
                  <a:pt x="6793" y="11747"/>
                  <a:pt x="6793" y="11747"/>
                  <a:pt x="6793" y="11747"/>
                </a:cubicBezTo>
                <a:cubicBezTo>
                  <a:pt x="6869" y="11747"/>
                  <a:pt x="6946" y="11747"/>
                  <a:pt x="7022" y="11747"/>
                </a:cubicBezTo>
                <a:cubicBezTo>
                  <a:pt x="7251" y="11747"/>
                  <a:pt x="7251" y="11747"/>
                  <a:pt x="7251" y="11747"/>
                </a:cubicBezTo>
                <a:cubicBezTo>
                  <a:pt x="7633" y="11747"/>
                  <a:pt x="7861" y="11747"/>
                  <a:pt x="7938" y="11937"/>
                </a:cubicBezTo>
                <a:cubicBezTo>
                  <a:pt x="8014" y="12316"/>
                  <a:pt x="8014" y="12695"/>
                  <a:pt x="7938" y="13263"/>
                </a:cubicBezTo>
                <a:cubicBezTo>
                  <a:pt x="7785" y="14211"/>
                  <a:pt x="7633" y="14779"/>
                  <a:pt x="7098" y="14968"/>
                </a:cubicBezTo>
                <a:moveTo>
                  <a:pt x="5801" y="10421"/>
                </a:moveTo>
                <a:cubicBezTo>
                  <a:pt x="5724" y="10989"/>
                  <a:pt x="5724" y="10989"/>
                  <a:pt x="5724" y="10989"/>
                </a:cubicBezTo>
                <a:cubicBezTo>
                  <a:pt x="5114" y="16295"/>
                  <a:pt x="5114" y="16295"/>
                  <a:pt x="5114" y="16295"/>
                </a:cubicBezTo>
                <a:cubicBezTo>
                  <a:pt x="5114" y="16484"/>
                  <a:pt x="5114" y="16484"/>
                  <a:pt x="5114" y="16484"/>
                </a:cubicBezTo>
                <a:cubicBezTo>
                  <a:pt x="2977" y="16484"/>
                  <a:pt x="2977" y="16484"/>
                  <a:pt x="2977" y="16484"/>
                </a:cubicBezTo>
                <a:cubicBezTo>
                  <a:pt x="2824" y="15537"/>
                  <a:pt x="2824" y="15537"/>
                  <a:pt x="2824" y="15537"/>
                </a:cubicBezTo>
                <a:cubicBezTo>
                  <a:pt x="5114" y="9853"/>
                  <a:pt x="5114" y="9853"/>
                  <a:pt x="5114" y="9853"/>
                </a:cubicBezTo>
                <a:cubicBezTo>
                  <a:pt x="3664" y="9853"/>
                  <a:pt x="3664" y="9853"/>
                  <a:pt x="3664" y="9853"/>
                </a:cubicBezTo>
                <a:cubicBezTo>
                  <a:pt x="1908" y="14589"/>
                  <a:pt x="1908" y="14589"/>
                  <a:pt x="1908" y="14589"/>
                </a:cubicBezTo>
                <a:cubicBezTo>
                  <a:pt x="2442" y="9853"/>
                  <a:pt x="2442" y="9853"/>
                  <a:pt x="2442" y="9853"/>
                </a:cubicBezTo>
                <a:cubicBezTo>
                  <a:pt x="1374" y="9853"/>
                  <a:pt x="1374" y="9853"/>
                  <a:pt x="1374" y="9853"/>
                </a:cubicBezTo>
                <a:cubicBezTo>
                  <a:pt x="1374" y="379"/>
                  <a:pt x="1374" y="379"/>
                  <a:pt x="1374" y="379"/>
                </a:cubicBezTo>
                <a:cubicBezTo>
                  <a:pt x="5801" y="379"/>
                  <a:pt x="5801" y="379"/>
                  <a:pt x="5801" y="379"/>
                </a:cubicBezTo>
                <a:cubicBezTo>
                  <a:pt x="5801" y="10421"/>
                  <a:pt x="5801" y="10421"/>
                  <a:pt x="5801" y="10421"/>
                </a:cubicBezTo>
                <a:cubicBezTo>
                  <a:pt x="5801" y="10421"/>
                  <a:pt x="5801" y="10421"/>
                  <a:pt x="5801" y="10421"/>
                </a:cubicBezTo>
                <a:close/>
                <a:moveTo>
                  <a:pt x="1679" y="16484"/>
                </a:moveTo>
                <a:cubicBezTo>
                  <a:pt x="1679" y="16484"/>
                  <a:pt x="1679" y="16484"/>
                  <a:pt x="1679" y="16484"/>
                </a:cubicBezTo>
                <a:cubicBezTo>
                  <a:pt x="1679" y="16484"/>
                  <a:pt x="1679" y="16484"/>
                  <a:pt x="1679" y="16484"/>
                </a:cubicBezTo>
                <a:cubicBezTo>
                  <a:pt x="1679" y="16484"/>
                  <a:pt x="1679" y="16484"/>
                  <a:pt x="1679" y="16484"/>
                </a:cubicBezTo>
                <a:cubicBezTo>
                  <a:pt x="1679" y="16484"/>
                  <a:pt x="1679" y="16484"/>
                  <a:pt x="1679" y="16484"/>
                </a:cubicBezTo>
                <a:close/>
                <a:moveTo>
                  <a:pt x="16792" y="0"/>
                </a:moveTo>
                <a:cubicBezTo>
                  <a:pt x="16792" y="10800"/>
                  <a:pt x="16792" y="10800"/>
                  <a:pt x="16792" y="10800"/>
                </a:cubicBezTo>
                <a:cubicBezTo>
                  <a:pt x="16639" y="11179"/>
                  <a:pt x="16486" y="11368"/>
                  <a:pt x="16410" y="11747"/>
                </a:cubicBezTo>
                <a:cubicBezTo>
                  <a:pt x="16410" y="0"/>
                  <a:pt x="16410" y="0"/>
                  <a:pt x="16410" y="0"/>
                </a:cubicBezTo>
                <a:cubicBezTo>
                  <a:pt x="11601" y="0"/>
                  <a:pt x="11601" y="0"/>
                  <a:pt x="11601" y="0"/>
                </a:cubicBezTo>
                <a:cubicBezTo>
                  <a:pt x="11601" y="9853"/>
                  <a:pt x="11601" y="9853"/>
                  <a:pt x="11601" y="9853"/>
                </a:cubicBezTo>
                <a:cubicBezTo>
                  <a:pt x="11220" y="9853"/>
                  <a:pt x="11220" y="9853"/>
                  <a:pt x="11220" y="9853"/>
                </a:cubicBezTo>
                <a:cubicBezTo>
                  <a:pt x="11220" y="0"/>
                  <a:pt x="11220" y="0"/>
                  <a:pt x="11220" y="0"/>
                </a:cubicBezTo>
                <a:cubicBezTo>
                  <a:pt x="6411" y="0"/>
                  <a:pt x="6411" y="0"/>
                  <a:pt x="6411" y="0"/>
                </a:cubicBezTo>
                <a:cubicBezTo>
                  <a:pt x="6411" y="9853"/>
                  <a:pt x="6411" y="9853"/>
                  <a:pt x="6411" y="9853"/>
                </a:cubicBezTo>
                <a:cubicBezTo>
                  <a:pt x="6030" y="9853"/>
                  <a:pt x="6030" y="9853"/>
                  <a:pt x="6030" y="9853"/>
                </a:cubicBezTo>
                <a:cubicBezTo>
                  <a:pt x="6030" y="0"/>
                  <a:pt x="6030" y="0"/>
                  <a:pt x="6030" y="0"/>
                </a:cubicBezTo>
                <a:cubicBezTo>
                  <a:pt x="1221" y="0"/>
                  <a:pt x="1221" y="0"/>
                  <a:pt x="1221" y="0"/>
                </a:cubicBezTo>
                <a:cubicBezTo>
                  <a:pt x="1221" y="11179"/>
                  <a:pt x="1221" y="11179"/>
                  <a:pt x="1221" y="11179"/>
                </a:cubicBezTo>
                <a:cubicBezTo>
                  <a:pt x="0" y="21411"/>
                  <a:pt x="0" y="21411"/>
                  <a:pt x="0" y="21411"/>
                </a:cubicBezTo>
                <a:cubicBezTo>
                  <a:pt x="1069" y="21411"/>
                  <a:pt x="1069" y="21411"/>
                  <a:pt x="1069" y="21411"/>
                </a:cubicBezTo>
                <a:cubicBezTo>
                  <a:pt x="1603" y="16863"/>
                  <a:pt x="1603" y="16863"/>
                  <a:pt x="1603" y="16863"/>
                </a:cubicBezTo>
                <a:cubicBezTo>
                  <a:pt x="1755" y="16863"/>
                  <a:pt x="1755" y="16863"/>
                  <a:pt x="1755" y="16863"/>
                </a:cubicBezTo>
                <a:cubicBezTo>
                  <a:pt x="2671" y="21411"/>
                  <a:pt x="2671" y="21411"/>
                  <a:pt x="2671" y="21411"/>
                </a:cubicBezTo>
                <a:cubicBezTo>
                  <a:pt x="3969" y="21411"/>
                  <a:pt x="3969" y="21411"/>
                  <a:pt x="3969" y="21411"/>
                </a:cubicBezTo>
                <a:cubicBezTo>
                  <a:pt x="3053" y="16863"/>
                  <a:pt x="3053" y="16863"/>
                  <a:pt x="3053" y="16863"/>
                </a:cubicBezTo>
                <a:cubicBezTo>
                  <a:pt x="5037" y="16863"/>
                  <a:pt x="5037" y="16863"/>
                  <a:pt x="5037" y="16863"/>
                </a:cubicBezTo>
                <a:cubicBezTo>
                  <a:pt x="4503" y="21411"/>
                  <a:pt x="4503" y="21411"/>
                  <a:pt x="4503" y="21411"/>
                </a:cubicBezTo>
                <a:cubicBezTo>
                  <a:pt x="5648" y="21411"/>
                  <a:pt x="5648" y="21411"/>
                  <a:pt x="5648" y="21411"/>
                </a:cubicBezTo>
                <a:cubicBezTo>
                  <a:pt x="6182" y="16863"/>
                  <a:pt x="6182" y="16863"/>
                  <a:pt x="6182" y="16863"/>
                </a:cubicBezTo>
                <a:cubicBezTo>
                  <a:pt x="6488" y="16863"/>
                  <a:pt x="6488" y="16863"/>
                  <a:pt x="6488" y="16863"/>
                </a:cubicBezTo>
                <a:cubicBezTo>
                  <a:pt x="6488" y="16863"/>
                  <a:pt x="6488" y="16863"/>
                  <a:pt x="6488" y="16863"/>
                </a:cubicBezTo>
                <a:cubicBezTo>
                  <a:pt x="6869" y="16863"/>
                  <a:pt x="6869" y="16863"/>
                  <a:pt x="6869" y="16863"/>
                </a:cubicBezTo>
                <a:cubicBezTo>
                  <a:pt x="6869" y="16863"/>
                  <a:pt x="6869" y="16863"/>
                  <a:pt x="6869" y="16863"/>
                </a:cubicBezTo>
                <a:cubicBezTo>
                  <a:pt x="9083" y="16863"/>
                  <a:pt x="9083" y="16863"/>
                  <a:pt x="9083" y="16863"/>
                </a:cubicBezTo>
                <a:cubicBezTo>
                  <a:pt x="8548" y="21411"/>
                  <a:pt x="8548" y="21411"/>
                  <a:pt x="8548" y="21411"/>
                </a:cubicBezTo>
                <a:cubicBezTo>
                  <a:pt x="9770" y="21411"/>
                  <a:pt x="9770" y="21411"/>
                  <a:pt x="9770" y="21411"/>
                </a:cubicBezTo>
                <a:cubicBezTo>
                  <a:pt x="10304" y="16863"/>
                  <a:pt x="10304" y="16863"/>
                  <a:pt x="10304" y="16863"/>
                </a:cubicBezTo>
                <a:cubicBezTo>
                  <a:pt x="10838" y="16863"/>
                  <a:pt x="10838" y="16863"/>
                  <a:pt x="10838" y="16863"/>
                </a:cubicBezTo>
                <a:cubicBezTo>
                  <a:pt x="10838" y="21411"/>
                  <a:pt x="10838" y="21411"/>
                  <a:pt x="10838" y="21411"/>
                </a:cubicBezTo>
                <a:cubicBezTo>
                  <a:pt x="11830" y="21411"/>
                  <a:pt x="11830" y="21411"/>
                  <a:pt x="11830" y="21411"/>
                </a:cubicBezTo>
                <a:cubicBezTo>
                  <a:pt x="12975" y="16863"/>
                  <a:pt x="12975" y="16863"/>
                  <a:pt x="12975" y="16863"/>
                </a:cubicBezTo>
                <a:cubicBezTo>
                  <a:pt x="13739" y="16863"/>
                  <a:pt x="13739" y="16863"/>
                  <a:pt x="13739" y="16863"/>
                </a:cubicBezTo>
                <a:cubicBezTo>
                  <a:pt x="13357" y="21411"/>
                  <a:pt x="13357" y="21411"/>
                  <a:pt x="13357" y="21411"/>
                </a:cubicBezTo>
                <a:cubicBezTo>
                  <a:pt x="14502" y="21411"/>
                  <a:pt x="14502" y="21411"/>
                  <a:pt x="14502" y="21411"/>
                </a:cubicBezTo>
                <a:cubicBezTo>
                  <a:pt x="14883" y="16863"/>
                  <a:pt x="14883" y="16863"/>
                  <a:pt x="14883" y="16863"/>
                </a:cubicBezTo>
                <a:cubicBezTo>
                  <a:pt x="15570" y="16863"/>
                  <a:pt x="15570" y="16863"/>
                  <a:pt x="15570" y="16863"/>
                </a:cubicBezTo>
                <a:cubicBezTo>
                  <a:pt x="15494" y="18189"/>
                  <a:pt x="15647" y="19516"/>
                  <a:pt x="16028" y="20463"/>
                </a:cubicBezTo>
                <a:cubicBezTo>
                  <a:pt x="16486" y="21411"/>
                  <a:pt x="17173" y="21600"/>
                  <a:pt x="17707" y="21600"/>
                </a:cubicBezTo>
                <a:cubicBezTo>
                  <a:pt x="18394" y="21600"/>
                  <a:pt x="19158" y="21411"/>
                  <a:pt x="19845" y="21032"/>
                </a:cubicBezTo>
                <a:cubicBezTo>
                  <a:pt x="20302" y="16863"/>
                  <a:pt x="20302" y="16863"/>
                  <a:pt x="20302" y="16863"/>
                </a:cubicBezTo>
                <a:cubicBezTo>
                  <a:pt x="21600" y="16863"/>
                  <a:pt x="21600" y="16863"/>
                  <a:pt x="21600" y="16863"/>
                </a:cubicBezTo>
                <a:cubicBezTo>
                  <a:pt x="21600" y="0"/>
                  <a:pt x="21600" y="0"/>
                  <a:pt x="21600" y="0"/>
                </a:cubicBezTo>
                <a:cubicBezTo>
                  <a:pt x="16792" y="0"/>
                  <a:pt x="16792" y="0"/>
                  <a:pt x="16792" y="0"/>
                </a:cubicBezTo>
                <a:cubicBezTo>
                  <a:pt x="16792" y="0"/>
                  <a:pt x="16792" y="0"/>
                  <a:pt x="16792" y="0"/>
                </a:cubicBezTo>
                <a:close/>
              </a:path>
            </a:pathLst>
          </a:custGeom>
          <a:solidFill>
            <a:srgbClr val="FFFFFF"/>
          </a:solidFill>
          <a:ln w="12700">
            <a:miter lim="400000"/>
          </a:ln>
        </p:spPr>
        <p:txBody>
          <a:bodyPr lIns="54610" tIns="54610" rIns="54610" bIns="54610"/>
          <a:lstStyle/>
          <a:p>
            <a:pPr>
              <a:defRPr sz="1800"/>
            </a:pPr>
            <a:endParaRPr/>
          </a:p>
        </p:txBody>
      </p:sp>
      <p:sp>
        <p:nvSpPr>
          <p:cNvPr id="73" name="Body Level One…"/>
          <p:cNvSpPr txBox="1">
            <a:spLocks noGrp="1"/>
          </p:cNvSpPr>
          <p:nvPr>
            <p:ph type="body" sz="quarter" idx="1"/>
          </p:nvPr>
        </p:nvSpPr>
        <p:spPr>
          <a:xfrm>
            <a:off x="2749463" y="5390900"/>
            <a:ext cx="8450352" cy="216001"/>
          </a:xfrm>
          <a:prstGeom prst="rect">
            <a:avLst/>
          </a:prstGeom>
        </p:spPr>
        <p:txBody>
          <a:bodyPr>
            <a:normAutofit/>
          </a:bodyPr>
          <a:lstStyle>
            <a:lvl1pPr>
              <a:defRPr sz="900">
                <a:solidFill>
                  <a:srgbClr val="FFFFFF"/>
                </a:solidFill>
              </a:defRPr>
            </a:lvl1pPr>
            <a:lvl2pPr>
              <a:defRPr sz="900">
                <a:solidFill>
                  <a:srgbClr val="FFFFFF"/>
                </a:solidFill>
              </a:defRPr>
            </a:lvl2pPr>
            <a:lvl3pPr>
              <a:defRPr sz="900">
                <a:solidFill>
                  <a:srgbClr val="FFFFFF"/>
                </a:solidFill>
              </a:defRPr>
            </a:lvl3pPr>
            <a:lvl4pPr>
              <a:defRPr sz="900">
                <a:solidFill>
                  <a:srgbClr val="FFFFFF"/>
                </a:solidFill>
              </a:defRPr>
            </a:lvl4pPr>
            <a:lvl5pPr>
              <a:defRPr sz="9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74"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1067561">
              <a:defRPr sz="12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2"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ONE COLUMN TEXT">
    <p:spTree>
      <p:nvGrpSpPr>
        <p:cNvPr id="1" name=""/>
        <p:cNvGrpSpPr/>
        <p:nvPr/>
      </p:nvGrpSpPr>
      <p:grpSpPr>
        <a:xfrm>
          <a:off x="0" y="0"/>
          <a:ext cx="0" cy="0"/>
          <a:chOff x="0" y="0"/>
          <a:chExt cx="0" cy="0"/>
        </a:xfrm>
      </p:grpSpPr>
      <p:sp>
        <p:nvSpPr>
          <p:cNvPr id="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0" name="Body Level One…"/>
          <p:cNvSpPr txBox="1">
            <a:spLocks noGrp="1"/>
          </p:cNvSpPr>
          <p:nvPr>
            <p:ph type="body" idx="1"/>
          </p:nvPr>
        </p:nvSpPr>
        <p:spPr>
          <a:xfrm>
            <a:off x="998400" y="1330127"/>
            <a:ext cx="10195201" cy="45468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91"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WO COLUMN TEXT">
    <p:spTree>
      <p:nvGrpSpPr>
        <p:cNvPr id="1" name=""/>
        <p:cNvGrpSpPr/>
        <p:nvPr/>
      </p:nvGrpSpPr>
      <p:grpSpPr>
        <a:xfrm>
          <a:off x="0" y="0"/>
          <a:ext cx="0" cy="0"/>
          <a:chOff x="0" y="0"/>
          <a:chExt cx="0" cy="0"/>
        </a:xfrm>
      </p:grpSpPr>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9" name="Title Text"/>
          <p:cNvSpPr txBox="1">
            <a:spLocks noGrp="1"/>
          </p:cNvSpPr>
          <p:nvPr>
            <p:ph type="title"/>
          </p:nvPr>
        </p:nvSpPr>
        <p:spPr>
          <a:xfrm>
            <a:off x="1003202" y="431999"/>
            <a:ext cx="10185601" cy="518401"/>
          </a:xfrm>
          <a:prstGeom prst="rect">
            <a:avLst/>
          </a:prstGeom>
        </p:spPr>
        <p:txBody>
          <a:bodyPr/>
          <a:lstStyle/>
          <a:p>
            <a:r>
              <a:t>Title Text</a:t>
            </a:r>
          </a:p>
        </p:txBody>
      </p:sp>
      <p:sp>
        <p:nvSpPr>
          <p:cNvPr id="100" name="Body Level One…"/>
          <p:cNvSpPr txBox="1">
            <a:spLocks noGrp="1"/>
          </p:cNvSpPr>
          <p:nvPr>
            <p:ph type="body" sz="half" idx="1"/>
          </p:nvPr>
        </p:nvSpPr>
        <p:spPr>
          <a:xfrm>
            <a:off x="1003200" y="1330127"/>
            <a:ext cx="4968000" cy="45468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1" name="Text Placeholder 8"/>
          <p:cNvSpPr>
            <a:spLocks noGrp="1"/>
          </p:cNvSpPr>
          <p:nvPr>
            <p:ph type="body" sz="half" idx="13"/>
          </p:nvPr>
        </p:nvSpPr>
        <p:spPr>
          <a:xfrm>
            <a:off x="6220800" y="1330127"/>
            <a:ext cx="4968001" cy="4546801"/>
          </a:xfrm>
          <a:prstGeom prst="rect">
            <a:avLst/>
          </a:prstGeom>
        </p:spPr>
        <p:txBody>
          <a:bodyPr>
            <a:normAutofit/>
          </a:bodyPr>
          <a:lstStyle/>
          <a:p>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11062094" y="6289409"/>
            <a:ext cx="127001" cy="127001"/>
          </a:xfrm>
          <a:prstGeom prst="rect">
            <a:avLst/>
          </a:prstGeom>
          <a:ln w="12700">
            <a:miter lim="400000"/>
          </a:ln>
        </p:spPr>
        <p:txBody>
          <a:bodyPr wrap="none" lIns="0" tIns="0" rIns="0" bIns="0" anchor="b">
            <a:spAutoFit/>
          </a:bodyPr>
          <a:lstStyle>
            <a:lvl1pPr algn="r" defTabSz="457200">
              <a:defRPr sz="800">
                <a:solidFill>
                  <a:srgbClr val="00338D"/>
                </a:solidFill>
              </a:defRPr>
            </a:lvl1pPr>
          </a:lstStyle>
          <a:p>
            <a:fld id="{86CB4B4D-7CA3-9044-876B-883B54F8677D}" type="slidenum">
              <a:t>‹#›</a:t>
            </a:fld>
            <a:endParaRPr/>
          </a:p>
        </p:txBody>
      </p:sp>
      <p:sp>
        <p:nvSpPr>
          <p:cNvPr id="3" name="Freeform 19"/>
          <p:cNvSpPr/>
          <p:nvPr/>
        </p:nvSpPr>
        <p:spPr>
          <a:xfrm>
            <a:off x="1003200" y="6307639"/>
            <a:ext cx="484030" cy="196894"/>
          </a:xfrm>
          <a:custGeom>
            <a:avLst/>
            <a:gdLst/>
            <a:ahLst/>
            <a:cxnLst>
              <a:cxn ang="0">
                <a:pos x="wd2" y="hd2"/>
              </a:cxn>
              <a:cxn ang="5400000">
                <a:pos x="wd2" y="hd2"/>
              </a:cxn>
              <a:cxn ang="10800000">
                <a:pos x="wd2" y="hd2"/>
              </a:cxn>
              <a:cxn ang="16200000">
                <a:pos x="wd2" y="hd2"/>
              </a:cxn>
            </a:cxnLst>
            <a:rect l="0" t="0" r="r" b="b"/>
            <a:pathLst>
              <a:path w="21600" h="21600" extrusionOk="0">
                <a:moveTo>
                  <a:pt x="21447" y="16484"/>
                </a:moveTo>
                <a:cubicBezTo>
                  <a:pt x="20302" y="16484"/>
                  <a:pt x="20302" y="16484"/>
                  <a:pt x="20302" y="16484"/>
                </a:cubicBezTo>
                <a:cubicBezTo>
                  <a:pt x="20531" y="14589"/>
                  <a:pt x="20531" y="14589"/>
                  <a:pt x="20531" y="14589"/>
                </a:cubicBezTo>
                <a:cubicBezTo>
                  <a:pt x="18242" y="14589"/>
                  <a:pt x="18242" y="14589"/>
                  <a:pt x="18242" y="14589"/>
                </a:cubicBezTo>
                <a:cubicBezTo>
                  <a:pt x="18089" y="16484"/>
                  <a:pt x="18089" y="16484"/>
                  <a:pt x="18089" y="16484"/>
                </a:cubicBezTo>
                <a:cubicBezTo>
                  <a:pt x="16944" y="16484"/>
                  <a:pt x="16944" y="16484"/>
                  <a:pt x="16944" y="16484"/>
                </a:cubicBezTo>
                <a:cubicBezTo>
                  <a:pt x="16944" y="16105"/>
                  <a:pt x="16944" y="16105"/>
                  <a:pt x="16944" y="16105"/>
                </a:cubicBezTo>
                <a:cubicBezTo>
                  <a:pt x="17020" y="15916"/>
                  <a:pt x="17020" y="15726"/>
                  <a:pt x="17020" y="15347"/>
                </a:cubicBezTo>
                <a:cubicBezTo>
                  <a:pt x="17249" y="13453"/>
                  <a:pt x="17784" y="11368"/>
                  <a:pt x="18623" y="11368"/>
                </a:cubicBezTo>
                <a:cubicBezTo>
                  <a:pt x="19005" y="11368"/>
                  <a:pt x="19387" y="11747"/>
                  <a:pt x="19310" y="13074"/>
                </a:cubicBezTo>
                <a:cubicBezTo>
                  <a:pt x="20684" y="13074"/>
                  <a:pt x="20684" y="13074"/>
                  <a:pt x="20684" y="13074"/>
                </a:cubicBezTo>
                <a:cubicBezTo>
                  <a:pt x="20760" y="12505"/>
                  <a:pt x="20837" y="11558"/>
                  <a:pt x="20531" y="10611"/>
                </a:cubicBezTo>
                <a:cubicBezTo>
                  <a:pt x="20302" y="9663"/>
                  <a:pt x="19692" y="9095"/>
                  <a:pt x="18929" y="9095"/>
                </a:cubicBezTo>
                <a:cubicBezTo>
                  <a:pt x="18394" y="9095"/>
                  <a:pt x="17631" y="9474"/>
                  <a:pt x="16944" y="10421"/>
                </a:cubicBezTo>
                <a:cubicBezTo>
                  <a:pt x="16944" y="379"/>
                  <a:pt x="16944" y="379"/>
                  <a:pt x="16944" y="379"/>
                </a:cubicBezTo>
                <a:cubicBezTo>
                  <a:pt x="21447" y="379"/>
                  <a:pt x="21447" y="379"/>
                  <a:pt x="21447" y="379"/>
                </a:cubicBezTo>
                <a:cubicBezTo>
                  <a:pt x="21447" y="16484"/>
                  <a:pt x="21447" y="16484"/>
                  <a:pt x="21447" y="16484"/>
                </a:cubicBezTo>
                <a:cubicBezTo>
                  <a:pt x="21447" y="16484"/>
                  <a:pt x="21447" y="16484"/>
                  <a:pt x="21447" y="16484"/>
                </a:cubicBezTo>
                <a:close/>
                <a:moveTo>
                  <a:pt x="18776" y="19137"/>
                </a:moveTo>
                <a:cubicBezTo>
                  <a:pt x="18547" y="19326"/>
                  <a:pt x="18318" y="19326"/>
                  <a:pt x="18089" y="19326"/>
                </a:cubicBezTo>
                <a:cubicBezTo>
                  <a:pt x="17402" y="19326"/>
                  <a:pt x="16944" y="18568"/>
                  <a:pt x="16944" y="16863"/>
                </a:cubicBezTo>
                <a:cubicBezTo>
                  <a:pt x="19005" y="16863"/>
                  <a:pt x="19005" y="16863"/>
                  <a:pt x="19005" y="16863"/>
                </a:cubicBezTo>
                <a:cubicBezTo>
                  <a:pt x="18776" y="19137"/>
                  <a:pt x="18776" y="19137"/>
                  <a:pt x="18776" y="19137"/>
                </a:cubicBezTo>
                <a:cubicBezTo>
                  <a:pt x="18776" y="19137"/>
                  <a:pt x="18776" y="19137"/>
                  <a:pt x="18776" y="19137"/>
                </a:cubicBezTo>
                <a:close/>
                <a:moveTo>
                  <a:pt x="16257" y="10042"/>
                </a:moveTo>
                <a:cubicBezTo>
                  <a:pt x="16257" y="12316"/>
                  <a:pt x="16257" y="12316"/>
                  <a:pt x="16257" y="12316"/>
                </a:cubicBezTo>
                <a:cubicBezTo>
                  <a:pt x="15952" y="13453"/>
                  <a:pt x="15723" y="14589"/>
                  <a:pt x="15647" y="15537"/>
                </a:cubicBezTo>
                <a:cubicBezTo>
                  <a:pt x="15570" y="15726"/>
                  <a:pt x="15570" y="16105"/>
                  <a:pt x="15570" y="16484"/>
                </a:cubicBezTo>
                <a:cubicBezTo>
                  <a:pt x="14883" y="16484"/>
                  <a:pt x="14883" y="16484"/>
                  <a:pt x="14883" y="16484"/>
                </a:cubicBezTo>
                <a:cubicBezTo>
                  <a:pt x="15494" y="9853"/>
                  <a:pt x="15494" y="9853"/>
                  <a:pt x="15494" y="9853"/>
                </a:cubicBezTo>
                <a:cubicBezTo>
                  <a:pt x="13586" y="9853"/>
                  <a:pt x="13586" y="9853"/>
                  <a:pt x="13586" y="9853"/>
                </a:cubicBezTo>
                <a:cubicBezTo>
                  <a:pt x="11907" y="16484"/>
                  <a:pt x="11907" y="16484"/>
                  <a:pt x="11907" y="16484"/>
                </a:cubicBezTo>
                <a:cubicBezTo>
                  <a:pt x="11754" y="16484"/>
                  <a:pt x="11754" y="16484"/>
                  <a:pt x="11754" y="16484"/>
                </a:cubicBezTo>
                <a:cubicBezTo>
                  <a:pt x="11754" y="379"/>
                  <a:pt x="11754" y="379"/>
                  <a:pt x="11754" y="379"/>
                </a:cubicBezTo>
                <a:cubicBezTo>
                  <a:pt x="16257" y="379"/>
                  <a:pt x="16257" y="379"/>
                  <a:pt x="16257" y="379"/>
                </a:cubicBezTo>
                <a:cubicBezTo>
                  <a:pt x="16257" y="10042"/>
                  <a:pt x="16257" y="10042"/>
                  <a:pt x="16257" y="10042"/>
                </a:cubicBezTo>
                <a:cubicBezTo>
                  <a:pt x="16257" y="10042"/>
                  <a:pt x="16257" y="10042"/>
                  <a:pt x="16257" y="10042"/>
                </a:cubicBezTo>
                <a:close/>
                <a:moveTo>
                  <a:pt x="13739" y="16484"/>
                </a:moveTo>
                <a:cubicBezTo>
                  <a:pt x="13052" y="16484"/>
                  <a:pt x="13052" y="16484"/>
                  <a:pt x="13052" y="16484"/>
                </a:cubicBezTo>
                <a:cubicBezTo>
                  <a:pt x="14120" y="12505"/>
                  <a:pt x="14120" y="12505"/>
                  <a:pt x="14120" y="12505"/>
                </a:cubicBezTo>
                <a:cubicBezTo>
                  <a:pt x="13739" y="16484"/>
                  <a:pt x="13739" y="16484"/>
                  <a:pt x="13739" y="16484"/>
                </a:cubicBezTo>
                <a:cubicBezTo>
                  <a:pt x="13739" y="16484"/>
                  <a:pt x="13739" y="16484"/>
                  <a:pt x="13739" y="16484"/>
                </a:cubicBezTo>
                <a:close/>
                <a:moveTo>
                  <a:pt x="11067" y="9853"/>
                </a:moveTo>
                <a:cubicBezTo>
                  <a:pt x="9922" y="9853"/>
                  <a:pt x="9922" y="9853"/>
                  <a:pt x="9922" y="9853"/>
                </a:cubicBezTo>
                <a:cubicBezTo>
                  <a:pt x="9159" y="16484"/>
                  <a:pt x="9159" y="16484"/>
                  <a:pt x="9159" y="16484"/>
                </a:cubicBezTo>
                <a:cubicBezTo>
                  <a:pt x="7938" y="16484"/>
                  <a:pt x="7938" y="16484"/>
                  <a:pt x="7938" y="16484"/>
                </a:cubicBezTo>
                <a:cubicBezTo>
                  <a:pt x="8548" y="15916"/>
                  <a:pt x="8930" y="14779"/>
                  <a:pt x="9083" y="13263"/>
                </a:cubicBezTo>
                <a:cubicBezTo>
                  <a:pt x="9159" y="12126"/>
                  <a:pt x="9083" y="11179"/>
                  <a:pt x="8930" y="10611"/>
                </a:cubicBezTo>
                <a:cubicBezTo>
                  <a:pt x="8625" y="9663"/>
                  <a:pt x="8014" y="9853"/>
                  <a:pt x="7480" y="9853"/>
                </a:cubicBezTo>
                <a:cubicBezTo>
                  <a:pt x="7404" y="9853"/>
                  <a:pt x="6564" y="9853"/>
                  <a:pt x="6564" y="9853"/>
                </a:cubicBezTo>
                <a:cubicBezTo>
                  <a:pt x="6564" y="379"/>
                  <a:pt x="6564" y="379"/>
                  <a:pt x="6564" y="379"/>
                </a:cubicBezTo>
                <a:cubicBezTo>
                  <a:pt x="11067" y="379"/>
                  <a:pt x="11067" y="379"/>
                  <a:pt x="11067" y="379"/>
                </a:cubicBezTo>
                <a:cubicBezTo>
                  <a:pt x="11067" y="9853"/>
                  <a:pt x="11067" y="9853"/>
                  <a:pt x="11067" y="9853"/>
                </a:cubicBezTo>
                <a:cubicBezTo>
                  <a:pt x="11067" y="9853"/>
                  <a:pt x="11067" y="9853"/>
                  <a:pt x="11067" y="9853"/>
                </a:cubicBezTo>
                <a:close/>
                <a:moveTo>
                  <a:pt x="10304" y="16484"/>
                </a:moveTo>
                <a:cubicBezTo>
                  <a:pt x="10762" y="12316"/>
                  <a:pt x="10762" y="12316"/>
                  <a:pt x="10762" y="12316"/>
                </a:cubicBezTo>
                <a:cubicBezTo>
                  <a:pt x="10838" y="16484"/>
                  <a:pt x="10838" y="16484"/>
                  <a:pt x="10838" y="16484"/>
                </a:cubicBezTo>
                <a:cubicBezTo>
                  <a:pt x="10304" y="16484"/>
                  <a:pt x="10304" y="16484"/>
                  <a:pt x="10304" y="16484"/>
                </a:cubicBezTo>
                <a:cubicBezTo>
                  <a:pt x="10304" y="16484"/>
                  <a:pt x="10304" y="16484"/>
                  <a:pt x="10304" y="16484"/>
                </a:cubicBezTo>
                <a:close/>
                <a:moveTo>
                  <a:pt x="7098" y="14968"/>
                </a:moveTo>
                <a:cubicBezTo>
                  <a:pt x="7098" y="14968"/>
                  <a:pt x="7098" y="14968"/>
                  <a:pt x="7098" y="14968"/>
                </a:cubicBezTo>
                <a:cubicBezTo>
                  <a:pt x="7022" y="14968"/>
                  <a:pt x="6946" y="14968"/>
                  <a:pt x="6946" y="14968"/>
                </a:cubicBezTo>
                <a:cubicBezTo>
                  <a:pt x="6869" y="14968"/>
                  <a:pt x="6793" y="14968"/>
                  <a:pt x="6793" y="14968"/>
                </a:cubicBezTo>
                <a:cubicBezTo>
                  <a:pt x="6488" y="14968"/>
                  <a:pt x="6488" y="14968"/>
                  <a:pt x="6488" y="14968"/>
                </a:cubicBezTo>
                <a:cubicBezTo>
                  <a:pt x="6640" y="13642"/>
                  <a:pt x="6640" y="13642"/>
                  <a:pt x="6640" y="13642"/>
                </a:cubicBezTo>
                <a:cubicBezTo>
                  <a:pt x="6640" y="13074"/>
                  <a:pt x="6640" y="13074"/>
                  <a:pt x="6640" y="13074"/>
                </a:cubicBezTo>
                <a:cubicBezTo>
                  <a:pt x="6793" y="11747"/>
                  <a:pt x="6793" y="11747"/>
                  <a:pt x="6793" y="11747"/>
                </a:cubicBezTo>
                <a:cubicBezTo>
                  <a:pt x="6869" y="11747"/>
                  <a:pt x="6946" y="11747"/>
                  <a:pt x="7022" y="11747"/>
                </a:cubicBezTo>
                <a:cubicBezTo>
                  <a:pt x="7251" y="11747"/>
                  <a:pt x="7251" y="11747"/>
                  <a:pt x="7251" y="11747"/>
                </a:cubicBezTo>
                <a:cubicBezTo>
                  <a:pt x="7633" y="11747"/>
                  <a:pt x="7861" y="11747"/>
                  <a:pt x="7938" y="11937"/>
                </a:cubicBezTo>
                <a:cubicBezTo>
                  <a:pt x="8014" y="12316"/>
                  <a:pt x="8014" y="12695"/>
                  <a:pt x="7938" y="13263"/>
                </a:cubicBezTo>
                <a:cubicBezTo>
                  <a:pt x="7785" y="14211"/>
                  <a:pt x="7633" y="14779"/>
                  <a:pt x="7098" y="14968"/>
                </a:cubicBezTo>
                <a:moveTo>
                  <a:pt x="5801" y="10421"/>
                </a:moveTo>
                <a:cubicBezTo>
                  <a:pt x="5724" y="10989"/>
                  <a:pt x="5724" y="10989"/>
                  <a:pt x="5724" y="10989"/>
                </a:cubicBezTo>
                <a:cubicBezTo>
                  <a:pt x="5114" y="16295"/>
                  <a:pt x="5114" y="16295"/>
                  <a:pt x="5114" y="16295"/>
                </a:cubicBezTo>
                <a:cubicBezTo>
                  <a:pt x="5114" y="16484"/>
                  <a:pt x="5114" y="16484"/>
                  <a:pt x="5114" y="16484"/>
                </a:cubicBezTo>
                <a:cubicBezTo>
                  <a:pt x="2977" y="16484"/>
                  <a:pt x="2977" y="16484"/>
                  <a:pt x="2977" y="16484"/>
                </a:cubicBezTo>
                <a:cubicBezTo>
                  <a:pt x="2824" y="15537"/>
                  <a:pt x="2824" y="15537"/>
                  <a:pt x="2824" y="15537"/>
                </a:cubicBezTo>
                <a:cubicBezTo>
                  <a:pt x="5114" y="9853"/>
                  <a:pt x="5114" y="9853"/>
                  <a:pt x="5114" y="9853"/>
                </a:cubicBezTo>
                <a:cubicBezTo>
                  <a:pt x="3664" y="9853"/>
                  <a:pt x="3664" y="9853"/>
                  <a:pt x="3664" y="9853"/>
                </a:cubicBezTo>
                <a:cubicBezTo>
                  <a:pt x="1908" y="14589"/>
                  <a:pt x="1908" y="14589"/>
                  <a:pt x="1908" y="14589"/>
                </a:cubicBezTo>
                <a:cubicBezTo>
                  <a:pt x="2442" y="9853"/>
                  <a:pt x="2442" y="9853"/>
                  <a:pt x="2442" y="9853"/>
                </a:cubicBezTo>
                <a:cubicBezTo>
                  <a:pt x="1374" y="9853"/>
                  <a:pt x="1374" y="9853"/>
                  <a:pt x="1374" y="9853"/>
                </a:cubicBezTo>
                <a:cubicBezTo>
                  <a:pt x="1374" y="379"/>
                  <a:pt x="1374" y="379"/>
                  <a:pt x="1374" y="379"/>
                </a:cubicBezTo>
                <a:cubicBezTo>
                  <a:pt x="5801" y="379"/>
                  <a:pt x="5801" y="379"/>
                  <a:pt x="5801" y="379"/>
                </a:cubicBezTo>
                <a:cubicBezTo>
                  <a:pt x="5801" y="10421"/>
                  <a:pt x="5801" y="10421"/>
                  <a:pt x="5801" y="10421"/>
                </a:cubicBezTo>
                <a:cubicBezTo>
                  <a:pt x="5801" y="10421"/>
                  <a:pt x="5801" y="10421"/>
                  <a:pt x="5801" y="10421"/>
                </a:cubicBezTo>
                <a:close/>
                <a:moveTo>
                  <a:pt x="1679" y="16484"/>
                </a:moveTo>
                <a:cubicBezTo>
                  <a:pt x="1679" y="16484"/>
                  <a:pt x="1679" y="16484"/>
                  <a:pt x="1679" y="16484"/>
                </a:cubicBezTo>
                <a:cubicBezTo>
                  <a:pt x="1679" y="16484"/>
                  <a:pt x="1679" y="16484"/>
                  <a:pt x="1679" y="16484"/>
                </a:cubicBezTo>
                <a:cubicBezTo>
                  <a:pt x="1679" y="16484"/>
                  <a:pt x="1679" y="16484"/>
                  <a:pt x="1679" y="16484"/>
                </a:cubicBezTo>
                <a:cubicBezTo>
                  <a:pt x="1679" y="16484"/>
                  <a:pt x="1679" y="16484"/>
                  <a:pt x="1679" y="16484"/>
                </a:cubicBezTo>
                <a:close/>
                <a:moveTo>
                  <a:pt x="16792" y="0"/>
                </a:moveTo>
                <a:cubicBezTo>
                  <a:pt x="16792" y="10800"/>
                  <a:pt x="16792" y="10800"/>
                  <a:pt x="16792" y="10800"/>
                </a:cubicBezTo>
                <a:cubicBezTo>
                  <a:pt x="16639" y="11179"/>
                  <a:pt x="16486" y="11368"/>
                  <a:pt x="16410" y="11747"/>
                </a:cubicBezTo>
                <a:cubicBezTo>
                  <a:pt x="16410" y="0"/>
                  <a:pt x="16410" y="0"/>
                  <a:pt x="16410" y="0"/>
                </a:cubicBezTo>
                <a:cubicBezTo>
                  <a:pt x="11601" y="0"/>
                  <a:pt x="11601" y="0"/>
                  <a:pt x="11601" y="0"/>
                </a:cubicBezTo>
                <a:cubicBezTo>
                  <a:pt x="11601" y="9853"/>
                  <a:pt x="11601" y="9853"/>
                  <a:pt x="11601" y="9853"/>
                </a:cubicBezTo>
                <a:cubicBezTo>
                  <a:pt x="11220" y="9853"/>
                  <a:pt x="11220" y="9853"/>
                  <a:pt x="11220" y="9853"/>
                </a:cubicBezTo>
                <a:cubicBezTo>
                  <a:pt x="11220" y="0"/>
                  <a:pt x="11220" y="0"/>
                  <a:pt x="11220" y="0"/>
                </a:cubicBezTo>
                <a:cubicBezTo>
                  <a:pt x="6411" y="0"/>
                  <a:pt x="6411" y="0"/>
                  <a:pt x="6411" y="0"/>
                </a:cubicBezTo>
                <a:cubicBezTo>
                  <a:pt x="6411" y="9853"/>
                  <a:pt x="6411" y="9853"/>
                  <a:pt x="6411" y="9853"/>
                </a:cubicBezTo>
                <a:cubicBezTo>
                  <a:pt x="6030" y="9853"/>
                  <a:pt x="6030" y="9853"/>
                  <a:pt x="6030" y="9853"/>
                </a:cubicBezTo>
                <a:cubicBezTo>
                  <a:pt x="6030" y="0"/>
                  <a:pt x="6030" y="0"/>
                  <a:pt x="6030" y="0"/>
                </a:cubicBezTo>
                <a:cubicBezTo>
                  <a:pt x="1221" y="0"/>
                  <a:pt x="1221" y="0"/>
                  <a:pt x="1221" y="0"/>
                </a:cubicBezTo>
                <a:cubicBezTo>
                  <a:pt x="1221" y="11179"/>
                  <a:pt x="1221" y="11179"/>
                  <a:pt x="1221" y="11179"/>
                </a:cubicBezTo>
                <a:cubicBezTo>
                  <a:pt x="0" y="21411"/>
                  <a:pt x="0" y="21411"/>
                  <a:pt x="0" y="21411"/>
                </a:cubicBezTo>
                <a:cubicBezTo>
                  <a:pt x="1069" y="21411"/>
                  <a:pt x="1069" y="21411"/>
                  <a:pt x="1069" y="21411"/>
                </a:cubicBezTo>
                <a:cubicBezTo>
                  <a:pt x="1603" y="16863"/>
                  <a:pt x="1603" y="16863"/>
                  <a:pt x="1603" y="16863"/>
                </a:cubicBezTo>
                <a:cubicBezTo>
                  <a:pt x="1755" y="16863"/>
                  <a:pt x="1755" y="16863"/>
                  <a:pt x="1755" y="16863"/>
                </a:cubicBezTo>
                <a:cubicBezTo>
                  <a:pt x="2671" y="21411"/>
                  <a:pt x="2671" y="21411"/>
                  <a:pt x="2671" y="21411"/>
                </a:cubicBezTo>
                <a:cubicBezTo>
                  <a:pt x="3969" y="21411"/>
                  <a:pt x="3969" y="21411"/>
                  <a:pt x="3969" y="21411"/>
                </a:cubicBezTo>
                <a:cubicBezTo>
                  <a:pt x="3053" y="16863"/>
                  <a:pt x="3053" y="16863"/>
                  <a:pt x="3053" y="16863"/>
                </a:cubicBezTo>
                <a:cubicBezTo>
                  <a:pt x="5037" y="16863"/>
                  <a:pt x="5037" y="16863"/>
                  <a:pt x="5037" y="16863"/>
                </a:cubicBezTo>
                <a:cubicBezTo>
                  <a:pt x="4503" y="21411"/>
                  <a:pt x="4503" y="21411"/>
                  <a:pt x="4503" y="21411"/>
                </a:cubicBezTo>
                <a:cubicBezTo>
                  <a:pt x="5648" y="21411"/>
                  <a:pt x="5648" y="21411"/>
                  <a:pt x="5648" y="21411"/>
                </a:cubicBezTo>
                <a:cubicBezTo>
                  <a:pt x="6182" y="16863"/>
                  <a:pt x="6182" y="16863"/>
                  <a:pt x="6182" y="16863"/>
                </a:cubicBezTo>
                <a:cubicBezTo>
                  <a:pt x="6488" y="16863"/>
                  <a:pt x="6488" y="16863"/>
                  <a:pt x="6488" y="16863"/>
                </a:cubicBezTo>
                <a:cubicBezTo>
                  <a:pt x="6488" y="16863"/>
                  <a:pt x="6488" y="16863"/>
                  <a:pt x="6488" y="16863"/>
                </a:cubicBezTo>
                <a:cubicBezTo>
                  <a:pt x="6869" y="16863"/>
                  <a:pt x="6869" y="16863"/>
                  <a:pt x="6869" y="16863"/>
                </a:cubicBezTo>
                <a:cubicBezTo>
                  <a:pt x="6869" y="16863"/>
                  <a:pt x="6869" y="16863"/>
                  <a:pt x="6869" y="16863"/>
                </a:cubicBezTo>
                <a:cubicBezTo>
                  <a:pt x="9083" y="16863"/>
                  <a:pt x="9083" y="16863"/>
                  <a:pt x="9083" y="16863"/>
                </a:cubicBezTo>
                <a:cubicBezTo>
                  <a:pt x="8548" y="21411"/>
                  <a:pt x="8548" y="21411"/>
                  <a:pt x="8548" y="21411"/>
                </a:cubicBezTo>
                <a:cubicBezTo>
                  <a:pt x="9770" y="21411"/>
                  <a:pt x="9770" y="21411"/>
                  <a:pt x="9770" y="21411"/>
                </a:cubicBezTo>
                <a:cubicBezTo>
                  <a:pt x="10304" y="16863"/>
                  <a:pt x="10304" y="16863"/>
                  <a:pt x="10304" y="16863"/>
                </a:cubicBezTo>
                <a:cubicBezTo>
                  <a:pt x="10838" y="16863"/>
                  <a:pt x="10838" y="16863"/>
                  <a:pt x="10838" y="16863"/>
                </a:cubicBezTo>
                <a:cubicBezTo>
                  <a:pt x="10838" y="21411"/>
                  <a:pt x="10838" y="21411"/>
                  <a:pt x="10838" y="21411"/>
                </a:cubicBezTo>
                <a:cubicBezTo>
                  <a:pt x="11830" y="21411"/>
                  <a:pt x="11830" y="21411"/>
                  <a:pt x="11830" y="21411"/>
                </a:cubicBezTo>
                <a:cubicBezTo>
                  <a:pt x="12975" y="16863"/>
                  <a:pt x="12975" y="16863"/>
                  <a:pt x="12975" y="16863"/>
                </a:cubicBezTo>
                <a:cubicBezTo>
                  <a:pt x="13739" y="16863"/>
                  <a:pt x="13739" y="16863"/>
                  <a:pt x="13739" y="16863"/>
                </a:cubicBezTo>
                <a:cubicBezTo>
                  <a:pt x="13357" y="21411"/>
                  <a:pt x="13357" y="21411"/>
                  <a:pt x="13357" y="21411"/>
                </a:cubicBezTo>
                <a:cubicBezTo>
                  <a:pt x="14502" y="21411"/>
                  <a:pt x="14502" y="21411"/>
                  <a:pt x="14502" y="21411"/>
                </a:cubicBezTo>
                <a:cubicBezTo>
                  <a:pt x="14883" y="16863"/>
                  <a:pt x="14883" y="16863"/>
                  <a:pt x="14883" y="16863"/>
                </a:cubicBezTo>
                <a:cubicBezTo>
                  <a:pt x="15570" y="16863"/>
                  <a:pt x="15570" y="16863"/>
                  <a:pt x="15570" y="16863"/>
                </a:cubicBezTo>
                <a:cubicBezTo>
                  <a:pt x="15494" y="18189"/>
                  <a:pt x="15647" y="19516"/>
                  <a:pt x="16028" y="20463"/>
                </a:cubicBezTo>
                <a:cubicBezTo>
                  <a:pt x="16486" y="21411"/>
                  <a:pt x="17173" y="21600"/>
                  <a:pt x="17707" y="21600"/>
                </a:cubicBezTo>
                <a:cubicBezTo>
                  <a:pt x="18394" y="21600"/>
                  <a:pt x="19158" y="21411"/>
                  <a:pt x="19845" y="21032"/>
                </a:cubicBezTo>
                <a:cubicBezTo>
                  <a:pt x="20302" y="16863"/>
                  <a:pt x="20302" y="16863"/>
                  <a:pt x="20302" y="16863"/>
                </a:cubicBezTo>
                <a:cubicBezTo>
                  <a:pt x="21600" y="16863"/>
                  <a:pt x="21600" y="16863"/>
                  <a:pt x="21600" y="16863"/>
                </a:cubicBezTo>
                <a:cubicBezTo>
                  <a:pt x="21600" y="0"/>
                  <a:pt x="21600" y="0"/>
                  <a:pt x="21600" y="0"/>
                </a:cubicBezTo>
                <a:cubicBezTo>
                  <a:pt x="16792" y="0"/>
                  <a:pt x="16792" y="0"/>
                  <a:pt x="16792" y="0"/>
                </a:cubicBezTo>
                <a:cubicBezTo>
                  <a:pt x="16792" y="0"/>
                  <a:pt x="16792" y="0"/>
                  <a:pt x="16792" y="0"/>
                </a:cubicBezTo>
                <a:close/>
              </a:path>
            </a:pathLst>
          </a:custGeom>
          <a:solidFill>
            <a:srgbClr val="00338D"/>
          </a:solidFill>
          <a:ln w="12700">
            <a:miter lim="400000"/>
          </a:ln>
        </p:spPr>
        <p:txBody>
          <a:bodyPr lIns="54610" tIns="54610" rIns="54610" bIns="54610"/>
          <a:lstStyle/>
          <a:p>
            <a:pPr>
              <a:defRPr sz="1800"/>
            </a:pPr>
            <a:endParaRPr/>
          </a:p>
        </p:txBody>
      </p:sp>
      <p:sp>
        <p:nvSpPr>
          <p:cNvPr id="4" name="Straight Connector 6"/>
          <p:cNvSpPr/>
          <p:nvPr/>
        </p:nvSpPr>
        <p:spPr>
          <a:xfrm>
            <a:off x="877887" y="6207759"/>
            <a:ext cx="10319785" cy="1"/>
          </a:xfrm>
          <a:prstGeom prst="line">
            <a:avLst/>
          </a:prstGeom>
          <a:ln w="3175">
            <a:solidFill>
              <a:srgbClr val="A6A6A6"/>
            </a:solidFill>
            <a:miter/>
          </a:ln>
        </p:spPr>
        <p:txBody>
          <a:bodyPr lIns="45719" rIns="45719"/>
          <a:lstStyle/>
          <a:p>
            <a:endParaRPr/>
          </a:p>
        </p:txBody>
      </p:sp>
      <p:sp>
        <p:nvSpPr>
          <p:cNvPr id="5" name="Rectangle 7"/>
          <p:cNvSpPr txBox="1"/>
          <p:nvPr/>
        </p:nvSpPr>
        <p:spPr>
          <a:xfrm>
            <a:off x="1737045" y="6339320"/>
            <a:ext cx="9002395" cy="139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500">
                <a:solidFill>
                  <a:srgbClr val="BFBFBF"/>
                </a:solidFill>
                <a:latin typeface="Univers for KPMG"/>
                <a:ea typeface="Univers for KPMG"/>
                <a:cs typeface="Univers for KPMG"/>
                <a:sym typeface="Univers for KPMG"/>
              </a:defRPr>
            </a:lvl1pPr>
          </a:lstStyle>
          <a:p>
            <a:r>
              <a:t>© 2018 KPMG, an Indian Registered Partnership and a member firm of the KPMG network of independent member firms affiliated with KPMG International Cooperative (“KPMG International”), a Swiss entity. All rights reserved.</a:t>
            </a:r>
          </a:p>
        </p:txBody>
      </p:sp>
      <p:sp>
        <p:nvSpPr>
          <p:cNvPr id="6" name="Title Text"/>
          <p:cNvSpPr txBox="1">
            <a:spLocks noGrp="1"/>
          </p:cNvSpPr>
          <p:nvPr>
            <p:ph type="title"/>
          </p:nvPr>
        </p:nvSpPr>
        <p:spPr>
          <a:xfrm>
            <a:off x="998400" y="431800"/>
            <a:ext cx="10195201" cy="533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Title Text</a:t>
            </a:r>
          </a:p>
        </p:txBody>
      </p:sp>
      <p:sp>
        <p:nvSpPr>
          <p:cNvPr id="7"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6" r:id="rId26"/>
    <p:sldLayoutId id="2147483678" r:id="rId27"/>
    <p:sldLayoutId id="2147483679" r:id="rId28"/>
    <p:sldLayoutId id="2147483680" r:id="rId29"/>
    <p:sldLayoutId id="2147483681" r:id="rId30"/>
    <p:sldLayoutId id="2147483682" r:id="rId31"/>
    <p:sldLayoutId id="2147483683" r:id="rId32"/>
    <p:sldLayoutId id="2147483685" r:id="rId33"/>
    <p:sldLayoutId id="2147483686" r:id="rId34"/>
    <p:sldLayoutId id="2147483687" r:id="rId35"/>
    <p:sldLayoutId id="2147483688" r:id="rId36"/>
    <p:sldLayoutId id="2147483689" r:id="rId37"/>
    <p:sldLayoutId id="2147483690" r:id="rId38"/>
    <p:sldLayoutId id="2147483691" r:id="rId39"/>
    <p:sldLayoutId id="2147483692" r:id="rId40"/>
    <p:sldLayoutId id="2147483693" r:id="rId41"/>
    <p:sldLayoutId id="2147483694" r:id="rId42"/>
    <p:sldLayoutId id="2147483695" r:id="rId43"/>
  </p:sldLayoutIdLst>
  <p:transition spd="med"/>
  <p:hf hdr="0" ftr="0" dt="0"/>
  <p:txStyles>
    <p:titleStyle>
      <a:lvl1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1pPr>
      <a:lvl2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2pPr>
      <a:lvl3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3pPr>
      <a:lvl4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4pPr>
      <a:lvl5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5pPr>
      <a:lvl6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6pPr>
      <a:lvl7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7pPr>
      <a:lvl8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8pPr>
      <a:lvl9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9pPr>
    </p:titleStyle>
    <p:bodyStyle>
      <a:lvl1pPr marL="0" marR="0" indent="0" algn="l" defTabSz="806418" rtl="0" latinLnBrk="0">
        <a:lnSpc>
          <a:spcPct val="100000"/>
        </a:lnSpc>
        <a:spcBef>
          <a:spcPts val="500"/>
        </a:spcBef>
        <a:spcAft>
          <a:spcPts val="0"/>
        </a:spcAft>
        <a:buClrTx/>
        <a:buSzTx/>
        <a:buFontTx/>
        <a:buNone/>
        <a:tabLst/>
        <a:defRPr sz="1300" b="1" i="0" u="none" strike="noStrike" cap="none" spc="0" baseline="0">
          <a:ln>
            <a:noFill/>
          </a:ln>
          <a:solidFill>
            <a:srgbClr val="00338D"/>
          </a:solidFill>
          <a:uFillTx/>
          <a:latin typeface="Arial"/>
          <a:ea typeface="Arial"/>
          <a:cs typeface="Arial"/>
          <a:sym typeface="Arial"/>
        </a:defRPr>
      </a:lvl1pPr>
      <a:lvl2pPr marL="0" marR="0" indent="0" algn="l" defTabSz="806418" rtl="0" latinLnBrk="0">
        <a:lnSpc>
          <a:spcPct val="100000"/>
        </a:lnSpc>
        <a:spcBef>
          <a:spcPts val="500"/>
        </a:spcBef>
        <a:spcAft>
          <a:spcPts val="0"/>
        </a:spcAft>
        <a:buClrTx/>
        <a:buSzTx/>
        <a:buFontTx/>
        <a:buNone/>
        <a:tabLst/>
        <a:defRPr sz="1300" b="1" i="0" u="none" strike="noStrike" cap="none" spc="0" baseline="0">
          <a:ln>
            <a:noFill/>
          </a:ln>
          <a:solidFill>
            <a:srgbClr val="00338D"/>
          </a:solidFill>
          <a:uFillTx/>
          <a:latin typeface="Arial"/>
          <a:ea typeface="Arial"/>
          <a:cs typeface="Arial"/>
          <a:sym typeface="Arial"/>
        </a:defRPr>
      </a:lvl2pPr>
      <a:lvl3pPr marL="250815" marR="0" indent="-250815" algn="l" defTabSz="806418" rtl="0" latinLnBrk="0">
        <a:lnSpc>
          <a:spcPct val="100000"/>
        </a:lnSpc>
        <a:spcBef>
          <a:spcPts val="500"/>
        </a:spcBef>
        <a:spcAft>
          <a:spcPts val="0"/>
        </a:spcAft>
        <a:buClrTx/>
        <a:buSzPct val="100000"/>
        <a:buFontTx/>
        <a:buChar char="—"/>
        <a:tabLst/>
        <a:defRPr sz="1300" b="1" i="0" u="none" strike="noStrike" cap="none" spc="0" baseline="0">
          <a:ln>
            <a:noFill/>
          </a:ln>
          <a:solidFill>
            <a:srgbClr val="00338D"/>
          </a:solidFill>
          <a:uFillTx/>
          <a:latin typeface="Arial"/>
          <a:ea typeface="Arial"/>
          <a:cs typeface="Arial"/>
          <a:sym typeface="Arial"/>
        </a:defRPr>
      </a:lvl3pPr>
      <a:lvl4pPr marL="507981" marR="0" indent="-203192" algn="l" defTabSz="806418" rtl="0" latinLnBrk="0">
        <a:lnSpc>
          <a:spcPct val="100000"/>
        </a:lnSpc>
        <a:spcBef>
          <a:spcPts val="500"/>
        </a:spcBef>
        <a:spcAft>
          <a:spcPts val="0"/>
        </a:spcAft>
        <a:buClrTx/>
        <a:buSzPct val="100000"/>
        <a:buFontTx/>
        <a:buChar char="-"/>
        <a:tabLst/>
        <a:defRPr sz="1300" b="1" i="0" u="none" strike="noStrike" cap="none" spc="0" baseline="0">
          <a:ln>
            <a:noFill/>
          </a:ln>
          <a:solidFill>
            <a:srgbClr val="00338D"/>
          </a:solidFill>
          <a:uFillTx/>
          <a:latin typeface="Arial"/>
          <a:ea typeface="Arial"/>
          <a:cs typeface="Arial"/>
          <a:sym typeface="Arial"/>
        </a:defRPr>
      </a:lvl4pPr>
      <a:lvl5pPr marL="727046" marR="0" indent="-250815" algn="l" defTabSz="806418" rtl="0" latinLnBrk="0">
        <a:lnSpc>
          <a:spcPct val="100000"/>
        </a:lnSpc>
        <a:spcBef>
          <a:spcPts val="500"/>
        </a:spcBef>
        <a:spcAft>
          <a:spcPts val="0"/>
        </a:spcAft>
        <a:buClrTx/>
        <a:buSzPct val="100000"/>
        <a:buFontTx/>
        <a:buChar char="—"/>
        <a:tabLst/>
        <a:defRPr sz="1300" b="1" i="0" u="none" strike="noStrike" cap="none" spc="0" baseline="0">
          <a:ln>
            <a:noFill/>
          </a:ln>
          <a:solidFill>
            <a:srgbClr val="00338D"/>
          </a:solidFill>
          <a:uFillTx/>
          <a:latin typeface="Arial"/>
          <a:ea typeface="Arial"/>
          <a:cs typeface="Arial"/>
          <a:sym typeface="Arial"/>
        </a:defRPr>
      </a:lvl5pPr>
      <a:lvl6pPr marL="968337" marR="0" indent="-203192" algn="l" defTabSz="806418" rtl="0" latinLnBrk="0">
        <a:lnSpc>
          <a:spcPct val="100000"/>
        </a:lnSpc>
        <a:spcBef>
          <a:spcPts val="500"/>
        </a:spcBef>
        <a:spcAft>
          <a:spcPts val="0"/>
        </a:spcAft>
        <a:buClrTx/>
        <a:buSzPct val="100000"/>
        <a:buFontTx/>
        <a:buChar char="-"/>
        <a:tabLst/>
        <a:defRPr sz="1300" b="1" i="0" u="none" strike="noStrike" cap="none" spc="0" baseline="0">
          <a:ln>
            <a:noFill/>
          </a:ln>
          <a:solidFill>
            <a:srgbClr val="00338D"/>
          </a:solidFill>
          <a:uFillTx/>
          <a:latin typeface="Arial"/>
          <a:ea typeface="Arial"/>
          <a:cs typeface="Arial"/>
          <a:sym typeface="Arial"/>
        </a:defRPr>
      </a:lvl6pPr>
      <a:lvl7pPr marL="1209628" marR="0" indent="-250815" algn="l" defTabSz="806418" rtl="0" latinLnBrk="0">
        <a:lnSpc>
          <a:spcPct val="100000"/>
        </a:lnSpc>
        <a:spcBef>
          <a:spcPts val="500"/>
        </a:spcBef>
        <a:spcAft>
          <a:spcPts val="0"/>
        </a:spcAft>
        <a:buClrTx/>
        <a:buSzPct val="100000"/>
        <a:buFontTx/>
        <a:buChar char="—"/>
        <a:tabLst/>
        <a:defRPr sz="1300" b="1" i="0" u="none" strike="noStrike" cap="none" spc="0" baseline="0">
          <a:ln>
            <a:noFill/>
          </a:ln>
          <a:solidFill>
            <a:srgbClr val="00338D"/>
          </a:solidFill>
          <a:uFillTx/>
          <a:latin typeface="Arial"/>
          <a:ea typeface="Arial"/>
          <a:cs typeface="Arial"/>
          <a:sym typeface="Arial"/>
        </a:defRPr>
      </a:lvl7pPr>
      <a:lvl8pPr marL="1450918" marR="0" indent="-201605" algn="l" defTabSz="806418" rtl="0" latinLnBrk="0">
        <a:lnSpc>
          <a:spcPct val="100000"/>
        </a:lnSpc>
        <a:spcBef>
          <a:spcPts val="500"/>
        </a:spcBef>
        <a:spcAft>
          <a:spcPts val="0"/>
        </a:spcAft>
        <a:buClrTx/>
        <a:buSzPct val="100000"/>
        <a:buFontTx/>
        <a:buChar char="-"/>
        <a:tabLst/>
        <a:defRPr sz="1300" b="1" i="0" u="none" strike="noStrike" cap="none" spc="0" baseline="0">
          <a:ln>
            <a:noFill/>
          </a:ln>
          <a:solidFill>
            <a:srgbClr val="00338D"/>
          </a:solidFill>
          <a:uFillTx/>
          <a:latin typeface="Arial"/>
          <a:ea typeface="Arial"/>
          <a:cs typeface="Arial"/>
          <a:sym typeface="Arial"/>
        </a:defRPr>
      </a:lvl8pPr>
      <a:lvl9pPr marL="3400398" marR="0" indent="-174724" algn="l" defTabSz="806418" rtl="0" latinLnBrk="0">
        <a:lnSpc>
          <a:spcPct val="100000"/>
        </a:lnSpc>
        <a:spcBef>
          <a:spcPts val="500"/>
        </a:spcBef>
        <a:spcAft>
          <a:spcPts val="0"/>
        </a:spcAft>
        <a:buClrTx/>
        <a:buSzPct val="100000"/>
        <a:buFontTx/>
        <a:buChar char="•"/>
        <a:tabLst/>
        <a:defRPr sz="1300" b="1" i="0" u="none" strike="noStrike" cap="none" spc="0" baseline="0">
          <a:ln>
            <a:noFill/>
          </a:ln>
          <a:solidFill>
            <a:srgbClr val="00338D"/>
          </a:solidFill>
          <a:uFillTx/>
          <a:latin typeface="Arial"/>
          <a:ea typeface="Arial"/>
          <a:cs typeface="Arial"/>
          <a:sym typeface="Arial"/>
        </a:defRPr>
      </a:lvl9pPr>
    </p:bodyStyle>
    <p:otherStyle>
      <a:lvl1pPr marL="0" marR="0" indent="0" algn="r" defTabSz="4572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rial"/>
        </a:defRPr>
      </a:lvl1pPr>
      <a:lvl2pPr marL="0" marR="0" indent="457200" algn="r" defTabSz="4572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rial"/>
        </a:defRPr>
      </a:lvl2pPr>
      <a:lvl3pPr marL="0" marR="0" indent="914400" algn="r" defTabSz="4572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rial"/>
        </a:defRPr>
      </a:lvl3pPr>
      <a:lvl4pPr marL="0" marR="0" indent="1371600" algn="r" defTabSz="4572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rial"/>
        </a:defRPr>
      </a:lvl4pPr>
      <a:lvl5pPr marL="0" marR="0" indent="1828800" algn="r" defTabSz="4572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rial"/>
        </a:defRPr>
      </a:lvl5pPr>
      <a:lvl6pPr marL="0" marR="0" indent="2286000" algn="r" defTabSz="4572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rial"/>
        </a:defRPr>
      </a:lvl6pPr>
      <a:lvl7pPr marL="0" marR="0" indent="2743200" algn="r" defTabSz="4572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rial"/>
        </a:defRPr>
      </a:lvl7pPr>
      <a:lvl8pPr marL="0" marR="0" indent="3200400" algn="r" defTabSz="4572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rial"/>
        </a:defRPr>
      </a:lvl8pPr>
      <a:lvl9pPr marL="0" marR="0" indent="3657600" algn="r" defTabSz="4572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6.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Rectangle 3"/>
          <p:cNvSpPr/>
          <p:nvPr/>
        </p:nvSpPr>
        <p:spPr>
          <a:xfrm>
            <a:off x="0" y="1028700"/>
            <a:ext cx="12182414" cy="2131498"/>
          </a:xfrm>
          <a:prstGeom prst="rect">
            <a:avLst/>
          </a:prstGeom>
          <a:solidFill>
            <a:srgbClr val="20404F">
              <a:alpha val="50000"/>
            </a:srgbClr>
          </a:solidFill>
          <a:ln w="12700">
            <a:miter lim="400000"/>
          </a:ln>
        </p:spPr>
        <p:txBody>
          <a:bodyPr lIns="54610" tIns="54610" rIns="54610" bIns="54610" anchor="ctr"/>
          <a:lstStyle/>
          <a:p>
            <a:pPr>
              <a:defRPr sz="1500" b="1">
                <a:solidFill>
                  <a:srgbClr val="FFFFFF"/>
                </a:solidFill>
              </a:defRPr>
            </a:pPr>
            <a:endParaRPr dirty="0"/>
          </a:p>
        </p:txBody>
      </p:sp>
      <p:sp>
        <p:nvSpPr>
          <p:cNvPr id="651" name="Title 1"/>
          <p:cNvSpPr txBox="1"/>
          <p:nvPr/>
        </p:nvSpPr>
        <p:spPr>
          <a:xfrm>
            <a:off x="1078206" y="574876"/>
            <a:ext cx="10466094" cy="20682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defTabSz="806418">
              <a:lnSpc>
                <a:spcPct val="70000"/>
              </a:lnSpc>
              <a:defRPr sz="4400">
                <a:solidFill>
                  <a:srgbClr val="FFFFFF"/>
                </a:solidFill>
                <a:latin typeface="Univers for KPMG"/>
                <a:ea typeface="Univers for KPMG"/>
                <a:cs typeface="Univers for KPMG"/>
                <a:sym typeface="Univers for KPMG"/>
              </a:defRPr>
            </a:pPr>
            <a:endParaRPr lang="en-US" sz="9600" dirty="0">
              <a:latin typeface="KPMG Extralight" panose="020B0303030202040204" pitchFamily="34" charset="0"/>
            </a:endParaRPr>
          </a:p>
          <a:p>
            <a:pPr defTabSz="806418">
              <a:lnSpc>
                <a:spcPct val="70000"/>
              </a:lnSpc>
              <a:defRPr sz="4400">
                <a:solidFill>
                  <a:srgbClr val="FFFFFF"/>
                </a:solidFill>
                <a:latin typeface="Univers for KPMG"/>
                <a:ea typeface="Univers for KPMG"/>
                <a:cs typeface="Univers for KPMG"/>
                <a:sym typeface="Univers for KPMG"/>
              </a:defRPr>
            </a:pPr>
            <a:r>
              <a:rPr lang="en-US" sz="9600" dirty="0">
                <a:latin typeface="KPMG Extralight" panose="020B0303030202040204" pitchFamily="34" charset="0"/>
              </a:rPr>
              <a:t>Git Commands</a:t>
            </a:r>
            <a:endParaRPr sz="9600" dirty="0">
              <a:latin typeface="KPMG Extralight" panose="020B0303030202040204" pitchFamily="34" charset="0"/>
            </a:endParaRPr>
          </a:p>
        </p:txBody>
      </p:sp>
      <p:sp>
        <p:nvSpPr>
          <p:cNvPr id="2" name="Slide Number Placeholder 1"/>
          <p:cNvSpPr>
            <a:spLocks noGrp="1"/>
          </p:cNvSpPr>
          <p:nvPr>
            <p:ph type="sldNum" sz="quarter" idx="2"/>
          </p:nvPr>
        </p:nvSpPr>
        <p:spPr/>
        <p:txBody>
          <a:bodyPr/>
          <a:lstStyle/>
          <a:p>
            <a:fld id="{86CB4B4D-7CA3-9044-876B-883B54F8677D}" type="slidenum">
              <a:rPr lang="en-US" smtClean="0"/>
              <a:t>1</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649B45-1791-4F7A-90AD-34C7F2ACCFB3}"/>
              </a:ext>
            </a:extLst>
          </p:cNvPr>
          <p:cNvSpPr>
            <a:spLocks noGrp="1"/>
          </p:cNvSpPr>
          <p:nvPr>
            <p:ph type="sldNum" sz="quarter" idx="2"/>
          </p:nvPr>
        </p:nvSpPr>
        <p:spPr/>
        <p:txBody>
          <a:bodyPr/>
          <a:lstStyle/>
          <a:p>
            <a:fld id="{86CB4B4D-7CA3-9044-876B-883B54F8677D}" type="slidenum">
              <a:rPr lang="en-US" smtClean="0"/>
              <a:t>10</a:t>
            </a:fld>
            <a:endParaRPr lang="en-US"/>
          </a:p>
        </p:txBody>
      </p:sp>
      <p:sp>
        <p:nvSpPr>
          <p:cNvPr id="4" name="TextBox 3">
            <a:extLst>
              <a:ext uri="{FF2B5EF4-FFF2-40B4-BE49-F238E27FC236}">
                <a16:creationId xmlns:a16="http://schemas.microsoft.com/office/drawing/2014/main" id="{19884C92-20F2-43A4-998F-2650648C4E09}"/>
              </a:ext>
            </a:extLst>
          </p:cNvPr>
          <p:cNvSpPr txBox="1"/>
          <p:nvPr/>
        </p:nvSpPr>
        <p:spPr>
          <a:xfrm>
            <a:off x="231366" y="1127613"/>
            <a:ext cx="11637438" cy="5280933"/>
          </a:xfrm>
          <a:prstGeom prst="rect">
            <a:avLst/>
          </a:prstGeom>
          <a:solidFill>
            <a:schemeClr val="bg1"/>
          </a:solidFill>
          <a:ln w="63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610" tIns="54610" rIns="54610" bIns="54610" numCol="1" spcCol="38100" rtlCol="0" anchor="t">
            <a:spAutoFit/>
          </a:bodyPr>
          <a:lstStyle/>
          <a:p>
            <a:pPr lvl="2" indent="0"/>
            <a:r>
              <a:rPr lang="en-US" dirty="0"/>
              <a:t>Skipping Staging area – you can skip staging area and directly commit file from working directory to git folder. </a:t>
            </a:r>
          </a:p>
          <a:p>
            <a:pPr lvl="2" indent="0"/>
            <a:endParaRPr lang="en-US" dirty="0"/>
          </a:p>
          <a:p>
            <a:pPr marL="342900" lvl="2" indent="-342900">
              <a:buFont typeface="Arial" panose="020B0604020202020204" pitchFamily="34" charset="0"/>
              <a:buChar char="•"/>
            </a:pPr>
            <a:r>
              <a:rPr lang="en-US" dirty="0"/>
              <a:t>Syntax: git commit –a –m “message”</a:t>
            </a:r>
          </a:p>
          <a:p>
            <a:pPr lvl="2" indent="0"/>
            <a:endParaRPr lang="en-US" dirty="0"/>
          </a:p>
          <a:p>
            <a:pPr marL="342900" lvl="2" indent="-342900">
              <a:buFont typeface="Arial" panose="020B0604020202020204" pitchFamily="34" charset="0"/>
              <a:buChar char="•"/>
            </a:pPr>
            <a:r>
              <a:rPr lang="en-US" dirty="0"/>
              <a:t>Example:</a:t>
            </a:r>
          </a:p>
          <a:p>
            <a:pPr lvl="2" indent="0"/>
            <a:r>
              <a:rPr lang="en-US" dirty="0"/>
              <a:t>	git commit –a –m “skipping staging area”</a:t>
            </a:r>
          </a:p>
          <a:p>
            <a:pPr lvl="2" indent="0"/>
            <a:endParaRPr lang="en-US" dirty="0"/>
          </a:p>
          <a:p>
            <a:endParaRPr lang="en-US" dirty="0"/>
          </a:p>
          <a:p>
            <a:r>
              <a:rPr lang="en-US" dirty="0" err="1"/>
              <a:t>Gitignore</a:t>
            </a:r>
            <a:r>
              <a:rPr lang="en-US" dirty="0"/>
              <a:t> – it is a file in which if you specify something it will be ignored by git.</a:t>
            </a:r>
          </a:p>
          <a:p>
            <a:pPr lvl="2" indent="0"/>
            <a:endParaRPr lang="en-US" dirty="0"/>
          </a:p>
          <a:p>
            <a:pPr lvl="2" indent="0"/>
            <a:endParaRPr lang="en-US" dirty="0"/>
          </a:p>
          <a:p>
            <a:pPr lvl="2" indent="0"/>
            <a:endParaRPr lang="en-US" dirty="0"/>
          </a:p>
          <a:p>
            <a:pPr lvl="2" indent="0"/>
            <a:endParaRPr lang="en-US" dirty="0"/>
          </a:p>
          <a:p>
            <a:pPr lvl="2" indent="0"/>
            <a:endParaRPr lang="en-US" dirty="0"/>
          </a:p>
          <a:p>
            <a:pPr marL="0" marR="0" indent="0" algn="l" defTabSz="1067561" rtl="0" fontAlgn="auto" latinLnBrk="0" hangingPunct="0">
              <a:lnSpc>
                <a:spcPct val="100000"/>
              </a:lnSpc>
              <a:spcBef>
                <a:spcPts val="0"/>
              </a:spcBef>
              <a:spcAft>
                <a:spcPts val="0"/>
              </a:spcAft>
              <a:buClrTx/>
              <a:buSzTx/>
              <a:buFontTx/>
              <a:buNone/>
              <a:tabLst/>
            </a:pPr>
            <a:endParaRPr kumimoji="0" lang="en-US" sz="2100" b="0" i="0" u="none" strike="noStrike" cap="none" spc="0" normalizeH="0" baseline="0" dirty="0">
              <a:ln>
                <a:noFill/>
              </a:ln>
              <a:solidFill>
                <a:srgbClr val="000000"/>
              </a:solidFill>
              <a:effectLst/>
              <a:uFillTx/>
              <a:latin typeface="Arial"/>
              <a:ea typeface="Arial"/>
              <a:cs typeface="Arial"/>
              <a:sym typeface="Arial"/>
            </a:endParaRPr>
          </a:p>
        </p:txBody>
      </p:sp>
      <p:sp>
        <p:nvSpPr>
          <p:cNvPr id="5" name="Title 5">
            <a:extLst>
              <a:ext uri="{FF2B5EF4-FFF2-40B4-BE49-F238E27FC236}">
                <a16:creationId xmlns:a16="http://schemas.microsoft.com/office/drawing/2014/main" id="{6FE9CEB5-1155-4339-BB9D-61A62CEF007A}"/>
              </a:ext>
            </a:extLst>
          </p:cNvPr>
          <p:cNvSpPr txBox="1">
            <a:spLocks/>
          </p:cNvSpPr>
          <p:nvPr/>
        </p:nvSpPr>
        <p:spPr>
          <a:xfrm>
            <a:off x="735012" y="249237"/>
            <a:ext cx="10397281" cy="6449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Autofit/>
          </a:bodyPr>
          <a:lstStyle>
            <a:lvl1pPr marL="0" marR="0" indent="0" algn="l" defTabSz="806418" rtl="0" latinLnBrk="0">
              <a:lnSpc>
                <a:spcPct val="70000"/>
              </a:lnSpc>
              <a:spcBef>
                <a:spcPts val="0"/>
              </a:spcBef>
              <a:spcAft>
                <a:spcPts val="0"/>
              </a:spcAft>
              <a:buClrTx/>
              <a:buSzTx/>
              <a:buFontTx/>
              <a:buNone/>
              <a:tabLst/>
              <a:defRPr sz="4400" b="0" i="0" u="none" strike="noStrike" cap="none" spc="0" baseline="0">
                <a:ln>
                  <a:noFill/>
                </a:ln>
                <a:solidFill>
                  <a:srgbClr val="FFFFFF"/>
                </a:solidFill>
                <a:uFillTx/>
                <a:latin typeface="Univers for KPMG"/>
                <a:ea typeface="Univers for KPMG"/>
                <a:cs typeface="Univers for KPMG"/>
                <a:sym typeface="Univers for KPMG"/>
              </a:defRPr>
            </a:lvl1pPr>
            <a:lvl2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2pPr>
            <a:lvl3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3pPr>
            <a:lvl4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4pPr>
            <a:lvl5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5pPr>
            <a:lvl6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6pPr>
            <a:lvl7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7pPr>
            <a:lvl8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8pPr>
            <a:lvl9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9pPr>
          </a:lstStyle>
          <a:p>
            <a:pPr hangingPunct="1"/>
            <a:r>
              <a:rPr lang="en-US" sz="6000" dirty="0">
                <a:latin typeface="KPMG Extralight" panose="020B0303030202040204" pitchFamily="34" charset="0"/>
              </a:rPr>
              <a:t>Basic Git Command</a:t>
            </a:r>
          </a:p>
        </p:txBody>
      </p:sp>
    </p:spTree>
    <p:extLst>
      <p:ext uri="{BB962C8B-B14F-4D97-AF65-F5344CB8AC3E}">
        <p14:creationId xmlns:p14="http://schemas.microsoft.com/office/powerpoint/2010/main" val="243439695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649B45-1791-4F7A-90AD-34C7F2ACCFB3}"/>
              </a:ext>
            </a:extLst>
          </p:cNvPr>
          <p:cNvSpPr>
            <a:spLocks noGrp="1"/>
          </p:cNvSpPr>
          <p:nvPr>
            <p:ph type="sldNum" sz="quarter" idx="2"/>
          </p:nvPr>
        </p:nvSpPr>
        <p:spPr/>
        <p:txBody>
          <a:bodyPr/>
          <a:lstStyle/>
          <a:p>
            <a:fld id="{86CB4B4D-7CA3-9044-876B-883B54F8677D}" type="slidenum">
              <a:rPr lang="en-US" smtClean="0"/>
              <a:t>11</a:t>
            </a:fld>
            <a:endParaRPr lang="en-US"/>
          </a:p>
        </p:txBody>
      </p:sp>
      <p:sp>
        <p:nvSpPr>
          <p:cNvPr id="4" name="TextBox 3">
            <a:extLst>
              <a:ext uri="{FF2B5EF4-FFF2-40B4-BE49-F238E27FC236}">
                <a16:creationId xmlns:a16="http://schemas.microsoft.com/office/drawing/2014/main" id="{19884C92-20F2-43A4-998F-2650648C4E09}"/>
              </a:ext>
            </a:extLst>
          </p:cNvPr>
          <p:cNvSpPr txBox="1"/>
          <p:nvPr/>
        </p:nvSpPr>
        <p:spPr>
          <a:xfrm>
            <a:off x="231366" y="1127613"/>
            <a:ext cx="11637438" cy="4634602"/>
          </a:xfrm>
          <a:prstGeom prst="rect">
            <a:avLst/>
          </a:prstGeom>
          <a:solidFill>
            <a:schemeClr val="bg1"/>
          </a:solidFill>
          <a:ln w="63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610" tIns="54610" rIns="54610" bIns="54610" numCol="1" spcCol="38100" rtlCol="0" anchor="t">
            <a:spAutoFit/>
          </a:bodyPr>
          <a:lstStyle/>
          <a:p>
            <a:pPr lvl="2" indent="0"/>
            <a:endParaRPr lang="en-US" dirty="0"/>
          </a:p>
          <a:p>
            <a:r>
              <a:rPr lang="en-US" dirty="0"/>
              <a:t>Git Clone – obtain a repository from an existing URL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Syntax: git clone &lt;</a:t>
            </a:r>
            <a:r>
              <a:rPr lang="en-US" dirty="0" err="1"/>
              <a:t>url</a:t>
            </a:r>
            <a:r>
              <a:rPr lang="en-US" dirty="0"/>
              <a:t>&gt;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Example:</a:t>
            </a:r>
          </a:p>
          <a:p>
            <a:pPr lvl="2" indent="0"/>
            <a:r>
              <a:rPr lang="en-US" dirty="0"/>
              <a:t>	git clone https://</a:t>
            </a:r>
          </a:p>
          <a:p>
            <a:pPr lvl="2" indent="0"/>
            <a:endParaRPr lang="en-US" dirty="0"/>
          </a:p>
          <a:p>
            <a:pPr lvl="2" indent="0"/>
            <a:endParaRPr lang="en-US" dirty="0"/>
          </a:p>
          <a:p>
            <a:pPr lvl="2" indent="0"/>
            <a:r>
              <a:rPr lang="en-US" dirty="0"/>
              <a:t>Git Pull – you can pull the code from remote repo hosted on </a:t>
            </a:r>
            <a:r>
              <a:rPr lang="en-US" dirty="0" err="1"/>
              <a:t>url</a:t>
            </a:r>
            <a:endParaRPr lang="en-US" dirty="0"/>
          </a:p>
          <a:p>
            <a:pPr lvl="2" indent="0"/>
            <a:endParaRPr lang="en-US" dirty="0"/>
          </a:p>
          <a:p>
            <a:pPr marL="342900" lvl="2" indent="-342900">
              <a:buFont typeface="Arial" panose="020B0604020202020204" pitchFamily="34" charset="0"/>
              <a:buChar char="•"/>
            </a:pPr>
            <a:r>
              <a:rPr lang="en-US" dirty="0"/>
              <a:t>Syntax : git pull</a:t>
            </a:r>
          </a:p>
          <a:p>
            <a:pPr lvl="2" indent="0"/>
            <a:endParaRPr lang="en-US" dirty="0"/>
          </a:p>
          <a:p>
            <a:pPr marL="0" marR="0" indent="0" algn="l" defTabSz="1067561" rtl="0" fontAlgn="auto" latinLnBrk="0" hangingPunct="0">
              <a:lnSpc>
                <a:spcPct val="100000"/>
              </a:lnSpc>
              <a:spcBef>
                <a:spcPts val="0"/>
              </a:spcBef>
              <a:spcAft>
                <a:spcPts val="0"/>
              </a:spcAft>
              <a:buClrTx/>
              <a:buSzTx/>
              <a:buFontTx/>
              <a:buNone/>
              <a:tabLst/>
            </a:pPr>
            <a:endParaRPr kumimoji="0" lang="en-US" sz="2100" b="0" i="0" u="none" strike="noStrike" cap="none" spc="0" normalizeH="0" baseline="0" dirty="0">
              <a:ln>
                <a:noFill/>
              </a:ln>
              <a:solidFill>
                <a:srgbClr val="000000"/>
              </a:solidFill>
              <a:effectLst/>
              <a:uFillTx/>
              <a:latin typeface="Arial"/>
              <a:ea typeface="Arial"/>
              <a:cs typeface="Arial"/>
              <a:sym typeface="Arial"/>
            </a:endParaRPr>
          </a:p>
        </p:txBody>
      </p:sp>
      <p:sp>
        <p:nvSpPr>
          <p:cNvPr id="5" name="Title 5">
            <a:extLst>
              <a:ext uri="{FF2B5EF4-FFF2-40B4-BE49-F238E27FC236}">
                <a16:creationId xmlns:a16="http://schemas.microsoft.com/office/drawing/2014/main" id="{6FE9CEB5-1155-4339-BB9D-61A62CEF007A}"/>
              </a:ext>
            </a:extLst>
          </p:cNvPr>
          <p:cNvSpPr txBox="1">
            <a:spLocks/>
          </p:cNvSpPr>
          <p:nvPr/>
        </p:nvSpPr>
        <p:spPr>
          <a:xfrm>
            <a:off x="735012" y="249237"/>
            <a:ext cx="10397281" cy="6449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Autofit/>
          </a:bodyPr>
          <a:lstStyle>
            <a:lvl1pPr marL="0" marR="0" indent="0" algn="l" defTabSz="806418" rtl="0" latinLnBrk="0">
              <a:lnSpc>
                <a:spcPct val="70000"/>
              </a:lnSpc>
              <a:spcBef>
                <a:spcPts val="0"/>
              </a:spcBef>
              <a:spcAft>
                <a:spcPts val="0"/>
              </a:spcAft>
              <a:buClrTx/>
              <a:buSzTx/>
              <a:buFontTx/>
              <a:buNone/>
              <a:tabLst/>
              <a:defRPr sz="4400" b="0" i="0" u="none" strike="noStrike" cap="none" spc="0" baseline="0">
                <a:ln>
                  <a:noFill/>
                </a:ln>
                <a:solidFill>
                  <a:srgbClr val="FFFFFF"/>
                </a:solidFill>
                <a:uFillTx/>
                <a:latin typeface="Univers for KPMG"/>
                <a:ea typeface="Univers for KPMG"/>
                <a:cs typeface="Univers for KPMG"/>
                <a:sym typeface="Univers for KPMG"/>
              </a:defRPr>
            </a:lvl1pPr>
            <a:lvl2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2pPr>
            <a:lvl3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3pPr>
            <a:lvl4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4pPr>
            <a:lvl5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5pPr>
            <a:lvl6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6pPr>
            <a:lvl7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7pPr>
            <a:lvl8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8pPr>
            <a:lvl9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9pPr>
          </a:lstStyle>
          <a:p>
            <a:pPr hangingPunct="1"/>
            <a:r>
              <a:rPr lang="en-US" sz="6000" dirty="0">
                <a:latin typeface="KPMG Extralight" panose="020B0303030202040204" pitchFamily="34" charset="0"/>
              </a:rPr>
              <a:t>Basic Git Command</a:t>
            </a:r>
          </a:p>
        </p:txBody>
      </p:sp>
    </p:spTree>
    <p:extLst>
      <p:ext uri="{BB962C8B-B14F-4D97-AF65-F5344CB8AC3E}">
        <p14:creationId xmlns:p14="http://schemas.microsoft.com/office/powerpoint/2010/main" val="277222708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649B45-1791-4F7A-90AD-34C7F2ACCFB3}"/>
              </a:ext>
            </a:extLst>
          </p:cNvPr>
          <p:cNvSpPr>
            <a:spLocks noGrp="1"/>
          </p:cNvSpPr>
          <p:nvPr>
            <p:ph type="sldNum" sz="quarter" idx="2"/>
          </p:nvPr>
        </p:nvSpPr>
        <p:spPr/>
        <p:txBody>
          <a:bodyPr/>
          <a:lstStyle/>
          <a:p>
            <a:fld id="{86CB4B4D-7CA3-9044-876B-883B54F8677D}" type="slidenum">
              <a:rPr lang="en-US" smtClean="0"/>
              <a:t>12</a:t>
            </a:fld>
            <a:endParaRPr lang="en-US"/>
          </a:p>
        </p:txBody>
      </p:sp>
      <p:sp>
        <p:nvSpPr>
          <p:cNvPr id="5" name="Title 5">
            <a:extLst>
              <a:ext uri="{FF2B5EF4-FFF2-40B4-BE49-F238E27FC236}">
                <a16:creationId xmlns:a16="http://schemas.microsoft.com/office/drawing/2014/main" id="{6FE9CEB5-1155-4339-BB9D-61A62CEF007A}"/>
              </a:ext>
            </a:extLst>
          </p:cNvPr>
          <p:cNvSpPr txBox="1">
            <a:spLocks/>
          </p:cNvSpPr>
          <p:nvPr/>
        </p:nvSpPr>
        <p:spPr>
          <a:xfrm>
            <a:off x="735012" y="249237"/>
            <a:ext cx="10397281" cy="6449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Autofit/>
          </a:bodyPr>
          <a:lstStyle>
            <a:lvl1pPr marL="0" marR="0" indent="0" algn="l" defTabSz="806418" rtl="0" latinLnBrk="0">
              <a:lnSpc>
                <a:spcPct val="70000"/>
              </a:lnSpc>
              <a:spcBef>
                <a:spcPts val="0"/>
              </a:spcBef>
              <a:spcAft>
                <a:spcPts val="0"/>
              </a:spcAft>
              <a:buClrTx/>
              <a:buSzTx/>
              <a:buFontTx/>
              <a:buNone/>
              <a:tabLst/>
              <a:defRPr sz="4400" b="0" i="0" u="none" strike="noStrike" cap="none" spc="0" baseline="0">
                <a:ln>
                  <a:noFill/>
                </a:ln>
                <a:solidFill>
                  <a:srgbClr val="FFFFFF"/>
                </a:solidFill>
                <a:uFillTx/>
                <a:latin typeface="Univers for KPMG"/>
                <a:ea typeface="Univers for KPMG"/>
                <a:cs typeface="Univers for KPMG"/>
                <a:sym typeface="Univers for KPMG"/>
              </a:defRPr>
            </a:lvl1pPr>
            <a:lvl2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2pPr>
            <a:lvl3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3pPr>
            <a:lvl4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4pPr>
            <a:lvl5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5pPr>
            <a:lvl6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6pPr>
            <a:lvl7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7pPr>
            <a:lvl8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8pPr>
            <a:lvl9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9pPr>
          </a:lstStyle>
          <a:p>
            <a:pPr hangingPunct="1"/>
            <a:r>
              <a:rPr lang="en-US" sz="6000" dirty="0">
                <a:latin typeface="KPMG Extralight" panose="020B0303030202040204" pitchFamily="34" charset="0"/>
              </a:rPr>
              <a:t>Git Branch</a:t>
            </a:r>
          </a:p>
        </p:txBody>
      </p:sp>
      <p:pic>
        <p:nvPicPr>
          <p:cNvPr id="6" name="Content Placeholder 3">
            <a:extLst>
              <a:ext uri="{FF2B5EF4-FFF2-40B4-BE49-F238E27FC236}">
                <a16:creationId xmlns:a16="http://schemas.microsoft.com/office/drawing/2014/main" id="{6A8FFC32-9C02-473A-BBF5-9431A67DFA76}"/>
              </a:ext>
            </a:extLst>
          </p:cNvPr>
          <p:cNvPicPr>
            <a:picLocks noChangeAspect="1"/>
          </p:cNvPicPr>
          <p:nvPr/>
        </p:nvPicPr>
        <p:blipFill>
          <a:blip r:embed="rId2"/>
          <a:stretch>
            <a:fillRect/>
          </a:stretch>
        </p:blipFill>
        <p:spPr>
          <a:xfrm>
            <a:off x="3052740" y="1263497"/>
            <a:ext cx="5700451" cy="2001222"/>
          </a:xfrm>
          <a:prstGeom prst="rect">
            <a:avLst/>
          </a:prstGeom>
          <a:ln w="12700">
            <a:solidFill>
              <a:schemeClr val="accent2">
                <a:lumMod val="60000"/>
                <a:lumOff val="40000"/>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sp>
        <p:nvSpPr>
          <p:cNvPr id="7" name="Flowchart: Alternate Process 6">
            <a:extLst>
              <a:ext uri="{FF2B5EF4-FFF2-40B4-BE49-F238E27FC236}">
                <a16:creationId xmlns:a16="http://schemas.microsoft.com/office/drawing/2014/main" id="{70FE1744-F89A-4BBB-961D-132EFB7BCEC9}"/>
              </a:ext>
            </a:extLst>
          </p:cNvPr>
          <p:cNvSpPr/>
          <p:nvPr/>
        </p:nvSpPr>
        <p:spPr>
          <a:xfrm>
            <a:off x="436483" y="4180204"/>
            <a:ext cx="3715639" cy="508580"/>
          </a:xfrm>
          <a:prstGeom prst="flowChartAlternate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git branch &lt;</a:t>
            </a:r>
            <a:r>
              <a:rPr lang="en-US" dirty="0" err="1"/>
              <a:t>branch_name</a:t>
            </a:r>
            <a:r>
              <a:rPr lang="en-US" dirty="0"/>
              <a:t>&gt;</a:t>
            </a:r>
          </a:p>
        </p:txBody>
      </p:sp>
      <p:sp>
        <p:nvSpPr>
          <p:cNvPr id="8" name="Rectangle 7">
            <a:extLst>
              <a:ext uri="{FF2B5EF4-FFF2-40B4-BE49-F238E27FC236}">
                <a16:creationId xmlns:a16="http://schemas.microsoft.com/office/drawing/2014/main" id="{62486217-C5B4-4D4D-81B0-51E57DD68A33}"/>
              </a:ext>
            </a:extLst>
          </p:cNvPr>
          <p:cNvSpPr/>
          <p:nvPr/>
        </p:nvSpPr>
        <p:spPr>
          <a:xfrm>
            <a:off x="436482" y="3472117"/>
            <a:ext cx="2646943" cy="369332"/>
          </a:xfrm>
          <a:prstGeom prst="rect">
            <a:avLst/>
          </a:prstGeom>
        </p:spPr>
        <p:txBody>
          <a:bodyPr wrap="none">
            <a:spAutoFit/>
          </a:bodyPr>
          <a:lstStyle/>
          <a:p>
            <a:r>
              <a:rPr lang="en-US" dirty="0">
                <a:solidFill>
                  <a:srgbClr val="333333"/>
                </a:solidFill>
                <a:latin typeface="roboto"/>
              </a:rPr>
              <a:t>To </a:t>
            </a:r>
            <a:r>
              <a:rPr lang="en-US" b="0" i="0" dirty="0">
                <a:solidFill>
                  <a:srgbClr val="333333"/>
                </a:solidFill>
                <a:effectLst/>
                <a:latin typeface="roboto"/>
              </a:rPr>
              <a:t>create a new branch:</a:t>
            </a:r>
            <a:endParaRPr lang="en-US" dirty="0"/>
          </a:p>
        </p:txBody>
      </p:sp>
      <p:sp>
        <p:nvSpPr>
          <p:cNvPr id="9" name="Rectangle 8">
            <a:extLst>
              <a:ext uri="{FF2B5EF4-FFF2-40B4-BE49-F238E27FC236}">
                <a16:creationId xmlns:a16="http://schemas.microsoft.com/office/drawing/2014/main" id="{D57AD67C-114F-4F9F-BF31-DEEDFB83BF0C}"/>
              </a:ext>
            </a:extLst>
          </p:cNvPr>
          <p:cNvSpPr/>
          <p:nvPr/>
        </p:nvSpPr>
        <p:spPr>
          <a:xfrm>
            <a:off x="397564" y="5027538"/>
            <a:ext cx="2146806" cy="369332"/>
          </a:xfrm>
          <a:prstGeom prst="rect">
            <a:avLst/>
          </a:prstGeom>
        </p:spPr>
        <p:txBody>
          <a:bodyPr wrap="none">
            <a:spAutoFit/>
          </a:bodyPr>
          <a:lstStyle/>
          <a:p>
            <a:r>
              <a:rPr lang="en-US" dirty="0">
                <a:solidFill>
                  <a:srgbClr val="333333"/>
                </a:solidFill>
                <a:latin typeface="roboto"/>
              </a:rPr>
              <a:t>To delete</a:t>
            </a:r>
            <a:r>
              <a:rPr lang="en-US" b="0" i="0" dirty="0">
                <a:solidFill>
                  <a:srgbClr val="333333"/>
                </a:solidFill>
                <a:effectLst/>
                <a:latin typeface="roboto"/>
              </a:rPr>
              <a:t> a branch:</a:t>
            </a:r>
            <a:endParaRPr lang="en-US" dirty="0"/>
          </a:p>
        </p:txBody>
      </p:sp>
      <p:sp>
        <p:nvSpPr>
          <p:cNvPr id="11" name="Rectangle 10">
            <a:extLst>
              <a:ext uri="{FF2B5EF4-FFF2-40B4-BE49-F238E27FC236}">
                <a16:creationId xmlns:a16="http://schemas.microsoft.com/office/drawing/2014/main" id="{550A5683-0467-49E4-997F-A0F422F2584A}"/>
              </a:ext>
            </a:extLst>
          </p:cNvPr>
          <p:cNvSpPr/>
          <p:nvPr/>
        </p:nvSpPr>
        <p:spPr>
          <a:xfrm>
            <a:off x="6920620" y="3472117"/>
            <a:ext cx="4976846" cy="415498"/>
          </a:xfrm>
          <a:prstGeom prst="rect">
            <a:avLst/>
          </a:prstGeom>
        </p:spPr>
        <p:txBody>
          <a:bodyPr wrap="square">
            <a:spAutoFit/>
          </a:bodyPr>
          <a:lstStyle/>
          <a:p>
            <a:r>
              <a:rPr lang="en-US" dirty="0"/>
              <a:t>To make any changes:</a:t>
            </a:r>
          </a:p>
        </p:txBody>
      </p:sp>
      <p:sp>
        <p:nvSpPr>
          <p:cNvPr id="12" name="Flowchart: Alternate Process 11">
            <a:extLst>
              <a:ext uri="{FF2B5EF4-FFF2-40B4-BE49-F238E27FC236}">
                <a16:creationId xmlns:a16="http://schemas.microsoft.com/office/drawing/2014/main" id="{EAB3275C-7B34-4FE3-8ECA-FEFDCAB8CAAC}"/>
              </a:ext>
            </a:extLst>
          </p:cNvPr>
          <p:cNvSpPr/>
          <p:nvPr/>
        </p:nvSpPr>
        <p:spPr>
          <a:xfrm>
            <a:off x="6920620" y="4180204"/>
            <a:ext cx="3809584" cy="508580"/>
          </a:xfrm>
          <a:prstGeom prst="flowChartAlternate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git checkout &lt;</a:t>
            </a:r>
            <a:r>
              <a:rPr lang="en-US" dirty="0" err="1"/>
              <a:t>branch_name</a:t>
            </a:r>
            <a:r>
              <a:rPr lang="en-US" dirty="0"/>
              <a:t>&gt; 	</a:t>
            </a:r>
          </a:p>
        </p:txBody>
      </p:sp>
      <p:sp>
        <p:nvSpPr>
          <p:cNvPr id="13" name="Flowchart: Alternate Process 12">
            <a:extLst>
              <a:ext uri="{FF2B5EF4-FFF2-40B4-BE49-F238E27FC236}">
                <a16:creationId xmlns:a16="http://schemas.microsoft.com/office/drawing/2014/main" id="{36108632-C606-4C22-925E-94C563CE4170}"/>
              </a:ext>
            </a:extLst>
          </p:cNvPr>
          <p:cNvSpPr/>
          <p:nvPr/>
        </p:nvSpPr>
        <p:spPr>
          <a:xfrm>
            <a:off x="436482" y="5481334"/>
            <a:ext cx="3809584" cy="508580"/>
          </a:xfrm>
          <a:prstGeom prst="flowChartAlternate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git checkout -d &lt;</a:t>
            </a:r>
            <a:r>
              <a:rPr lang="en-US" dirty="0" err="1"/>
              <a:t>branch_name</a:t>
            </a:r>
            <a:r>
              <a:rPr lang="en-US" dirty="0"/>
              <a:t>&gt; 	</a:t>
            </a:r>
          </a:p>
        </p:txBody>
      </p:sp>
    </p:spTree>
    <p:extLst>
      <p:ext uri="{BB962C8B-B14F-4D97-AF65-F5344CB8AC3E}">
        <p14:creationId xmlns:p14="http://schemas.microsoft.com/office/powerpoint/2010/main" val="405701615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649B45-1791-4F7A-90AD-34C7F2ACCFB3}"/>
              </a:ext>
            </a:extLst>
          </p:cNvPr>
          <p:cNvSpPr>
            <a:spLocks noGrp="1"/>
          </p:cNvSpPr>
          <p:nvPr>
            <p:ph type="sldNum" sz="quarter" idx="2"/>
          </p:nvPr>
        </p:nvSpPr>
        <p:spPr/>
        <p:txBody>
          <a:bodyPr/>
          <a:lstStyle/>
          <a:p>
            <a:fld id="{86CB4B4D-7CA3-9044-876B-883B54F8677D}" type="slidenum">
              <a:rPr lang="en-US" smtClean="0"/>
              <a:t>13</a:t>
            </a:fld>
            <a:endParaRPr lang="en-US"/>
          </a:p>
        </p:txBody>
      </p:sp>
      <p:sp>
        <p:nvSpPr>
          <p:cNvPr id="5" name="Title 5">
            <a:extLst>
              <a:ext uri="{FF2B5EF4-FFF2-40B4-BE49-F238E27FC236}">
                <a16:creationId xmlns:a16="http://schemas.microsoft.com/office/drawing/2014/main" id="{6FE9CEB5-1155-4339-BB9D-61A62CEF007A}"/>
              </a:ext>
            </a:extLst>
          </p:cNvPr>
          <p:cNvSpPr txBox="1">
            <a:spLocks/>
          </p:cNvSpPr>
          <p:nvPr/>
        </p:nvSpPr>
        <p:spPr>
          <a:xfrm>
            <a:off x="735012" y="249237"/>
            <a:ext cx="10397281" cy="6449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Autofit/>
          </a:bodyPr>
          <a:lstStyle>
            <a:lvl1pPr marL="0" marR="0" indent="0" algn="l" defTabSz="806418" rtl="0" latinLnBrk="0">
              <a:lnSpc>
                <a:spcPct val="70000"/>
              </a:lnSpc>
              <a:spcBef>
                <a:spcPts val="0"/>
              </a:spcBef>
              <a:spcAft>
                <a:spcPts val="0"/>
              </a:spcAft>
              <a:buClrTx/>
              <a:buSzTx/>
              <a:buFontTx/>
              <a:buNone/>
              <a:tabLst/>
              <a:defRPr sz="4400" b="0" i="0" u="none" strike="noStrike" cap="none" spc="0" baseline="0">
                <a:ln>
                  <a:noFill/>
                </a:ln>
                <a:solidFill>
                  <a:srgbClr val="FFFFFF"/>
                </a:solidFill>
                <a:uFillTx/>
                <a:latin typeface="Univers for KPMG"/>
                <a:ea typeface="Univers for KPMG"/>
                <a:cs typeface="Univers for KPMG"/>
                <a:sym typeface="Univers for KPMG"/>
              </a:defRPr>
            </a:lvl1pPr>
            <a:lvl2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2pPr>
            <a:lvl3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3pPr>
            <a:lvl4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4pPr>
            <a:lvl5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5pPr>
            <a:lvl6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6pPr>
            <a:lvl7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7pPr>
            <a:lvl8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8pPr>
            <a:lvl9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9pPr>
          </a:lstStyle>
          <a:p>
            <a:pPr hangingPunct="1"/>
            <a:r>
              <a:rPr lang="en-US" sz="6000" dirty="0">
                <a:latin typeface="KPMG Extralight" panose="020B0303030202040204" pitchFamily="34" charset="0"/>
              </a:rPr>
              <a:t>Git Merge</a:t>
            </a:r>
          </a:p>
        </p:txBody>
      </p:sp>
      <p:pic>
        <p:nvPicPr>
          <p:cNvPr id="1026" name="Picture 2" descr="Learning How to Git: Merging Branches and Resolving Conflict | by Haydar  Ali Ismail | Medium">
            <a:extLst>
              <a:ext uri="{FF2B5EF4-FFF2-40B4-BE49-F238E27FC236}">
                <a16:creationId xmlns:a16="http://schemas.microsoft.com/office/drawing/2014/main" id="{9903DEEB-10BA-47CF-BD62-66C416743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1693" y="1291903"/>
            <a:ext cx="3880037" cy="300217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56D54D1-198A-48B0-B28F-F3FA5E2AA70C}"/>
              </a:ext>
            </a:extLst>
          </p:cNvPr>
          <p:cNvSpPr txBox="1"/>
          <p:nvPr/>
        </p:nvSpPr>
        <p:spPr>
          <a:xfrm>
            <a:off x="1138335" y="4488436"/>
            <a:ext cx="8014996" cy="17261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610" tIns="54610" rIns="54610" bIns="54610" numCol="1" spcCol="38100" rtlCol="0" anchor="t">
            <a:spAutoFit/>
          </a:bodyPr>
          <a:lstStyle/>
          <a:p>
            <a:pPr marL="0" marR="0" indent="0" algn="l" defTabSz="1067561" rtl="0" fontAlgn="auto" latinLnBrk="0" hangingPunct="0">
              <a:lnSpc>
                <a:spcPct val="100000"/>
              </a:lnSpc>
              <a:spcBef>
                <a:spcPts val="0"/>
              </a:spcBef>
              <a:spcAft>
                <a:spcPts val="0"/>
              </a:spcAft>
              <a:buClrTx/>
              <a:buSzTx/>
              <a:buFontTx/>
              <a:buNone/>
              <a:tabLst/>
            </a:pPr>
            <a:r>
              <a:rPr kumimoji="0" lang="en-US" sz="2100" b="0" i="0" u="none" strike="noStrike" cap="none" spc="0" normalizeH="0" baseline="0" dirty="0">
                <a:ln>
                  <a:noFill/>
                </a:ln>
                <a:solidFill>
                  <a:srgbClr val="000000"/>
                </a:solidFill>
                <a:effectLst/>
                <a:uFillTx/>
                <a:latin typeface="Arial"/>
                <a:ea typeface="Arial"/>
                <a:cs typeface="Arial"/>
                <a:sym typeface="Arial"/>
              </a:rPr>
              <a:t>Git Merge : It merges two branches into a single branch</a:t>
            </a:r>
          </a:p>
          <a:p>
            <a:pPr marL="0" marR="0" indent="0" algn="l" defTabSz="1067561" rtl="0" fontAlgn="auto" latinLnBrk="0" hangingPunct="0">
              <a:lnSpc>
                <a:spcPct val="100000"/>
              </a:lnSpc>
              <a:spcBef>
                <a:spcPts val="0"/>
              </a:spcBef>
              <a:spcAft>
                <a:spcPts val="0"/>
              </a:spcAft>
              <a:buClrTx/>
              <a:buSzTx/>
              <a:buFontTx/>
              <a:buNone/>
              <a:tabLst/>
            </a:pPr>
            <a:endParaRPr lang="en-US" dirty="0"/>
          </a:p>
          <a:p>
            <a:pPr marL="0" marR="0" indent="0" algn="l" defTabSz="1067561" rtl="0" fontAlgn="auto" latinLnBrk="0" hangingPunct="0">
              <a:lnSpc>
                <a:spcPct val="100000"/>
              </a:lnSpc>
              <a:spcBef>
                <a:spcPts val="0"/>
              </a:spcBef>
              <a:spcAft>
                <a:spcPts val="0"/>
              </a:spcAft>
              <a:buClrTx/>
              <a:buSzTx/>
              <a:buFontTx/>
              <a:buNone/>
              <a:tabLst/>
            </a:pPr>
            <a:r>
              <a:rPr kumimoji="0" lang="en-US" sz="2100" b="0" i="0" u="none" strike="noStrike" cap="none" spc="0" normalizeH="0" baseline="0" dirty="0">
                <a:ln>
                  <a:noFill/>
                </a:ln>
                <a:solidFill>
                  <a:srgbClr val="000000"/>
                </a:solidFill>
                <a:effectLst/>
                <a:uFillTx/>
                <a:latin typeface="Arial"/>
                <a:ea typeface="Arial"/>
                <a:cs typeface="Arial"/>
                <a:sym typeface="Arial"/>
              </a:rPr>
              <a:t>Syntax : git merge &lt;</a:t>
            </a:r>
            <a:r>
              <a:rPr kumimoji="0" lang="en-US" sz="2100" b="0" i="0" u="none" strike="noStrike" cap="none" spc="0" normalizeH="0" baseline="0" dirty="0" err="1">
                <a:ln>
                  <a:noFill/>
                </a:ln>
                <a:solidFill>
                  <a:srgbClr val="000000"/>
                </a:solidFill>
                <a:effectLst/>
                <a:uFillTx/>
                <a:latin typeface="Arial"/>
                <a:ea typeface="Arial"/>
                <a:cs typeface="Arial"/>
                <a:sym typeface="Arial"/>
              </a:rPr>
              <a:t>branch_name</a:t>
            </a:r>
            <a:r>
              <a:rPr kumimoji="0" lang="en-US" sz="2100" b="0" i="0" u="none" strike="noStrike" cap="none" spc="0" normalizeH="0" baseline="0" dirty="0">
                <a:ln>
                  <a:noFill/>
                </a:ln>
                <a:solidFill>
                  <a:srgbClr val="000000"/>
                </a:solidFill>
                <a:effectLst/>
                <a:uFillTx/>
                <a:latin typeface="Arial"/>
                <a:ea typeface="Arial"/>
                <a:cs typeface="Arial"/>
                <a:sym typeface="Arial"/>
              </a:rPr>
              <a:t>&gt;</a:t>
            </a:r>
          </a:p>
          <a:p>
            <a:pPr marL="0" marR="0" indent="0" algn="l" defTabSz="1067561" rtl="0" fontAlgn="auto" latinLnBrk="0" hangingPunct="0">
              <a:lnSpc>
                <a:spcPct val="100000"/>
              </a:lnSpc>
              <a:spcBef>
                <a:spcPts val="0"/>
              </a:spcBef>
              <a:spcAft>
                <a:spcPts val="0"/>
              </a:spcAft>
              <a:buClrTx/>
              <a:buSzTx/>
              <a:buFontTx/>
              <a:buNone/>
              <a:tabLst/>
            </a:pPr>
            <a:endParaRPr lang="en-US" dirty="0"/>
          </a:p>
          <a:p>
            <a:pPr marL="0" marR="0" indent="0" algn="l" defTabSz="1067561" rtl="0" fontAlgn="auto" latinLnBrk="0" hangingPunct="0">
              <a:lnSpc>
                <a:spcPct val="100000"/>
              </a:lnSpc>
              <a:spcBef>
                <a:spcPts val="0"/>
              </a:spcBef>
              <a:spcAft>
                <a:spcPts val="0"/>
              </a:spcAft>
              <a:buClrTx/>
              <a:buSzTx/>
              <a:buFontTx/>
              <a:buNone/>
              <a:tabLst/>
            </a:pPr>
            <a:r>
              <a:rPr kumimoji="0" lang="en-US" sz="2100" b="0" i="0" u="none" strike="noStrike" cap="none" spc="0" normalizeH="0" baseline="0" dirty="0">
                <a:ln>
                  <a:noFill/>
                </a:ln>
                <a:solidFill>
                  <a:srgbClr val="000000"/>
                </a:solidFill>
                <a:effectLst/>
                <a:uFillTx/>
                <a:latin typeface="Arial"/>
                <a:ea typeface="Arial"/>
                <a:cs typeface="Arial"/>
                <a:sym typeface="Arial"/>
              </a:rPr>
              <a:t>Example : git merge dev</a:t>
            </a:r>
          </a:p>
        </p:txBody>
      </p:sp>
    </p:spTree>
    <p:extLst>
      <p:ext uri="{BB962C8B-B14F-4D97-AF65-F5344CB8AC3E}">
        <p14:creationId xmlns:p14="http://schemas.microsoft.com/office/powerpoint/2010/main" val="331876614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749463" y="3742750"/>
            <a:ext cx="5188037" cy="2134175"/>
          </a:xfrm>
          <a:prstGeom prst="rect">
            <a:avLst/>
          </a:prstGeom>
        </p:spPr>
        <p:txBody>
          <a:bodyPr>
            <a:normAutofit lnSpcReduction="10000"/>
          </a:bodyPr>
          <a:lstStyle/>
          <a:p>
            <a:r>
              <a:rPr lang="en-US" sz="1050" b="0" dirty="0"/>
              <a:t>The information contained herein is of a specific purpose for Adani and confidential in Nature. This proposal is subject to KPMG’s risk clearance and approvals without which this does not stand valid.</a:t>
            </a:r>
          </a:p>
          <a:p>
            <a:r>
              <a:rPr lang="en-US" sz="1050" b="0" dirty="0"/>
              <a:t>Although we endeavour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 </a:t>
            </a:r>
          </a:p>
          <a:p>
            <a:r>
              <a:rPr lang="en-US" sz="1050" b="0" dirty="0"/>
              <a:t>© 2018 KPMG, an Indian Registered Partnership and a member firm of the KPMG network of independent member firms affiliated with KPMG International Cooperative (“KPMG International”), a Swiss entity. All rights reserved. </a:t>
            </a:r>
          </a:p>
          <a:p>
            <a:r>
              <a:rPr lang="en-US" sz="1050" b="0" dirty="0"/>
              <a:t>The KPMG name and logo are registered trademarks or trademarks of KPMG International.</a:t>
            </a:r>
          </a:p>
          <a:p>
            <a:r>
              <a:rPr lang="en-US" sz="1050" b="0" dirty="0"/>
              <a:t>This document is for e-communications only.</a:t>
            </a:r>
          </a:p>
        </p:txBody>
      </p:sp>
      <p:grpSp>
        <p:nvGrpSpPr>
          <p:cNvPr id="5" name="Group 4"/>
          <p:cNvGrpSpPr/>
          <p:nvPr/>
        </p:nvGrpSpPr>
        <p:grpSpPr>
          <a:xfrm>
            <a:off x="2749463" y="3140423"/>
            <a:ext cx="1640526" cy="493472"/>
            <a:chOff x="2749463" y="2833276"/>
            <a:chExt cx="1640526" cy="493472"/>
          </a:xfrm>
        </p:grpSpPr>
        <p:sp>
          <p:nvSpPr>
            <p:cNvPr id="6" name="Text Placeholder 3"/>
            <p:cNvSpPr txBox="1">
              <a:spLocks/>
            </p:cNvSpPr>
            <p:nvPr userDrawn="1"/>
          </p:nvSpPr>
          <p:spPr>
            <a:xfrm>
              <a:off x="2749463" y="2833276"/>
              <a:ext cx="1433830" cy="216000"/>
            </a:xfrm>
            <a:prstGeom prst="rect">
              <a:avLst/>
            </a:prstGeom>
          </p:spPr>
          <p:txBody>
            <a:bodyPr lIns="0" tIns="0" rIns="0" bIns="0" anchor="b"/>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nSpc>
                  <a:spcPct val="100000"/>
                </a:lnSpc>
                <a:spcBef>
                  <a:spcPts val="0"/>
                </a:spcBef>
                <a:buNone/>
              </a:pPr>
              <a:r>
                <a:rPr lang="en-US" sz="800" dirty="0">
                  <a:solidFill>
                    <a:schemeClr val="bg1"/>
                  </a:solidFill>
                </a:rPr>
                <a:t>Follow us on:</a:t>
              </a:r>
            </a:p>
            <a:p>
              <a:pPr marL="0" indent="0">
                <a:lnSpc>
                  <a:spcPct val="100000"/>
                </a:lnSpc>
                <a:spcBef>
                  <a:spcPts val="0"/>
                </a:spcBef>
                <a:buNone/>
              </a:pPr>
              <a:r>
                <a:rPr lang="en-US" sz="800" b="1" dirty="0">
                  <a:solidFill>
                    <a:schemeClr val="bg1"/>
                  </a:solidFill>
                </a:rPr>
                <a:t>kpmg.com/in/socialmedia</a:t>
              </a:r>
            </a:p>
          </p:txBody>
        </p:sp>
        <p:grpSp>
          <p:nvGrpSpPr>
            <p:cNvPr id="7" name="Group 6"/>
            <p:cNvGrpSpPr/>
            <p:nvPr/>
          </p:nvGrpSpPr>
          <p:grpSpPr>
            <a:xfrm>
              <a:off x="2749463" y="3072901"/>
              <a:ext cx="1640526" cy="253847"/>
              <a:chOff x="0" y="0"/>
              <a:chExt cx="1695228" cy="262675"/>
            </a:xfrm>
          </p:grpSpPr>
          <p:grpSp>
            <p:nvGrpSpPr>
              <p:cNvPr id="8" name="Group 7"/>
              <p:cNvGrpSpPr/>
              <p:nvPr userDrawn="1"/>
            </p:nvGrpSpPr>
            <p:grpSpPr>
              <a:xfrm>
                <a:off x="288816" y="4763"/>
                <a:ext cx="254136" cy="253715"/>
                <a:chOff x="288816" y="4763"/>
                <a:chExt cx="382682" cy="382270"/>
              </a:xfrm>
            </p:grpSpPr>
            <p:sp>
              <p:nvSpPr>
                <p:cNvPr id="26" name="Freeform 25"/>
                <p:cNvSpPr>
                  <a:spLocks/>
                </p:cNvSpPr>
                <p:nvPr userDrawn="1"/>
              </p:nvSpPr>
              <p:spPr bwMode="auto">
                <a:xfrm>
                  <a:off x="288816" y="4763"/>
                  <a:ext cx="382682"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00689E"/>
                </a:solidFill>
                <a:ln w="12700">
                  <a:solidFill>
                    <a:sysClr val="window" lastClr="FFFFFF"/>
                  </a:solidFill>
                  <a:round/>
                  <a:headEnd/>
                  <a:tailEnd/>
                </a:ln>
              </p:spPr>
              <p:txBody>
                <a:bodyPr vert="horz" wrap="square" lIns="65183" tIns="32592" rIns="65183" bIns="32592" numCol="1" anchor="t" anchorCtr="0" compatLnSpc="1">
                  <a:prstTxWarp prst="textNoShape">
                    <a:avLst/>
                  </a:prstTxWarp>
                </a:bodyPr>
                <a:lstStyle/>
                <a:p>
                  <a:endParaRPr lang="en-US" sz="1283" dirty="0"/>
                </a:p>
              </p:txBody>
            </p:sp>
            <p:sp>
              <p:nvSpPr>
                <p:cNvPr id="27" name="Freeform 26"/>
                <p:cNvSpPr>
                  <a:spLocks noEditPoints="1"/>
                </p:cNvSpPr>
                <p:nvPr userDrawn="1"/>
              </p:nvSpPr>
              <p:spPr bwMode="auto">
                <a:xfrm>
                  <a:off x="345844" y="55733"/>
                  <a:ext cx="66031" cy="274335"/>
                </a:xfrm>
                <a:custGeom>
                  <a:avLst/>
                  <a:gdLst>
                    <a:gd name="T0" fmla="*/ 204 w 219"/>
                    <a:gd name="T1" fmla="*/ 303 h 912"/>
                    <a:gd name="T2" fmla="*/ 15 w 219"/>
                    <a:gd name="T3" fmla="*/ 912 h 912"/>
                    <a:gd name="T4" fmla="*/ 110 w 219"/>
                    <a:gd name="T5" fmla="*/ 0 h 912"/>
                    <a:gd name="T6" fmla="*/ 131 w 219"/>
                    <a:gd name="T7" fmla="*/ 2 h 912"/>
                    <a:gd name="T8" fmla="*/ 152 w 219"/>
                    <a:gd name="T9" fmla="*/ 9 h 912"/>
                    <a:gd name="T10" fmla="*/ 171 w 219"/>
                    <a:gd name="T11" fmla="*/ 20 h 912"/>
                    <a:gd name="T12" fmla="*/ 187 w 219"/>
                    <a:gd name="T13" fmla="*/ 33 h 912"/>
                    <a:gd name="T14" fmla="*/ 201 w 219"/>
                    <a:gd name="T15" fmla="*/ 49 h 912"/>
                    <a:gd name="T16" fmla="*/ 211 w 219"/>
                    <a:gd name="T17" fmla="*/ 67 h 912"/>
                    <a:gd name="T18" fmla="*/ 217 w 219"/>
                    <a:gd name="T19" fmla="*/ 88 h 912"/>
                    <a:gd name="T20" fmla="*/ 219 w 219"/>
                    <a:gd name="T21" fmla="*/ 111 h 912"/>
                    <a:gd name="T22" fmla="*/ 217 w 219"/>
                    <a:gd name="T23" fmla="*/ 132 h 912"/>
                    <a:gd name="T24" fmla="*/ 211 w 219"/>
                    <a:gd name="T25" fmla="*/ 153 h 912"/>
                    <a:gd name="T26" fmla="*/ 201 w 219"/>
                    <a:gd name="T27" fmla="*/ 172 h 912"/>
                    <a:gd name="T28" fmla="*/ 187 w 219"/>
                    <a:gd name="T29" fmla="*/ 188 h 912"/>
                    <a:gd name="T30" fmla="*/ 171 w 219"/>
                    <a:gd name="T31" fmla="*/ 202 h 912"/>
                    <a:gd name="T32" fmla="*/ 152 w 219"/>
                    <a:gd name="T33" fmla="*/ 212 h 912"/>
                    <a:gd name="T34" fmla="*/ 131 w 219"/>
                    <a:gd name="T35" fmla="*/ 218 h 912"/>
                    <a:gd name="T36" fmla="*/ 110 w 219"/>
                    <a:gd name="T37" fmla="*/ 220 h 912"/>
                    <a:gd name="T38" fmla="*/ 88 w 219"/>
                    <a:gd name="T39" fmla="*/ 218 h 912"/>
                    <a:gd name="T40" fmla="*/ 67 w 219"/>
                    <a:gd name="T41" fmla="*/ 212 h 912"/>
                    <a:gd name="T42" fmla="*/ 48 w 219"/>
                    <a:gd name="T43" fmla="*/ 202 h 912"/>
                    <a:gd name="T44" fmla="*/ 32 w 219"/>
                    <a:gd name="T45" fmla="*/ 188 h 912"/>
                    <a:gd name="T46" fmla="*/ 18 w 219"/>
                    <a:gd name="T47" fmla="*/ 172 h 912"/>
                    <a:gd name="T48" fmla="*/ 8 w 219"/>
                    <a:gd name="T49" fmla="*/ 153 h 912"/>
                    <a:gd name="T50" fmla="*/ 2 w 219"/>
                    <a:gd name="T51" fmla="*/ 132 h 912"/>
                    <a:gd name="T52" fmla="*/ 0 w 219"/>
                    <a:gd name="T53" fmla="*/ 111 h 912"/>
                    <a:gd name="T54" fmla="*/ 2 w 219"/>
                    <a:gd name="T55" fmla="*/ 88 h 912"/>
                    <a:gd name="T56" fmla="*/ 8 w 219"/>
                    <a:gd name="T57" fmla="*/ 67 h 912"/>
                    <a:gd name="T58" fmla="*/ 18 w 219"/>
                    <a:gd name="T59" fmla="*/ 49 h 912"/>
                    <a:gd name="T60" fmla="*/ 32 w 219"/>
                    <a:gd name="T61" fmla="*/ 33 h 912"/>
                    <a:gd name="T62" fmla="*/ 48 w 219"/>
                    <a:gd name="T63" fmla="*/ 20 h 912"/>
                    <a:gd name="T64" fmla="*/ 67 w 219"/>
                    <a:gd name="T65" fmla="*/ 9 h 912"/>
                    <a:gd name="T66" fmla="*/ 88 w 219"/>
                    <a:gd name="T67" fmla="*/ 2 h 912"/>
                    <a:gd name="T68" fmla="*/ 110 w 219"/>
                    <a:gd name="T69"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912">
                      <a:moveTo>
                        <a:pt x="15" y="303"/>
                      </a:moveTo>
                      <a:lnTo>
                        <a:pt x="204" y="303"/>
                      </a:lnTo>
                      <a:lnTo>
                        <a:pt x="204" y="912"/>
                      </a:lnTo>
                      <a:lnTo>
                        <a:pt x="15" y="912"/>
                      </a:lnTo>
                      <a:lnTo>
                        <a:pt x="15" y="303"/>
                      </a:lnTo>
                      <a:close/>
                      <a:moveTo>
                        <a:pt x="110" y="0"/>
                      </a:moveTo>
                      <a:lnTo>
                        <a:pt x="121" y="1"/>
                      </a:lnTo>
                      <a:lnTo>
                        <a:pt x="131" y="2"/>
                      </a:lnTo>
                      <a:lnTo>
                        <a:pt x="143" y="6"/>
                      </a:lnTo>
                      <a:lnTo>
                        <a:pt x="152" y="9"/>
                      </a:lnTo>
                      <a:lnTo>
                        <a:pt x="162" y="14"/>
                      </a:lnTo>
                      <a:lnTo>
                        <a:pt x="171" y="20"/>
                      </a:lnTo>
                      <a:lnTo>
                        <a:pt x="179" y="25"/>
                      </a:lnTo>
                      <a:lnTo>
                        <a:pt x="187" y="33"/>
                      </a:lnTo>
                      <a:lnTo>
                        <a:pt x="194" y="41"/>
                      </a:lnTo>
                      <a:lnTo>
                        <a:pt x="201" y="49"/>
                      </a:lnTo>
                      <a:lnTo>
                        <a:pt x="206" y="58"/>
                      </a:lnTo>
                      <a:lnTo>
                        <a:pt x="211" y="67"/>
                      </a:lnTo>
                      <a:lnTo>
                        <a:pt x="214" y="78"/>
                      </a:lnTo>
                      <a:lnTo>
                        <a:pt x="217" y="88"/>
                      </a:lnTo>
                      <a:lnTo>
                        <a:pt x="219" y="99"/>
                      </a:lnTo>
                      <a:lnTo>
                        <a:pt x="219" y="111"/>
                      </a:lnTo>
                      <a:lnTo>
                        <a:pt x="219" y="122"/>
                      </a:lnTo>
                      <a:lnTo>
                        <a:pt x="217" y="132"/>
                      </a:lnTo>
                      <a:lnTo>
                        <a:pt x="214" y="142"/>
                      </a:lnTo>
                      <a:lnTo>
                        <a:pt x="211" y="153"/>
                      </a:lnTo>
                      <a:lnTo>
                        <a:pt x="206" y="163"/>
                      </a:lnTo>
                      <a:lnTo>
                        <a:pt x="201" y="172"/>
                      </a:lnTo>
                      <a:lnTo>
                        <a:pt x="194" y="180"/>
                      </a:lnTo>
                      <a:lnTo>
                        <a:pt x="187" y="188"/>
                      </a:lnTo>
                      <a:lnTo>
                        <a:pt x="179" y="195"/>
                      </a:lnTo>
                      <a:lnTo>
                        <a:pt x="171" y="202"/>
                      </a:lnTo>
                      <a:lnTo>
                        <a:pt x="162" y="207"/>
                      </a:lnTo>
                      <a:lnTo>
                        <a:pt x="152" y="212"/>
                      </a:lnTo>
                      <a:lnTo>
                        <a:pt x="143" y="215"/>
                      </a:lnTo>
                      <a:lnTo>
                        <a:pt x="131" y="218"/>
                      </a:lnTo>
                      <a:lnTo>
                        <a:pt x="121" y="220"/>
                      </a:lnTo>
                      <a:lnTo>
                        <a:pt x="110" y="220"/>
                      </a:lnTo>
                      <a:lnTo>
                        <a:pt x="98" y="220"/>
                      </a:lnTo>
                      <a:lnTo>
                        <a:pt x="88" y="218"/>
                      </a:lnTo>
                      <a:lnTo>
                        <a:pt x="77" y="215"/>
                      </a:lnTo>
                      <a:lnTo>
                        <a:pt x="67" y="212"/>
                      </a:lnTo>
                      <a:lnTo>
                        <a:pt x="57" y="207"/>
                      </a:lnTo>
                      <a:lnTo>
                        <a:pt x="48" y="202"/>
                      </a:lnTo>
                      <a:lnTo>
                        <a:pt x="40" y="195"/>
                      </a:lnTo>
                      <a:lnTo>
                        <a:pt x="32" y="188"/>
                      </a:lnTo>
                      <a:lnTo>
                        <a:pt x="25" y="180"/>
                      </a:lnTo>
                      <a:lnTo>
                        <a:pt x="18" y="172"/>
                      </a:lnTo>
                      <a:lnTo>
                        <a:pt x="13" y="163"/>
                      </a:lnTo>
                      <a:lnTo>
                        <a:pt x="8" y="153"/>
                      </a:lnTo>
                      <a:lnTo>
                        <a:pt x="5" y="142"/>
                      </a:lnTo>
                      <a:lnTo>
                        <a:pt x="2" y="132"/>
                      </a:lnTo>
                      <a:lnTo>
                        <a:pt x="0" y="122"/>
                      </a:lnTo>
                      <a:lnTo>
                        <a:pt x="0" y="111"/>
                      </a:lnTo>
                      <a:lnTo>
                        <a:pt x="0" y="99"/>
                      </a:lnTo>
                      <a:lnTo>
                        <a:pt x="2" y="88"/>
                      </a:lnTo>
                      <a:lnTo>
                        <a:pt x="5" y="78"/>
                      </a:lnTo>
                      <a:lnTo>
                        <a:pt x="8" y="67"/>
                      </a:lnTo>
                      <a:lnTo>
                        <a:pt x="13" y="58"/>
                      </a:lnTo>
                      <a:lnTo>
                        <a:pt x="18" y="49"/>
                      </a:lnTo>
                      <a:lnTo>
                        <a:pt x="25" y="41"/>
                      </a:lnTo>
                      <a:lnTo>
                        <a:pt x="32" y="33"/>
                      </a:lnTo>
                      <a:lnTo>
                        <a:pt x="40" y="25"/>
                      </a:lnTo>
                      <a:lnTo>
                        <a:pt x="48" y="20"/>
                      </a:lnTo>
                      <a:lnTo>
                        <a:pt x="57" y="14"/>
                      </a:lnTo>
                      <a:lnTo>
                        <a:pt x="67" y="9"/>
                      </a:lnTo>
                      <a:lnTo>
                        <a:pt x="77" y="6"/>
                      </a:lnTo>
                      <a:lnTo>
                        <a:pt x="88" y="2"/>
                      </a:lnTo>
                      <a:lnTo>
                        <a:pt x="98" y="1"/>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183" tIns="32592" rIns="65183" bIns="32592" numCol="1" anchor="t" anchorCtr="0" compatLnSpc="1">
                  <a:prstTxWarp prst="textNoShape">
                    <a:avLst/>
                  </a:prstTxWarp>
                </a:bodyPr>
                <a:lstStyle/>
                <a:p>
                  <a:endParaRPr lang="en-US" sz="1283" dirty="0"/>
                </a:p>
              </p:txBody>
            </p:sp>
            <p:sp>
              <p:nvSpPr>
                <p:cNvPr id="28" name="Freeform 27"/>
                <p:cNvSpPr>
                  <a:spLocks/>
                </p:cNvSpPr>
                <p:nvPr userDrawn="1"/>
              </p:nvSpPr>
              <p:spPr bwMode="auto">
                <a:xfrm>
                  <a:off x="441889" y="142680"/>
                  <a:ext cx="177084" cy="187388"/>
                </a:xfrm>
                <a:custGeom>
                  <a:avLst/>
                  <a:gdLst>
                    <a:gd name="T0" fmla="*/ 181 w 590"/>
                    <a:gd name="T1" fmla="*/ 15 h 624"/>
                    <a:gd name="T2" fmla="*/ 184 w 590"/>
                    <a:gd name="T3" fmla="*/ 98 h 624"/>
                    <a:gd name="T4" fmla="*/ 196 w 590"/>
                    <a:gd name="T5" fmla="*/ 81 h 624"/>
                    <a:gd name="T6" fmla="*/ 209 w 590"/>
                    <a:gd name="T7" fmla="*/ 63 h 624"/>
                    <a:gd name="T8" fmla="*/ 227 w 590"/>
                    <a:gd name="T9" fmla="*/ 46 h 624"/>
                    <a:gd name="T10" fmla="*/ 248 w 590"/>
                    <a:gd name="T11" fmla="*/ 31 h 624"/>
                    <a:gd name="T12" fmla="*/ 273 w 590"/>
                    <a:gd name="T13" fmla="*/ 18 h 624"/>
                    <a:gd name="T14" fmla="*/ 299 w 590"/>
                    <a:gd name="T15" fmla="*/ 9 h 624"/>
                    <a:gd name="T16" fmla="*/ 330 w 590"/>
                    <a:gd name="T17" fmla="*/ 3 h 624"/>
                    <a:gd name="T18" fmla="*/ 363 w 590"/>
                    <a:gd name="T19" fmla="*/ 0 h 624"/>
                    <a:gd name="T20" fmla="*/ 397 w 590"/>
                    <a:gd name="T21" fmla="*/ 1 h 624"/>
                    <a:gd name="T22" fmla="*/ 428 w 590"/>
                    <a:gd name="T23" fmla="*/ 6 h 624"/>
                    <a:gd name="T24" fmla="*/ 455 w 590"/>
                    <a:gd name="T25" fmla="*/ 13 h 624"/>
                    <a:gd name="T26" fmla="*/ 479 w 590"/>
                    <a:gd name="T27" fmla="*/ 22 h 624"/>
                    <a:gd name="T28" fmla="*/ 501 w 590"/>
                    <a:gd name="T29" fmla="*/ 34 h 624"/>
                    <a:gd name="T30" fmla="*/ 519 w 590"/>
                    <a:gd name="T31" fmla="*/ 49 h 624"/>
                    <a:gd name="T32" fmla="*/ 535 w 590"/>
                    <a:gd name="T33" fmla="*/ 65 h 624"/>
                    <a:gd name="T34" fmla="*/ 549 w 590"/>
                    <a:gd name="T35" fmla="*/ 83 h 624"/>
                    <a:gd name="T36" fmla="*/ 559 w 590"/>
                    <a:gd name="T37" fmla="*/ 104 h 624"/>
                    <a:gd name="T38" fmla="*/ 568 w 590"/>
                    <a:gd name="T39" fmla="*/ 127 h 624"/>
                    <a:gd name="T40" fmla="*/ 582 w 590"/>
                    <a:gd name="T41" fmla="*/ 176 h 624"/>
                    <a:gd name="T42" fmla="*/ 588 w 590"/>
                    <a:gd name="T43" fmla="*/ 230 h 624"/>
                    <a:gd name="T44" fmla="*/ 590 w 590"/>
                    <a:gd name="T45" fmla="*/ 291 h 624"/>
                    <a:gd name="T46" fmla="*/ 401 w 590"/>
                    <a:gd name="T47" fmla="*/ 624 h 624"/>
                    <a:gd name="T48" fmla="*/ 401 w 590"/>
                    <a:gd name="T49" fmla="*/ 301 h 624"/>
                    <a:gd name="T50" fmla="*/ 397 w 590"/>
                    <a:gd name="T51" fmla="*/ 259 h 624"/>
                    <a:gd name="T52" fmla="*/ 393 w 590"/>
                    <a:gd name="T53" fmla="*/ 232 h 624"/>
                    <a:gd name="T54" fmla="*/ 382 w 590"/>
                    <a:gd name="T55" fmla="*/ 210 h 624"/>
                    <a:gd name="T56" fmla="*/ 369 w 590"/>
                    <a:gd name="T57" fmla="*/ 189 h 624"/>
                    <a:gd name="T58" fmla="*/ 347 w 590"/>
                    <a:gd name="T59" fmla="*/ 176 h 624"/>
                    <a:gd name="T60" fmla="*/ 320 w 590"/>
                    <a:gd name="T61" fmla="*/ 168 h 624"/>
                    <a:gd name="T62" fmla="*/ 284 w 590"/>
                    <a:gd name="T63" fmla="*/ 168 h 624"/>
                    <a:gd name="T64" fmla="*/ 255 w 590"/>
                    <a:gd name="T65" fmla="*/ 174 h 624"/>
                    <a:gd name="T66" fmla="*/ 232 w 590"/>
                    <a:gd name="T67" fmla="*/ 187 h 624"/>
                    <a:gd name="T68" fmla="*/ 215 w 590"/>
                    <a:gd name="T69" fmla="*/ 204 h 624"/>
                    <a:gd name="T70" fmla="*/ 204 w 590"/>
                    <a:gd name="T71" fmla="*/ 227 h 624"/>
                    <a:gd name="T72" fmla="*/ 196 w 590"/>
                    <a:gd name="T73" fmla="*/ 252 h 624"/>
                    <a:gd name="T74" fmla="*/ 191 w 590"/>
                    <a:gd name="T75" fmla="*/ 279 h 624"/>
                    <a:gd name="T76" fmla="*/ 189 w 590"/>
                    <a:gd name="T77" fmla="*/ 308 h 624"/>
                    <a:gd name="T78" fmla="*/ 189 w 590"/>
                    <a:gd name="T79" fmla="*/ 624 h 624"/>
                    <a:gd name="T80" fmla="*/ 0 w 590"/>
                    <a:gd name="T81" fmla="*/ 1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624">
                      <a:moveTo>
                        <a:pt x="0" y="15"/>
                      </a:moveTo>
                      <a:lnTo>
                        <a:pt x="181" y="15"/>
                      </a:lnTo>
                      <a:lnTo>
                        <a:pt x="181" y="98"/>
                      </a:lnTo>
                      <a:lnTo>
                        <a:pt x="184" y="98"/>
                      </a:lnTo>
                      <a:lnTo>
                        <a:pt x="189" y="89"/>
                      </a:lnTo>
                      <a:lnTo>
                        <a:pt x="196" y="81"/>
                      </a:lnTo>
                      <a:lnTo>
                        <a:pt x="202" y="72"/>
                      </a:lnTo>
                      <a:lnTo>
                        <a:pt x="209" y="63"/>
                      </a:lnTo>
                      <a:lnTo>
                        <a:pt x="218" y="55"/>
                      </a:lnTo>
                      <a:lnTo>
                        <a:pt x="227" y="46"/>
                      </a:lnTo>
                      <a:lnTo>
                        <a:pt x="238" y="39"/>
                      </a:lnTo>
                      <a:lnTo>
                        <a:pt x="248" y="31"/>
                      </a:lnTo>
                      <a:lnTo>
                        <a:pt x="261" y="24"/>
                      </a:lnTo>
                      <a:lnTo>
                        <a:pt x="273" y="18"/>
                      </a:lnTo>
                      <a:lnTo>
                        <a:pt x="286" y="13"/>
                      </a:lnTo>
                      <a:lnTo>
                        <a:pt x="299" y="9"/>
                      </a:lnTo>
                      <a:lnTo>
                        <a:pt x="314" y="5"/>
                      </a:lnTo>
                      <a:lnTo>
                        <a:pt x="330" y="3"/>
                      </a:lnTo>
                      <a:lnTo>
                        <a:pt x="346" y="0"/>
                      </a:lnTo>
                      <a:lnTo>
                        <a:pt x="363" y="0"/>
                      </a:lnTo>
                      <a:lnTo>
                        <a:pt x="380" y="0"/>
                      </a:lnTo>
                      <a:lnTo>
                        <a:pt x="397" y="1"/>
                      </a:lnTo>
                      <a:lnTo>
                        <a:pt x="413" y="4"/>
                      </a:lnTo>
                      <a:lnTo>
                        <a:pt x="428" y="6"/>
                      </a:lnTo>
                      <a:lnTo>
                        <a:pt x="442" y="9"/>
                      </a:lnTo>
                      <a:lnTo>
                        <a:pt x="455" y="13"/>
                      </a:lnTo>
                      <a:lnTo>
                        <a:pt x="468" y="17"/>
                      </a:lnTo>
                      <a:lnTo>
                        <a:pt x="479" y="22"/>
                      </a:lnTo>
                      <a:lnTo>
                        <a:pt x="491" y="28"/>
                      </a:lnTo>
                      <a:lnTo>
                        <a:pt x="501" y="34"/>
                      </a:lnTo>
                      <a:lnTo>
                        <a:pt x="510" y="41"/>
                      </a:lnTo>
                      <a:lnTo>
                        <a:pt x="519" y="49"/>
                      </a:lnTo>
                      <a:lnTo>
                        <a:pt x="527" y="57"/>
                      </a:lnTo>
                      <a:lnTo>
                        <a:pt x="535" y="65"/>
                      </a:lnTo>
                      <a:lnTo>
                        <a:pt x="542" y="74"/>
                      </a:lnTo>
                      <a:lnTo>
                        <a:pt x="549" y="83"/>
                      </a:lnTo>
                      <a:lnTo>
                        <a:pt x="554" y="94"/>
                      </a:lnTo>
                      <a:lnTo>
                        <a:pt x="559" y="104"/>
                      </a:lnTo>
                      <a:lnTo>
                        <a:pt x="565" y="115"/>
                      </a:lnTo>
                      <a:lnTo>
                        <a:pt x="568" y="127"/>
                      </a:lnTo>
                      <a:lnTo>
                        <a:pt x="576" y="151"/>
                      </a:lnTo>
                      <a:lnTo>
                        <a:pt x="582" y="176"/>
                      </a:lnTo>
                      <a:lnTo>
                        <a:pt x="585" y="203"/>
                      </a:lnTo>
                      <a:lnTo>
                        <a:pt x="588" y="230"/>
                      </a:lnTo>
                      <a:lnTo>
                        <a:pt x="590" y="260"/>
                      </a:lnTo>
                      <a:lnTo>
                        <a:pt x="590" y="291"/>
                      </a:lnTo>
                      <a:lnTo>
                        <a:pt x="590" y="624"/>
                      </a:lnTo>
                      <a:lnTo>
                        <a:pt x="401" y="624"/>
                      </a:lnTo>
                      <a:lnTo>
                        <a:pt x="401" y="328"/>
                      </a:lnTo>
                      <a:lnTo>
                        <a:pt x="401" y="301"/>
                      </a:lnTo>
                      <a:lnTo>
                        <a:pt x="400" y="273"/>
                      </a:lnTo>
                      <a:lnTo>
                        <a:pt x="397" y="259"/>
                      </a:lnTo>
                      <a:lnTo>
                        <a:pt x="395" y="246"/>
                      </a:lnTo>
                      <a:lnTo>
                        <a:pt x="393" y="232"/>
                      </a:lnTo>
                      <a:lnTo>
                        <a:pt x="388" y="221"/>
                      </a:lnTo>
                      <a:lnTo>
                        <a:pt x="382" y="210"/>
                      </a:lnTo>
                      <a:lnTo>
                        <a:pt x="377" y="199"/>
                      </a:lnTo>
                      <a:lnTo>
                        <a:pt x="369" y="189"/>
                      </a:lnTo>
                      <a:lnTo>
                        <a:pt x="359" y="182"/>
                      </a:lnTo>
                      <a:lnTo>
                        <a:pt x="347" y="176"/>
                      </a:lnTo>
                      <a:lnTo>
                        <a:pt x="335" y="171"/>
                      </a:lnTo>
                      <a:lnTo>
                        <a:pt x="320" y="168"/>
                      </a:lnTo>
                      <a:lnTo>
                        <a:pt x="303" y="166"/>
                      </a:lnTo>
                      <a:lnTo>
                        <a:pt x="284" y="168"/>
                      </a:lnTo>
                      <a:lnTo>
                        <a:pt x="270" y="170"/>
                      </a:lnTo>
                      <a:lnTo>
                        <a:pt x="255" y="174"/>
                      </a:lnTo>
                      <a:lnTo>
                        <a:pt x="243" y="180"/>
                      </a:lnTo>
                      <a:lnTo>
                        <a:pt x="232" y="187"/>
                      </a:lnTo>
                      <a:lnTo>
                        <a:pt x="223" y="195"/>
                      </a:lnTo>
                      <a:lnTo>
                        <a:pt x="215" y="204"/>
                      </a:lnTo>
                      <a:lnTo>
                        <a:pt x="209" y="215"/>
                      </a:lnTo>
                      <a:lnTo>
                        <a:pt x="204" y="227"/>
                      </a:lnTo>
                      <a:lnTo>
                        <a:pt x="199" y="238"/>
                      </a:lnTo>
                      <a:lnTo>
                        <a:pt x="196" y="252"/>
                      </a:lnTo>
                      <a:lnTo>
                        <a:pt x="193" y="264"/>
                      </a:lnTo>
                      <a:lnTo>
                        <a:pt x="191" y="279"/>
                      </a:lnTo>
                      <a:lnTo>
                        <a:pt x="190" y="293"/>
                      </a:lnTo>
                      <a:lnTo>
                        <a:pt x="189" y="308"/>
                      </a:lnTo>
                      <a:lnTo>
                        <a:pt x="189" y="322"/>
                      </a:lnTo>
                      <a:lnTo>
                        <a:pt x="189" y="624"/>
                      </a:lnTo>
                      <a:lnTo>
                        <a:pt x="0" y="624"/>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183" tIns="32592" rIns="65183" bIns="32592" numCol="1" anchor="t" anchorCtr="0" compatLnSpc="1">
                  <a:prstTxWarp prst="textNoShape">
                    <a:avLst/>
                  </a:prstTxWarp>
                </a:bodyPr>
                <a:lstStyle/>
                <a:p>
                  <a:endParaRPr lang="en-US" sz="1283" dirty="0"/>
                </a:p>
              </p:txBody>
            </p:sp>
          </p:grpSp>
          <p:grpSp>
            <p:nvGrpSpPr>
              <p:cNvPr id="9" name="Group 8"/>
              <p:cNvGrpSpPr/>
              <p:nvPr userDrawn="1"/>
            </p:nvGrpSpPr>
            <p:grpSpPr>
              <a:xfrm>
                <a:off x="577633" y="4763"/>
                <a:ext cx="254136" cy="253715"/>
                <a:chOff x="577633" y="4763"/>
                <a:chExt cx="382681" cy="382270"/>
              </a:xfrm>
            </p:grpSpPr>
            <p:sp>
              <p:nvSpPr>
                <p:cNvPr id="24" name="Freeform 23"/>
                <p:cNvSpPr>
                  <a:spLocks/>
                </p:cNvSpPr>
                <p:nvPr userDrawn="1"/>
              </p:nvSpPr>
              <p:spPr bwMode="auto">
                <a:xfrm>
                  <a:off x="577633" y="476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3C4983"/>
                </a:solidFill>
                <a:ln w="12700">
                  <a:solidFill>
                    <a:sysClr val="window" lastClr="FFFFFF"/>
                  </a:solidFill>
                  <a:round/>
                  <a:headEnd/>
                  <a:tailEnd/>
                </a:ln>
              </p:spPr>
              <p:txBody>
                <a:bodyPr vert="horz" wrap="square" lIns="65183" tIns="32592" rIns="65183" bIns="32592" numCol="1" anchor="t" anchorCtr="0" compatLnSpc="1">
                  <a:prstTxWarp prst="textNoShape">
                    <a:avLst/>
                  </a:prstTxWarp>
                </a:bodyPr>
                <a:lstStyle/>
                <a:p>
                  <a:endParaRPr lang="en-US" sz="1283" dirty="0"/>
                </a:p>
              </p:txBody>
            </p:sp>
            <p:sp>
              <p:nvSpPr>
                <p:cNvPr id="25" name="Freeform 24"/>
                <p:cNvSpPr>
                  <a:spLocks/>
                </p:cNvSpPr>
                <p:nvPr userDrawn="1"/>
              </p:nvSpPr>
              <p:spPr bwMode="auto">
                <a:xfrm>
                  <a:off x="732206" y="61729"/>
                  <a:ext cx="169580" cy="323805"/>
                </a:xfrm>
                <a:custGeom>
                  <a:avLst/>
                  <a:gdLst>
                    <a:gd name="T0" fmla="*/ 365 w 562"/>
                    <a:gd name="T1" fmla="*/ 1082 h 1082"/>
                    <a:gd name="T2" fmla="*/ 365 w 562"/>
                    <a:gd name="T3" fmla="*/ 589 h 1082"/>
                    <a:gd name="T4" fmla="*/ 530 w 562"/>
                    <a:gd name="T5" fmla="*/ 589 h 1082"/>
                    <a:gd name="T6" fmla="*/ 555 w 562"/>
                    <a:gd name="T7" fmla="*/ 397 h 1082"/>
                    <a:gd name="T8" fmla="*/ 365 w 562"/>
                    <a:gd name="T9" fmla="*/ 397 h 1082"/>
                    <a:gd name="T10" fmla="*/ 365 w 562"/>
                    <a:gd name="T11" fmla="*/ 274 h 1082"/>
                    <a:gd name="T12" fmla="*/ 366 w 562"/>
                    <a:gd name="T13" fmla="*/ 253 h 1082"/>
                    <a:gd name="T14" fmla="*/ 368 w 562"/>
                    <a:gd name="T15" fmla="*/ 235 h 1082"/>
                    <a:gd name="T16" fmla="*/ 371 w 562"/>
                    <a:gd name="T17" fmla="*/ 227 h 1082"/>
                    <a:gd name="T18" fmla="*/ 374 w 562"/>
                    <a:gd name="T19" fmla="*/ 219 h 1082"/>
                    <a:gd name="T20" fmla="*/ 377 w 562"/>
                    <a:gd name="T21" fmla="*/ 212 h 1082"/>
                    <a:gd name="T22" fmla="*/ 382 w 562"/>
                    <a:gd name="T23" fmla="*/ 205 h 1082"/>
                    <a:gd name="T24" fmla="*/ 388 w 562"/>
                    <a:gd name="T25" fmla="*/ 200 h 1082"/>
                    <a:gd name="T26" fmla="*/ 395 w 562"/>
                    <a:gd name="T27" fmla="*/ 195 h 1082"/>
                    <a:gd name="T28" fmla="*/ 403 w 562"/>
                    <a:gd name="T29" fmla="*/ 191 h 1082"/>
                    <a:gd name="T30" fmla="*/ 412 w 562"/>
                    <a:gd name="T31" fmla="*/ 186 h 1082"/>
                    <a:gd name="T32" fmla="*/ 422 w 562"/>
                    <a:gd name="T33" fmla="*/ 184 h 1082"/>
                    <a:gd name="T34" fmla="*/ 433 w 562"/>
                    <a:gd name="T35" fmla="*/ 181 h 1082"/>
                    <a:gd name="T36" fmla="*/ 446 w 562"/>
                    <a:gd name="T37" fmla="*/ 180 h 1082"/>
                    <a:gd name="T38" fmla="*/ 461 w 562"/>
                    <a:gd name="T39" fmla="*/ 179 h 1082"/>
                    <a:gd name="T40" fmla="*/ 562 w 562"/>
                    <a:gd name="T41" fmla="*/ 179 h 1082"/>
                    <a:gd name="T42" fmla="*/ 562 w 562"/>
                    <a:gd name="T43" fmla="*/ 7 h 1082"/>
                    <a:gd name="T44" fmla="*/ 542 w 562"/>
                    <a:gd name="T45" fmla="*/ 5 h 1082"/>
                    <a:gd name="T46" fmla="*/ 507 w 562"/>
                    <a:gd name="T47" fmla="*/ 3 h 1082"/>
                    <a:gd name="T48" fmla="*/ 464 w 562"/>
                    <a:gd name="T49" fmla="*/ 0 h 1082"/>
                    <a:gd name="T50" fmla="*/ 414 w 562"/>
                    <a:gd name="T51" fmla="*/ 0 h 1082"/>
                    <a:gd name="T52" fmla="*/ 387 w 562"/>
                    <a:gd name="T53" fmla="*/ 0 h 1082"/>
                    <a:gd name="T54" fmla="*/ 360 w 562"/>
                    <a:gd name="T55" fmla="*/ 4 h 1082"/>
                    <a:gd name="T56" fmla="*/ 348 w 562"/>
                    <a:gd name="T57" fmla="*/ 6 h 1082"/>
                    <a:gd name="T58" fmla="*/ 336 w 562"/>
                    <a:gd name="T59" fmla="*/ 9 h 1082"/>
                    <a:gd name="T60" fmla="*/ 324 w 562"/>
                    <a:gd name="T61" fmla="*/ 13 h 1082"/>
                    <a:gd name="T62" fmla="*/ 313 w 562"/>
                    <a:gd name="T63" fmla="*/ 16 h 1082"/>
                    <a:gd name="T64" fmla="*/ 302 w 562"/>
                    <a:gd name="T65" fmla="*/ 21 h 1082"/>
                    <a:gd name="T66" fmla="*/ 291 w 562"/>
                    <a:gd name="T67" fmla="*/ 25 h 1082"/>
                    <a:gd name="T68" fmla="*/ 281 w 562"/>
                    <a:gd name="T69" fmla="*/ 31 h 1082"/>
                    <a:gd name="T70" fmla="*/ 270 w 562"/>
                    <a:gd name="T71" fmla="*/ 37 h 1082"/>
                    <a:gd name="T72" fmla="*/ 261 w 562"/>
                    <a:gd name="T73" fmla="*/ 44 h 1082"/>
                    <a:gd name="T74" fmla="*/ 252 w 562"/>
                    <a:gd name="T75" fmla="*/ 50 h 1082"/>
                    <a:gd name="T76" fmla="*/ 243 w 562"/>
                    <a:gd name="T77" fmla="*/ 57 h 1082"/>
                    <a:gd name="T78" fmla="*/ 235 w 562"/>
                    <a:gd name="T79" fmla="*/ 65 h 1082"/>
                    <a:gd name="T80" fmla="*/ 227 w 562"/>
                    <a:gd name="T81" fmla="*/ 73 h 1082"/>
                    <a:gd name="T82" fmla="*/ 219 w 562"/>
                    <a:gd name="T83" fmla="*/ 82 h 1082"/>
                    <a:gd name="T84" fmla="*/ 212 w 562"/>
                    <a:gd name="T85" fmla="*/ 91 h 1082"/>
                    <a:gd name="T86" fmla="*/ 205 w 562"/>
                    <a:gd name="T87" fmla="*/ 102 h 1082"/>
                    <a:gd name="T88" fmla="*/ 200 w 562"/>
                    <a:gd name="T89" fmla="*/ 112 h 1082"/>
                    <a:gd name="T90" fmla="*/ 194 w 562"/>
                    <a:gd name="T91" fmla="*/ 122 h 1082"/>
                    <a:gd name="T92" fmla="*/ 188 w 562"/>
                    <a:gd name="T93" fmla="*/ 134 h 1082"/>
                    <a:gd name="T94" fmla="*/ 184 w 562"/>
                    <a:gd name="T95" fmla="*/ 145 h 1082"/>
                    <a:gd name="T96" fmla="*/ 180 w 562"/>
                    <a:gd name="T97" fmla="*/ 158 h 1082"/>
                    <a:gd name="T98" fmla="*/ 176 w 562"/>
                    <a:gd name="T99" fmla="*/ 170 h 1082"/>
                    <a:gd name="T100" fmla="*/ 174 w 562"/>
                    <a:gd name="T101" fmla="*/ 183 h 1082"/>
                    <a:gd name="T102" fmla="*/ 170 w 562"/>
                    <a:gd name="T103" fmla="*/ 196 h 1082"/>
                    <a:gd name="T104" fmla="*/ 169 w 562"/>
                    <a:gd name="T105" fmla="*/ 210 h 1082"/>
                    <a:gd name="T106" fmla="*/ 167 w 562"/>
                    <a:gd name="T107" fmla="*/ 225 h 1082"/>
                    <a:gd name="T108" fmla="*/ 167 w 562"/>
                    <a:gd name="T109" fmla="*/ 239 h 1082"/>
                    <a:gd name="T110" fmla="*/ 166 w 562"/>
                    <a:gd name="T111" fmla="*/ 254 h 1082"/>
                    <a:gd name="T112" fmla="*/ 166 w 562"/>
                    <a:gd name="T113" fmla="*/ 397 h 1082"/>
                    <a:gd name="T114" fmla="*/ 0 w 562"/>
                    <a:gd name="T115" fmla="*/ 397 h 1082"/>
                    <a:gd name="T116" fmla="*/ 0 w 562"/>
                    <a:gd name="T117" fmla="*/ 589 h 1082"/>
                    <a:gd name="T118" fmla="*/ 166 w 562"/>
                    <a:gd name="T119" fmla="*/ 589 h 1082"/>
                    <a:gd name="T120" fmla="*/ 166 w 562"/>
                    <a:gd name="T121" fmla="*/ 1082 h 1082"/>
                    <a:gd name="T122" fmla="*/ 365 w 562"/>
                    <a:gd name="T123" fmla="*/ 1082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2" h="1082">
                      <a:moveTo>
                        <a:pt x="365" y="1082"/>
                      </a:moveTo>
                      <a:lnTo>
                        <a:pt x="365" y="589"/>
                      </a:lnTo>
                      <a:lnTo>
                        <a:pt x="530" y="589"/>
                      </a:lnTo>
                      <a:lnTo>
                        <a:pt x="555" y="397"/>
                      </a:lnTo>
                      <a:lnTo>
                        <a:pt x="365" y="397"/>
                      </a:lnTo>
                      <a:lnTo>
                        <a:pt x="365" y="274"/>
                      </a:lnTo>
                      <a:lnTo>
                        <a:pt x="366" y="253"/>
                      </a:lnTo>
                      <a:lnTo>
                        <a:pt x="368" y="235"/>
                      </a:lnTo>
                      <a:lnTo>
                        <a:pt x="371" y="227"/>
                      </a:lnTo>
                      <a:lnTo>
                        <a:pt x="374" y="219"/>
                      </a:lnTo>
                      <a:lnTo>
                        <a:pt x="377" y="212"/>
                      </a:lnTo>
                      <a:lnTo>
                        <a:pt x="382" y="205"/>
                      </a:lnTo>
                      <a:lnTo>
                        <a:pt x="388" y="200"/>
                      </a:lnTo>
                      <a:lnTo>
                        <a:pt x="395" y="195"/>
                      </a:lnTo>
                      <a:lnTo>
                        <a:pt x="403" y="191"/>
                      </a:lnTo>
                      <a:lnTo>
                        <a:pt x="412" y="186"/>
                      </a:lnTo>
                      <a:lnTo>
                        <a:pt x="422" y="184"/>
                      </a:lnTo>
                      <a:lnTo>
                        <a:pt x="433" y="181"/>
                      </a:lnTo>
                      <a:lnTo>
                        <a:pt x="446" y="180"/>
                      </a:lnTo>
                      <a:lnTo>
                        <a:pt x="461" y="179"/>
                      </a:lnTo>
                      <a:lnTo>
                        <a:pt x="562" y="179"/>
                      </a:lnTo>
                      <a:lnTo>
                        <a:pt x="562" y="7"/>
                      </a:lnTo>
                      <a:lnTo>
                        <a:pt x="542" y="5"/>
                      </a:lnTo>
                      <a:lnTo>
                        <a:pt x="507" y="3"/>
                      </a:lnTo>
                      <a:lnTo>
                        <a:pt x="464" y="0"/>
                      </a:lnTo>
                      <a:lnTo>
                        <a:pt x="414" y="0"/>
                      </a:lnTo>
                      <a:lnTo>
                        <a:pt x="387" y="0"/>
                      </a:lnTo>
                      <a:lnTo>
                        <a:pt x="360" y="4"/>
                      </a:lnTo>
                      <a:lnTo>
                        <a:pt x="348" y="6"/>
                      </a:lnTo>
                      <a:lnTo>
                        <a:pt x="336" y="9"/>
                      </a:lnTo>
                      <a:lnTo>
                        <a:pt x="324" y="13"/>
                      </a:lnTo>
                      <a:lnTo>
                        <a:pt x="313" y="16"/>
                      </a:lnTo>
                      <a:lnTo>
                        <a:pt x="302" y="21"/>
                      </a:lnTo>
                      <a:lnTo>
                        <a:pt x="291" y="25"/>
                      </a:lnTo>
                      <a:lnTo>
                        <a:pt x="281" y="31"/>
                      </a:lnTo>
                      <a:lnTo>
                        <a:pt x="270" y="37"/>
                      </a:lnTo>
                      <a:lnTo>
                        <a:pt x="261" y="44"/>
                      </a:lnTo>
                      <a:lnTo>
                        <a:pt x="252" y="50"/>
                      </a:lnTo>
                      <a:lnTo>
                        <a:pt x="243" y="57"/>
                      </a:lnTo>
                      <a:lnTo>
                        <a:pt x="235" y="65"/>
                      </a:lnTo>
                      <a:lnTo>
                        <a:pt x="227" y="73"/>
                      </a:lnTo>
                      <a:lnTo>
                        <a:pt x="219" y="82"/>
                      </a:lnTo>
                      <a:lnTo>
                        <a:pt x="212" y="91"/>
                      </a:lnTo>
                      <a:lnTo>
                        <a:pt x="205" y="102"/>
                      </a:lnTo>
                      <a:lnTo>
                        <a:pt x="200" y="112"/>
                      </a:lnTo>
                      <a:lnTo>
                        <a:pt x="194" y="122"/>
                      </a:lnTo>
                      <a:lnTo>
                        <a:pt x="188" y="134"/>
                      </a:lnTo>
                      <a:lnTo>
                        <a:pt x="184" y="145"/>
                      </a:lnTo>
                      <a:lnTo>
                        <a:pt x="180" y="158"/>
                      </a:lnTo>
                      <a:lnTo>
                        <a:pt x="176" y="170"/>
                      </a:lnTo>
                      <a:lnTo>
                        <a:pt x="174" y="183"/>
                      </a:lnTo>
                      <a:lnTo>
                        <a:pt x="170" y="196"/>
                      </a:lnTo>
                      <a:lnTo>
                        <a:pt x="169" y="210"/>
                      </a:lnTo>
                      <a:lnTo>
                        <a:pt x="167" y="225"/>
                      </a:lnTo>
                      <a:lnTo>
                        <a:pt x="167" y="239"/>
                      </a:lnTo>
                      <a:lnTo>
                        <a:pt x="166" y="254"/>
                      </a:lnTo>
                      <a:lnTo>
                        <a:pt x="166" y="397"/>
                      </a:lnTo>
                      <a:lnTo>
                        <a:pt x="0" y="397"/>
                      </a:lnTo>
                      <a:lnTo>
                        <a:pt x="0" y="589"/>
                      </a:lnTo>
                      <a:lnTo>
                        <a:pt x="166" y="589"/>
                      </a:lnTo>
                      <a:lnTo>
                        <a:pt x="166" y="1082"/>
                      </a:lnTo>
                      <a:lnTo>
                        <a:pt x="365" y="10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183" tIns="32592" rIns="65183" bIns="32592" numCol="1" anchor="t" anchorCtr="0" compatLnSpc="1">
                  <a:prstTxWarp prst="textNoShape">
                    <a:avLst/>
                  </a:prstTxWarp>
                </a:bodyPr>
                <a:lstStyle/>
                <a:p>
                  <a:endParaRPr lang="en-US" sz="1283" dirty="0"/>
                </a:p>
              </p:txBody>
            </p:sp>
          </p:grpSp>
          <p:grpSp>
            <p:nvGrpSpPr>
              <p:cNvPr id="10" name="Group 9"/>
              <p:cNvGrpSpPr/>
              <p:nvPr userDrawn="1"/>
            </p:nvGrpSpPr>
            <p:grpSpPr>
              <a:xfrm>
                <a:off x="1441092" y="4763"/>
                <a:ext cx="254136" cy="253715"/>
                <a:chOff x="1441092" y="4763"/>
                <a:chExt cx="382681" cy="382270"/>
              </a:xfrm>
            </p:grpSpPr>
            <p:sp>
              <p:nvSpPr>
                <p:cNvPr id="22" name="Freeform 21"/>
                <p:cNvSpPr>
                  <a:spLocks/>
                </p:cNvSpPr>
                <p:nvPr userDrawn="1"/>
              </p:nvSpPr>
              <p:spPr bwMode="auto">
                <a:xfrm>
                  <a:off x="1441092" y="476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CB4937"/>
                </a:solidFill>
                <a:ln w="12700">
                  <a:solidFill>
                    <a:sysClr val="window" lastClr="FFFFFF"/>
                  </a:solidFill>
                  <a:round/>
                  <a:headEnd/>
                  <a:tailEnd/>
                </a:ln>
              </p:spPr>
              <p:txBody>
                <a:bodyPr vert="horz" wrap="square" lIns="65183" tIns="32592" rIns="65183" bIns="32592" numCol="1" anchor="t" anchorCtr="0" compatLnSpc="1">
                  <a:prstTxWarp prst="textNoShape">
                    <a:avLst/>
                  </a:prstTxWarp>
                </a:bodyPr>
                <a:lstStyle/>
                <a:p>
                  <a:endParaRPr lang="en-US" sz="1283" dirty="0"/>
                </a:p>
              </p:txBody>
            </p:sp>
            <p:sp>
              <p:nvSpPr>
                <p:cNvPr id="23" name="Freeform 22"/>
                <p:cNvSpPr>
                  <a:spLocks noEditPoints="1"/>
                </p:cNvSpPr>
                <p:nvPr userDrawn="1"/>
              </p:nvSpPr>
              <p:spPr bwMode="auto">
                <a:xfrm>
                  <a:off x="1504122" y="99207"/>
                  <a:ext cx="252118" cy="190386"/>
                </a:xfrm>
                <a:custGeom>
                  <a:avLst/>
                  <a:gdLst>
                    <a:gd name="T0" fmla="*/ 125 w 836"/>
                    <a:gd name="T1" fmla="*/ 0 h 633"/>
                    <a:gd name="T2" fmla="*/ 100 w 836"/>
                    <a:gd name="T3" fmla="*/ 3 h 633"/>
                    <a:gd name="T4" fmla="*/ 76 w 836"/>
                    <a:gd name="T5" fmla="*/ 10 h 633"/>
                    <a:gd name="T6" fmla="*/ 55 w 836"/>
                    <a:gd name="T7" fmla="*/ 21 h 633"/>
                    <a:gd name="T8" fmla="*/ 37 w 836"/>
                    <a:gd name="T9" fmla="*/ 36 h 633"/>
                    <a:gd name="T10" fmla="*/ 21 w 836"/>
                    <a:gd name="T11" fmla="*/ 54 h 633"/>
                    <a:gd name="T12" fmla="*/ 10 w 836"/>
                    <a:gd name="T13" fmla="*/ 76 h 633"/>
                    <a:gd name="T14" fmla="*/ 3 w 836"/>
                    <a:gd name="T15" fmla="*/ 99 h 633"/>
                    <a:gd name="T16" fmla="*/ 0 w 836"/>
                    <a:gd name="T17" fmla="*/ 125 h 633"/>
                    <a:gd name="T18" fmla="*/ 0 w 836"/>
                    <a:gd name="T19" fmla="*/ 521 h 633"/>
                    <a:gd name="T20" fmla="*/ 5 w 836"/>
                    <a:gd name="T21" fmla="*/ 546 h 633"/>
                    <a:gd name="T22" fmla="*/ 15 w 836"/>
                    <a:gd name="T23" fmla="*/ 568 h 633"/>
                    <a:gd name="T24" fmla="*/ 28 w 836"/>
                    <a:gd name="T25" fmla="*/ 588 h 633"/>
                    <a:gd name="T26" fmla="*/ 45 w 836"/>
                    <a:gd name="T27" fmla="*/ 605 h 633"/>
                    <a:gd name="T28" fmla="*/ 65 w 836"/>
                    <a:gd name="T29" fmla="*/ 618 h 633"/>
                    <a:gd name="T30" fmla="*/ 87 w 836"/>
                    <a:gd name="T31" fmla="*/ 628 h 633"/>
                    <a:gd name="T32" fmla="*/ 112 w 836"/>
                    <a:gd name="T33" fmla="*/ 633 h 633"/>
                    <a:gd name="T34" fmla="*/ 711 w 836"/>
                    <a:gd name="T35" fmla="*/ 633 h 633"/>
                    <a:gd name="T36" fmla="*/ 736 w 836"/>
                    <a:gd name="T37" fmla="*/ 630 h 633"/>
                    <a:gd name="T38" fmla="*/ 760 w 836"/>
                    <a:gd name="T39" fmla="*/ 624 h 633"/>
                    <a:gd name="T40" fmla="*/ 781 w 836"/>
                    <a:gd name="T41" fmla="*/ 612 h 633"/>
                    <a:gd name="T42" fmla="*/ 799 w 836"/>
                    <a:gd name="T43" fmla="*/ 596 h 633"/>
                    <a:gd name="T44" fmla="*/ 815 w 836"/>
                    <a:gd name="T45" fmla="*/ 578 h 633"/>
                    <a:gd name="T46" fmla="*/ 826 w 836"/>
                    <a:gd name="T47" fmla="*/ 558 h 633"/>
                    <a:gd name="T48" fmla="*/ 833 w 836"/>
                    <a:gd name="T49" fmla="*/ 534 h 633"/>
                    <a:gd name="T50" fmla="*/ 836 w 836"/>
                    <a:gd name="T51" fmla="*/ 509 h 633"/>
                    <a:gd name="T52" fmla="*/ 836 w 836"/>
                    <a:gd name="T53" fmla="*/ 111 h 633"/>
                    <a:gd name="T54" fmla="*/ 830 w 836"/>
                    <a:gd name="T55" fmla="*/ 87 h 633"/>
                    <a:gd name="T56" fmla="*/ 821 w 836"/>
                    <a:gd name="T57" fmla="*/ 65 h 633"/>
                    <a:gd name="T58" fmla="*/ 807 w 836"/>
                    <a:gd name="T59" fmla="*/ 45 h 633"/>
                    <a:gd name="T60" fmla="*/ 791 w 836"/>
                    <a:gd name="T61" fmla="*/ 28 h 633"/>
                    <a:gd name="T62" fmla="*/ 771 w 836"/>
                    <a:gd name="T63" fmla="*/ 14 h 633"/>
                    <a:gd name="T64" fmla="*/ 749 w 836"/>
                    <a:gd name="T65" fmla="*/ 5 h 633"/>
                    <a:gd name="T66" fmla="*/ 724 w 836"/>
                    <a:gd name="T67" fmla="*/ 1 h 633"/>
                    <a:gd name="T68" fmla="*/ 298 w 836"/>
                    <a:gd name="T69" fmla="*/ 456 h 633"/>
                    <a:gd name="T70" fmla="*/ 538 w 836"/>
                    <a:gd name="T71" fmla="*/ 316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6" h="633">
                      <a:moveTo>
                        <a:pt x="711" y="0"/>
                      </a:moveTo>
                      <a:lnTo>
                        <a:pt x="125" y="0"/>
                      </a:lnTo>
                      <a:lnTo>
                        <a:pt x="112" y="1"/>
                      </a:lnTo>
                      <a:lnTo>
                        <a:pt x="100" y="3"/>
                      </a:lnTo>
                      <a:lnTo>
                        <a:pt x="87" y="5"/>
                      </a:lnTo>
                      <a:lnTo>
                        <a:pt x="76" y="10"/>
                      </a:lnTo>
                      <a:lnTo>
                        <a:pt x="65" y="14"/>
                      </a:lnTo>
                      <a:lnTo>
                        <a:pt x="55" y="21"/>
                      </a:lnTo>
                      <a:lnTo>
                        <a:pt x="45" y="28"/>
                      </a:lnTo>
                      <a:lnTo>
                        <a:pt x="37" y="36"/>
                      </a:lnTo>
                      <a:lnTo>
                        <a:pt x="28" y="45"/>
                      </a:lnTo>
                      <a:lnTo>
                        <a:pt x="21" y="54"/>
                      </a:lnTo>
                      <a:lnTo>
                        <a:pt x="15" y="65"/>
                      </a:lnTo>
                      <a:lnTo>
                        <a:pt x="10" y="76"/>
                      </a:lnTo>
                      <a:lnTo>
                        <a:pt x="5" y="87"/>
                      </a:lnTo>
                      <a:lnTo>
                        <a:pt x="3" y="99"/>
                      </a:lnTo>
                      <a:lnTo>
                        <a:pt x="0" y="111"/>
                      </a:lnTo>
                      <a:lnTo>
                        <a:pt x="0" y="125"/>
                      </a:lnTo>
                      <a:lnTo>
                        <a:pt x="0" y="509"/>
                      </a:lnTo>
                      <a:lnTo>
                        <a:pt x="0" y="521"/>
                      </a:lnTo>
                      <a:lnTo>
                        <a:pt x="3" y="534"/>
                      </a:lnTo>
                      <a:lnTo>
                        <a:pt x="5" y="546"/>
                      </a:lnTo>
                      <a:lnTo>
                        <a:pt x="10" y="558"/>
                      </a:lnTo>
                      <a:lnTo>
                        <a:pt x="15" y="568"/>
                      </a:lnTo>
                      <a:lnTo>
                        <a:pt x="21" y="578"/>
                      </a:lnTo>
                      <a:lnTo>
                        <a:pt x="28" y="588"/>
                      </a:lnTo>
                      <a:lnTo>
                        <a:pt x="37" y="596"/>
                      </a:lnTo>
                      <a:lnTo>
                        <a:pt x="45" y="605"/>
                      </a:lnTo>
                      <a:lnTo>
                        <a:pt x="55" y="612"/>
                      </a:lnTo>
                      <a:lnTo>
                        <a:pt x="65" y="618"/>
                      </a:lnTo>
                      <a:lnTo>
                        <a:pt x="76" y="624"/>
                      </a:lnTo>
                      <a:lnTo>
                        <a:pt x="87" y="628"/>
                      </a:lnTo>
                      <a:lnTo>
                        <a:pt x="100" y="630"/>
                      </a:lnTo>
                      <a:lnTo>
                        <a:pt x="112" y="633"/>
                      </a:lnTo>
                      <a:lnTo>
                        <a:pt x="125" y="633"/>
                      </a:lnTo>
                      <a:lnTo>
                        <a:pt x="711" y="633"/>
                      </a:lnTo>
                      <a:lnTo>
                        <a:pt x="724" y="633"/>
                      </a:lnTo>
                      <a:lnTo>
                        <a:pt x="736" y="630"/>
                      </a:lnTo>
                      <a:lnTo>
                        <a:pt x="749" y="628"/>
                      </a:lnTo>
                      <a:lnTo>
                        <a:pt x="760" y="624"/>
                      </a:lnTo>
                      <a:lnTo>
                        <a:pt x="771" y="618"/>
                      </a:lnTo>
                      <a:lnTo>
                        <a:pt x="781" y="612"/>
                      </a:lnTo>
                      <a:lnTo>
                        <a:pt x="791" y="605"/>
                      </a:lnTo>
                      <a:lnTo>
                        <a:pt x="799" y="596"/>
                      </a:lnTo>
                      <a:lnTo>
                        <a:pt x="807" y="588"/>
                      </a:lnTo>
                      <a:lnTo>
                        <a:pt x="815" y="578"/>
                      </a:lnTo>
                      <a:lnTo>
                        <a:pt x="821" y="568"/>
                      </a:lnTo>
                      <a:lnTo>
                        <a:pt x="826" y="558"/>
                      </a:lnTo>
                      <a:lnTo>
                        <a:pt x="830" y="546"/>
                      </a:lnTo>
                      <a:lnTo>
                        <a:pt x="833" y="534"/>
                      </a:lnTo>
                      <a:lnTo>
                        <a:pt x="836" y="521"/>
                      </a:lnTo>
                      <a:lnTo>
                        <a:pt x="836" y="509"/>
                      </a:lnTo>
                      <a:lnTo>
                        <a:pt x="836" y="125"/>
                      </a:lnTo>
                      <a:lnTo>
                        <a:pt x="836" y="111"/>
                      </a:lnTo>
                      <a:lnTo>
                        <a:pt x="833" y="99"/>
                      </a:lnTo>
                      <a:lnTo>
                        <a:pt x="830" y="87"/>
                      </a:lnTo>
                      <a:lnTo>
                        <a:pt x="826" y="76"/>
                      </a:lnTo>
                      <a:lnTo>
                        <a:pt x="821" y="65"/>
                      </a:lnTo>
                      <a:lnTo>
                        <a:pt x="815" y="54"/>
                      </a:lnTo>
                      <a:lnTo>
                        <a:pt x="807" y="45"/>
                      </a:lnTo>
                      <a:lnTo>
                        <a:pt x="799" y="36"/>
                      </a:lnTo>
                      <a:lnTo>
                        <a:pt x="791" y="28"/>
                      </a:lnTo>
                      <a:lnTo>
                        <a:pt x="781" y="21"/>
                      </a:lnTo>
                      <a:lnTo>
                        <a:pt x="771" y="14"/>
                      </a:lnTo>
                      <a:lnTo>
                        <a:pt x="760" y="10"/>
                      </a:lnTo>
                      <a:lnTo>
                        <a:pt x="749" y="5"/>
                      </a:lnTo>
                      <a:lnTo>
                        <a:pt x="736" y="3"/>
                      </a:lnTo>
                      <a:lnTo>
                        <a:pt x="724" y="1"/>
                      </a:lnTo>
                      <a:lnTo>
                        <a:pt x="711" y="0"/>
                      </a:lnTo>
                      <a:close/>
                      <a:moveTo>
                        <a:pt x="298" y="456"/>
                      </a:moveTo>
                      <a:lnTo>
                        <a:pt x="298" y="177"/>
                      </a:lnTo>
                      <a:lnTo>
                        <a:pt x="538" y="316"/>
                      </a:lnTo>
                      <a:lnTo>
                        <a:pt x="298" y="4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183" tIns="32592" rIns="65183" bIns="32592" numCol="1" anchor="t" anchorCtr="0" compatLnSpc="1">
                  <a:prstTxWarp prst="textNoShape">
                    <a:avLst/>
                  </a:prstTxWarp>
                </a:bodyPr>
                <a:lstStyle/>
                <a:p>
                  <a:endParaRPr lang="en-US" sz="1283" dirty="0"/>
                </a:p>
              </p:txBody>
            </p:sp>
          </p:grpSp>
          <p:grpSp>
            <p:nvGrpSpPr>
              <p:cNvPr id="11" name="Group 10"/>
              <p:cNvGrpSpPr/>
              <p:nvPr userDrawn="1"/>
            </p:nvGrpSpPr>
            <p:grpSpPr>
              <a:xfrm>
                <a:off x="0" y="4763"/>
                <a:ext cx="254136" cy="253715"/>
                <a:chOff x="0" y="4763"/>
                <a:chExt cx="382682" cy="382270"/>
              </a:xfrm>
            </p:grpSpPr>
            <p:sp>
              <p:nvSpPr>
                <p:cNvPr id="20" name="Freeform 19"/>
                <p:cNvSpPr>
                  <a:spLocks/>
                </p:cNvSpPr>
                <p:nvPr userDrawn="1"/>
              </p:nvSpPr>
              <p:spPr bwMode="auto">
                <a:xfrm>
                  <a:off x="0" y="4763"/>
                  <a:ext cx="382682"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5A96CC"/>
                </a:solidFill>
                <a:ln w="12700">
                  <a:solidFill>
                    <a:sysClr val="window" lastClr="FFFFFF"/>
                  </a:solidFill>
                  <a:round/>
                  <a:headEnd/>
                  <a:tailEnd/>
                </a:ln>
              </p:spPr>
              <p:txBody>
                <a:bodyPr vert="horz" wrap="square" lIns="65183" tIns="32592" rIns="65183" bIns="32592" numCol="1" anchor="t" anchorCtr="0" compatLnSpc="1">
                  <a:prstTxWarp prst="textNoShape">
                    <a:avLst/>
                  </a:prstTxWarp>
                </a:bodyPr>
                <a:lstStyle/>
                <a:p>
                  <a:endParaRPr lang="en-US" sz="1283" dirty="0"/>
                </a:p>
              </p:txBody>
            </p:sp>
            <p:sp>
              <p:nvSpPr>
                <p:cNvPr id="21" name="Freeform 20"/>
                <p:cNvSpPr>
                  <a:spLocks/>
                </p:cNvSpPr>
                <p:nvPr userDrawn="1"/>
              </p:nvSpPr>
              <p:spPr bwMode="auto">
                <a:xfrm>
                  <a:off x="58528" y="85716"/>
                  <a:ext cx="271628" cy="221866"/>
                </a:xfrm>
                <a:custGeom>
                  <a:avLst/>
                  <a:gdLst>
                    <a:gd name="T0" fmla="*/ 827 w 905"/>
                    <a:gd name="T1" fmla="*/ 113 h 736"/>
                    <a:gd name="T2" fmla="*/ 837 w 905"/>
                    <a:gd name="T3" fmla="*/ 86 h 736"/>
                    <a:gd name="T4" fmla="*/ 875 w 905"/>
                    <a:gd name="T5" fmla="*/ 30 h 736"/>
                    <a:gd name="T6" fmla="*/ 838 w 905"/>
                    <a:gd name="T7" fmla="*/ 36 h 736"/>
                    <a:gd name="T8" fmla="*/ 778 w 905"/>
                    <a:gd name="T9" fmla="*/ 56 h 736"/>
                    <a:gd name="T10" fmla="*/ 719 w 905"/>
                    <a:gd name="T11" fmla="*/ 25 h 736"/>
                    <a:gd name="T12" fmla="*/ 647 w 905"/>
                    <a:gd name="T13" fmla="*/ 2 h 736"/>
                    <a:gd name="T14" fmla="*/ 572 w 905"/>
                    <a:gd name="T15" fmla="*/ 9 h 736"/>
                    <a:gd name="T16" fmla="*/ 509 w 905"/>
                    <a:gd name="T17" fmla="*/ 44 h 736"/>
                    <a:gd name="T18" fmla="*/ 463 w 905"/>
                    <a:gd name="T19" fmla="*/ 98 h 736"/>
                    <a:gd name="T20" fmla="*/ 442 w 905"/>
                    <a:gd name="T21" fmla="*/ 168 h 736"/>
                    <a:gd name="T22" fmla="*/ 444 w 905"/>
                    <a:gd name="T23" fmla="*/ 219 h 736"/>
                    <a:gd name="T24" fmla="*/ 361 w 905"/>
                    <a:gd name="T25" fmla="*/ 218 h 736"/>
                    <a:gd name="T26" fmla="*/ 256 w 905"/>
                    <a:gd name="T27" fmla="*/ 183 h 736"/>
                    <a:gd name="T28" fmla="*/ 161 w 905"/>
                    <a:gd name="T29" fmla="*/ 128 h 736"/>
                    <a:gd name="T30" fmla="*/ 81 w 905"/>
                    <a:gd name="T31" fmla="*/ 55 h 736"/>
                    <a:gd name="T32" fmla="*/ 49 w 905"/>
                    <a:gd name="T33" fmla="*/ 68 h 736"/>
                    <a:gd name="T34" fmla="*/ 38 w 905"/>
                    <a:gd name="T35" fmla="*/ 115 h 736"/>
                    <a:gd name="T36" fmla="*/ 42 w 905"/>
                    <a:gd name="T37" fmla="*/ 163 h 736"/>
                    <a:gd name="T38" fmla="*/ 56 w 905"/>
                    <a:gd name="T39" fmla="*/ 206 h 736"/>
                    <a:gd name="T40" fmla="*/ 79 w 905"/>
                    <a:gd name="T41" fmla="*/ 245 h 736"/>
                    <a:gd name="T42" fmla="*/ 111 w 905"/>
                    <a:gd name="T43" fmla="*/ 276 h 736"/>
                    <a:gd name="T44" fmla="*/ 87 w 905"/>
                    <a:gd name="T45" fmla="*/ 278 h 736"/>
                    <a:gd name="T46" fmla="*/ 46 w 905"/>
                    <a:gd name="T47" fmla="*/ 265 h 736"/>
                    <a:gd name="T48" fmla="*/ 37 w 905"/>
                    <a:gd name="T49" fmla="*/ 278 h 736"/>
                    <a:gd name="T50" fmla="*/ 54 w 905"/>
                    <a:gd name="T51" fmla="*/ 341 h 736"/>
                    <a:gd name="T52" fmla="*/ 90 w 905"/>
                    <a:gd name="T53" fmla="*/ 392 h 736"/>
                    <a:gd name="T54" fmla="*/ 140 w 905"/>
                    <a:gd name="T55" fmla="*/ 428 h 736"/>
                    <a:gd name="T56" fmla="*/ 174 w 905"/>
                    <a:gd name="T57" fmla="*/ 447 h 736"/>
                    <a:gd name="T58" fmla="*/ 127 w 905"/>
                    <a:gd name="T59" fmla="*/ 450 h 736"/>
                    <a:gd name="T60" fmla="*/ 107 w 905"/>
                    <a:gd name="T61" fmla="*/ 460 h 736"/>
                    <a:gd name="T62" fmla="*/ 136 w 905"/>
                    <a:gd name="T63" fmla="*/ 509 h 736"/>
                    <a:gd name="T64" fmla="*/ 179 w 905"/>
                    <a:gd name="T65" fmla="*/ 547 h 736"/>
                    <a:gd name="T66" fmla="*/ 231 w 905"/>
                    <a:gd name="T67" fmla="*/ 570 h 736"/>
                    <a:gd name="T68" fmla="*/ 263 w 905"/>
                    <a:gd name="T69" fmla="*/ 584 h 736"/>
                    <a:gd name="T70" fmla="*/ 210 w 905"/>
                    <a:gd name="T71" fmla="*/ 616 h 736"/>
                    <a:gd name="T72" fmla="*/ 154 w 905"/>
                    <a:gd name="T73" fmla="*/ 639 h 736"/>
                    <a:gd name="T74" fmla="*/ 93 w 905"/>
                    <a:gd name="T75" fmla="*/ 653 h 736"/>
                    <a:gd name="T76" fmla="*/ 33 w 905"/>
                    <a:gd name="T77" fmla="*/ 655 h 736"/>
                    <a:gd name="T78" fmla="*/ 16 w 905"/>
                    <a:gd name="T79" fmla="*/ 662 h 736"/>
                    <a:gd name="T80" fmla="*/ 82 w 905"/>
                    <a:gd name="T81" fmla="*/ 695 h 736"/>
                    <a:gd name="T82" fmla="*/ 152 w 905"/>
                    <a:gd name="T83" fmla="*/ 719 h 736"/>
                    <a:gd name="T84" fmla="*/ 226 w 905"/>
                    <a:gd name="T85" fmla="*/ 732 h 736"/>
                    <a:gd name="T86" fmla="*/ 316 w 905"/>
                    <a:gd name="T87" fmla="*/ 736 h 736"/>
                    <a:gd name="T88" fmla="*/ 434 w 905"/>
                    <a:gd name="T89" fmla="*/ 717 h 736"/>
                    <a:gd name="T90" fmla="*/ 535 w 905"/>
                    <a:gd name="T91" fmla="*/ 677 h 736"/>
                    <a:gd name="T92" fmla="*/ 623 w 905"/>
                    <a:gd name="T93" fmla="*/ 617 h 736"/>
                    <a:gd name="T94" fmla="*/ 694 w 905"/>
                    <a:gd name="T95" fmla="*/ 545 h 736"/>
                    <a:gd name="T96" fmla="*/ 748 w 905"/>
                    <a:gd name="T97" fmla="*/ 461 h 736"/>
                    <a:gd name="T98" fmla="*/ 787 w 905"/>
                    <a:gd name="T99" fmla="*/ 372 h 736"/>
                    <a:gd name="T100" fmla="*/ 809 w 905"/>
                    <a:gd name="T101" fmla="*/ 278 h 736"/>
                    <a:gd name="T102" fmla="*/ 813 w 905"/>
                    <a:gd name="T103" fmla="*/ 196 h 736"/>
                    <a:gd name="T104" fmla="*/ 852 w 905"/>
                    <a:gd name="T105" fmla="*/ 152 h 736"/>
                    <a:gd name="T106" fmla="*/ 895 w 905"/>
                    <a:gd name="T107" fmla="*/ 10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5" h="736">
                      <a:moveTo>
                        <a:pt x="905" y="88"/>
                      </a:moveTo>
                      <a:lnTo>
                        <a:pt x="880" y="98"/>
                      </a:lnTo>
                      <a:lnTo>
                        <a:pt x="853" y="106"/>
                      </a:lnTo>
                      <a:lnTo>
                        <a:pt x="827" y="113"/>
                      </a:lnTo>
                      <a:lnTo>
                        <a:pt x="798" y="118"/>
                      </a:lnTo>
                      <a:lnTo>
                        <a:pt x="812" y="107"/>
                      </a:lnTo>
                      <a:lnTo>
                        <a:pt x="826" y="97"/>
                      </a:lnTo>
                      <a:lnTo>
                        <a:pt x="837" y="86"/>
                      </a:lnTo>
                      <a:lnTo>
                        <a:pt x="849" y="73"/>
                      </a:lnTo>
                      <a:lnTo>
                        <a:pt x="859" y="60"/>
                      </a:lnTo>
                      <a:lnTo>
                        <a:pt x="867" y="46"/>
                      </a:lnTo>
                      <a:lnTo>
                        <a:pt x="875" y="30"/>
                      </a:lnTo>
                      <a:lnTo>
                        <a:pt x="880" y="14"/>
                      </a:lnTo>
                      <a:lnTo>
                        <a:pt x="867" y="22"/>
                      </a:lnTo>
                      <a:lnTo>
                        <a:pt x="853" y="29"/>
                      </a:lnTo>
                      <a:lnTo>
                        <a:pt x="838" y="36"/>
                      </a:lnTo>
                      <a:lnTo>
                        <a:pt x="823" y="41"/>
                      </a:lnTo>
                      <a:lnTo>
                        <a:pt x="809" y="47"/>
                      </a:lnTo>
                      <a:lnTo>
                        <a:pt x="794" y="52"/>
                      </a:lnTo>
                      <a:lnTo>
                        <a:pt x="778" y="56"/>
                      </a:lnTo>
                      <a:lnTo>
                        <a:pt x="762" y="60"/>
                      </a:lnTo>
                      <a:lnTo>
                        <a:pt x="749" y="47"/>
                      </a:lnTo>
                      <a:lnTo>
                        <a:pt x="735" y="35"/>
                      </a:lnTo>
                      <a:lnTo>
                        <a:pt x="719" y="25"/>
                      </a:lnTo>
                      <a:lnTo>
                        <a:pt x="702" y="16"/>
                      </a:lnTo>
                      <a:lnTo>
                        <a:pt x="684" y="9"/>
                      </a:lnTo>
                      <a:lnTo>
                        <a:pt x="666" y="5"/>
                      </a:lnTo>
                      <a:lnTo>
                        <a:pt x="647" y="2"/>
                      </a:lnTo>
                      <a:lnTo>
                        <a:pt x="626" y="0"/>
                      </a:lnTo>
                      <a:lnTo>
                        <a:pt x="608" y="2"/>
                      </a:lnTo>
                      <a:lnTo>
                        <a:pt x="590" y="5"/>
                      </a:lnTo>
                      <a:lnTo>
                        <a:pt x="572" y="9"/>
                      </a:lnTo>
                      <a:lnTo>
                        <a:pt x="555" y="15"/>
                      </a:lnTo>
                      <a:lnTo>
                        <a:pt x="539" y="23"/>
                      </a:lnTo>
                      <a:lnTo>
                        <a:pt x="523" y="32"/>
                      </a:lnTo>
                      <a:lnTo>
                        <a:pt x="509" y="44"/>
                      </a:lnTo>
                      <a:lnTo>
                        <a:pt x="495" y="55"/>
                      </a:lnTo>
                      <a:lnTo>
                        <a:pt x="484" y="69"/>
                      </a:lnTo>
                      <a:lnTo>
                        <a:pt x="473" y="82"/>
                      </a:lnTo>
                      <a:lnTo>
                        <a:pt x="463" y="98"/>
                      </a:lnTo>
                      <a:lnTo>
                        <a:pt x="455" y="114"/>
                      </a:lnTo>
                      <a:lnTo>
                        <a:pt x="450" y="131"/>
                      </a:lnTo>
                      <a:lnTo>
                        <a:pt x="445" y="150"/>
                      </a:lnTo>
                      <a:lnTo>
                        <a:pt x="442" y="168"/>
                      </a:lnTo>
                      <a:lnTo>
                        <a:pt x="441" y="186"/>
                      </a:lnTo>
                      <a:lnTo>
                        <a:pt x="442" y="197"/>
                      </a:lnTo>
                      <a:lnTo>
                        <a:pt x="443" y="208"/>
                      </a:lnTo>
                      <a:lnTo>
                        <a:pt x="444" y="219"/>
                      </a:lnTo>
                      <a:lnTo>
                        <a:pt x="446" y="229"/>
                      </a:lnTo>
                      <a:lnTo>
                        <a:pt x="417" y="227"/>
                      </a:lnTo>
                      <a:lnTo>
                        <a:pt x="389" y="222"/>
                      </a:lnTo>
                      <a:lnTo>
                        <a:pt x="361" y="218"/>
                      </a:lnTo>
                      <a:lnTo>
                        <a:pt x="334" y="211"/>
                      </a:lnTo>
                      <a:lnTo>
                        <a:pt x="307" y="203"/>
                      </a:lnTo>
                      <a:lnTo>
                        <a:pt x="281" y="194"/>
                      </a:lnTo>
                      <a:lnTo>
                        <a:pt x="256" y="183"/>
                      </a:lnTo>
                      <a:lnTo>
                        <a:pt x="231" y="171"/>
                      </a:lnTo>
                      <a:lnTo>
                        <a:pt x="207" y="157"/>
                      </a:lnTo>
                      <a:lnTo>
                        <a:pt x="184" y="144"/>
                      </a:lnTo>
                      <a:lnTo>
                        <a:pt x="161" y="128"/>
                      </a:lnTo>
                      <a:lnTo>
                        <a:pt x="140" y="111"/>
                      </a:lnTo>
                      <a:lnTo>
                        <a:pt x="119" y="94"/>
                      </a:lnTo>
                      <a:lnTo>
                        <a:pt x="100" y="76"/>
                      </a:lnTo>
                      <a:lnTo>
                        <a:pt x="81" y="55"/>
                      </a:lnTo>
                      <a:lnTo>
                        <a:pt x="63" y="35"/>
                      </a:lnTo>
                      <a:lnTo>
                        <a:pt x="58" y="45"/>
                      </a:lnTo>
                      <a:lnTo>
                        <a:pt x="52" y="56"/>
                      </a:lnTo>
                      <a:lnTo>
                        <a:pt x="49" y="68"/>
                      </a:lnTo>
                      <a:lnTo>
                        <a:pt x="44" y="79"/>
                      </a:lnTo>
                      <a:lnTo>
                        <a:pt x="42" y="90"/>
                      </a:lnTo>
                      <a:lnTo>
                        <a:pt x="40" y="103"/>
                      </a:lnTo>
                      <a:lnTo>
                        <a:pt x="38" y="115"/>
                      </a:lnTo>
                      <a:lnTo>
                        <a:pt x="38" y="128"/>
                      </a:lnTo>
                      <a:lnTo>
                        <a:pt x="38" y="140"/>
                      </a:lnTo>
                      <a:lnTo>
                        <a:pt x="40" y="152"/>
                      </a:lnTo>
                      <a:lnTo>
                        <a:pt x="42" y="163"/>
                      </a:lnTo>
                      <a:lnTo>
                        <a:pt x="44" y="175"/>
                      </a:lnTo>
                      <a:lnTo>
                        <a:pt x="48" y="186"/>
                      </a:lnTo>
                      <a:lnTo>
                        <a:pt x="51" y="196"/>
                      </a:lnTo>
                      <a:lnTo>
                        <a:pt x="56" y="206"/>
                      </a:lnTo>
                      <a:lnTo>
                        <a:pt x="60" y="217"/>
                      </a:lnTo>
                      <a:lnTo>
                        <a:pt x="66" y="227"/>
                      </a:lnTo>
                      <a:lnTo>
                        <a:pt x="73" y="236"/>
                      </a:lnTo>
                      <a:lnTo>
                        <a:pt x="79" y="245"/>
                      </a:lnTo>
                      <a:lnTo>
                        <a:pt x="86" y="253"/>
                      </a:lnTo>
                      <a:lnTo>
                        <a:pt x="94" y="261"/>
                      </a:lnTo>
                      <a:lnTo>
                        <a:pt x="102" y="269"/>
                      </a:lnTo>
                      <a:lnTo>
                        <a:pt x="111" y="276"/>
                      </a:lnTo>
                      <a:lnTo>
                        <a:pt x="120" y="283"/>
                      </a:lnTo>
                      <a:lnTo>
                        <a:pt x="109" y="282"/>
                      </a:lnTo>
                      <a:lnTo>
                        <a:pt x="98" y="280"/>
                      </a:lnTo>
                      <a:lnTo>
                        <a:pt x="87" y="278"/>
                      </a:lnTo>
                      <a:lnTo>
                        <a:pt x="76" y="276"/>
                      </a:lnTo>
                      <a:lnTo>
                        <a:pt x="66" y="272"/>
                      </a:lnTo>
                      <a:lnTo>
                        <a:pt x="56" y="269"/>
                      </a:lnTo>
                      <a:lnTo>
                        <a:pt x="46" y="265"/>
                      </a:lnTo>
                      <a:lnTo>
                        <a:pt x="36" y="260"/>
                      </a:lnTo>
                      <a:lnTo>
                        <a:pt x="36" y="261"/>
                      </a:lnTo>
                      <a:lnTo>
                        <a:pt x="36" y="262"/>
                      </a:lnTo>
                      <a:lnTo>
                        <a:pt x="37" y="278"/>
                      </a:lnTo>
                      <a:lnTo>
                        <a:pt x="40" y="295"/>
                      </a:lnTo>
                      <a:lnTo>
                        <a:pt x="43" y="310"/>
                      </a:lnTo>
                      <a:lnTo>
                        <a:pt x="48" y="326"/>
                      </a:lnTo>
                      <a:lnTo>
                        <a:pt x="54" y="341"/>
                      </a:lnTo>
                      <a:lnTo>
                        <a:pt x="61" y="354"/>
                      </a:lnTo>
                      <a:lnTo>
                        <a:pt x="69" y="368"/>
                      </a:lnTo>
                      <a:lnTo>
                        <a:pt x="79" y="381"/>
                      </a:lnTo>
                      <a:lnTo>
                        <a:pt x="90" y="392"/>
                      </a:lnTo>
                      <a:lnTo>
                        <a:pt x="101" y="402"/>
                      </a:lnTo>
                      <a:lnTo>
                        <a:pt x="114" y="413"/>
                      </a:lnTo>
                      <a:lnTo>
                        <a:pt x="126" y="420"/>
                      </a:lnTo>
                      <a:lnTo>
                        <a:pt x="140" y="428"/>
                      </a:lnTo>
                      <a:lnTo>
                        <a:pt x="155" y="435"/>
                      </a:lnTo>
                      <a:lnTo>
                        <a:pt x="169" y="440"/>
                      </a:lnTo>
                      <a:lnTo>
                        <a:pt x="185" y="443"/>
                      </a:lnTo>
                      <a:lnTo>
                        <a:pt x="174" y="447"/>
                      </a:lnTo>
                      <a:lnTo>
                        <a:pt x="161" y="449"/>
                      </a:lnTo>
                      <a:lnTo>
                        <a:pt x="149" y="450"/>
                      </a:lnTo>
                      <a:lnTo>
                        <a:pt x="136" y="450"/>
                      </a:lnTo>
                      <a:lnTo>
                        <a:pt x="127" y="450"/>
                      </a:lnTo>
                      <a:lnTo>
                        <a:pt x="119" y="449"/>
                      </a:lnTo>
                      <a:lnTo>
                        <a:pt x="110" y="448"/>
                      </a:lnTo>
                      <a:lnTo>
                        <a:pt x="101" y="447"/>
                      </a:lnTo>
                      <a:lnTo>
                        <a:pt x="107" y="460"/>
                      </a:lnTo>
                      <a:lnTo>
                        <a:pt x="112" y="474"/>
                      </a:lnTo>
                      <a:lnTo>
                        <a:pt x="119" y="487"/>
                      </a:lnTo>
                      <a:lnTo>
                        <a:pt x="127" y="498"/>
                      </a:lnTo>
                      <a:lnTo>
                        <a:pt x="136" y="509"/>
                      </a:lnTo>
                      <a:lnTo>
                        <a:pt x="146" y="520"/>
                      </a:lnTo>
                      <a:lnTo>
                        <a:pt x="156" y="530"/>
                      </a:lnTo>
                      <a:lnTo>
                        <a:pt x="167" y="539"/>
                      </a:lnTo>
                      <a:lnTo>
                        <a:pt x="179" y="547"/>
                      </a:lnTo>
                      <a:lnTo>
                        <a:pt x="191" y="554"/>
                      </a:lnTo>
                      <a:lnTo>
                        <a:pt x="204" y="561"/>
                      </a:lnTo>
                      <a:lnTo>
                        <a:pt x="217" y="565"/>
                      </a:lnTo>
                      <a:lnTo>
                        <a:pt x="231" y="570"/>
                      </a:lnTo>
                      <a:lnTo>
                        <a:pt x="246" y="573"/>
                      </a:lnTo>
                      <a:lnTo>
                        <a:pt x="259" y="575"/>
                      </a:lnTo>
                      <a:lnTo>
                        <a:pt x="275" y="575"/>
                      </a:lnTo>
                      <a:lnTo>
                        <a:pt x="263" y="584"/>
                      </a:lnTo>
                      <a:lnTo>
                        <a:pt x="250" y="594"/>
                      </a:lnTo>
                      <a:lnTo>
                        <a:pt x="238" y="602"/>
                      </a:lnTo>
                      <a:lnTo>
                        <a:pt x="224" y="610"/>
                      </a:lnTo>
                      <a:lnTo>
                        <a:pt x="210" y="616"/>
                      </a:lnTo>
                      <a:lnTo>
                        <a:pt x="197" y="623"/>
                      </a:lnTo>
                      <a:lnTo>
                        <a:pt x="183" y="629"/>
                      </a:lnTo>
                      <a:lnTo>
                        <a:pt x="168" y="635"/>
                      </a:lnTo>
                      <a:lnTo>
                        <a:pt x="154" y="639"/>
                      </a:lnTo>
                      <a:lnTo>
                        <a:pt x="139" y="644"/>
                      </a:lnTo>
                      <a:lnTo>
                        <a:pt x="124" y="647"/>
                      </a:lnTo>
                      <a:lnTo>
                        <a:pt x="108" y="650"/>
                      </a:lnTo>
                      <a:lnTo>
                        <a:pt x="93" y="653"/>
                      </a:lnTo>
                      <a:lnTo>
                        <a:pt x="77" y="654"/>
                      </a:lnTo>
                      <a:lnTo>
                        <a:pt x="61" y="655"/>
                      </a:lnTo>
                      <a:lnTo>
                        <a:pt x="44" y="655"/>
                      </a:lnTo>
                      <a:lnTo>
                        <a:pt x="33" y="655"/>
                      </a:lnTo>
                      <a:lnTo>
                        <a:pt x="22" y="655"/>
                      </a:lnTo>
                      <a:lnTo>
                        <a:pt x="11" y="654"/>
                      </a:lnTo>
                      <a:lnTo>
                        <a:pt x="0" y="653"/>
                      </a:lnTo>
                      <a:lnTo>
                        <a:pt x="16" y="662"/>
                      </a:lnTo>
                      <a:lnTo>
                        <a:pt x="32" y="671"/>
                      </a:lnTo>
                      <a:lnTo>
                        <a:pt x="48" y="680"/>
                      </a:lnTo>
                      <a:lnTo>
                        <a:pt x="65" y="688"/>
                      </a:lnTo>
                      <a:lnTo>
                        <a:pt x="82" y="695"/>
                      </a:lnTo>
                      <a:lnTo>
                        <a:pt x="99" y="703"/>
                      </a:lnTo>
                      <a:lnTo>
                        <a:pt x="116" y="709"/>
                      </a:lnTo>
                      <a:lnTo>
                        <a:pt x="134" y="714"/>
                      </a:lnTo>
                      <a:lnTo>
                        <a:pt x="152" y="719"/>
                      </a:lnTo>
                      <a:lnTo>
                        <a:pt x="171" y="723"/>
                      </a:lnTo>
                      <a:lnTo>
                        <a:pt x="189" y="728"/>
                      </a:lnTo>
                      <a:lnTo>
                        <a:pt x="208" y="730"/>
                      </a:lnTo>
                      <a:lnTo>
                        <a:pt x="226" y="732"/>
                      </a:lnTo>
                      <a:lnTo>
                        <a:pt x="246" y="735"/>
                      </a:lnTo>
                      <a:lnTo>
                        <a:pt x="265" y="736"/>
                      </a:lnTo>
                      <a:lnTo>
                        <a:pt x="285" y="736"/>
                      </a:lnTo>
                      <a:lnTo>
                        <a:pt x="316" y="736"/>
                      </a:lnTo>
                      <a:lnTo>
                        <a:pt x="347" y="732"/>
                      </a:lnTo>
                      <a:lnTo>
                        <a:pt x="377" y="729"/>
                      </a:lnTo>
                      <a:lnTo>
                        <a:pt x="405" y="723"/>
                      </a:lnTo>
                      <a:lnTo>
                        <a:pt x="434" y="717"/>
                      </a:lnTo>
                      <a:lnTo>
                        <a:pt x="460" y="709"/>
                      </a:lnTo>
                      <a:lnTo>
                        <a:pt x="486" y="699"/>
                      </a:lnTo>
                      <a:lnTo>
                        <a:pt x="511" y="688"/>
                      </a:lnTo>
                      <a:lnTo>
                        <a:pt x="535" y="677"/>
                      </a:lnTo>
                      <a:lnTo>
                        <a:pt x="559" y="663"/>
                      </a:lnTo>
                      <a:lnTo>
                        <a:pt x="581" y="649"/>
                      </a:lnTo>
                      <a:lnTo>
                        <a:pt x="602" y="633"/>
                      </a:lnTo>
                      <a:lnTo>
                        <a:pt x="623" y="617"/>
                      </a:lnTo>
                      <a:lnTo>
                        <a:pt x="641" y="600"/>
                      </a:lnTo>
                      <a:lnTo>
                        <a:pt x="659" y="582"/>
                      </a:lnTo>
                      <a:lnTo>
                        <a:pt x="678" y="564"/>
                      </a:lnTo>
                      <a:lnTo>
                        <a:pt x="694" y="545"/>
                      </a:lnTo>
                      <a:lnTo>
                        <a:pt x="708" y="525"/>
                      </a:lnTo>
                      <a:lnTo>
                        <a:pt x="723" y="504"/>
                      </a:lnTo>
                      <a:lnTo>
                        <a:pt x="736" y="483"/>
                      </a:lnTo>
                      <a:lnTo>
                        <a:pt x="748" y="461"/>
                      </a:lnTo>
                      <a:lnTo>
                        <a:pt x="760" y="439"/>
                      </a:lnTo>
                      <a:lnTo>
                        <a:pt x="770" y="417"/>
                      </a:lnTo>
                      <a:lnTo>
                        <a:pt x="779" y="394"/>
                      </a:lnTo>
                      <a:lnTo>
                        <a:pt x="787" y="372"/>
                      </a:lnTo>
                      <a:lnTo>
                        <a:pt x="794" y="348"/>
                      </a:lnTo>
                      <a:lnTo>
                        <a:pt x="800" y="325"/>
                      </a:lnTo>
                      <a:lnTo>
                        <a:pt x="804" y="301"/>
                      </a:lnTo>
                      <a:lnTo>
                        <a:pt x="809" y="278"/>
                      </a:lnTo>
                      <a:lnTo>
                        <a:pt x="811" y="254"/>
                      </a:lnTo>
                      <a:lnTo>
                        <a:pt x="813" y="231"/>
                      </a:lnTo>
                      <a:lnTo>
                        <a:pt x="813" y="208"/>
                      </a:lnTo>
                      <a:lnTo>
                        <a:pt x="813" y="196"/>
                      </a:lnTo>
                      <a:lnTo>
                        <a:pt x="813" y="184"/>
                      </a:lnTo>
                      <a:lnTo>
                        <a:pt x="826" y="173"/>
                      </a:lnTo>
                      <a:lnTo>
                        <a:pt x="839" y="163"/>
                      </a:lnTo>
                      <a:lnTo>
                        <a:pt x="852" y="152"/>
                      </a:lnTo>
                      <a:lnTo>
                        <a:pt x="863" y="140"/>
                      </a:lnTo>
                      <a:lnTo>
                        <a:pt x="875" y="128"/>
                      </a:lnTo>
                      <a:lnTo>
                        <a:pt x="885" y="115"/>
                      </a:lnTo>
                      <a:lnTo>
                        <a:pt x="895" y="102"/>
                      </a:lnTo>
                      <a:lnTo>
                        <a:pt x="905"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183" tIns="32592" rIns="65183" bIns="32592" numCol="1" anchor="t" anchorCtr="0" compatLnSpc="1">
                  <a:prstTxWarp prst="textNoShape">
                    <a:avLst/>
                  </a:prstTxWarp>
                </a:bodyPr>
                <a:lstStyle/>
                <a:p>
                  <a:endParaRPr lang="en-US" sz="1283" dirty="0"/>
                </a:p>
              </p:txBody>
            </p:sp>
          </p:grpSp>
          <p:grpSp>
            <p:nvGrpSpPr>
              <p:cNvPr id="12" name="Group 11"/>
              <p:cNvGrpSpPr/>
              <p:nvPr userDrawn="1"/>
            </p:nvGrpSpPr>
            <p:grpSpPr>
              <a:xfrm>
                <a:off x="866449" y="4763"/>
                <a:ext cx="254136" cy="253715"/>
                <a:chOff x="866449" y="4763"/>
                <a:chExt cx="382682" cy="382270"/>
              </a:xfrm>
            </p:grpSpPr>
            <p:sp>
              <p:nvSpPr>
                <p:cNvPr id="16" name="Freeform 15"/>
                <p:cNvSpPr>
                  <a:spLocks/>
                </p:cNvSpPr>
                <p:nvPr userDrawn="1"/>
              </p:nvSpPr>
              <p:spPr bwMode="auto">
                <a:xfrm>
                  <a:off x="866449" y="4763"/>
                  <a:ext cx="382682"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CB4937"/>
                </a:solidFill>
                <a:ln w="12700">
                  <a:solidFill>
                    <a:sysClr val="window" lastClr="FFFFFF"/>
                  </a:solidFill>
                  <a:round/>
                  <a:headEnd/>
                  <a:tailEnd/>
                </a:ln>
              </p:spPr>
              <p:txBody>
                <a:bodyPr vert="horz" wrap="square" lIns="65183" tIns="32592" rIns="65183" bIns="32592" numCol="1" anchor="t" anchorCtr="0" compatLnSpc="1">
                  <a:prstTxWarp prst="textNoShape">
                    <a:avLst/>
                  </a:prstTxWarp>
                </a:bodyPr>
                <a:lstStyle/>
                <a:p>
                  <a:endParaRPr lang="en-US" sz="1283" dirty="0"/>
                </a:p>
              </p:txBody>
            </p:sp>
            <p:grpSp>
              <p:nvGrpSpPr>
                <p:cNvPr id="17" name="Group 16"/>
                <p:cNvGrpSpPr/>
                <p:nvPr userDrawn="1"/>
              </p:nvGrpSpPr>
              <p:grpSpPr>
                <a:xfrm>
                  <a:off x="945224" y="121235"/>
                  <a:ext cx="225150" cy="149328"/>
                  <a:chOff x="945224" y="121235"/>
                  <a:chExt cx="176610" cy="117261"/>
                </a:xfrm>
              </p:grpSpPr>
              <p:sp>
                <p:nvSpPr>
                  <p:cNvPr id="18" name="Freeform 17"/>
                  <p:cNvSpPr>
                    <a:spLocks/>
                  </p:cNvSpPr>
                  <p:nvPr userDrawn="1"/>
                </p:nvSpPr>
                <p:spPr bwMode="auto">
                  <a:xfrm>
                    <a:off x="945224" y="121235"/>
                    <a:ext cx="111279" cy="117261"/>
                  </a:xfrm>
                  <a:custGeom>
                    <a:avLst/>
                    <a:gdLst>
                      <a:gd name="T0" fmla="*/ 1 w 58"/>
                      <a:gd name="T1" fmla="*/ 30 h 61"/>
                      <a:gd name="T2" fmla="*/ 28 w 58"/>
                      <a:gd name="T3" fmla="*/ 1 h 61"/>
                      <a:gd name="T4" fmla="*/ 49 w 58"/>
                      <a:gd name="T5" fmla="*/ 8 h 61"/>
                      <a:gd name="T6" fmla="*/ 41 w 58"/>
                      <a:gd name="T7" fmla="*/ 16 h 61"/>
                      <a:gd name="T8" fmla="*/ 24 w 58"/>
                      <a:gd name="T9" fmla="*/ 12 h 61"/>
                      <a:gd name="T10" fmla="*/ 13 w 58"/>
                      <a:gd name="T11" fmla="*/ 36 h 61"/>
                      <a:gd name="T12" fmla="*/ 37 w 58"/>
                      <a:gd name="T13" fmla="*/ 47 h 61"/>
                      <a:gd name="T14" fmla="*/ 46 w 58"/>
                      <a:gd name="T15" fmla="*/ 36 h 61"/>
                      <a:gd name="T16" fmla="*/ 29 w 58"/>
                      <a:gd name="T17" fmla="*/ 36 h 61"/>
                      <a:gd name="T18" fmla="*/ 29 w 58"/>
                      <a:gd name="T19" fmla="*/ 26 h 61"/>
                      <a:gd name="T20" fmla="*/ 57 w 58"/>
                      <a:gd name="T21" fmla="*/ 26 h 61"/>
                      <a:gd name="T22" fmla="*/ 51 w 58"/>
                      <a:gd name="T23" fmla="*/ 49 h 61"/>
                      <a:gd name="T24" fmla="*/ 20 w 58"/>
                      <a:gd name="T25" fmla="*/ 57 h 61"/>
                      <a:gd name="T26" fmla="*/ 1 w 58"/>
                      <a:gd name="T27"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61">
                        <a:moveTo>
                          <a:pt x="1" y="30"/>
                        </a:moveTo>
                        <a:cubicBezTo>
                          <a:pt x="0" y="15"/>
                          <a:pt x="13" y="1"/>
                          <a:pt x="28" y="1"/>
                        </a:cubicBezTo>
                        <a:cubicBezTo>
                          <a:pt x="36" y="0"/>
                          <a:pt x="43" y="3"/>
                          <a:pt x="49" y="8"/>
                        </a:cubicBezTo>
                        <a:cubicBezTo>
                          <a:pt x="46" y="11"/>
                          <a:pt x="44" y="13"/>
                          <a:pt x="41" y="16"/>
                        </a:cubicBezTo>
                        <a:cubicBezTo>
                          <a:pt x="36" y="13"/>
                          <a:pt x="30" y="10"/>
                          <a:pt x="24" y="12"/>
                        </a:cubicBezTo>
                        <a:cubicBezTo>
                          <a:pt x="15" y="15"/>
                          <a:pt x="9" y="26"/>
                          <a:pt x="13" y="36"/>
                        </a:cubicBezTo>
                        <a:cubicBezTo>
                          <a:pt x="15" y="46"/>
                          <a:pt x="27" y="51"/>
                          <a:pt x="37" y="47"/>
                        </a:cubicBezTo>
                        <a:cubicBezTo>
                          <a:pt x="41" y="45"/>
                          <a:pt x="45" y="41"/>
                          <a:pt x="46" y="36"/>
                        </a:cubicBezTo>
                        <a:cubicBezTo>
                          <a:pt x="40" y="36"/>
                          <a:pt x="35" y="36"/>
                          <a:pt x="29" y="36"/>
                        </a:cubicBezTo>
                        <a:cubicBezTo>
                          <a:pt x="29" y="32"/>
                          <a:pt x="29" y="29"/>
                          <a:pt x="29" y="26"/>
                        </a:cubicBezTo>
                        <a:cubicBezTo>
                          <a:pt x="39" y="26"/>
                          <a:pt x="48" y="26"/>
                          <a:pt x="57" y="26"/>
                        </a:cubicBezTo>
                        <a:cubicBezTo>
                          <a:pt x="58" y="34"/>
                          <a:pt x="56" y="42"/>
                          <a:pt x="51" y="49"/>
                        </a:cubicBezTo>
                        <a:cubicBezTo>
                          <a:pt x="44" y="58"/>
                          <a:pt x="31" y="61"/>
                          <a:pt x="20" y="57"/>
                        </a:cubicBezTo>
                        <a:cubicBezTo>
                          <a:pt x="9" y="53"/>
                          <a:pt x="0" y="42"/>
                          <a:pt x="1"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183" tIns="32592" rIns="65183" bIns="32592" numCol="1" anchor="t" anchorCtr="0" compatLnSpc="1">
                    <a:prstTxWarp prst="textNoShape">
                      <a:avLst/>
                    </a:prstTxWarp>
                  </a:bodyPr>
                  <a:lstStyle/>
                  <a:p>
                    <a:endParaRPr lang="en-US" sz="1283" dirty="0"/>
                  </a:p>
                </p:txBody>
              </p:sp>
              <p:sp>
                <p:nvSpPr>
                  <p:cNvPr id="19" name="Freeform 18"/>
                  <p:cNvSpPr>
                    <a:spLocks/>
                  </p:cNvSpPr>
                  <p:nvPr userDrawn="1"/>
                </p:nvSpPr>
                <p:spPr bwMode="auto">
                  <a:xfrm>
                    <a:off x="1073972" y="155935"/>
                    <a:ext cx="47862" cy="46187"/>
                  </a:xfrm>
                  <a:custGeom>
                    <a:avLst/>
                    <a:gdLst>
                      <a:gd name="T0" fmla="*/ 8 w 25"/>
                      <a:gd name="T1" fmla="*/ 0 h 24"/>
                      <a:gd name="T2" fmla="*/ 16 w 25"/>
                      <a:gd name="T3" fmla="*/ 0 h 24"/>
                      <a:gd name="T4" fmla="*/ 16 w 25"/>
                      <a:gd name="T5" fmla="*/ 8 h 24"/>
                      <a:gd name="T6" fmla="*/ 25 w 25"/>
                      <a:gd name="T7" fmla="*/ 8 h 24"/>
                      <a:gd name="T8" fmla="*/ 25 w 25"/>
                      <a:gd name="T9" fmla="*/ 16 h 24"/>
                      <a:gd name="T10" fmla="*/ 16 w 25"/>
                      <a:gd name="T11" fmla="*/ 16 h 24"/>
                      <a:gd name="T12" fmla="*/ 16 w 25"/>
                      <a:gd name="T13" fmla="*/ 24 h 24"/>
                      <a:gd name="T14" fmla="*/ 8 w 25"/>
                      <a:gd name="T15" fmla="*/ 24 h 24"/>
                      <a:gd name="T16" fmla="*/ 8 w 25"/>
                      <a:gd name="T17" fmla="*/ 16 h 24"/>
                      <a:gd name="T18" fmla="*/ 0 w 25"/>
                      <a:gd name="T19" fmla="*/ 16 h 24"/>
                      <a:gd name="T20" fmla="*/ 0 w 25"/>
                      <a:gd name="T21" fmla="*/ 8 h 24"/>
                      <a:gd name="T22" fmla="*/ 8 w 25"/>
                      <a:gd name="T23" fmla="*/ 8 h 24"/>
                      <a:gd name="T24" fmla="*/ 8 w 25"/>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4">
                        <a:moveTo>
                          <a:pt x="8" y="0"/>
                        </a:moveTo>
                        <a:cubicBezTo>
                          <a:pt x="11" y="0"/>
                          <a:pt x="13" y="0"/>
                          <a:pt x="16" y="0"/>
                        </a:cubicBezTo>
                        <a:cubicBezTo>
                          <a:pt x="16" y="2"/>
                          <a:pt x="16" y="5"/>
                          <a:pt x="16" y="8"/>
                        </a:cubicBezTo>
                        <a:cubicBezTo>
                          <a:pt x="19" y="8"/>
                          <a:pt x="22" y="8"/>
                          <a:pt x="25" y="8"/>
                        </a:cubicBezTo>
                        <a:cubicBezTo>
                          <a:pt x="25" y="11"/>
                          <a:pt x="25" y="13"/>
                          <a:pt x="25" y="16"/>
                        </a:cubicBezTo>
                        <a:cubicBezTo>
                          <a:pt x="22" y="16"/>
                          <a:pt x="19" y="16"/>
                          <a:pt x="16" y="16"/>
                        </a:cubicBezTo>
                        <a:cubicBezTo>
                          <a:pt x="16" y="19"/>
                          <a:pt x="16" y="22"/>
                          <a:pt x="16" y="24"/>
                        </a:cubicBezTo>
                        <a:cubicBezTo>
                          <a:pt x="13" y="24"/>
                          <a:pt x="11" y="24"/>
                          <a:pt x="8" y="24"/>
                        </a:cubicBezTo>
                        <a:cubicBezTo>
                          <a:pt x="8" y="22"/>
                          <a:pt x="8" y="19"/>
                          <a:pt x="8" y="16"/>
                        </a:cubicBezTo>
                        <a:cubicBezTo>
                          <a:pt x="5" y="16"/>
                          <a:pt x="2" y="16"/>
                          <a:pt x="0" y="16"/>
                        </a:cubicBezTo>
                        <a:cubicBezTo>
                          <a:pt x="0" y="13"/>
                          <a:pt x="0" y="11"/>
                          <a:pt x="0" y="8"/>
                        </a:cubicBezTo>
                        <a:cubicBezTo>
                          <a:pt x="2" y="8"/>
                          <a:pt x="5" y="8"/>
                          <a:pt x="8" y="8"/>
                        </a:cubicBezTo>
                        <a:cubicBezTo>
                          <a:pt x="8" y="5"/>
                          <a:pt x="8" y="2"/>
                          <a:pt x="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183" tIns="32592" rIns="65183" bIns="32592" numCol="1" anchor="t" anchorCtr="0" compatLnSpc="1">
                    <a:prstTxWarp prst="textNoShape">
                      <a:avLst/>
                    </a:prstTxWarp>
                  </a:bodyPr>
                  <a:lstStyle/>
                  <a:p>
                    <a:endParaRPr lang="en-US" sz="1283" dirty="0"/>
                  </a:p>
                </p:txBody>
              </p:sp>
            </p:grpSp>
          </p:grpSp>
          <p:grpSp>
            <p:nvGrpSpPr>
              <p:cNvPr id="13" name="Group 12"/>
              <p:cNvGrpSpPr/>
              <p:nvPr userDrawn="1"/>
            </p:nvGrpSpPr>
            <p:grpSpPr>
              <a:xfrm>
                <a:off x="1145239" y="0"/>
                <a:ext cx="271198" cy="262675"/>
                <a:chOff x="1145239" y="0"/>
                <a:chExt cx="271198" cy="262675"/>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5239" y="0"/>
                  <a:ext cx="271198" cy="262675"/>
                </a:xfrm>
                <a:prstGeom prst="rect">
                  <a:avLst/>
                </a:prstGeom>
                <a:ln>
                  <a:noFill/>
                </a:ln>
              </p:spPr>
            </p:pic>
            <p:sp>
              <p:nvSpPr>
                <p:cNvPr id="15" name="Rounded Rectangle 14"/>
                <p:cNvSpPr/>
                <p:nvPr userDrawn="1"/>
              </p:nvSpPr>
              <p:spPr>
                <a:xfrm>
                  <a:off x="1150050" y="3605"/>
                  <a:ext cx="261577" cy="252720"/>
                </a:xfrm>
                <a:prstGeom prst="roundRect">
                  <a:avLst>
                    <a:gd name="adj" fmla="val 6303"/>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8929" tIns="38929" rIns="38929" bIns="38929" rtlCol="0" anchor="ctr"/>
                <a:lstStyle/>
                <a:p>
                  <a:endParaRPr lang="en-US" sz="1283" dirty="0"/>
                </a:p>
              </p:txBody>
            </p:sp>
          </p:grpSp>
        </p:grpSp>
      </p:grpSp>
      <p:sp>
        <p:nvSpPr>
          <p:cNvPr id="2" name="Rectangle 1"/>
          <p:cNvSpPr/>
          <p:nvPr/>
        </p:nvSpPr>
        <p:spPr>
          <a:xfrm>
            <a:off x="2588992" y="774089"/>
            <a:ext cx="2518638" cy="1200329"/>
          </a:xfrm>
          <a:prstGeom prst="rect">
            <a:avLst/>
          </a:prstGeom>
        </p:spPr>
        <p:txBody>
          <a:bodyPr wrap="none">
            <a:spAutoFit/>
          </a:bodyPr>
          <a:lstStyle/>
          <a:p>
            <a:r>
              <a:rPr lang="en-US" sz="7200" dirty="0">
                <a:solidFill>
                  <a:schemeClr val="bg1"/>
                </a:solidFill>
                <a:latin typeface="+mj-lt"/>
              </a:rPr>
              <a:t>Thank you</a:t>
            </a:r>
          </a:p>
        </p:txBody>
      </p:sp>
      <p:sp>
        <p:nvSpPr>
          <p:cNvPr id="29" name="object 13"/>
          <p:cNvSpPr txBox="1"/>
          <p:nvPr/>
        </p:nvSpPr>
        <p:spPr>
          <a:xfrm>
            <a:off x="9504423" y="1178162"/>
            <a:ext cx="2176145" cy="923330"/>
          </a:xfrm>
          <a:prstGeom prst="rect">
            <a:avLst/>
          </a:prstGeom>
        </p:spPr>
        <p:txBody>
          <a:bodyPr vert="horz" wrap="square" lIns="0" tIns="0" rIns="0" bIns="0" rtlCol="0">
            <a:spAutoFit/>
          </a:bodyPr>
          <a:lstStyle/>
          <a:p>
            <a:pPr marL="12700"/>
            <a:r>
              <a:rPr lang="en-US" sz="1200" b="1" spc="-45" dirty="0">
                <a:solidFill>
                  <a:schemeClr val="bg1"/>
                </a:solidFill>
                <a:latin typeface="Univers for KPMG" panose="020B0603020202020204" pitchFamily="34" charset="0"/>
              </a:rPr>
              <a:t>Kamesh Srinivasan</a:t>
            </a:r>
            <a:endParaRPr sz="1200" b="1" spc="-45" dirty="0">
              <a:solidFill>
                <a:schemeClr val="bg1"/>
              </a:solidFill>
              <a:latin typeface="Univers for KPMG" panose="020B0603020202020204" pitchFamily="34" charset="0"/>
              <a:cs typeface="Arial"/>
            </a:endParaRPr>
          </a:p>
          <a:p>
            <a:pPr marL="12700">
              <a:lnSpc>
                <a:spcPct val="100000"/>
              </a:lnSpc>
            </a:pPr>
            <a:r>
              <a:rPr lang="en-US" sz="1200" b="1" spc="-45" dirty="0">
                <a:solidFill>
                  <a:schemeClr val="bg1"/>
                </a:solidFill>
                <a:latin typeface="Univers for KPMG" panose="020B0603020202020204" pitchFamily="34" charset="0"/>
                <a:cs typeface="Arial"/>
              </a:rPr>
              <a:t>Director, ITA-South</a:t>
            </a:r>
          </a:p>
          <a:p>
            <a:pPr marL="12700">
              <a:lnSpc>
                <a:spcPct val="100000"/>
              </a:lnSpc>
            </a:pPr>
            <a:r>
              <a:rPr sz="1200" b="1" spc="-45" dirty="0">
                <a:solidFill>
                  <a:schemeClr val="bg1"/>
                </a:solidFill>
                <a:latin typeface="Univers for KPMG" panose="020B0603020202020204" pitchFamily="34" charset="0"/>
                <a:cs typeface="Arial"/>
              </a:rPr>
              <a:t>KPMG in India</a:t>
            </a:r>
          </a:p>
          <a:p>
            <a:pPr marL="12700"/>
            <a:r>
              <a:rPr sz="1200" b="1" spc="-45" dirty="0">
                <a:solidFill>
                  <a:schemeClr val="bg1"/>
                </a:solidFill>
                <a:latin typeface="Univers for KPMG" panose="020B0603020202020204" pitchFamily="34" charset="0"/>
                <a:cs typeface="Arial"/>
              </a:rPr>
              <a:t>T: </a:t>
            </a:r>
            <a:r>
              <a:rPr lang="en-US" sz="1200" b="1" spc="-45" dirty="0">
                <a:solidFill>
                  <a:schemeClr val="bg1"/>
                </a:solidFill>
                <a:latin typeface="Univers for KPMG" panose="020B0603020202020204" pitchFamily="34" charset="0"/>
              </a:rPr>
              <a:t>+91 974 216 6033</a:t>
            </a:r>
          </a:p>
          <a:p>
            <a:pPr marL="12700"/>
            <a:r>
              <a:rPr sz="1200" b="1" spc="-45" dirty="0">
                <a:solidFill>
                  <a:schemeClr val="bg1"/>
                </a:solidFill>
                <a:latin typeface="Univers for KPMG" panose="020B0603020202020204" pitchFamily="34" charset="0"/>
                <a:cs typeface="Arial"/>
              </a:rPr>
              <a:t>E:</a:t>
            </a:r>
            <a:r>
              <a:rPr lang="en-US" sz="1200" b="1" spc="-45" dirty="0">
                <a:solidFill>
                  <a:schemeClr val="bg1"/>
                </a:solidFill>
                <a:latin typeface="Univers for KPMG" panose="020B0603020202020204" pitchFamily="34" charset="0"/>
                <a:cs typeface="Arial"/>
              </a:rPr>
              <a:t> </a:t>
            </a:r>
            <a:r>
              <a:rPr lang="en-US" sz="1200" b="1" spc="-45" dirty="0">
                <a:solidFill>
                  <a:schemeClr val="bg1"/>
                </a:solidFill>
                <a:latin typeface="Univers for KPMG" panose="020B0603020202020204" pitchFamily="34" charset="0"/>
              </a:rPr>
              <a:t>kamesh@kpmg.com</a:t>
            </a:r>
            <a:endParaRPr sz="1200" dirty="0">
              <a:solidFill>
                <a:srgbClr val="FF0000"/>
              </a:solidFill>
              <a:latin typeface="Univers for KPMG" panose="020B0603020202020204" pitchFamily="34" charset="0"/>
              <a:cs typeface="Arial"/>
            </a:endParaRPr>
          </a:p>
        </p:txBody>
      </p:sp>
      <p:sp>
        <p:nvSpPr>
          <p:cNvPr id="32" name="object 13"/>
          <p:cNvSpPr txBox="1"/>
          <p:nvPr/>
        </p:nvSpPr>
        <p:spPr>
          <a:xfrm>
            <a:off x="9504422" y="2494013"/>
            <a:ext cx="2382778" cy="923330"/>
          </a:xfrm>
          <a:prstGeom prst="rect">
            <a:avLst/>
          </a:prstGeom>
        </p:spPr>
        <p:txBody>
          <a:bodyPr vert="horz" wrap="square" lIns="0" tIns="0" rIns="0" bIns="0" rtlCol="0">
            <a:spAutoFit/>
          </a:bodyPr>
          <a:lstStyle/>
          <a:p>
            <a:pPr marL="12700"/>
            <a:r>
              <a:rPr lang="en-US" sz="1200" b="1" spc="-45" dirty="0">
                <a:solidFill>
                  <a:schemeClr val="bg1"/>
                </a:solidFill>
                <a:latin typeface="Univers for KPMG" panose="020B0603020202020204" pitchFamily="34" charset="0"/>
              </a:rPr>
              <a:t>Shalendra Daga</a:t>
            </a:r>
            <a:endParaRPr sz="1200" b="1" spc="-45" dirty="0">
              <a:solidFill>
                <a:schemeClr val="bg1"/>
              </a:solidFill>
              <a:latin typeface="Univers for KPMG" panose="020B0603020202020204" pitchFamily="34" charset="0"/>
              <a:cs typeface="Arial"/>
            </a:endParaRPr>
          </a:p>
          <a:p>
            <a:pPr marL="12700"/>
            <a:r>
              <a:rPr lang="en-US" sz="1200" b="1" spc="-45" dirty="0">
                <a:solidFill>
                  <a:schemeClr val="bg1"/>
                </a:solidFill>
                <a:latin typeface="Univers for KPMG" panose="020B0603020202020204" pitchFamily="34" charset="0"/>
              </a:rPr>
              <a:t>Associate Director, ITA-North </a:t>
            </a:r>
            <a:r>
              <a:rPr sz="1200" b="1" spc="-45" dirty="0">
                <a:solidFill>
                  <a:schemeClr val="bg1"/>
                </a:solidFill>
                <a:latin typeface="Univers for KPMG" panose="020B0603020202020204" pitchFamily="34" charset="0"/>
                <a:cs typeface="Arial"/>
              </a:rPr>
              <a:t>KPMG in India</a:t>
            </a:r>
          </a:p>
          <a:p>
            <a:pPr marL="12700"/>
            <a:r>
              <a:rPr sz="1200" b="1" spc="-45" dirty="0">
                <a:solidFill>
                  <a:schemeClr val="bg1"/>
                </a:solidFill>
                <a:latin typeface="Univers for KPMG" panose="020B0603020202020204" pitchFamily="34" charset="0"/>
                <a:cs typeface="Arial"/>
              </a:rPr>
              <a:t>T: </a:t>
            </a:r>
            <a:r>
              <a:rPr lang="en-US" sz="1200" b="1" spc="-45" dirty="0">
                <a:solidFill>
                  <a:schemeClr val="bg1"/>
                </a:solidFill>
                <a:latin typeface="Univers for KPMG" panose="020B0603020202020204" pitchFamily="34" charset="0"/>
              </a:rPr>
              <a:t>+91 981 181 6868</a:t>
            </a:r>
          </a:p>
          <a:p>
            <a:pPr marL="12700">
              <a:lnSpc>
                <a:spcPct val="100000"/>
              </a:lnSpc>
            </a:pPr>
            <a:r>
              <a:rPr sz="1200" b="1" spc="-45" dirty="0">
                <a:solidFill>
                  <a:schemeClr val="bg1"/>
                </a:solidFill>
                <a:latin typeface="Univers for KPMG" panose="020B0603020202020204" pitchFamily="34" charset="0"/>
                <a:cs typeface="Arial"/>
              </a:rPr>
              <a:t>E:</a:t>
            </a:r>
            <a:r>
              <a:rPr lang="en-US" sz="1200" b="1" spc="-45" dirty="0">
                <a:solidFill>
                  <a:schemeClr val="bg1"/>
                </a:solidFill>
                <a:latin typeface="Univers for KPMG" panose="020B0603020202020204" pitchFamily="34" charset="0"/>
                <a:cs typeface="Arial"/>
              </a:rPr>
              <a:t> </a:t>
            </a:r>
            <a:r>
              <a:rPr lang="en-US" sz="1200" b="1" spc="-45" dirty="0">
                <a:solidFill>
                  <a:schemeClr val="bg1"/>
                </a:solidFill>
                <a:latin typeface="Univers for KPMG" panose="020B0603020202020204" pitchFamily="34" charset="0"/>
              </a:rPr>
              <a:t>shalendradaga@kpmg.com</a:t>
            </a:r>
            <a:endParaRPr sz="1200" dirty="0">
              <a:solidFill>
                <a:srgbClr val="FF0000"/>
              </a:solidFill>
              <a:latin typeface="Univers for KPMG" panose="020B0603020202020204" pitchFamily="34" charset="0"/>
              <a:cs typeface="Arial"/>
            </a:endParaRPr>
          </a:p>
        </p:txBody>
      </p:sp>
      <p:sp>
        <p:nvSpPr>
          <p:cNvPr id="30" name="object 13"/>
          <p:cNvSpPr txBox="1"/>
          <p:nvPr/>
        </p:nvSpPr>
        <p:spPr>
          <a:xfrm>
            <a:off x="9504422" y="3742750"/>
            <a:ext cx="2382778" cy="923330"/>
          </a:xfrm>
          <a:prstGeom prst="rect">
            <a:avLst/>
          </a:prstGeom>
        </p:spPr>
        <p:txBody>
          <a:bodyPr vert="horz" wrap="square" lIns="0" tIns="0" rIns="0" bIns="0" rtlCol="0">
            <a:spAutoFit/>
          </a:bodyPr>
          <a:lstStyle/>
          <a:p>
            <a:pPr marL="12700"/>
            <a:r>
              <a:rPr lang="en-US" sz="1200" b="1" spc="-45" dirty="0">
                <a:solidFill>
                  <a:schemeClr val="bg1"/>
                </a:solidFill>
                <a:latin typeface="Univers for KPMG" panose="020B0603020202020204" pitchFamily="34" charset="0"/>
              </a:rPr>
              <a:t>Anish Mitra</a:t>
            </a:r>
          </a:p>
          <a:p>
            <a:pPr marL="12700"/>
            <a:r>
              <a:rPr lang="en-US" sz="1200" b="1" spc="-45" dirty="0">
                <a:solidFill>
                  <a:schemeClr val="bg1"/>
                </a:solidFill>
                <a:latin typeface="Univers for KPMG" panose="020B0603020202020204" pitchFamily="34" charset="0"/>
              </a:rPr>
              <a:t>Manager, ITA-South</a:t>
            </a:r>
          </a:p>
          <a:p>
            <a:pPr marL="12700"/>
            <a:r>
              <a:rPr sz="1200" b="1" spc="-45" dirty="0">
                <a:solidFill>
                  <a:schemeClr val="bg1"/>
                </a:solidFill>
                <a:latin typeface="Univers for KPMG" panose="020B0603020202020204" pitchFamily="34" charset="0"/>
                <a:cs typeface="Arial"/>
              </a:rPr>
              <a:t>KPMG in India</a:t>
            </a:r>
          </a:p>
          <a:p>
            <a:pPr marL="12700"/>
            <a:r>
              <a:rPr sz="1200" b="1" spc="-45" dirty="0">
                <a:solidFill>
                  <a:schemeClr val="bg1"/>
                </a:solidFill>
                <a:latin typeface="Univers for KPMG" panose="020B0603020202020204" pitchFamily="34" charset="0"/>
                <a:cs typeface="Arial"/>
              </a:rPr>
              <a:t>T: </a:t>
            </a:r>
            <a:r>
              <a:rPr lang="en-US" sz="1200" b="1" spc="-45" dirty="0">
                <a:solidFill>
                  <a:schemeClr val="bg1"/>
                </a:solidFill>
                <a:latin typeface="Univers for KPMG" panose="020B0603020202020204" pitchFamily="34" charset="0"/>
              </a:rPr>
              <a:t>+91 894 000 0829</a:t>
            </a:r>
          </a:p>
          <a:p>
            <a:pPr marL="12700"/>
            <a:r>
              <a:rPr sz="1200" b="1" spc="-45" dirty="0">
                <a:solidFill>
                  <a:schemeClr val="bg1"/>
                </a:solidFill>
                <a:latin typeface="Univers for KPMG" panose="020B0603020202020204" pitchFamily="34" charset="0"/>
                <a:cs typeface="Arial"/>
              </a:rPr>
              <a:t>E:</a:t>
            </a:r>
            <a:r>
              <a:rPr lang="en-US" sz="1200" b="1" spc="-45" dirty="0">
                <a:solidFill>
                  <a:schemeClr val="bg1"/>
                </a:solidFill>
                <a:latin typeface="Univers for KPMG" panose="020B0603020202020204" pitchFamily="34" charset="0"/>
                <a:cs typeface="Arial"/>
              </a:rPr>
              <a:t> </a:t>
            </a:r>
            <a:r>
              <a:rPr lang="en-US" sz="1200" b="1" spc="-45" dirty="0">
                <a:solidFill>
                  <a:schemeClr val="bg1"/>
                </a:solidFill>
                <a:latin typeface="Univers for KPMG" panose="020B0603020202020204" pitchFamily="34" charset="0"/>
              </a:rPr>
              <a:t>anishmitra@kpmg.com</a:t>
            </a:r>
            <a:endParaRPr sz="1200" dirty="0">
              <a:solidFill>
                <a:srgbClr val="FF0000"/>
              </a:solidFill>
              <a:latin typeface="Univers for KPMG" panose="020B0603020202020204" pitchFamily="34" charset="0"/>
              <a:cs typeface="Arial"/>
            </a:endParaRPr>
          </a:p>
        </p:txBody>
      </p:sp>
    </p:spTree>
    <p:extLst>
      <p:ext uri="{BB962C8B-B14F-4D97-AF65-F5344CB8AC3E}">
        <p14:creationId xmlns:p14="http://schemas.microsoft.com/office/powerpoint/2010/main" val="4067663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4"/>
          <p:cNvSpPr txBox="1"/>
          <p:nvPr/>
        </p:nvSpPr>
        <p:spPr>
          <a:xfrm>
            <a:off x="731520" y="39720"/>
            <a:ext cx="9624856" cy="8848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defTabSz="806418">
              <a:lnSpc>
                <a:spcPts val="6900"/>
              </a:lnSpc>
              <a:defRPr sz="4400">
                <a:solidFill>
                  <a:srgbClr val="FFFFFF"/>
                </a:solidFill>
                <a:latin typeface="Univers for KPMG"/>
                <a:ea typeface="Univers for KPMG"/>
                <a:cs typeface="Univers for KPMG"/>
                <a:sym typeface="Univers for KPMG"/>
              </a:defRPr>
            </a:pPr>
            <a:r>
              <a:rPr sz="6000" dirty="0">
                <a:latin typeface="KPMG Extralight" panose="020B0303030202040204" pitchFamily="34" charset="0"/>
              </a:rPr>
              <a:t>Table of </a:t>
            </a:r>
            <a:r>
              <a:rPr sz="6000" dirty="0">
                <a:latin typeface="KPMG Extralight" panose="020B0303030202040204" pitchFamily="34" charset="0"/>
                <a:ea typeface="UniversforKPMG-Black"/>
                <a:cs typeface="UniversforKPMG-Black"/>
                <a:sym typeface="UniversforKPMG-Black"/>
              </a:rPr>
              <a:t>Contents</a:t>
            </a:r>
          </a:p>
        </p:txBody>
      </p:sp>
      <p:sp>
        <p:nvSpPr>
          <p:cNvPr id="160" name="TextBox 159"/>
          <p:cNvSpPr txBox="1"/>
          <p:nvPr/>
        </p:nvSpPr>
        <p:spPr>
          <a:xfrm>
            <a:off x="505116" y="5363487"/>
            <a:ext cx="1445740" cy="2949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610" tIns="54610" rIns="54610" bIns="54610" numCol="1" spcCol="38100" rtlCol="0" anchor="t">
            <a:spAutoFit/>
          </a:bodyPr>
          <a:lstStyle/>
          <a:p>
            <a:pPr marL="0" marR="0" indent="0" algn="ctr" defTabSz="1067561"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chemeClr val="bg1"/>
                </a:solidFill>
                <a:effectLst/>
                <a:uFillTx/>
                <a:latin typeface="Univers for KPMG Light" panose="020B0403020202020204" pitchFamily="34" charset="0"/>
                <a:sym typeface="Arial"/>
              </a:rPr>
              <a:t>Business Problem</a:t>
            </a:r>
          </a:p>
        </p:txBody>
      </p:sp>
      <p:sp>
        <p:nvSpPr>
          <p:cNvPr id="224" name="Slide Number Placeholder 223"/>
          <p:cNvSpPr>
            <a:spLocks noGrp="1"/>
          </p:cNvSpPr>
          <p:nvPr>
            <p:ph type="sldNum" sz="quarter" idx="2"/>
          </p:nvPr>
        </p:nvSpPr>
        <p:spPr/>
        <p:txBody>
          <a:bodyPr/>
          <a:lstStyle/>
          <a:p>
            <a:fld id="{86CB4B4D-7CA3-9044-876B-883B54F8677D}" type="slidenum">
              <a:rPr lang="en-US" smtClean="0"/>
              <a:t>2</a:t>
            </a:fld>
            <a:endParaRPr lang="en-US" dirty="0"/>
          </a:p>
        </p:txBody>
      </p:sp>
      <p:graphicFrame>
        <p:nvGraphicFramePr>
          <p:cNvPr id="8" name="Diagram 7">
            <a:extLst>
              <a:ext uri="{FF2B5EF4-FFF2-40B4-BE49-F238E27FC236}">
                <a16:creationId xmlns:a16="http://schemas.microsoft.com/office/drawing/2014/main" id="{9D1B078F-5C94-455C-A37F-FA9D1BBC6C60}"/>
              </a:ext>
            </a:extLst>
          </p:cNvPr>
          <p:cNvGraphicFramePr/>
          <p:nvPr>
            <p:extLst>
              <p:ext uri="{D42A27DB-BD31-4B8C-83A1-F6EECF244321}">
                <p14:modId xmlns:p14="http://schemas.microsoft.com/office/powerpoint/2010/main" val="2523688686"/>
              </p:ext>
            </p:extLst>
          </p:nvPr>
        </p:nvGraphicFramePr>
        <p:xfrm>
          <a:off x="731520" y="1199560"/>
          <a:ext cx="11049000" cy="4896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8159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A95750-2DB6-4D8C-8164-69BFD417FC6B}"/>
              </a:ext>
            </a:extLst>
          </p:cNvPr>
          <p:cNvSpPr>
            <a:spLocks noGrp="1"/>
          </p:cNvSpPr>
          <p:nvPr>
            <p:ph type="sldNum" sz="quarter" idx="2"/>
          </p:nvPr>
        </p:nvSpPr>
        <p:spPr/>
        <p:txBody>
          <a:bodyPr/>
          <a:lstStyle/>
          <a:p>
            <a:fld id="{86CB4B4D-7CA3-9044-876B-883B54F8677D}" type="slidenum">
              <a:rPr lang="en-US" smtClean="0"/>
              <a:t>3</a:t>
            </a:fld>
            <a:endParaRPr lang="en-US" dirty="0"/>
          </a:p>
        </p:txBody>
      </p:sp>
      <p:sp>
        <p:nvSpPr>
          <p:cNvPr id="4" name="Title 5">
            <a:extLst>
              <a:ext uri="{FF2B5EF4-FFF2-40B4-BE49-F238E27FC236}">
                <a16:creationId xmlns:a16="http://schemas.microsoft.com/office/drawing/2014/main" id="{1C4195B9-F055-4A0C-8922-BCD1B37DC3A2}"/>
              </a:ext>
            </a:extLst>
          </p:cNvPr>
          <p:cNvSpPr txBox="1">
            <a:spLocks/>
          </p:cNvSpPr>
          <p:nvPr/>
        </p:nvSpPr>
        <p:spPr>
          <a:xfrm>
            <a:off x="735012" y="249237"/>
            <a:ext cx="10397281" cy="6449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Autofit/>
          </a:bodyPr>
          <a:lstStyle>
            <a:lvl1pPr marL="0" marR="0" indent="0" algn="l" defTabSz="806418" rtl="0" latinLnBrk="0">
              <a:lnSpc>
                <a:spcPct val="70000"/>
              </a:lnSpc>
              <a:spcBef>
                <a:spcPts val="0"/>
              </a:spcBef>
              <a:spcAft>
                <a:spcPts val="0"/>
              </a:spcAft>
              <a:buClrTx/>
              <a:buSzTx/>
              <a:buFontTx/>
              <a:buNone/>
              <a:tabLst/>
              <a:defRPr sz="4400" b="0" i="0" u="none" strike="noStrike" cap="none" spc="0" baseline="0">
                <a:ln>
                  <a:noFill/>
                </a:ln>
                <a:solidFill>
                  <a:srgbClr val="FFFFFF"/>
                </a:solidFill>
                <a:uFillTx/>
                <a:latin typeface="Univers for KPMG"/>
                <a:ea typeface="Univers for KPMG"/>
                <a:cs typeface="Univers for KPMG"/>
                <a:sym typeface="Univers for KPMG"/>
              </a:defRPr>
            </a:lvl1pPr>
            <a:lvl2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2pPr>
            <a:lvl3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3pPr>
            <a:lvl4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4pPr>
            <a:lvl5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5pPr>
            <a:lvl6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6pPr>
            <a:lvl7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7pPr>
            <a:lvl8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8pPr>
            <a:lvl9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9pPr>
          </a:lstStyle>
          <a:p>
            <a:pPr hangingPunct="1"/>
            <a:r>
              <a:rPr lang="en-US" sz="6000" dirty="0">
                <a:latin typeface="KPMG Extralight" panose="020B0303030202040204" pitchFamily="34" charset="0"/>
              </a:rPr>
              <a:t>Version Controls</a:t>
            </a:r>
          </a:p>
        </p:txBody>
      </p:sp>
      <p:pic>
        <p:nvPicPr>
          <p:cNvPr id="1028" name="Picture 4" descr="Get Started With Git">
            <a:extLst>
              <a:ext uri="{FF2B5EF4-FFF2-40B4-BE49-F238E27FC236}">
                <a16:creationId xmlns:a16="http://schemas.microsoft.com/office/drawing/2014/main" id="{A4F3E7B5-2971-4395-893C-77E1A6CD39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809" y="3134767"/>
            <a:ext cx="3568176" cy="27467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Version Control System Tutorial – Mercurial | Krishnan M">
            <a:extLst>
              <a:ext uri="{FF2B5EF4-FFF2-40B4-BE49-F238E27FC236}">
                <a16:creationId xmlns:a16="http://schemas.microsoft.com/office/drawing/2014/main" id="{178E393C-746B-47EF-8979-D3EB5D7381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711" y="3134767"/>
            <a:ext cx="3856861" cy="27467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8EE41CF4-76D5-4A92-8E1F-35861C05B8A6}"/>
              </a:ext>
            </a:extLst>
          </p:cNvPr>
          <p:cNvCxnSpPr>
            <a:cxnSpLocks/>
          </p:cNvCxnSpPr>
          <p:nvPr/>
        </p:nvCxnSpPr>
        <p:spPr>
          <a:xfrm>
            <a:off x="5933652" y="2677886"/>
            <a:ext cx="0" cy="3508310"/>
          </a:xfrm>
          <a:prstGeom prst="line">
            <a:avLst/>
          </a:prstGeom>
          <a:no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cxnSp>
      <p:cxnSp>
        <p:nvCxnSpPr>
          <p:cNvPr id="8" name="Straight Connector 7">
            <a:extLst>
              <a:ext uri="{FF2B5EF4-FFF2-40B4-BE49-F238E27FC236}">
                <a16:creationId xmlns:a16="http://schemas.microsoft.com/office/drawing/2014/main" id="{F3E1D534-9B8F-416D-A871-0933D39D9773}"/>
              </a:ext>
            </a:extLst>
          </p:cNvPr>
          <p:cNvCxnSpPr/>
          <p:nvPr/>
        </p:nvCxnSpPr>
        <p:spPr>
          <a:xfrm>
            <a:off x="0" y="2677886"/>
            <a:ext cx="12192000" cy="0"/>
          </a:xfrm>
          <a:prstGeom prst="line">
            <a:avLst/>
          </a:prstGeom>
          <a:no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cxnSp>
      <p:sp>
        <p:nvSpPr>
          <p:cNvPr id="12" name="TextBox 11">
            <a:extLst>
              <a:ext uri="{FF2B5EF4-FFF2-40B4-BE49-F238E27FC236}">
                <a16:creationId xmlns:a16="http://schemas.microsoft.com/office/drawing/2014/main" id="{B08E0ED8-E68F-4A10-8743-B2AF680F33F9}"/>
              </a:ext>
            </a:extLst>
          </p:cNvPr>
          <p:cNvSpPr txBox="1"/>
          <p:nvPr/>
        </p:nvSpPr>
        <p:spPr>
          <a:xfrm>
            <a:off x="205401" y="1408942"/>
            <a:ext cx="11597821" cy="7566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610" tIns="54610" rIns="54610" bIns="54610" numCol="1" spcCol="38100" rtlCol="0" anchor="t">
            <a:spAutoFit/>
          </a:bodyPr>
          <a:lstStyle/>
          <a:p>
            <a:r>
              <a:rPr lang="en-US" dirty="0"/>
              <a:t>Version Control System is a software that automatically maintains a record of every change in a project. There are two types of Version Control Systems.</a:t>
            </a:r>
            <a:endParaRPr kumimoji="0" lang="en-US" sz="21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69452236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582298-DD54-47BF-8BA1-05B964435318}"/>
              </a:ext>
            </a:extLst>
          </p:cNvPr>
          <p:cNvSpPr>
            <a:spLocks noGrp="1"/>
          </p:cNvSpPr>
          <p:nvPr>
            <p:ph type="sldNum" sz="quarter" idx="2"/>
          </p:nvPr>
        </p:nvSpPr>
        <p:spPr/>
        <p:txBody>
          <a:bodyPr/>
          <a:lstStyle/>
          <a:p>
            <a:fld id="{86CB4B4D-7CA3-9044-876B-883B54F8677D}" type="slidenum">
              <a:rPr lang="en-US" smtClean="0"/>
              <a:t>4</a:t>
            </a:fld>
            <a:endParaRPr lang="en-US" dirty="0"/>
          </a:p>
        </p:txBody>
      </p:sp>
      <p:sp>
        <p:nvSpPr>
          <p:cNvPr id="4" name="Title 5">
            <a:extLst>
              <a:ext uri="{FF2B5EF4-FFF2-40B4-BE49-F238E27FC236}">
                <a16:creationId xmlns:a16="http://schemas.microsoft.com/office/drawing/2014/main" id="{EF4A7100-96E4-401F-ABC5-F67200593F91}"/>
              </a:ext>
            </a:extLst>
          </p:cNvPr>
          <p:cNvSpPr txBox="1">
            <a:spLocks/>
          </p:cNvSpPr>
          <p:nvPr/>
        </p:nvSpPr>
        <p:spPr>
          <a:xfrm>
            <a:off x="735012" y="249237"/>
            <a:ext cx="10397281" cy="6449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Autofit/>
          </a:bodyPr>
          <a:lstStyle>
            <a:lvl1pPr marL="0" marR="0" indent="0" algn="l" defTabSz="806418" rtl="0" latinLnBrk="0">
              <a:lnSpc>
                <a:spcPct val="70000"/>
              </a:lnSpc>
              <a:spcBef>
                <a:spcPts val="0"/>
              </a:spcBef>
              <a:spcAft>
                <a:spcPts val="0"/>
              </a:spcAft>
              <a:buClrTx/>
              <a:buSzTx/>
              <a:buFontTx/>
              <a:buNone/>
              <a:tabLst/>
              <a:defRPr sz="4400" b="0" i="0" u="none" strike="noStrike" cap="none" spc="0" baseline="0">
                <a:ln>
                  <a:noFill/>
                </a:ln>
                <a:solidFill>
                  <a:srgbClr val="FFFFFF"/>
                </a:solidFill>
                <a:uFillTx/>
                <a:latin typeface="Univers for KPMG"/>
                <a:ea typeface="Univers for KPMG"/>
                <a:cs typeface="Univers for KPMG"/>
                <a:sym typeface="Univers for KPMG"/>
              </a:defRPr>
            </a:lvl1pPr>
            <a:lvl2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2pPr>
            <a:lvl3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3pPr>
            <a:lvl4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4pPr>
            <a:lvl5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5pPr>
            <a:lvl6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6pPr>
            <a:lvl7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7pPr>
            <a:lvl8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8pPr>
            <a:lvl9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9pPr>
          </a:lstStyle>
          <a:p>
            <a:pPr hangingPunct="1"/>
            <a:r>
              <a:rPr lang="en-US" sz="6000" dirty="0">
                <a:latin typeface="KPMG Extralight" panose="020B0303030202040204" pitchFamily="34" charset="0"/>
              </a:rPr>
              <a:t>Why Do we need Version Control?</a:t>
            </a:r>
          </a:p>
        </p:txBody>
      </p:sp>
      <p:pic>
        <p:nvPicPr>
          <p:cNvPr id="7" name="Graphic 6" descr="Upward trend">
            <a:extLst>
              <a:ext uri="{FF2B5EF4-FFF2-40B4-BE49-F238E27FC236}">
                <a16:creationId xmlns:a16="http://schemas.microsoft.com/office/drawing/2014/main" id="{A8A8E411-1C21-42DC-9D86-8164548F6A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0036" y="3134587"/>
            <a:ext cx="914400" cy="914400"/>
          </a:xfrm>
          <a:prstGeom prst="rect">
            <a:avLst/>
          </a:prstGeom>
        </p:spPr>
      </p:pic>
      <p:pic>
        <p:nvPicPr>
          <p:cNvPr id="10" name="Graphic 9" descr="Group of men">
            <a:extLst>
              <a:ext uri="{FF2B5EF4-FFF2-40B4-BE49-F238E27FC236}">
                <a16:creationId xmlns:a16="http://schemas.microsoft.com/office/drawing/2014/main" id="{6DF1EEDB-6961-4409-B327-C8D74C0E5D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66711" y="4321011"/>
            <a:ext cx="914400" cy="914400"/>
          </a:xfrm>
          <a:prstGeom prst="rect">
            <a:avLst/>
          </a:prstGeom>
        </p:spPr>
      </p:pic>
      <p:pic>
        <p:nvPicPr>
          <p:cNvPr id="12" name="Graphic 11" descr="Eye">
            <a:extLst>
              <a:ext uri="{FF2B5EF4-FFF2-40B4-BE49-F238E27FC236}">
                <a16:creationId xmlns:a16="http://schemas.microsoft.com/office/drawing/2014/main" id="{267C0A4E-CCFC-44C3-8379-FE27EA17C04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00036" y="1948163"/>
            <a:ext cx="914400" cy="914400"/>
          </a:xfrm>
          <a:prstGeom prst="rect">
            <a:avLst/>
          </a:prstGeom>
        </p:spPr>
      </p:pic>
      <p:sp>
        <p:nvSpPr>
          <p:cNvPr id="13" name="TextBox 12">
            <a:extLst>
              <a:ext uri="{FF2B5EF4-FFF2-40B4-BE49-F238E27FC236}">
                <a16:creationId xmlns:a16="http://schemas.microsoft.com/office/drawing/2014/main" id="{4797934B-B537-4F03-864E-BF7D337F0002}"/>
              </a:ext>
            </a:extLst>
          </p:cNvPr>
          <p:cNvSpPr txBox="1"/>
          <p:nvPr/>
        </p:nvSpPr>
        <p:spPr>
          <a:xfrm>
            <a:off x="4886325" y="2091101"/>
            <a:ext cx="2619375" cy="4476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610" tIns="54610" rIns="54610" bIns="54610" numCol="1" spcCol="38100" rtlCol="0" anchor="t">
            <a:spAutoFit/>
          </a:bodyPr>
          <a:lstStyle/>
          <a:p>
            <a:pPr marL="0" marR="0" indent="0" algn="l" defTabSz="1067561" rtl="0" fontAlgn="auto" latinLnBrk="0" hangingPunct="0">
              <a:lnSpc>
                <a:spcPct val="100000"/>
              </a:lnSpc>
              <a:spcBef>
                <a:spcPts val="0"/>
              </a:spcBef>
              <a:spcAft>
                <a:spcPts val="0"/>
              </a:spcAft>
              <a:buClrTx/>
              <a:buSzTx/>
              <a:buFontTx/>
              <a:buNone/>
              <a:tabLst/>
            </a:pPr>
            <a:r>
              <a:rPr kumimoji="0" lang="en-US" sz="2100" b="0" i="0" u="none" strike="noStrike" cap="none" spc="0" normalizeH="0" baseline="0" dirty="0">
                <a:ln>
                  <a:noFill/>
                </a:ln>
                <a:solidFill>
                  <a:srgbClr val="000000"/>
                </a:solidFill>
                <a:effectLst/>
                <a:uFillTx/>
                <a:latin typeface="Arial"/>
                <a:ea typeface="Arial"/>
                <a:cs typeface="Arial"/>
                <a:sym typeface="Arial"/>
              </a:rPr>
              <a:t>Improve Visibility</a:t>
            </a:r>
          </a:p>
        </p:txBody>
      </p:sp>
      <p:sp>
        <p:nvSpPr>
          <p:cNvPr id="14" name="TextBox 13">
            <a:extLst>
              <a:ext uri="{FF2B5EF4-FFF2-40B4-BE49-F238E27FC236}">
                <a16:creationId xmlns:a16="http://schemas.microsoft.com/office/drawing/2014/main" id="{74FCA739-20C2-4EA5-95FE-A48A1F21B6CF}"/>
              </a:ext>
            </a:extLst>
          </p:cNvPr>
          <p:cNvSpPr txBox="1"/>
          <p:nvPr/>
        </p:nvSpPr>
        <p:spPr>
          <a:xfrm>
            <a:off x="4886325" y="3367451"/>
            <a:ext cx="3581401" cy="4334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610" tIns="54610" rIns="54610" bIns="54610" numCol="1" spcCol="38100" rtlCol="0" anchor="t">
            <a:spAutoFit/>
          </a:bodyPr>
          <a:lstStyle/>
          <a:p>
            <a:pPr marL="0" marR="0" indent="0" algn="l" defTabSz="1067561" rtl="0" fontAlgn="auto" latinLnBrk="0" hangingPunct="0">
              <a:lnSpc>
                <a:spcPct val="100000"/>
              </a:lnSpc>
              <a:spcBef>
                <a:spcPts val="0"/>
              </a:spcBef>
              <a:spcAft>
                <a:spcPts val="0"/>
              </a:spcAft>
              <a:buClrTx/>
              <a:buSzTx/>
              <a:buFontTx/>
              <a:buNone/>
              <a:tabLst/>
            </a:pPr>
            <a:r>
              <a:rPr lang="en-US" dirty="0"/>
              <a:t>Accelerated Product Delivery</a:t>
            </a:r>
            <a:endParaRPr kumimoji="0" lang="en-US" sz="2100" b="0" i="0" u="none" strike="noStrike" cap="none" spc="0" normalizeH="0" baseline="0" dirty="0">
              <a:ln>
                <a:noFill/>
              </a:ln>
              <a:solidFill>
                <a:srgbClr val="000000"/>
              </a:solidFill>
              <a:effectLst/>
              <a:uFillTx/>
              <a:latin typeface="Arial"/>
              <a:ea typeface="Arial"/>
              <a:cs typeface="Arial"/>
              <a:sym typeface="Arial"/>
            </a:endParaRPr>
          </a:p>
        </p:txBody>
      </p:sp>
      <p:sp>
        <p:nvSpPr>
          <p:cNvPr id="15" name="TextBox 14">
            <a:extLst>
              <a:ext uri="{FF2B5EF4-FFF2-40B4-BE49-F238E27FC236}">
                <a16:creationId xmlns:a16="http://schemas.microsoft.com/office/drawing/2014/main" id="{F9976622-4F11-48C5-BC7A-E6E51B23E62C}"/>
              </a:ext>
            </a:extLst>
          </p:cNvPr>
          <p:cNvSpPr txBox="1"/>
          <p:nvPr/>
        </p:nvSpPr>
        <p:spPr>
          <a:xfrm>
            <a:off x="4886325" y="4629578"/>
            <a:ext cx="3581401" cy="4334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610" tIns="54610" rIns="54610" bIns="54610" numCol="1" spcCol="38100" rtlCol="0" anchor="t">
            <a:spAutoFit/>
          </a:bodyPr>
          <a:lstStyle/>
          <a:p>
            <a:pPr marL="0" marR="0" indent="0" algn="l" defTabSz="1067561" rtl="0" fontAlgn="auto" latinLnBrk="0" hangingPunct="0">
              <a:lnSpc>
                <a:spcPct val="100000"/>
              </a:lnSpc>
              <a:spcBef>
                <a:spcPts val="0"/>
              </a:spcBef>
              <a:spcAft>
                <a:spcPts val="0"/>
              </a:spcAft>
              <a:buClrTx/>
              <a:buSzTx/>
              <a:buFontTx/>
              <a:buNone/>
              <a:tabLst/>
            </a:pPr>
            <a:r>
              <a:rPr lang="en-US" dirty="0"/>
              <a:t>Cross Team Collaborations</a:t>
            </a:r>
            <a:endParaRPr kumimoji="0" lang="en-US" sz="2100" b="0" i="0" u="none" strike="noStrike" cap="none" spc="0" normalizeH="0" baseline="0" dirty="0">
              <a:ln>
                <a:noFill/>
              </a:ln>
              <a:solidFill>
                <a:srgbClr val="000000"/>
              </a:solidFill>
              <a:effectLst/>
              <a:uFillTx/>
              <a:latin typeface="Arial"/>
              <a:ea typeface="Arial"/>
              <a:cs typeface="Arial"/>
              <a:sym typeface="Arial"/>
            </a:endParaRPr>
          </a:p>
        </p:txBody>
      </p:sp>
      <p:sp>
        <p:nvSpPr>
          <p:cNvPr id="16" name="Rectangle 15">
            <a:extLst>
              <a:ext uri="{FF2B5EF4-FFF2-40B4-BE49-F238E27FC236}">
                <a16:creationId xmlns:a16="http://schemas.microsoft.com/office/drawing/2014/main" id="{4DABFCE0-8DD3-4BED-847B-65B2A49FE518}"/>
              </a:ext>
            </a:extLst>
          </p:cNvPr>
          <p:cNvSpPr/>
          <p:nvPr/>
        </p:nvSpPr>
        <p:spPr>
          <a:xfrm>
            <a:off x="3038475" y="1647825"/>
            <a:ext cx="5800725" cy="3962400"/>
          </a:xfrm>
          <a:prstGeom prst="rect">
            <a:avLst/>
          </a:prstGeom>
          <a:noFill/>
          <a:ln w="12700" cap="flat">
            <a:solidFill>
              <a:srgbClr val="00206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610" tIns="54610" rIns="54610" bIns="54610" numCol="1" spcCol="38100" rtlCol="0" anchor="ctr">
            <a:spAutoFit/>
          </a:bodyPr>
          <a:lstStyle/>
          <a:p>
            <a:pPr marL="0" marR="0" indent="0" algn="l" defTabSz="1067561" rtl="0" fontAlgn="auto" latinLnBrk="0" hangingPunct="0">
              <a:lnSpc>
                <a:spcPct val="100000"/>
              </a:lnSpc>
              <a:spcBef>
                <a:spcPts val="0"/>
              </a:spcBef>
              <a:spcAft>
                <a:spcPts val="0"/>
              </a:spcAft>
              <a:buClrTx/>
              <a:buSzTx/>
              <a:buFontTx/>
              <a:buNone/>
              <a:tabLst/>
            </a:pPr>
            <a:endParaRPr kumimoji="0" lang="en-US" sz="21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56044379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15851E-0A2E-43F8-B6F4-5DB06428E248}"/>
              </a:ext>
            </a:extLst>
          </p:cNvPr>
          <p:cNvSpPr>
            <a:spLocks noGrp="1"/>
          </p:cNvSpPr>
          <p:nvPr>
            <p:ph type="sldNum" sz="quarter" idx="2"/>
          </p:nvPr>
        </p:nvSpPr>
        <p:spPr/>
        <p:txBody>
          <a:bodyPr/>
          <a:lstStyle/>
          <a:p>
            <a:fld id="{86CB4B4D-7CA3-9044-876B-883B54F8677D}" type="slidenum">
              <a:rPr lang="en-US" smtClean="0"/>
              <a:t>5</a:t>
            </a:fld>
            <a:endParaRPr lang="en-US" dirty="0"/>
          </a:p>
        </p:txBody>
      </p:sp>
      <p:sp>
        <p:nvSpPr>
          <p:cNvPr id="4" name="Title 5">
            <a:extLst>
              <a:ext uri="{FF2B5EF4-FFF2-40B4-BE49-F238E27FC236}">
                <a16:creationId xmlns:a16="http://schemas.microsoft.com/office/drawing/2014/main" id="{B2289473-2497-4541-AA6C-908EB65F4ACF}"/>
              </a:ext>
            </a:extLst>
          </p:cNvPr>
          <p:cNvSpPr txBox="1">
            <a:spLocks/>
          </p:cNvSpPr>
          <p:nvPr/>
        </p:nvSpPr>
        <p:spPr>
          <a:xfrm>
            <a:off x="735012" y="249237"/>
            <a:ext cx="10397281" cy="6449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Autofit/>
          </a:bodyPr>
          <a:lstStyle>
            <a:lvl1pPr marL="0" marR="0" indent="0" algn="l" defTabSz="806418" rtl="0" latinLnBrk="0">
              <a:lnSpc>
                <a:spcPct val="70000"/>
              </a:lnSpc>
              <a:spcBef>
                <a:spcPts val="0"/>
              </a:spcBef>
              <a:spcAft>
                <a:spcPts val="0"/>
              </a:spcAft>
              <a:buClrTx/>
              <a:buSzTx/>
              <a:buFontTx/>
              <a:buNone/>
              <a:tabLst/>
              <a:defRPr sz="4400" b="0" i="0" u="none" strike="noStrike" cap="none" spc="0" baseline="0">
                <a:ln>
                  <a:noFill/>
                </a:ln>
                <a:solidFill>
                  <a:srgbClr val="FFFFFF"/>
                </a:solidFill>
                <a:uFillTx/>
                <a:latin typeface="Univers for KPMG"/>
                <a:ea typeface="Univers for KPMG"/>
                <a:cs typeface="Univers for KPMG"/>
                <a:sym typeface="Univers for KPMG"/>
              </a:defRPr>
            </a:lvl1pPr>
            <a:lvl2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2pPr>
            <a:lvl3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3pPr>
            <a:lvl4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4pPr>
            <a:lvl5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5pPr>
            <a:lvl6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6pPr>
            <a:lvl7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7pPr>
            <a:lvl8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8pPr>
            <a:lvl9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9pPr>
          </a:lstStyle>
          <a:p>
            <a:pPr hangingPunct="1"/>
            <a:r>
              <a:rPr lang="en-US" sz="6000" dirty="0">
                <a:latin typeface="KPMG Extralight" panose="020B0303030202040204" pitchFamily="34" charset="0"/>
              </a:rPr>
              <a:t>Git Overview</a:t>
            </a:r>
          </a:p>
        </p:txBody>
      </p:sp>
      <p:sp>
        <p:nvSpPr>
          <p:cNvPr id="3" name="TextBox 2">
            <a:extLst>
              <a:ext uri="{FF2B5EF4-FFF2-40B4-BE49-F238E27FC236}">
                <a16:creationId xmlns:a16="http://schemas.microsoft.com/office/drawing/2014/main" id="{B8FBF6A0-BB0B-4F63-AC15-56C598C59C04}"/>
              </a:ext>
            </a:extLst>
          </p:cNvPr>
          <p:cNvSpPr txBox="1"/>
          <p:nvPr/>
        </p:nvSpPr>
        <p:spPr>
          <a:xfrm>
            <a:off x="0" y="1219200"/>
            <a:ext cx="12192000" cy="1079783"/>
          </a:xfrm>
          <a:prstGeom prst="rect">
            <a:avLst/>
          </a:prstGeom>
          <a:noFill/>
          <a:ln w="12700" cap="flat">
            <a:solidFill>
              <a:srgbClr val="00206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610" tIns="54610" rIns="54610" bIns="54610" numCol="1" spcCol="38100" rtlCol="0" anchor="t">
            <a:spAutoFit/>
          </a:bodyPr>
          <a:lstStyle/>
          <a:p>
            <a:r>
              <a:rPr lang="en-US" dirty="0"/>
              <a:t>Git is the most used Distributed Version Control System. It keeps a record of every change in a project by taking snapshots. It means that you can easily roll back to any previous version/state of a project.</a:t>
            </a:r>
          </a:p>
          <a:p>
            <a:pPr marL="0" marR="0" indent="0" algn="l" defTabSz="1067561" rtl="0" fontAlgn="auto" latinLnBrk="0" hangingPunct="0">
              <a:lnSpc>
                <a:spcPct val="100000"/>
              </a:lnSpc>
              <a:spcBef>
                <a:spcPts val="0"/>
              </a:spcBef>
              <a:spcAft>
                <a:spcPts val="0"/>
              </a:spcAft>
              <a:buClrTx/>
              <a:buSzTx/>
              <a:buFontTx/>
              <a:buNone/>
              <a:tabLst/>
            </a:pPr>
            <a:endParaRPr kumimoji="0" lang="en-US" sz="2100" b="0" i="0" u="none" strike="noStrike" cap="none" spc="0" normalizeH="0" baseline="0" dirty="0">
              <a:ln>
                <a:noFill/>
              </a:ln>
              <a:solidFill>
                <a:srgbClr val="000000"/>
              </a:solidFill>
              <a:effectLst/>
              <a:uFillTx/>
              <a:latin typeface="Arial"/>
              <a:ea typeface="Arial"/>
              <a:cs typeface="Arial"/>
              <a:sym typeface="Arial"/>
            </a:endParaRPr>
          </a:p>
        </p:txBody>
      </p:sp>
      <p:pic>
        <p:nvPicPr>
          <p:cNvPr id="2052" name="Picture 4" descr="The Git Lifecycle | Learn to Code in Boston with Launch Academy">
            <a:extLst>
              <a:ext uri="{FF2B5EF4-FFF2-40B4-BE49-F238E27FC236}">
                <a16:creationId xmlns:a16="http://schemas.microsoft.com/office/drawing/2014/main" id="{B806A5E2-30D0-45EE-8260-ED4B98408D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977"/>
          <a:stretch/>
        </p:blipFill>
        <p:spPr bwMode="auto">
          <a:xfrm>
            <a:off x="6744123" y="2995126"/>
            <a:ext cx="4444972" cy="280877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098" name="Picture 2" descr="Git and GitHub for Beginners #3. Git- Three Stage Architecture | by  Abhishek Raghav | Medium">
            <a:extLst>
              <a:ext uri="{FF2B5EF4-FFF2-40B4-BE49-F238E27FC236}">
                <a16:creationId xmlns:a16="http://schemas.microsoft.com/office/drawing/2014/main" id="{8C5453D9-6D2F-4A2F-BC7D-77BA9085F8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976"/>
          <a:stretch/>
        </p:blipFill>
        <p:spPr bwMode="auto">
          <a:xfrm>
            <a:off x="1399592" y="2995126"/>
            <a:ext cx="3281984" cy="280878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3FE922CD-5A6E-43F5-B079-DF835CE97E15}"/>
              </a:ext>
            </a:extLst>
          </p:cNvPr>
          <p:cNvCxnSpPr>
            <a:stCxn id="3" idx="2"/>
          </p:cNvCxnSpPr>
          <p:nvPr/>
        </p:nvCxnSpPr>
        <p:spPr>
          <a:xfrm>
            <a:off x="6096000" y="2298983"/>
            <a:ext cx="0" cy="3887213"/>
          </a:xfrm>
          <a:prstGeom prst="line">
            <a:avLst/>
          </a:prstGeom>
          <a:no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B06D1CE2-C0F9-4BA9-B254-D36937AB7E04}"/>
              </a:ext>
            </a:extLst>
          </p:cNvPr>
          <p:cNvSpPr txBox="1"/>
          <p:nvPr/>
        </p:nvSpPr>
        <p:spPr>
          <a:xfrm>
            <a:off x="2025353" y="2418425"/>
            <a:ext cx="2929806" cy="2795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610" tIns="54610" rIns="54610" bIns="54610" numCol="1" spcCol="38100" rtlCol="0" anchor="t">
            <a:spAutoFit/>
          </a:bodyPr>
          <a:lstStyle/>
          <a:p>
            <a:pPr marL="0" marR="0" indent="0" algn="l" defTabSz="1067561" rtl="0" fontAlgn="auto" latinLnBrk="0" hangingPunct="0">
              <a:lnSpc>
                <a:spcPct val="100000"/>
              </a:lnSpc>
              <a:spcBef>
                <a:spcPts val="0"/>
              </a:spcBef>
              <a:spcAft>
                <a:spcPts val="0"/>
              </a:spcAft>
              <a:buClrTx/>
              <a:buSzTx/>
              <a:buFontTx/>
              <a:buNone/>
              <a:tabLst/>
            </a:pPr>
            <a:r>
              <a:rPr kumimoji="0" lang="en-US" sz="1100" b="1" i="0" u="sng" strike="noStrike" cap="none" spc="0" normalizeH="0" baseline="0" dirty="0">
                <a:ln>
                  <a:noFill/>
                </a:ln>
                <a:solidFill>
                  <a:srgbClr val="000000"/>
                </a:solidFill>
                <a:effectLst/>
                <a:uFillTx/>
                <a:latin typeface="Arial"/>
                <a:ea typeface="Arial"/>
                <a:cs typeface="Arial"/>
                <a:sym typeface="Arial"/>
              </a:rPr>
              <a:t>Three staged Architecture</a:t>
            </a:r>
          </a:p>
        </p:txBody>
      </p:sp>
      <p:sp>
        <p:nvSpPr>
          <p:cNvPr id="10" name="TextBox 9">
            <a:extLst>
              <a:ext uri="{FF2B5EF4-FFF2-40B4-BE49-F238E27FC236}">
                <a16:creationId xmlns:a16="http://schemas.microsoft.com/office/drawing/2014/main" id="{CE7CA4B7-1E2C-480D-9873-5860C7AB0B82}"/>
              </a:ext>
            </a:extLst>
          </p:cNvPr>
          <p:cNvSpPr txBox="1"/>
          <p:nvPr/>
        </p:nvSpPr>
        <p:spPr>
          <a:xfrm>
            <a:off x="8121353" y="2438883"/>
            <a:ext cx="2929806" cy="2795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610" tIns="54610" rIns="54610" bIns="54610" numCol="1" spcCol="38100" rtlCol="0" anchor="t">
            <a:spAutoFit/>
          </a:bodyPr>
          <a:lstStyle/>
          <a:p>
            <a:pPr marL="0" marR="0" indent="0" algn="l" defTabSz="1067561" rtl="0" fontAlgn="auto" latinLnBrk="0" hangingPunct="0">
              <a:lnSpc>
                <a:spcPct val="100000"/>
              </a:lnSpc>
              <a:spcBef>
                <a:spcPts val="0"/>
              </a:spcBef>
              <a:spcAft>
                <a:spcPts val="0"/>
              </a:spcAft>
              <a:buClrTx/>
              <a:buSzTx/>
              <a:buFontTx/>
              <a:buNone/>
              <a:tabLst/>
            </a:pPr>
            <a:r>
              <a:rPr kumimoji="0" lang="en-US" sz="1100" b="1" i="0" u="sng" strike="noStrike" cap="none" spc="0" normalizeH="0" baseline="0" dirty="0">
                <a:ln>
                  <a:noFill/>
                </a:ln>
                <a:solidFill>
                  <a:srgbClr val="000000"/>
                </a:solidFill>
                <a:effectLst/>
                <a:uFillTx/>
                <a:latin typeface="Arial"/>
                <a:ea typeface="Arial"/>
                <a:cs typeface="Arial"/>
                <a:sym typeface="Arial"/>
              </a:rPr>
              <a:t>Git File Life Cycle</a:t>
            </a:r>
          </a:p>
        </p:txBody>
      </p:sp>
    </p:spTree>
    <p:extLst>
      <p:ext uri="{BB962C8B-B14F-4D97-AF65-F5344CB8AC3E}">
        <p14:creationId xmlns:p14="http://schemas.microsoft.com/office/powerpoint/2010/main" val="297032853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 name="Title 5"/>
          <p:cNvSpPr txBox="1">
            <a:spLocks noGrp="1"/>
          </p:cNvSpPr>
          <p:nvPr>
            <p:ph type="title" idx="4294967295"/>
          </p:nvPr>
        </p:nvSpPr>
        <p:spPr>
          <a:xfrm>
            <a:off x="735012" y="249237"/>
            <a:ext cx="10397281" cy="644928"/>
          </a:xfrm>
          <a:prstGeom prst="rect">
            <a:avLst/>
          </a:prstGeom>
        </p:spPr>
        <p:txBody>
          <a:bodyPr>
            <a:noAutofit/>
          </a:bodyPr>
          <a:lstStyle>
            <a:lvl1pPr>
              <a:defRPr sz="4400">
                <a:solidFill>
                  <a:srgbClr val="FFFFFF"/>
                </a:solidFill>
                <a:latin typeface="Univers for KPMG"/>
                <a:ea typeface="Univers for KPMG"/>
                <a:cs typeface="Univers for KPMG"/>
                <a:sym typeface="Univers for KPMG"/>
              </a:defRPr>
            </a:lvl1pPr>
          </a:lstStyle>
          <a:p>
            <a:r>
              <a:rPr lang="en-US" sz="6000" dirty="0">
                <a:latin typeface="KPMG Extralight" panose="020B0303030202040204" pitchFamily="34" charset="0"/>
              </a:rPr>
              <a:t>Basic Git Command</a:t>
            </a:r>
            <a:endParaRPr sz="6000" dirty="0">
              <a:latin typeface="KPMG Extralight" panose="020B0303030202040204" pitchFamily="34" charset="0"/>
            </a:endParaRPr>
          </a:p>
        </p:txBody>
      </p:sp>
      <p:sp>
        <p:nvSpPr>
          <p:cNvPr id="2" name="Slide Number Placeholder 1"/>
          <p:cNvSpPr>
            <a:spLocks noGrp="1"/>
          </p:cNvSpPr>
          <p:nvPr>
            <p:ph type="sldNum" sz="quarter" idx="2"/>
          </p:nvPr>
        </p:nvSpPr>
        <p:spPr/>
        <p:txBody>
          <a:bodyPr/>
          <a:lstStyle/>
          <a:p>
            <a:fld id="{86CB4B4D-7CA3-9044-876B-883B54F8677D}" type="slidenum">
              <a:rPr lang="en-US" smtClean="0"/>
              <a:t>6</a:t>
            </a:fld>
            <a:endParaRPr lang="en-US" dirty="0"/>
          </a:p>
        </p:txBody>
      </p:sp>
      <p:sp>
        <p:nvSpPr>
          <p:cNvPr id="5" name="TextBox 4">
            <a:extLst>
              <a:ext uri="{FF2B5EF4-FFF2-40B4-BE49-F238E27FC236}">
                <a16:creationId xmlns:a16="http://schemas.microsoft.com/office/drawing/2014/main" id="{F06258CD-445C-432D-A638-0F328DDAF6D1}"/>
              </a:ext>
            </a:extLst>
          </p:cNvPr>
          <p:cNvSpPr txBox="1"/>
          <p:nvPr/>
        </p:nvSpPr>
        <p:spPr>
          <a:xfrm>
            <a:off x="231366" y="1127613"/>
            <a:ext cx="11637438" cy="5927264"/>
          </a:xfrm>
          <a:prstGeom prst="rect">
            <a:avLst/>
          </a:prstGeom>
          <a:solidFill>
            <a:schemeClr val="bg1"/>
          </a:solidFill>
          <a:ln w="63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610" tIns="54610" rIns="54610" bIns="54610" numCol="1" spcCol="38100" rtlCol="0" anchor="t">
            <a:spAutoFit/>
          </a:bodyPr>
          <a:lstStyle/>
          <a:p>
            <a:pPr lvl="2" indent="0"/>
            <a:r>
              <a:rPr lang="en-US" dirty="0"/>
              <a:t>Git Status - Git Status – command lists all the files that have to be committed.</a:t>
            </a:r>
          </a:p>
          <a:p>
            <a:pPr lvl="2" indent="0"/>
            <a:endParaRPr lang="en-US" dirty="0"/>
          </a:p>
          <a:p>
            <a:pPr marL="342900" lvl="2" indent="-342900">
              <a:buFont typeface="Arial" panose="020B0604020202020204" pitchFamily="34" charset="0"/>
              <a:buChar char="•"/>
            </a:pPr>
            <a:r>
              <a:rPr lang="en-US" dirty="0"/>
              <a:t>Syntax: git status </a:t>
            </a:r>
          </a:p>
          <a:p>
            <a:endParaRPr lang="en-US" dirty="0"/>
          </a:p>
          <a:p>
            <a:endParaRPr lang="en-US" dirty="0"/>
          </a:p>
          <a:p>
            <a:r>
              <a:rPr lang="en-US" dirty="0"/>
              <a:t>Git </a:t>
            </a:r>
            <a:r>
              <a:rPr lang="en-US" dirty="0" err="1"/>
              <a:t>init</a:t>
            </a:r>
            <a:r>
              <a:rPr lang="en-US" dirty="0"/>
              <a:t> – Initialize the git repository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Syntax: git </a:t>
            </a:r>
            <a:r>
              <a:rPr lang="en-US" dirty="0" err="1"/>
              <a:t>init</a:t>
            </a:r>
            <a:endParaRPr lang="en-US" dirty="0"/>
          </a:p>
          <a:p>
            <a:pPr lvl="2" indent="0"/>
            <a:endParaRPr lang="en-US" dirty="0"/>
          </a:p>
          <a:p>
            <a:pPr lvl="2" indent="0"/>
            <a:endParaRPr lang="en-US" dirty="0"/>
          </a:p>
          <a:p>
            <a:pPr lvl="2" indent="0"/>
            <a:r>
              <a:rPr lang="en-US" dirty="0"/>
              <a:t>Git Config – configure the name and email id to use in commits.</a:t>
            </a:r>
          </a:p>
          <a:p>
            <a:pPr lvl="2" indent="0"/>
            <a:endParaRPr lang="en-US" dirty="0"/>
          </a:p>
          <a:p>
            <a:pPr marL="342900" lvl="2" indent="-342900">
              <a:buFont typeface="Arial" panose="020B0604020202020204" pitchFamily="34" charset="0"/>
              <a:buChar char="•"/>
            </a:pPr>
            <a:r>
              <a:rPr lang="en-US" dirty="0"/>
              <a:t>Syntax: git config –global user.name”[name]”</a:t>
            </a:r>
          </a:p>
          <a:p>
            <a:pPr marL="342900" lvl="2" indent="-342900">
              <a:buFont typeface="Arial" panose="020B0604020202020204" pitchFamily="34" charset="0"/>
              <a:buChar char="•"/>
            </a:pPr>
            <a:endParaRPr lang="en-US" dirty="0"/>
          </a:p>
          <a:p>
            <a:pPr marL="342900" lvl="2" indent="-342900">
              <a:buFont typeface="Arial" panose="020B0604020202020204" pitchFamily="34" charset="0"/>
              <a:buChar char="•"/>
            </a:pPr>
            <a:r>
              <a:rPr lang="en-US" dirty="0"/>
              <a:t>Example:</a:t>
            </a:r>
          </a:p>
          <a:p>
            <a:pPr lvl="2" indent="0"/>
            <a:r>
              <a:rPr lang="en-US" dirty="0"/>
              <a:t>	git config –global user.name “Dhruv”</a:t>
            </a:r>
          </a:p>
          <a:p>
            <a:pPr lvl="2" indent="0"/>
            <a:endParaRPr lang="en-US" dirty="0"/>
          </a:p>
          <a:p>
            <a:pPr marL="0" marR="0" indent="0" algn="l" defTabSz="1067561" rtl="0" fontAlgn="auto" latinLnBrk="0" hangingPunct="0">
              <a:lnSpc>
                <a:spcPct val="100000"/>
              </a:lnSpc>
              <a:spcBef>
                <a:spcPts val="0"/>
              </a:spcBef>
              <a:spcAft>
                <a:spcPts val="0"/>
              </a:spcAft>
              <a:buClrTx/>
              <a:buSzTx/>
              <a:buFontTx/>
              <a:buNone/>
              <a:tabLst/>
            </a:pPr>
            <a:endParaRPr kumimoji="0" lang="en-US" sz="21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991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649B45-1791-4F7A-90AD-34C7F2ACCFB3}"/>
              </a:ext>
            </a:extLst>
          </p:cNvPr>
          <p:cNvSpPr>
            <a:spLocks noGrp="1"/>
          </p:cNvSpPr>
          <p:nvPr>
            <p:ph type="sldNum" sz="quarter" idx="2"/>
          </p:nvPr>
        </p:nvSpPr>
        <p:spPr/>
        <p:txBody>
          <a:bodyPr/>
          <a:lstStyle/>
          <a:p>
            <a:fld id="{86CB4B4D-7CA3-9044-876B-883B54F8677D}" type="slidenum">
              <a:rPr lang="en-US" smtClean="0"/>
              <a:t>7</a:t>
            </a:fld>
            <a:endParaRPr lang="en-US"/>
          </a:p>
        </p:txBody>
      </p:sp>
      <p:sp>
        <p:nvSpPr>
          <p:cNvPr id="4" name="TextBox 3">
            <a:extLst>
              <a:ext uri="{FF2B5EF4-FFF2-40B4-BE49-F238E27FC236}">
                <a16:creationId xmlns:a16="http://schemas.microsoft.com/office/drawing/2014/main" id="{19884C92-20F2-43A4-998F-2650648C4E09}"/>
              </a:ext>
            </a:extLst>
          </p:cNvPr>
          <p:cNvSpPr txBox="1"/>
          <p:nvPr/>
        </p:nvSpPr>
        <p:spPr>
          <a:xfrm>
            <a:off x="231366" y="1127613"/>
            <a:ext cx="11637438" cy="5604098"/>
          </a:xfrm>
          <a:prstGeom prst="rect">
            <a:avLst/>
          </a:prstGeom>
          <a:solidFill>
            <a:schemeClr val="bg1"/>
          </a:solidFill>
          <a:ln w="63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610" tIns="54610" rIns="54610" bIns="54610" numCol="1" spcCol="38100" rtlCol="0" anchor="t">
            <a:spAutoFit/>
          </a:bodyPr>
          <a:lstStyle/>
          <a:p>
            <a:pPr lvl="2" indent="0"/>
            <a:endParaRPr lang="en-US" dirty="0"/>
          </a:p>
          <a:p>
            <a:pPr lvl="2" indent="0"/>
            <a:r>
              <a:rPr lang="en-US" dirty="0"/>
              <a:t>Git Add – Adds a file to the staging area</a:t>
            </a:r>
          </a:p>
          <a:p>
            <a:pPr lvl="2" indent="0"/>
            <a:endParaRPr lang="en-US" dirty="0"/>
          </a:p>
          <a:p>
            <a:pPr marL="342900" lvl="2" indent="-342900">
              <a:buFont typeface="Arial" panose="020B0604020202020204" pitchFamily="34" charset="0"/>
              <a:buChar char="•"/>
            </a:pPr>
            <a:r>
              <a:rPr lang="en-US" dirty="0"/>
              <a:t>Syntax: git add [file], git add –a, git add .</a:t>
            </a:r>
          </a:p>
          <a:p>
            <a:pPr marL="342900" lvl="2" indent="-342900">
              <a:buFont typeface="Arial" panose="020B0604020202020204" pitchFamily="34" charset="0"/>
              <a:buChar char="•"/>
            </a:pPr>
            <a:endParaRPr lang="en-US" dirty="0"/>
          </a:p>
          <a:p>
            <a:pPr marL="342900" lvl="2" indent="-342900">
              <a:buFont typeface="Arial" panose="020B0604020202020204" pitchFamily="34" charset="0"/>
              <a:buChar char="•"/>
            </a:pPr>
            <a:r>
              <a:rPr lang="en-US" dirty="0"/>
              <a:t>Example:</a:t>
            </a:r>
          </a:p>
          <a:p>
            <a:pPr lvl="2" indent="0"/>
            <a:r>
              <a:rPr lang="en-US" dirty="0"/>
              <a:t>	git add demo_text.py</a:t>
            </a:r>
          </a:p>
          <a:p>
            <a:pPr lvl="2" indent="0"/>
            <a:endParaRPr lang="en-US" dirty="0"/>
          </a:p>
          <a:p>
            <a:r>
              <a:rPr lang="en-US" dirty="0"/>
              <a:t>Git Commit – Records or Snapshots the file permanently in the version history.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Syntax: git commit –m “[ Type in the commit message]”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Example:</a:t>
            </a:r>
          </a:p>
          <a:p>
            <a:pPr lvl="2" indent="0"/>
            <a:r>
              <a:rPr lang="en-US" dirty="0"/>
              <a:t>	git commit –m “ my first project version”</a:t>
            </a:r>
          </a:p>
          <a:p>
            <a:pPr lvl="2" indent="0"/>
            <a:endParaRPr lang="en-US" dirty="0"/>
          </a:p>
          <a:p>
            <a:pPr lvl="2" indent="0"/>
            <a:endParaRPr lang="en-US" dirty="0"/>
          </a:p>
          <a:p>
            <a:pPr marL="0" marR="0" indent="0" algn="l" defTabSz="1067561" rtl="0" fontAlgn="auto" latinLnBrk="0" hangingPunct="0">
              <a:lnSpc>
                <a:spcPct val="100000"/>
              </a:lnSpc>
              <a:spcBef>
                <a:spcPts val="0"/>
              </a:spcBef>
              <a:spcAft>
                <a:spcPts val="0"/>
              </a:spcAft>
              <a:buClrTx/>
              <a:buSzTx/>
              <a:buFontTx/>
              <a:buNone/>
              <a:tabLst/>
            </a:pPr>
            <a:endParaRPr kumimoji="0" lang="en-US" sz="2100" b="0" i="0" u="none" strike="noStrike" cap="none" spc="0" normalizeH="0" baseline="0" dirty="0">
              <a:ln>
                <a:noFill/>
              </a:ln>
              <a:solidFill>
                <a:srgbClr val="000000"/>
              </a:solidFill>
              <a:effectLst/>
              <a:uFillTx/>
              <a:latin typeface="Arial"/>
              <a:ea typeface="Arial"/>
              <a:cs typeface="Arial"/>
              <a:sym typeface="Arial"/>
            </a:endParaRPr>
          </a:p>
        </p:txBody>
      </p:sp>
      <p:sp>
        <p:nvSpPr>
          <p:cNvPr id="5" name="Title 5">
            <a:extLst>
              <a:ext uri="{FF2B5EF4-FFF2-40B4-BE49-F238E27FC236}">
                <a16:creationId xmlns:a16="http://schemas.microsoft.com/office/drawing/2014/main" id="{6FE9CEB5-1155-4339-BB9D-61A62CEF007A}"/>
              </a:ext>
            </a:extLst>
          </p:cNvPr>
          <p:cNvSpPr txBox="1">
            <a:spLocks/>
          </p:cNvSpPr>
          <p:nvPr/>
        </p:nvSpPr>
        <p:spPr>
          <a:xfrm>
            <a:off x="735012" y="249237"/>
            <a:ext cx="10397281" cy="6449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Autofit/>
          </a:bodyPr>
          <a:lstStyle>
            <a:lvl1pPr marL="0" marR="0" indent="0" algn="l" defTabSz="806418" rtl="0" latinLnBrk="0">
              <a:lnSpc>
                <a:spcPct val="70000"/>
              </a:lnSpc>
              <a:spcBef>
                <a:spcPts val="0"/>
              </a:spcBef>
              <a:spcAft>
                <a:spcPts val="0"/>
              </a:spcAft>
              <a:buClrTx/>
              <a:buSzTx/>
              <a:buFontTx/>
              <a:buNone/>
              <a:tabLst/>
              <a:defRPr sz="4400" b="0" i="0" u="none" strike="noStrike" cap="none" spc="0" baseline="0">
                <a:ln>
                  <a:noFill/>
                </a:ln>
                <a:solidFill>
                  <a:srgbClr val="FFFFFF"/>
                </a:solidFill>
                <a:uFillTx/>
                <a:latin typeface="Univers for KPMG"/>
                <a:ea typeface="Univers for KPMG"/>
                <a:cs typeface="Univers for KPMG"/>
                <a:sym typeface="Univers for KPMG"/>
              </a:defRPr>
            </a:lvl1pPr>
            <a:lvl2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2pPr>
            <a:lvl3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3pPr>
            <a:lvl4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4pPr>
            <a:lvl5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5pPr>
            <a:lvl6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6pPr>
            <a:lvl7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7pPr>
            <a:lvl8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8pPr>
            <a:lvl9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9pPr>
          </a:lstStyle>
          <a:p>
            <a:pPr hangingPunct="1"/>
            <a:r>
              <a:rPr lang="en-US" sz="6000" dirty="0">
                <a:latin typeface="KPMG Extralight" panose="020B0303030202040204" pitchFamily="34" charset="0"/>
              </a:rPr>
              <a:t>Basic Git Command</a:t>
            </a:r>
          </a:p>
        </p:txBody>
      </p:sp>
    </p:spTree>
    <p:extLst>
      <p:ext uri="{BB962C8B-B14F-4D97-AF65-F5344CB8AC3E}">
        <p14:creationId xmlns:p14="http://schemas.microsoft.com/office/powerpoint/2010/main" val="352498409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649B45-1791-4F7A-90AD-34C7F2ACCFB3}"/>
              </a:ext>
            </a:extLst>
          </p:cNvPr>
          <p:cNvSpPr>
            <a:spLocks noGrp="1"/>
          </p:cNvSpPr>
          <p:nvPr>
            <p:ph type="sldNum" sz="quarter" idx="2"/>
          </p:nvPr>
        </p:nvSpPr>
        <p:spPr/>
        <p:txBody>
          <a:bodyPr/>
          <a:lstStyle/>
          <a:p>
            <a:fld id="{86CB4B4D-7CA3-9044-876B-883B54F8677D}" type="slidenum">
              <a:rPr lang="en-US" smtClean="0"/>
              <a:t>8</a:t>
            </a:fld>
            <a:endParaRPr lang="en-US"/>
          </a:p>
        </p:txBody>
      </p:sp>
      <p:sp>
        <p:nvSpPr>
          <p:cNvPr id="4" name="TextBox 3">
            <a:extLst>
              <a:ext uri="{FF2B5EF4-FFF2-40B4-BE49-F238E27FC236}">
                <a16:creationId xmlns:a16="http://schemas.microsoft.com/office/drawing/2014/main" id="{19884C92-20F2-43A4-998F-2650648C4E09}"/>
              </a:ext>
            </a:extLst>
          </p:cNvPr>
          <p:cNvSpPr txBox="1"/>
          <p:nvPr/>
        </p:nvSpPr>
        <p:spPr>
          <a:xfrm>
            <a:off x="231366" y="1127613"/>
            <a:ext cx="11637438" cy="5604098"/>
          </a:xfrm>
          <a:prstGeom prst="rect">
            <a:avLst/>
          </a:prstGeom>
          <a:solidFill>
            <a:schemeClr val="bg1"/>
          </a:solidFill>
          <a:ln w="63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610" tIns="54610" rIns="54610" bIns="54610" numCol="1" spcCol="38100" rtlCol="0" anchor="t">
            <a:spAutoFit/>
          </a:bodyPr>
          <a:lstStyle/>
          <a:p>
            <a:pPr lvl="2" indent="0"/>
            <a:r>
              <a:rPr lang="en-US" dirty="0"/>
              <a:t>Git Remote – It will check if we have any remote repository.</a:t>
            </a:r>
          </a:p>
          <a:p>
            <a:pPr lvl="2" indent="0"/>
            <a:endParaRPr lang="en-US" dirty="0"/>
          </a:p>
          <a:p>
            <a:pPr marL="342900" lvl="2" indent="-342900">
              <a:buFont typeface="Arial" panose="020B0604020202020204" pitchFamily="34" charset="0"/>
              <a:buChar char="•"/>
            </a:pPr>
            <a:r>
              <a:rPr lang="en-US" dirty="0"/>
              <a:t>Syntax : git remote</a:t>
            </a:r>
          </a:p>
          <a:p>
            <a:pPr lvl="2" indent="0"/>
            <a:endParaRPr lang="en-US" dirty="0"/>
          </a:p>
          <a:p>
            <a:pPr lvl="2" indent="0"/>
            <a:r>
              <a:rPr lang="en-US" dirty="0"/>
              <a:t>To add a remote repository:</a:t>
            </a:r>
          </a:p>
          <a:p>
            <a:pPr lvl="2" indent="0"/>
            <a:endParaRPr lang="en-US" dirty="0"/>
          </a:p>
          <a:p>
            <a:pPr marL="342900" lvl="2" indent="-342900">
              <a:buFont typeface="Arial" panose="020B0604020202020204" pitchFamily="34" charset="0"/>
              <a:buChar char="•"/>
            </a:pPr>
            <a:r>
              <a:rPr lang="en-US" dirty="0"/>
              <a:t>Syntax : git remote add &lt;name&gt;&lt;</a:t>
            </a:r>
            <a:r>
              <a:rPr lang="en-US" dirty="0" err="1"/>
              <a:t>url</a:t>
            </a:r>
            <a:r>
              <a:rPr lang="en-US" dirty="0"/>
              <a:t>&gt;</a:t>
            </a:r>
          </a:p>
          <a:p>
            <a:pPr lvl="2" indent="0"/>
            <a:endParaRPr lang="en-US" dirty="0"/>
          </a:p>
          <a:p>
            <a:pPr lvl="2" indent="0"/>
            <a:endParaRPr lang="en-US" dirty="0"/>
          </a:p>
          <a:p>
            <a:pPr lvl="2" indent="0"/>
            <a:r>
              <a:rPr lang="en-US" dirty="0"/>
              <a:t>Git Push – It will push files and folder to remote repository that is hosted on </a:t>
            </a:r>
            <a:r>
              <a:rPr lang="en-US" dirty="0" err="1"/>
              <a:t>github</a:t>
            </a:r>
            <a:r>
              <a:rPr lang="en-US" dirty="0"/>
              <a:t>.</a:t>
            </a:r>
          </a:p>
          <a:p>
            <a:pPr lvl="2" indent="0"/>
            <a:endParaRPr lang="en-US" dirty="0"/>
          </a:p>
          <a:p>
            <a:pPr marL="342900" lvl="2" indent="-342900">
              <a:buFont typeface="Arial" panose="020B0604020202020204" pitchFamily="34" charset="0"/>
              <a:buChar char="•"/>
            </a:pPr>
            <a:r>
              <a:rPr lang="en-US" dirty="0"/>
              <a:t>Syntax : git push&lt;name&gt;&lt;branch&gt;</a:t>
            </a:r>
          </a:p>
          <a:p>
            <a:pPr marL="342900" lvl="2" indent="-342900">
              <a:buFont typeface="Arial" panose="020B0604020202020204" pitchFamily="34" charset="0"/>
              <a:buChar char="•"/>
            </a:pPr>
            <a:endParaRPr lang="en-US" dirty="0"/>
          </a:p>
          <a:p>
            <a:pPr marL="342900" lvl="2" indent="-342900">
              <a:buFont typeface="Arial" panose="020B0604020202020204" pitchFamily="34" charset="0"/>
              <a:buChar char="•"/>
            </a:pPr>
            <a:r>
              <a:rPr lang="en-US" dirty="0"/>
              <a:t>Example : git push origin master </a:t>
            </a:r>
          </a:p>
          <a:p>
            <a:pPr lvl="2" indent="0"/>
            <a:endParaRPr lang="en-US" dirty="0"/>
          </a:p>
          <a:p>
            <a:pPr lvl="2" indent="0"/>
            <a:endParaRPr lang="en-US" dirty="0"/>
          </a:p>
          <a:p>
            <a:pPr marL="0" marR="0" indent="0" algn="l" defTabSz="1067561" rtl="0" fontAlgn="auto" latinLnBrk="0" hangingPunct="0">
              <a:lnSpc>
                <a:spcPct val="100000"/>
              </a:lnSpc>
              <a:spcBef>
                <a:spcPts val="0"/>
              </a:spcBef>
              <a:spcAft>
                <a:spcPts val="0"/>
              </a:spcAft>
              <a:buClrTx/>
              <a:buSzTx/>
              <a:buFontTx/>
              <a:buNone/>
              <a:tabLst/>
            </a:pPr>
            <a:endParaRPr kumimoji="0" lang="en-US" sz="2100" b="0" i="0" u="none" strike="noStrike" cap="none" spc="0" normalizeH="0" baseline="0" dirty="0">
              <a:ln>
                <a:noFill/>
              </a:ln>
              <a:solidFill>
                <a:srgbClr val="000000"/>
              </a:solidFill>
              <a:effectLst/>
              <a:uFillTx/>
              <a:latin typeface="Arial"/>
              <a:ea typeface="Arial"/>
              <a:cs typeface="Arial"/>
              <a:sym typeface="Arial"/>
            </a:endParaRPr>
          </a:p>
        </p:txBody>
      </p:sp>
      <p:sp>
        <p:nvSpPr>
          <p:cNvPr id="5" name="Title 5">
            <a:extLst>
              <a:ext uri="{FF2B5EF4-FFF2-40B4-BE49-F238E27FC236}">
                <a16:creationId xmlns:a16="http://schemas.microsoft.com/office/drawing/2014/main" id="{6FE9CEB5-1155-4339-BB9D-61A62CEF007A}"/>
              </a:ext>
            </a:extLst>
          </p:cNvPr>
          <p:cNvSpPr txBox="1">
            <a:spLocks/>
          </p:cNvSpPr>
          <p:nvPr/>
        </p:nvSpPr>
        <p:spPr>
          <a:xfrm>
            <a:off x="735012" y="249237"/>
            <a:ext cx="10397281" cy="6449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Autofit/>
          </a:bodyPr>
          <a:lstStyle>
            <a:lvl1pPr marL="0" marR="0" indent="0" algn="l" defTabSz="806418" rtl="0" latinLnBrk="0">
              <a:lnSpc>
                <a:spcPct val="70000"/>
              </a:lnSpc>
              <a:spcBef>
                <a:spcPts val="0"/>
              </a:spcBef>
              <a:spcAft>
                <a:spcPts val="0"/>
              </a:spcAft>
              <a:buClrTx/>
              <a:buSzTx/>
              <a:buFontTx/>
              <a:buNone/>
              <a:tabLst/>
              <a:defRPr sz="4400" b="0" i="0" u="none" strike="noStrike" cap="none" spc="0" baseline="0">
                <a:ln>
                  <a:noFill/>
                </a:ln>
                <a:solidFill>
                  <a:srgbClr val="FFFFFF"/>
                </a:solidFill>
                <a:uFillTx/>
                <a:latin typeface="Univers for KPMG"/>
                <a:ea typeface="Univers for KPMG"/>
                <a:cs typeface="Univers for KPMG"/>
                <a:sym typeface="Univers for KPMG"/>
              </a:defRPr>
            </a:lvl1pPr>
            <a:lvl2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2pPr>
            <a:lvl3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3pPr>
            <a:lvl4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4pPr>
            <a:lvl5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5pPr>
            <a:lvl6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6pPr>
            <a:lvl7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7pPr>
            <a:lvl8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8pPr>
            <a:lvl9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9pPr>
          </a:lstStyle>
          <a:p>
            <a:pPr hangingPunct="1"/>
            <a:r>
              <a:rPr lang="en-US" sz="6000" dirty="0">
                <a:latin typeface="KPMG Extralight" panose="020B0303030202040204" pitchFamily="34" charset="0"/>
              </a:rPr>
              <a:t>Basic Git Command</a:t>
            </a:r>
          </a:p>
        </p:txBody>
      </p:sp>
    </p:spTree>
    <p:extLst>
      <p:ext uri="{BB962C8B-B14F-4D97-AF65-F5344CB8AC3E}">
        <p14:creationId xmlns:p14="http://schemas.microsoft.com/office/powerpoint/2010/main" val="289904649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649B45-1791-4F7A-90AD-34C7F2ACCFB3}"/>
              </a:ext>
            </a:extLst>
          </p:cNvPr>
          <p:cNvSpPr>
            <a:spLocks noGrp="1"/>
          </p:cNvSpPr>
          <p:nvPr>
            <p:ph type="sldNum" sz="quarter" idx="2"/>
          </p:nvPr>
        </p:nvSpPr>
        <p:spPr/>
        <p:txBody>
          <a:bodyPr/>
          <a:lstStyle/>
          <a:p>
            <a:fld id="{86CB4B4D-7CA3-9044-876B-883B54F8677D}" type="slidenum">
              <a:rPr lang="en-US" smtClean="0"/>
              <a:t>9</a:t>
            </a:fld>
            <a:endParaRPr lang="en-US"/>
          </a:p>
        </p:txBody>
      </p:sp>
      <p:sp>
        <p:nvSpPr>
          <p:cNvPr id="4" name="TextBox 3">
            <a:extLst>
              <a:ext uri="{FF2B5EF4-FFF2-40B4-BE49-F238E27FC236}">
                <a16:creationId xmlns:a16="http://schemas.microsoft.com/office/drawing/2014/main" id="{19884C92-20F2-43A4-998F-2650648C4E09}"/>
              </a:ext>
            </a:extLst>
          </p:cNvPr>
          <p:cNvSpPr txBox="1"/>
          <p:nvPr/>
        </p:nvSpPr>
        <p:spPr>
          <a:xfrm>
            <a:off x="231366" y="1127613"/>
            <a:ext cx="11637438" cy="6896760"/>
          </a:xfrm>
          <a:prstGeom prst="rect">
            <a:avLst/>
          </a:prstGeom>
          <a:solidFill>
            <a:schemeClr val="bg1"/>
          </a:solidFill>
          <a:ln w="63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610" tIns="54610" rIns="54610" bIns="54610" numCol="1" spcCol="38100" rtlCol="0" anchor="t">
            <a:spAutoFit/>
          </a:bodyPr>
          <a:lstStyle/>
          <a:p>
            <a:pPr lvl="2" indent="0"/>
            <a:r>
              <a:rPr lang="en-US" dirty="0"/>
              <a:t>Git diff – shows the file differences which are not yet staged</a:t>
            </a:r>
          </a:p>
          <a:p>
            <a:pPr lvl="2" indent="0"/>
            <a:endParaRPr lang="en-US" dirty="0"/>
          </a:p>
          <a:p>
            <a:pPr marL="342900" lvl="2" indent="-342900">
              <a:buFont typeface="Arial" panose="020B0604020202020204" pitchFamily="34" charset="0"/>
              <a:buChar char="•"/>
            </a:pPr>
            <a:r>
              <a:rPr lang="en-US" dirty="0"/>
              <a:t>Syntax: git diff &lt;filename&gt; / git diff / git diff --staged</a:t>
            </a:r>
          </a:p>
          <a:p>
            <a:pPr lvl="2" indent="0"/>
            <a:endParaRPr lang="en-US" dirty="0"/>
          </a:p>
          <a:p>
            <a:pPr marL="342900" lvl="2" indent="-342900">
              <a:buFont typeface="Arial" panose="020B0604020202020204" pitchFamily="34" charset="0"/>
              <a:buChar char="•"/>
            </a:pPr>
            <a:r>
              <a:rPr lang="en-US" dirty="0"/>
              <a:t>Example:</a:t>
            </a:r>
          </a:p>
          <a:p>
            <a:pPr lvl="2" indent="0"/>
            <a:r>
              <a:rPr lang="en-US" dirty="0"/>
              <a:t>	git diff first_project.py</a:t>
            </a:r>
          </a:p>
          <a:p>
            <a:pPr lvl="2" indent="0"/>
            <a:endParaRPr lang="en-US" dirty="0"/>
          </a:p>
          <a:p>
            <a:endParaRPr lang="en-US" dirty="0"/>
          </a:p>
          <a:p>
            <a:r>
              <a:rPr lang="en-US" dirty="0"/>
              <a:t>Git reset – </a:t>
            </a:r>
            <a:r>
              <a:rPr lang="en-US" dirty="0" err="1"/>
              <a:t>Unstage</a:t>
            </a:r>
            <a:r>
              <a:rPr lang="en-US" dirty="0"/>
              <a:t> the file but it preserves the file content.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Syntax: git reset [file] – </a:t>
            </a:r>
            <a:r>
              <a:rPr lang="en-US" dirty="0" err="1"/>
              <a:t>Unstage</a:t>
            </a:r>
            <a:r>
              <a:rPr lang="en-US" dirty="0"/>
              <a:t> the file</a:t>
            </a:r>
          </a:p>
          <a:p>
            <a:pPr lvl="1" indent="0"/>
            <a:r>
              <a:rPr lang="en-US" dirty="0"/>
              <a:t>	   git reset [commit] – Undo the commits after the specified commit and preserves the     			      changes locally.</a:t>
            </a:r>
          </a:p>
          <a:p>
            <a:pPr lvl="1" indent="0"/>
            <a:r>
              <a:rPr lang="en-US" dirty="0"/>
              <a:t>                 git reset –hard[commit] - discards all history and goes back to the specified commit.</a:t>
            </a:r>
          </a:p>
          <a:p>
            <a:pPr lvl="2" indent="0"/>
            <a:endParaRPr lang="en-US" dirty="0"/>
          </a:p>
          <a:p>
            <a:pPr lvl="2" indent="0"/>
            <a:endParaRPr lang="en-US" dirty="0"/>
          </a:p>
          <a:p>
            <a:pPr lvl="2" indent="0"/>
            <a:endParaRPr lang="en-US" dirty="0"/>
          </a:p>
          <a:p>
            <a:pPr lvl="2" indent="0"/>
            <a:endParaRPr lang="en-US" dirty="0"/>
          </a:p>
          <a:p>
            <a:pPr lvl="2" indent="0"/>
            <a:endParaRPr lang="en-US" dirty="0"/>
          </a:p>
          <a:p>
            <a:pPr lvl="2" indent="0"/>
            <a:endParaRPr lang="en-US" dirty="0"/>
          </a:p>
          <a:p>
            <a:pPr marL="0" marR="0" indent="0" algn="l" defTabSz="1067561" rtl="0" fontAlgn="auto" latinLnBrk="0" hangingPunct="0">
              <a:lnSpc>
                <a:spcPct val="100000"/>
              </a:lnSpc>
              <a:spcBef>
                <a:spcPts val="0"/>
              </a:spcBef>
              <a:spcAft>
                <a:spcPts val="0"/>
              </a:spcAft>
              <a:buClrTx/>
              <a:buSzTx/>
              <a:buFontTx/>
              <a:buNone/>
              <a:tabLst/>
            </a:pPr>
            <a:endParaRPr kumimoji="0" lang="en-US" sz="2100" b="0" i="0" u="none" strike="noStrike" cap="none" spc="0" normalizeH="0" baseline="0" dirty="0">
              <a:ln>
                <a:noFill/>
              </a:ln>
              <a:solidFill>
                <a:srgbClr val="000000"/>
              </a:solidFill>
              <a:effectLst/>
              <a:uFillTx/>
              <a:latin typeface="Arial"/>
              <a:ea typeface="Arial"/>
              <a:cs typeface="Arial"/>
              <a:sym typeface="Arial"/>
            </a:endParaRPr>
          </a:p>
        </p:txBody>
      </p:sp>
      <p:sp>
        <p:nvSpPr>
          <p:cNvPr id="5" name="Title 5">
            <a:extLst>
              <a:ext uri="{FF2B5EF4-FFF2-40B4-BE49-F238E27FC236}">
                <a16:creationId xmlns:a16="http://schemas.microsoft.com/office/drawing/2014/main" id="{6FE9CEB5-1155-4339-BB9D-61A62CEF007A}"/>
              </a:ext>
            </a:extLst>
          </p:cNvPr>
          <p:cNvSpPr txBox="1">
            <a:spLocks/>
          </p:cNvSpPr>
          <p:nvPr/>
        </p:nvSpPr>
        <p:spPr>
          <a:xfrm>
            <a:off x="735012" y="249237"/>
            <a:ext cx="10397281" cy="6449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Autofit/>
          </a:bodyPr>
          <a:lstStyle>
            <a:lvl1pPr marL="0" marR="0" indent="0" algn="l" defTabSz="806418" rtl="0" latinLnBrk="0">
              <a:lnSpc>
                <a:spcPct val="70000"/>
              </a:lnSpc>
              <a:spcBef>
                <a:spcPts val="0"/>
              </a:spcBef>
              <a:spcAft>
                <a:spcPts val="0"/>
              </a:spcAft>
              <a:buClrTx/>
              <a:buSzTx/>
              <a:buFontTx/>
              <a:buNone/>
              <a:tabLst/>
              <a:defRPr sz="4400" b="0" i="0" u="none" strike="noStrike" cap="none" spc="0" baseline="0">
                <a:ln>
                  <a:noFill/>
                </a:ln>
                <a:solidFill>
                  <a:srgbClr val="FFFFFF"/>
                </a:solidFill>
                <a:uFillTx/>
                <a:latin typeface="Univers for KPMG"/>
                <a:ea typeface="Univers for KPMG"/>
                <a:cs typeface="Univers for KPMG"/>
                <a:sym typeface="Univers for KPMG"/>
              </a:defRPr>
            </a:lvl1pPr>
            <a:lvl2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2pPr>
            <a:lvl3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3pPr>
            <a:lvl4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4pPr>
            <a:lvl5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5pPr>
            <a:lvl6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6pPr>
            <a:lvl7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7pPr>
            <a:lvl8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8pPr>
            <a:lvl9pPr marL="0" marR="0" indent="0" algn="l" defTabSz="806418" rtl="0" latinLnBrk="0">
              <a:lnSpc>
                <a:spcPct val="70000"/>
              </a:lnSpc>
              <a:spcBef>
                <a:spcPts val="0"/>
              </a:spcBef>
              <a:spcAft>
                <a:spcPts val="0"/>
              </a:spcAft>
              <a:buClrTx/>
              <a:buSzTx/>
              <a:buFontTx/>
              <a:buNone/>
              <a:tabLst/>
              <a:defRPr sz="4700" b="0" i="0" u="none" strike="noStrike" cap="none" spc="0" baseline="0">
                <a:ln>
                  <a:noFill/>
                </a:ln>
                <a:solidFill>
                  <a:srgbClr val="00338D"/>
                </a:solidFill>
                <a:uFillTx/>
                <a:latin typeface="KPMG Extralight"/>
                <a:ea typeface="KPMG Extralight"/>
                <a:cs typeface="KPMG Extralight"/>
                <a:sym typeface="KPMG Extralight"/>
              </a:defRPr>
            </a:lvl9pPr>
          </a:lstStyle>
          <a:p>
            <a:pPr hangingPunct="1"/>
            <a:r>
              <a:rPr lang="en-US" sz="6000" dirty="0">
                <a:latin typeface="KPMG Extralight" panose="020B0303030202040204" pitchFamily="34" charset="0"/>
              </a:rPr>
              <a:t>Basic Git Command</a:t>
            </a:r>
          </a:p>
        </p:txBody>
      </p:sp>
    </p:spTree>
    <p:extLst>
      <p:ext uri="{BB962C8B-B14F-4D97-AF65-F5344CB8AC3E}">
        <p14:creationId xmlns:p14="http://schemas.microsoft.com/office/powerpoint/2010/main" val="3007892422"/>
      </p:ext>
    </p:extLst>
  </p:cSld>
  <p:clrMapOvr>
    <a:masterClrMapping/>
  </p:clrMapOvr>
  <p:transition spd="med"/>
</p:sld>
</file>

<file path=ppt/theme/theme1.xml><?xml version="1.0" encoding="utf-8"?>
<a:theme xmlns:a="http://schemas.openxmlformats.org/drawingml/2006/main" name="KPMG_Widescreen_16:9 02/02/2016">
  <a:themeElements>
    <a:clrScheme name="KPMG_Widescreen_16:9 02/02/2016">
      <a:dk1>
        <a:srgbClr val="000000"/>
      </a:dk1>
      <a:lt1>
        <a:srgbClr val="FFFFFF"/>
      </a:lt1>
      <a:dk2>
        <a:srgbClr val="A7A7A7"/>
      </a:dk2>
      <a:lt2>
        <a:srgbClr val="535353"/>
      </a:lt2>
      <a:accent1>
        <a:srgbClr val="0091DA"/>
      </a:accent1>
      <a:accent2>
        <a:srgbClr val="6D2077"/>
      </a:accent2>
      <a:accent3>
        <a:srgbClr val="005EB8"/>
      </a:accent3>
      <a:accent4>
        <a:srgbClr val="00A3A1"/>
      </a:accent4>
      <a:accent5>
        <a:srgbClr val="EAAA00"/>
      </a:accent5>
      <a:accent6>
        <a:srgbClr val="43B02A"/>
      </a:accent6>
      <a:hlink>
        <a:srgbClr val="0000FF"/>
      </a:hlink>
      <a:folHlink>
        <a:srgbClr val="FF00FF"/>
      </a:folHlink>
    </a:clrScheme>
    <a:fontScheme name="KPMG_Widescreen_16:9 02/02/2016">
      <a:majorFont>
        <a:latin typeface="Calibri"/>
        <a:ea typeface="Calibri"/>
        <a:cs typeface="Calibri"/>
      </a:majorFont>
      <a:minorFont>
        <a:latin typeface="Helvetica"/>
        <a:ea typeface="Helvetica"/>
        <a:cs typeface="Helvetica"/>
      </a:minorFont>
    </a:fontScheme>
    <a:fmtScheme name="KPMG_Widescreen_16:9 02/02/201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54610" tIns="54610" rIns="54610" bIns="54610" numCol="1" spcCol="38100" rtlCol="0" anchor="ctr">
        <a:spAutoFit/>
      </a:bodyPr>
      <a:lstStyle>
        <a:defPPr marL="0" marR="0" indent="0" algn="l" defTabSz="1067561"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610" tIns="54610" rIns="54610" bIns="54610" numCol="1" spcCol="38100" rtlCol="0" anchor="t">
        <a:spAutoFit/>
      </a:bodyPr>
      <a:lstStyle>
        <a:defPPr marL="0" marR="0" indent="0" algn="l" defTabSz="1067561"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KPMG_Widescreen_16:9 02/02/2016">
  <a:themeElements>
    <a:clrScheme name="KPMG_Widescreen_16:9 02/02/2016">
      <a:dk1>
        <a:srgbClr val="000000"/>
      </a:dk1>
      <a:lt1>
        <a:srgbClr val="FFFFFF"/>
      </a:lt1>
      <a:dk2>
        <a:srgbClr val="A7A7A7"/>
      </a:dk2>
      <a:lt2>
        <a:srgbClr val="535353"/>
      </a:lt2>
      <a:accent1>
        <a:srgbClr val="0091DA"/>
      </a:accent1>
      <a:accent2>
        <a:srgbClr val="6D2077"/>
      </a:accent2>
      <a:accent3>
        <a:srgbClr val="005EB8"/>
      </a:accent3>
      <a:accent4>
        <a:srgbClr val="00A3A1"/>
      </a:accent4>
      <a:accent5>
        <a:srgbClr val="EAAA00"/>
      </a:accent5>
      <a:accent6>
        <a:srgbClr val="43B02A"/>
      </a:accent6>
      <a:hlink>
        <a:srgbClr val="0000FF"/>
      </a:hlink>
      <a:folHlink>
        <a:srgbClr val="FF00FF"/>
      </a:folHlink>
    </a:clrScheme>
    <a:fontScheme name="KPMG_Widescreen_16:9 02/02/2016">
      <a:majorFont>
        <a:latin typeface="Calibri"/>
        <a:ea typeface="Calibri"/>
        <a:cs typeface="Calibri"/>
      </a:majorFont>
      <a:minorFont>
        <a:latin typeface="Helvetica"/>
        <a:ea typeface="Helvetica"/>
        <a:cs typeface="Helvetica"/>
      </a:minorFont>
    </a:fontScheme>
    <a:fmtScheme name="KPMG_Widescreen_16:9 02/02/201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54610" tIns="54610" rIns="54610" bIns="54610" numCol="1" spcCol="38100" rtlCol="0" anchor="ctr">
        <a:spAutoFit/>
      </a:bodyPr>
      <a:lstStyle>
        <a:defPPr marL="0" marR="0" indent="0" algn="l" defTabSz="1067561"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610" tIns="54610" rIns="54610" bIns="54610" numCol="1" spcCol="38100" rtlCol="0" anchor="t">
        <a:spAutoFit/>
      </a:bodyPr>
      <a:lstStyle>
        <a:defPPr marL="0" marR="0" indent="0" algn="l" defTabSz="1067561"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8159</TotalTime>
  <Words>881</Words>
  <Application>Microsoft Office PowerPoint</Application>
  <PresentationFormat>Widescreen</PresentationFormat>
  <Paragraphs>165</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Helvetica</vt:lpstr>
      <vt:lpstr>KPMG Extralight</vt:lpstr>
      <vt:lpstr>roboto</vt:lpstr>
      <vt:lpstr>Univers for KPMG</vt:lpstr>
      <vt:lpstr>Univers for KPMG Light</vt:lpstr>
      <vt:lpstr>KPMG_Widescreen_16:9 02/02/2016</vt:lpstr>
      <vt:lpstr>PowerPoint Presentation</vt:lpstr>
      <vt:lpstr>PowerPoint Presentation</vt:lpstr>
      <vt:lpstr>PowerPoint Presentation</vt:lpstr>
      <vt:lpstr>PowerPoint Presentation</vt:lpstr>
      <vt:lpstr>PowerPoint Presentation</vt:lpstr>
      <vt:lpstr>Basic Git Command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Shende, Shriyash</dc:creator>
  <cp:lastModifiedBy>Tangri, Dhruv</cp:lastModifiedBy>
  <cp:revision>96</cp:revision>
  <dcterms:created xsi:type="dcterms:W3CDTF">2020-08-17T11:09:48Z</dcterms:created>
  <dcterms:modified xsi:type="dcterms:W3CDTF">2020-12-17T03:37:25Z</dcterms:modified>
</cp:coreProperties>
</file>