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930" y="2585085"/>
            <a:ext cx="1927860" cy="2506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95" y="757555"/>
            <a:ext cx="2057400" cy="7162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865120" y="2734310"/>
            <a:ext cx="857250" cy="466090"/>
          </a:xfrm>
          <a:prstGeom prst="straightConnector1">
            <a:avLst/>
          </a:prstGeom>
          <a:ln w="127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65120" y="4714240"/>
            <a:ext cx="5643245" cy="1206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1"/>
          </p:cNvCxnSpPr>
          <p:nvPr/>
        </p:nvCxnSpPr>
        <p:spPr>
          <a:xfrm flipV="1">
            <a:off x="7467600" y="1115695"/>
            <a:ext cx="1115695" cy="22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3"/>
          </p:cNvCxnSpPr>
          <p:nvPr/>
        </p:nvCxnSpPr>
        <p:spPr>
          <a:xfrm>
            <a:off x="7461250" y="1785620"/>
            <a:ext cx="1077595" cy="122872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" y="2442210"/>
            <a:ext cx="2468880" cy="2461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610" y="134620"/>
            <a:ext cx="359664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0160" y="3040380"/>
            <a:ext cx="173736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289560"/>
            <a:ext cx="1737360" cy="533400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2" idx="1"/>
          </p:cNvCxnSpPr>
          <p:nvPr/>
        </p:nvCxnSpPr>
        <p:spPr>
          <a:xfrm flipV="1">
            <a:off x="3661410" y="2322830"/>
            <a:ext cx="859790" cy="320675"/>
          </a:xfrm>
          <a:prstGeom prst="straightConnector1">
            <a:avLst/>
          </a:prstGeom>
          <a:ln w="127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82060" y="4707890"/>
            <a:ext cx="5054600" cy="1841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772400" y="544195"/>
            <a:ext cx="1151890" cy="522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3"/>
          </p:cNvCxnSpPr>
          <p:nvPr/>
        </p:nvCxnSpPr>
        <p:spPr>
          <a:xfrm>
            <a:off x="7747000" y="2310130"/>
            <a:ext cx="1153160" cy="105029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" y="1691640"/>
            <a:ext cx="3055620" cy="37109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82550"/>
            <a:ext cx="3225800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5305" y="3635375"/>
            <a:ext cx="1676400" cy="256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45" y="1430020"/>
            <a:ext cx="2484120" cy="7239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490595" y="4728845"/>
            <a:ext cx="5909310" cy="27305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1"/>
          </p:cNvCxnSpPr>
          <p:nvPr/>
        </p:nvCxnSpPr>
        <p:spPr>
          <a:xfrm flipV="1">
            <a:off x="8286115" y="1791970"/>
            <a:ext cx="73533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265160" y="3122295"/>
            <a:ext cx="1134745" cy="78994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537585" y="2477770"/>
            <a:ext cx="901700" cy="437515"/>
          </a:xfrm>
          <a:prstGeom prst="straightConnector1">
            <a:avLst/>
          </a:prstGeom>
          <a:ln w="127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7770"/>
            <a:ext cx="3536950" cy="2834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45" y="79375"/>
            <a:ext cx="3652520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536825"/>
            <a:ext cx="2026920" cy="1257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0" y="936625"/>
            <a:ext cx="537972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3470" y="2062480"/>
            <a:ext cx="495300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781300"/>
            <a:ext cx="2674620" cy="1249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60" y="2379345"/>
            <a:ext cx="3718560" cy="2727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70" y="2255520"/>
            <a:ext cx="3124200" cy="234696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2871470" y="3406140"/>
            <a:ext cx="723900" cy="22860"/>
          </a:xfrm>
          <a:prstGeom prst="straightConnector1">
            <a:avLst/>
          </a:prstGeom>
          <a:ln w="12700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20,&quot;width&quot;:273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TangT</dc:creator>
  <cp:lastModifiedBy>谢宇翔</cp:lastModifiedBy>
  <cp:revision>3</cp:revision>
  <dcterms:created xsi:type="dcterms:W3CDTF">2021-12-15T00:20:00Z</dcterms:created>
  <dcterms:modified xsi:type="dcterms:W3CDTF">2021-12-16T05:38:02Z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D5893106714D4D25A78F48563308B7B1</vt:lpwstr>
  </property>
  <property fmtid="{D5CDD505-2E9C-101B-9397-08002B2CF9AE}" pid="3" name="KSOProductBuildVer">
    <vt:lpwstr>2052-11.1.0.11115</vt:lpwstr>
  </property>
</Properties>
</file>