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1" r:id="rId7"/>
    <p:sldId id="302" r:id="rId8"/>
    <p:sldId id="303" r:id="rId9"/>
    <p:sldId id="282" r:id="rId10"/>
    <p:sldId id="304" r:id="rId11"/>
    <p:sldId id="30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9" autoAdjust="0"/>
    <p:restoredTop sz="94660"/>
  </p:normalViewPr>
  <p:slideViewPr>
    <p:cSldViewPr snapToGrid="0" showGuides="1">
      <p:cViewPr>
        <p:scale>
          <a:sx n="23" d="100"/>
          <a:sy n="23" d="100"/>
        </p:scale>
        <p:origin x="1428" y="1476"/>
      </p:cViewPr>
      <p:guideLst>
        <p:guide orient="horz" pos="4361"/>
        <p:guide pos="7714"/>
        <p:guide pos="7668"/>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p:txBody>
      </p:sp>
      <p:sp>
        <p:nvSpPr>
          <p:cNvPr id="74" name="Shape 7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sym typeface="+mn-ea"/>
              </a:rPr>
              <a:t>Hello,  our project name is MyScholarship, as the name suggests, it is a scholarship management system.</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Hello,  our project name is MyScholarship, as the name suggests, it is a scholarship management system.</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Every year, our college will issue scholarships to outstanding students to commend their efforts in the previous academic year. However, due to the large number of applicantions, the method of manual sorting of materials by counselors is not only cumbersome, but also prone to some omissions. Based on this background, we thought that we could build a scholarship management platform, so that counselors and teachers could publish scholarship selection announcements, collect and automatically organize the information of students on this platform, and screen out suitable candidates faster and more accurately; at the same time, students can also get the scholarship selection notice in time on this platform, prepare the application materials before the deadline, and check the scholarship application progress in real time.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Firstly, we used spring boot as our backend development framework. The hierarchical framework can simplify our project setup and development process, and make our development more concise.</a:t>
            </a:r>
            <a:endParaRPr lang="en-US"/>
          </a:p>
          <a:p>
            <a:endParaRPr lang="en-US"/>
          </a:p>
          <a:p>
            <a:r>
              <a:rPr lang="en-US"/>
              <a:t>Then,, we used mysql as our database to store the data of our system, including 4 tables that are user, scholarship, application and announcement.</a:t>
            </a:r>
            <a:endParaRPr lang="en-US"/>
          </a:p>
          <a:p>
            <a:endParaRPr lang="en-US"/>
          </a:p>
          <a:p>
            <a:r>
              <a:rPr lang="en-US"/>
              <a:t>Finally instead of the native JDBC, we apply Mybatis for our data persistence framework.</a:t>
            </a:r>
            <a:endParaRPr lang="en-US"/>
          </a:p>
          <a:p>
            <a:endParaRPr lang="en-US"/>
          </a:p>
          <a:p>
            <a:r>
              <a:rPr lang="en-US"/>
              <a:t>MyBatis can eliminate almost all of the JDBC code and the work of setting parameters and getting the result sets. MyBatis can be configured and mapped with simple XML files or annotations to primitive types, interfaces, and Java Pojos (Plain Old Java Objects) The Java Pojos can be created as records in a database.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Next, I will focus on the hierarchy of Springboot. which is divided into Mapper layer, controller layer and service layer.</a:t>
            </a:r>
            <a:endParaRPr lang="en-US"/>
          </a:p>
          <a:p>
            <a:r>
              <a:rPr lang="en-US"/>
              <a:t> </a:t>
            </a:r>
            <a:endParaRPr lang="en-US"/>
          </a:p>
          <a:p>
            <a:r>
              <a:rPr lang="en-US"/>
              <a:t>Mapper layer is mainly responsible for the interaction with database information, which is implemented by using Mabatis. </a:t>
            </a:r>
            <a:endParaRPr lang="en-US"/>
          </a:p>
          <a:p>
            <a:endParaRPr lang="en-US"/>
          </a:p>
          <a:p>
            <a:r>
              <a:rPr lang="en-US"/>
              <a:t>The Service layer is responsible for the business logic processing to provide various services.</a:t>
            </a:r>
            <a:endParaRPr lang="en-US"/>
          </a:p>
          <a:p>
            <a:endParaRPr lang="en-US"/>
          </a:p>
          <a:p>
            <a:r>
              <a:rPr lang="en-US"/>
              <a:t>The Controller layer interacts directly with the front end to respond to the needs of the front end users. They can use the value of  the annotation @RequestMapping and the</a:t>
            </a:r>
            <a:endParaRPr lang="en-US"/>
          </a:p>
          <a:p>
            <a:r>
              <a:rPr lang="en-US"/>
              <a:t>  @PostMapping in the control layer as the URL path to access.</a:t>
            </a:r>
            <a:endParaRPr lang="en-US"/>
          </a:p>
          <a:p>
            <a:endParaRPr lang="en-US"/>
          </a:p>
          <a:p>
            <a:r>
              <a:rPr lang="en-US"/>
              <a:t>At each level we have four modules based on the tables in the tables of database. They mainly provide adding, deleting, modifying and checking of each table. Our query database is more complex, with a single table query only calling the Search interface, but it can receive different parameter queries. </a:t>
            </a:r>
            <a:endParaRPr lang="en-US"/>
          </a:p>
          <a:p>
            <a:endParaRPr lang="en-US"/>
          </a:p>
          <a:p>
            <a:r>
              <a:rPr lang="en-US"/>
              <a:t>In addition, there are other modules at the back end to assist in development. The Result module</a:t>
            </a:r>
            <a:endParaRPr lang="en-US"/>
          </a:p>
          <a:p>
            <a:r>
              <a:rPr lang="en-US"/>
              <a:t>encapsulates a unified data format for front-end and back-end interaction. The Util module encapsulates</a:t>
            </a:r>
            <a:endParaRPr lang="en-US"/>
          </a:p>
          <a:p>
            <a:r>
              <a:rPr lang="en-US"/>
              <a:t>the tools needed for the service logic, such as the method to upload a file, the method to generate token, and</a:t>
            </a:r>
            <a:endParaRPr lang="en-US"/>
          </a:p>
          <a:p>
            <a:r>
              <a:rPr lang="en-US"/>
              <a:t>so on.</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2" name="Shape 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3" name="Shape 3"/>
          <p:cNvSpPr>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A_形状 79"/>
          <p:cNvSpPr/>
          <p:nvPr>
            <p:custDataLst>
              <p:tags r:id="rId1"/>
            </p:custDataLst>
          </p:nvPr>
        </p:nvSpPr>
        <p:spPr>
          <a:xfrm>
            <a:off x="6993255" y="2966720"/>
            <a:ext cx="10742930" cy="2225040"/>
          </a:xfrm>
          <a:prstGeom prst="rect">
            <a:avLst/>
          </a:prstGeom>
          <a:ln w="12700">
            <a:miter lim="400000"/>
          </a:ln>
        </p:spPr>
        <p:txBody>
          <a:bodyPr wrap="none" lIns="50800" tIns="50800" rIns="50800" bIns="50800" anchor="ctr">
            <a:spAutoFit/>
          </a:bodyPr>
          <a:lstStyle>
            <a:lvl1pPr>
              <a:defRPr sz="6000">
                <a:solidFill>
                  <a:srgbClr val="FFFFFF"/>
                </a:solidFill>
                <a:latin typeface="Sketch Block"/>
                <a:ea typeface="Sketch Block"/>
                <a:cs typeface="Sketch Block"/>
                <a:sym typeface="Sketch Block"/>
              </a:defRPr>
            </a:lvl1pPr>
          </a:lstStyle>
          <a:p>
            <a:r>
              <a:rPr lang="en-US" altLang="zh-CN" sz="13800" b="1" dirty="0">
                <a:solidFill>
                  <a:schemeClr val="tx1"/>
                </a:solidFill>
                <a:latin typeface="Songti SC Bold" panose="02010800040101010101" charset="-122"/>
                <a:ea typeface="Songti SC Bold" panose="02010800040101010101" charset="-122"/>
                <a:cs typeface="+mj-lt"/>
              </a:rPr>
              <a:t>MyScholarship</a:t>
            </a:r>
            <a:endParaRPr lang="en-US" altLang="zh-CN" sz="13800" b="1" dirty="0">
              <a:solidFill>
                <a:schemeClr val="tx1"/>
              </a:solidFill>
              <a:latin typeface="Songti SC Bold" panose="02010800040101010101" charset="-122"/>
              <a:ea typeface="Songti SC Bold" panose="02010800040101010101" charset="-122"/>
              <a:cs typeface="+mj-lt"/>
            </a:endParaRPr>
          </a:p>
        </p:txBody>
      </p:sp>
      <p:grpSp>
        <p:nvGrpSpPr>
          <p:cNvPr id="83" name="PA_组合 83"/>
          <p:cNvGrpSpPr/>
          <p:nvPr>
            <p:custDataLst>
              <p:tags r:id="rId2"/>
            </p:custDataLst>
          </p:nvPr>
        </p:nvGrpSpPr>
        <p:grpSpPr>
          <a:xfrm>
            <a:off x="3286013" y="2644180"/>
            <a:ext cx="2451324" cy="4792121"/>
            <a:chOff x="0" y="0"/>
            <a:chExt cx="2451323" cy="4792119"/>
          </a:xfrm>
          <a:solidFill>
            <a:schemeClr val="tx1"/>
          </a:solidFill>
        </p:grpSpPr>
        <p:sp>
          <p:nvSpPr>
            <p:cNvPr id="80" name="chenying0907 80"/>
            <p:cNvSpPr/>
            <p:nvPr/>
          </p:nvSpPr>
          <p:spPr>
            <a:xfrm>
              <a:off x="0" y="0"/>
              <a:ext cx="2451324" cy="4792120"/>
            </a:xfrm>
            <a:custGeom>
              <a:avLst/>
              <a:gdLst/>
              <a:ahLst/>
              <a:cxnLst>
                <a:cxn ang="0">
                  <a:pos x="wd2" y="hd2"/>
                </a:cxn>
                <a:cxn ang="5400000">
                  <a:pos x="wd2" y="hd2"/>
                </a:cxn>
                <a:cxn ang="10800000">
                  <a:pos x="wd2" y="hd2"/>
                </a:cxn>
                <a:cxn ang="16200000">
                  <a:pos x="wd2" y="hd2"/>
                </a:cxn>
              </a:cxnLst>
              <a:rect l="0" t="0" r="r" b="b"/>
              <a:pathLst>
                <a:path w="21550" h="21556" extrusionOk="0">
                  <a:moveTo>
                    <a:pt x="9859" y="17520"/>
                  </a:moveTo>
                  <a:cubicBezTo>
                    <a:pt x="9590" y="17979"/>
                    <a:pt x="9411" y="18392"/>
                    <a:pt x="9232" y="18804"/>
                  </a:cubicBezTo>
                  <a:cubicBezTo>
                    <a:pt x="8963" y="19217"/>
                    <a:pt x="8873" y="19630"/>
                    <a:pt x="8783" y="20043"/>
                  </a:cubicBezTo>
                  <a:cubicBezTo>
                    <a:pt x="8783" y="20088"/>
                    <a:pt x="8604" y="20180"/>
                    <a:pt x="8515" y="20226"/>
                  </a:cubicBezTo>
                  <a:cubicBezTo>
                    <a:pt x="8335" y="20272"/>
                    <a:pt x="8156" y="20226"/>
                    <a:pt x="8156" y="20088"/>
                  </a:cubicBezTo>
                  <a:cubicBezTo>
                    <a:pt x="8156" y="20088"/>
                    <a:pt x="8156" y="20043"/>
                    <a:pt x="8156" y="19997"/>
                  </a:cubicBezTo>
                  <a:cubicBezTo>
                    <a:pt x="8066" y="19355"/>
                    <a:pt x="8066" y="18713"/>
                    <a:pt x="8066" y="18071"/>
                  </a:cubicBezTo>
                  <a:cubicBezTo>
                    <a:pt x="8066" y="18025"/>
                    <a:pt x="7977" y="17979"/>
                    <a:pt x="7977" y="17933"/>
                  </a:cubicBezTo>
                  <a:cubicBezTo>
                    <a:pt x="7887" y="17841"/>
                    <a:pt x="7708" y="17750"/>
                    <a:pt x="7708" y="17658"/>
                  </a:cubicBezTo>
                  <a:cubicBezTo>
                    <a:pt x="7529" y="17291"/>
                    <a:pt x="7439" y="16878"/>
                    <a:pt x="7349" y="16511"/>
                  </a:cubicBezTo>
                  <a:cubicBezTo>
                    <a:pt x="7349" y="16420"/>
                    <a:pt x="7349" y="16282"/>
                    <a:pt x="7349" y="16236"/>
                  </a:cubicBezTo>
                  <a:cubicBezTo>
                    <a:pt x="7170" y="16099"/>
                    <a:pt x="7080" y="16053"/>
                    <a:pt x="6991" y="15961"/>
                  </a:cubicBezTo>
                  <a:cubicBezTo>
                    <a:pt x="6722" y="15502"/>
                    <a:pt x="6632" y="14998"/>
                    <a:pt x="6901" y="14448"/>
                  </a:cubicBezTo>
                  <a:cubicBezTo>
                    <a:pt x="6722" y="14494"/>
                    <a:pt x="6722" y="14539"/>
                    <a:pt x="6632" y="14585"/>
                  </a:cubicBezTo>
                  <a:cubicBezTo>
                    <a:pt x="6543" y="14585"/>
                    <a:pt x="6363" y="14631"/>
                    <a:pt x="6363" y="14585"/>
                  </a:cubicBezTo>
                  <a:cubicBezTo>
                    <a:pt x="6274" y="14585"/>
                    <a:pt x="6184" y="14494"/>
                    <a:pt x="6184" y="14448"/>
                  </a:cubicBezTo>
                  <a:cubicBezTo>
                    <a:pt x="6184" y="14127"/>
                    <a:pt x="6184" y="13760"/>
                    <a:pt x="6274" y="13393"/>
                  </a:cubicBezTo>
                  <a:cubicBezTo>
                    <a:pt x="6274" y="13210"/>
                    <a:pt x="6363" y="13026"/>
                    <a:pt x="6632" y="12888"/>
                  </a:cubicBezTo>
                  <a:cubicBezTo>
                    <a:pt x="6812" y="12797"/>
                    <a:pt x="6901" y="12659"/>
                    <a:pt x="7080" y="12522"/>
                  </a:cubicBezTo>
                  <a:cubicBezTo>
                    <a:pt x="6812" y="12476"/>
                    <a:pt x="6722" y="12522"/>
                    <a:pt x="6543" y="12613"/>
                  </a:cubicBezTo>
                  <a:cubicBezTo>
                    <a:pt x="6005" y="13255"/>
                    <a:pt x="5288" y="13852"/>
                    <a:pt x="4661" y="14448"/>
                  </a:cubicBezTo>
                  <a:cubicBezTo>
                    <a:pt x="4302" y="14815"/>
                    <a:pt x="3944" y="15227"/>
                    <a:pt x="3585" y="15640"/>
                  </a:cubicBezTo>
                  <a:cubicBezTo>
                    <a:pt x="3495" y="15732"/>
                    <a:pt x="3406" y="15824"/>
                    <a:pt x="3316" y="15915"/>
                  </a:cubicBezTo>
                  <a:cubicBezTo>
                    <a:pt x="3495" y="16190"/>
                    <a:pt x="3764" y="16511"/>
                    <a:pt x="4033" y="16832"/>
                  </a:cubicBezTo>
                  <a:cubicBezTo>
                    <a:pt x="4123" y="16924"/>
                    <a:pt x="4033" y="17016"/>
                    <a:pt x="4123" y="17062"/>
                  </a:cubicBezTo>
                  <a:cubicBezTo>
                    <a:pt x="3944" y="17062"/>
                    <a:pt x="3764" y="17062"/>
                    <a:pt x="3585" y="17062"/>
                  </a:cubicBezTo>
                  <a:cubicBezTo>
                    <a:pt x="3585" y="17016"/>
                    <a:pt x="3495" y="17016"/>
                    <a:pt x="3406" y="17016"/>
                  </a:cubicBezTo>
                  <a:cubicBezTo>
                    <a:pt x="3495" y="17199"/>
                    <a:pt x="3585" y="17383"/>
                    <a:pt x="3675" y="17566"/>
                  </a:cubicBezTo>
                  <a:cubicBezTo>
                    <a:pt x="3854" y="17841"/>
                    <a:pt x="4033" y="18117"/>
                    <a:pt x="4123" y="18392"/>
                  </a:cubicBezTo>
                  <a:cubicBezTo>
                    <a:pt x="4123" y="18392"/>
                    <a:pt x="4123" y="18483"/>
                    <a:pt x="4033" y="18483"/>
                  </a:cubicBezTo>
                  <a:cubicBezTo>
                    <a:pt x="3944" y="18483"/>
                    <a:pt x="3854" y="18483"/>
                    <a:pt x="3854" y="18438"/>
                  </a:cubicBezTo>
                  <a:cubicBezTo>
                    <a:pt x="3675" y="18346"/>
                    <a:pt x="3495" y="18254"/>
                    <a:pt x="3406" y="18117"/>
                  </a:cubicBezTo>
                  <a:cubicBezTo>
                    <a:pt x="3316" y="18117"/>
                    <a:pt x="3316" y="18117"/>
                    <a:pt x="3316" y="18117"/>
                  </a:cubicBezTo>
                  <a:cubicBezTo>
                    <a:pt x="3316" y="18208"/>
                    <a:pt x="3316" y="18300"/>
                    <a:pt x="3316" y="18346"/>
                  </a:cubicBezTo>
                  <a:cubicBezTo>
                    <a:pt x="3316" y="18942"/>
                    <a:pt x="3406" y="19538"/>
                    <a:pt x="3406" y="20134"/>
                  </a:cubicBezTo>
                  <a:cubicBezTo>
                    <a:pt x="3406" y="20180"/>
                    <a:pt x="3316" y="20226"/>
                    <a:pt x="3316" y="20318"/>
                  </a:cubicBezTo>
                  <a:cubicBezTo>
                    <a:pt x="3227" y="20272"/>
                    <a:pt x="3047" y="20226"/>
                    <a:pt x="2958" y="20180"/>
                  </a:cubicBezTo>
                  <a:cubicBezTo>
                    <a:pt x="2868" y="20088"/>
                    <a:pt x="2778" y="19997"/>
                    <a:pt x="2689" y="19859"/>
                  </a:cubicBezTo>
                  <a:cubicBezTo>
                    <a:pt x="2599" y="19951"/>
                    <a:pt x="2599" y="19997"/>
                    <a:pt x="2599" y="20088"/>
                  </a:cubicBezTo>
                  <a:cubicBezTo>
                    <a:pt x="2510" y="20501"/>
                    <a:pt x="2330" y="20960"/>
                    <a:pt x="2241" y="21418"/>
                  </a:cubicBezTo>
                  <a:cubicBezTo>
                    <a:pt x="2241" y="21464"/>
                    <a:pt x="2151" y="21510"/>
                    <a:pt x="2061" y="21556"/>
                  </a:cubicBezTo>
                  <a:cubicBezTo>
                    <a:pt x="2061" y="21510"/>
                    <a:pt x="1972" y="21464"/>
                    <a:pt x="1882" y="21418"/>
                  </a:cubicBezTo>
                  <a:cubicBezTo>
                    <a:pt x="1793" y="20868"/>
                    <a:pt x="1703" y="20318"/>
                    <a:pt x="1524" y="19813"/>
                  </a:cubicBezTo>
                  <a:cubicBezTo>
                    <a:pt x="1255" y="19859"/>
                    <a:pt x="1076" y="19905"/>
                    <a:pt x="896" y="19951"/>
                  </a:cubicBezTo>
                  <a:cubicBezTo>
                    <a:pt x="807" y="19859"/>
                    <a:pt x="717" y="19722"/>
                    <a:pt x="717" y="19630"/>
                  </a:cubicBezTo>
                  <a:cubicBezTo>
                    <a:pt x="717" y="19309"/>
                    <a:pt x="717" y="18988"/>
                    <a:pt x="807" y="18713"/>
                  </a:cubicBezTo>
                  <a:cubicBezTo>
                    <a:pt x="717" y="18713"/>
                    <a:pt x="538" y="18759"/>
                    <a:pt x="448" y="18713"/>
                  </a:cubicBezTo>
                  <a:cubicBezTo>
                    <a:pt x="359" y="18667"/>
                    <a:pt x="359" y="18621"/>
                    <a:pt x="359" y="18529"/>
                  </a:cubicBezTo>
                  <a:cubicBezTo>
                    <a:pt x="448" y="18071"/>
                    <a:pt x="538" y="17658"/>
                    <a:pt x="627" y="17199"/>
                  </a:cubicBezTo>
                  <a:cubicBezTo>
                    <a:pt x="627" y="17153"/>
                    <a:pt x="627" y="17108"/>
                    <a:pt x="627" y="17062"/>
                  </a:cubicBezTo>
                  <a:cubicBezTo>
                    <a:pt x="448" y="17108"/>
                    <a:pt x="269" y="17108"/>
                    <a:pt x="0" y="17153"/>
                  </a:cubicBezTo>
                  <a:cubicBezTo>
                    <a:pt x="90" y="17016"/>
                    <a:pt x="90" y="16924"/>
                    <a:pt x="90" y="16832"/>
                  </a:cubicBezTo>
                  <a:cubicBezTo>
                    <a:pt x="359" y="16466"/>
                    <a:pt x="627" y="16145"/>
                    <a:pt x="896" y="15778"/>
                  </a:cubicBezTo>
                  <a:cubicBezTo>
                    <a:pt x="986" y="15640"/>
                    <a:pt x="986" y="15457"/>
                    <a:pt x="986" y="15319"/>
                  </a:cubicBezTo>
                  <a:cubicBezTo>
                    <a:pt x="986" y="14860"/>
                    <a:pt x="1076" y="14402"/>
                    <a:pt x="1076" y="13943"/>
                  </a:cubicBezTo>
                  <a:cubicBezTo>
                    <a:pt x="1076" y="13852"/>
                    <a:pt x="986" y="13760"/>
                    <a:pt x="986" y="13668"/>
                  </a:cubicBezTo>
                  <a:cubicBezTo>
                    <a:pt x="986" y="13347"/>
                    <a:pt x="986" y="13072"/>
                    <a:pt x="986" y="12751"/>
                  </a:cubicBezTo>
                  <a:cubicBezTo>
                    <a:pt x="986" y="12338"/>
                    <a:pt x="986" y="11971"/>
                    <a:pt x="986" y="11559"/>
                  </a:cubicBezTo>
                  <a:cubicBezTo>
                    <a:pt x="986" y="11283"/>
                    <a:pt x="1076" y="10962"/>
                    <a:pt x="1165" y="10641"/>
                  </a:cubicBezTo>
                  <a:cubicBezTo>
                    <a:pt x="1255" y="10412"/>
                    <a:pt x="1434" y="10229"/>
                    <a:pt x="1972" y="10091"/>
                  </a:cubicBezTo>
                  <a:cubicBezTo>
                    <a:pt x="2420" y="9999"/>
                    <a:pt x="2689" y="9724"/>
                    <a:pt x="3047" y="9587"/>
                  </a:cubicBezTo>
                  <a:cubicBezTo>
                    <a:pt x="3585" y="9311"/>
                    <a:pt x="4123" y="9128"/>
                    <a:pt x="4571" y="8853"/>
                  </a:cubicBezTo>
                  <a:cubicBezTo>
                    <a:pt x="5109" y="8624"/>
                    <a:pt x="5646" y="8302"/>
                    <a:pt x="6184" y="8073"/>
                  </a:cubicBezTo>
                  <a:cubicBezTo>
                    <a:pt x="6543" y="7844"/>
                    <a:pt x="6632" y="7660"/>
                    <a:pt x="6632" y="7385"/>
                  </a:cubicBezTo>
                  <a:cubicBezTo>
                    <a:pt x="6543" y="7110"/>
                    <a:pt x="6722" y="6789"/>
                    <a:pt x="6722" y="6514"/>
                  </a:cubicBezTo>
                  <a:cubicBezTo>
                    <a:pt x="6722" y="6010"/>
                    <a:pt x="6632" y="5459"/>
                    <a:pt x="6632" y="4955"/>
                  </a:cubicBezTo>
                  <a:cubicBezTo>
                    <a:pt x="6632" y="4542"/>
                    <a:pt x="6632" y="4129"/>
                    <a:pt x="6812" y="3762"/>
                  </a:cubicBezTo>
                  <a:cubicBezTo>
                    <a:pt x="6991" y="3304"/>
                    <a:pt x="7260" y="2845"/>
                    <a:pt x="7618" y="2432"/>
                  </a:cubicBezTo>
                  <a:cubicBezTo>
                    <a:pt x="8246" y="1790"/>
                    <a:pt x="8963" y="1194"/>
                    <a:pt x="9680" y="598"/>
                  </a:cubicBezTo>
                  <a:cubicBezTo>
                    <a:pt x="9859" y="415"/>
                    <a:pt x="10128" y="277"/>
                    <a:pt x="10307" y="139"/>
                  </a:cubicBezTo>
                  <a:cubicBezTo>
                    <a:pt x="10666" y="2"/>
                    <a:pt x="11203" y="-44"/>
                    <a:pt x="11651" y="48"/>
                  </a:cubicBezTo>
                  <a:cubicBezTo>
                    <a:pt x="11920" y="139"/>
                    <a:pt x="12189" y="231"/>
                    <a:pt x="12368" y="369"/>
                  </a:cubicBezTo>
                  <a:cubicBezTo>
                    <a:pt x="12817" y="827"/>
                    <a:pt x="13354" y="1286"/>
                    <a:pt x="13802" y="1745"/>
                  </a:cubicBezTo>
                  <a:cubicBezTo>
                    <a:pt x="14609" y="2524"/>
                    <a:pt x="14878" y="3350"/>
                    <a:pt x="14968" y="4221"/>
                  </a:cubicBezTo>
                  <a:cubicBezTo>
                    <a:pt x="15057" y="4634"/>
                    <a:pt x="14968" y="5046"/>
                    <a:pt x="14968" y="5459"/>
                  </a:cubicBezTo>
                  <a:cubicBezTo>
                    <a:pt x="14878" y="6101"/>
                    <a:pt x="14878" y="6743"/>
                    <a:pt x="14968" y="7339"/>
                  </a:cubicBezTo>
                  <a:cubicBezTo>
                    <a:pt x="14968" y="7477"/>
                    <a:pt x="15237" y="7569"/>
                    <a:pt x="15416" y="7660"/>
                  </a:cubicBezTo>
                  <a:cubicBezTo>
                    <a:pt x="16043" y="8165"/>
                    <a:pt x="16760" y="8669"/>
                    <a:pt x="17477" y="9174"/>
                  </a:cubicBezTo>
                  <a:cubicBezTo>
                    <a:pt x="17836" y="9403"/>
                    <a:pt x="18284" y="9632"/>
                    <a:pt x="18642" y="9862"/>
                  </a:cubicBezTo>
                  <a:cubicBezTo>
                    <a:pt x="19180" y="10137"/>
                    <a:pt x="19718" y="10412"/>
                    <a:pt x="20166" y="10687"/>
                  </a:cubicBezTo>
                  <a:cubicBezTo>
                    <a:pt x="20345" y="10825"/>
                    <a:pt x="20345" y="11008"/>
                    <a:pt x="20345" y="11146"/>
                  </a:cubicBezTo>
                  <a:cubicBezTo>
                    <a:pt x="20345" y="11696"/>
                    <a:pt x="20256" y="12201"/>
                    <a:pt x="20345" y="12751"/>
                  </a:cubicBezTo>
                  <a:cubicBezTo>
                    <a:pt x="20345" y="13347"/>
                    <a:pt x="20524" y="13943"/>
                    <a:pt x="20614" y="14539"/>
                  </a:cubicBezTo>
                  <a:cubicBezTo>
                    <a:pt x="20614" y="14769"/>
                    <a:pt x="20704" y="14952"/>
                    <a:pt x="20435" y="15181"/>
                  </a:cubicBezTo>
                  <a:cubicBezTo>
                    <a:pt x="20345" y="15319"/>
                    <a:pt x="20614" y="15502"/>
                    <a:pt x="20793" y="15686"/>
                  </a:cubicBezTo>
                  <a:cubicBezTo>
                    <a:pt x="20973" y="15961"/>
                    <a:pt x="21241" y="16282"/>
                    <a:pt x="21510" y="16557"/>
                  </a:cubicBezTo>
                  <a:cubicBezTo>
                    <a:pt x="21600" y="16603"/>
                    <a:pt x="21510" y="16649"/>
                    <a:pt x="21510" y="16649"/>
                  </a:cubicBezTo>
                  <a:cubicBezTo>
                    <a:pt x="21421" y="16695"/>
                    <a:pt x="21331" y="16695"/>
                    <a:pt x="21241" y="16649"/>
                  </a:cubicBezTo>
                  <a:cubicBezTo>
                    <a:pt x="21152" y="16649"/>
                    <a:pt x="20973" y="16557"/>
                    <a:pt x="20793" y="16557"/>
                  </a:cubicBezTo>
                  <a:cubicBezTo>
                    <a:pt x="20973" y="16832"/>
                    <a:pt x="21062" y="17108"/>
                    <a:pt x="21241" y="17383"/>
                  </a:cubicBezTo>
                  <a:cubicBezTo>
                    <a:pt x="21241" y="17429"/>
                    <a:pt x="21241" y="17429"/>
                    <a:pt x="21241" y="17429"/>
                  </a:cubicBezTo>
                  <a:cubicBezTo>
                    <a:pt x="21241" y="17520"/>
                    <a:pt x="21241" y="17566"/>
                    <a:pt x="21241" y="17612"/>
                  </a:cubicBezTo>
                  <a:cubicBezTo>
                    <a:pt x="21152" y="17612"/>
                    <a:pt x="20973" y="17612"/>
                    <a:pt x="20883" y="17566"/>
                  </a:cubicBezTo>
                  <a:cubicBezTo>
                    <a:pt x="20793" y="17520"/>
                    <a:pt x="20704" y="17474"/>
                    <a:pt x="20614" y="17429"/>
                  </a:cubicBezTo>
                  <a:cubicBezTo>
                    <a:pt x="20614" y="17704"/>
                    <a:pt x="20704" y="17979"/>
                    <a:pt x="20704" y="18254"/>
                  </a:cubicBezTo>
                  <a:cubicBezTo>
                    <a:pt x="20704" y="18529"/>
                    <a:pt x="20793" y="18804"/>
                    <a:pt x="20793" y="19080"/>
                  </a:cubicBezTo>
                  <a:cubicBezTo>
                    <a:pt x="20793" y="19125"/>
                    <a:pt x="20704" y="19171"/>
                    <a:pt x="20614" y="19217"/>
                  </a:cubicBezTo>
                  <a:cubicBezTo>
                    <a:pt x="20524" y="19171"/>
                    <a:pt x="20435" y="19171"/>
                    <a:pt x="20435" y="19125"/>
                  </a:cubicBezTo>
                  <a:cubicBezTo>
                    <a:pt x="20345" y="18988"/>
                    <a:pt x="20256" y="18850"/>
                    <a:pt x="20076" y="18713"/>
                  </a:cubicBezTo>
                  <a:cubicBezTo>
                    <a:pt x="19897" y="19309"/>
                    <a:pt x="19718" y="19905"/>
                    <a:pt x="19539" y="20501"/>
                  </a:cubicBezTo>
                  <a:cubicBezTo>
                    <a:pt x="19449" y="20547"/>
                    <a:pt x="19539" y="20593"/>
                    <a:pt x="19449" y="20593"/>
                  </a:cubicBezTo>
                  <a:cubicBezTo>
                    <a:pt x="19449" y="20639"/>
                    <a:pt x="19359" y="20685"/>
                    <a:pt x="19270" y="20731"/>
                  </a:cubicBezTo>
                  <a:cubicBezTo>
                    <a:pt x="19180" y="20685"/>
                    <a:pt x="19090" y="20639"/>
                    <a:pt x="19090" y="20593"/>
                  </a:cubicBezTo>
                  <a:cubicBezTo>
                    <a:pt x="19090" y="20318"/>
                    <a:pt x="19090" y="20043"/>
                    <a:pt x="19001" y="19767"/>
                  </a:cubicBezTo>
                  <a:cubicBezTo>
                    <a:pt x="19001" y="19584"/>
                    <a:pt x="19001" y="19401"/>
                    <a:pt x="19001" y="19171"/>
                  </a:cubicBezTo>
                  <a:cubicBezTo>
                    <a:pt x="19001" y="19171"/>
                    <a:pt x="18911" y="19171"/>
                    <a:pt x="18911" y="19171"/>
                  </a:cubicBezTo>
                  <a:cubicBezTo>
                    <a:pt x="18822" y="19263"/>
                    <a:pt x="18732" y="19309"/>
                    <a:pt x="18642" y="19355"/>
                  </a:cubicBezTo>
                  <a:cubicBezTo>
                    <a:pt x="18553" y="19309"/>
                    <a:pt x="18463" y="19217"/>
                    <a:pt x="18463" y="19125"/>
                  </a:cubicBezTo>
                  <a:cubicBezTo>
                    <a:pt x="18463" y="18713"/>
                    <a:pt x="18463" y="18254"/>
                    <a:pt x="18373" y="17841"/>
                  </a:cubicBezTo>
                  <a:cubicBezTo>
                    <a:pt x="18373" y="17704"/>
                    <a:pt x="18373" y="17520"/>
                    <a:pt x="18373" y="17383"/>
                  </a:cubicBezTo>
                  <a:cubicBezTo>
                    <a:pt x="18373" y="17383"/>
                    <a:pt x="18373" y="17429"/>
                    <a:pt x="18284" y="17474"/>
                  </a:cubicBezTo>
                  <a:cubicBezTo>
                    <a:pt x="18194" y="17474"/>
                    <a:pt x="18015" y="17520"/>
                    <a:pt x="17925" y="17566"/>
                  </a:cubicBezTo>
                  <a:cubicBezTo>
                    <a:pt x="17836" y="17520"/>
                    <a:pt x="17746" y="17429"/>
                    <a:pt x="17746" y="17337"/>
                  </a:cubicBezTo>
                  <a:cubicBezTo>
                    <a:pt x="17836" y="17016"/>
                    <a:pt x="17925" y="16741"/>
                    <a:pt x="18015" y="16420"/>
                  </a:cubicBezTo>
                  <a:cubicBezTo>
                    <a:pt x="17836" y="16466"/>
                    <a:pt x="17746" y="16466"/>
                    <a:pt x="17656" y="16466"/>
                  </a:cubicBezTo>
                  <a:cubicBezTo>
                    <a:pt x="17477" y="16511"/>
                    <a:pt x="17388" y="16511"/>
                    <a:pt x="17298" y="16466"/>
                  </a:cubicBezTo>
                  <a:cubicBezTo>
                    <a:pt x="17298" y="16466"/>
                    <a:pt x="17298" y="16374"/>
                    <a:pt x="17298" y="16328"/>
                  </a:cubicBezTo>
                  <a:cubicBezTo>
                    <a:pt x="17298" y="16282"/>
                    <a:pt x="17298" y="16236"/>
                    <a:pt x="17388" y="16190"/>
                  </a:cubicBezTo>
                  <a:cubicBezTo>
                    <a:pt x="17746" y="15869"/>
                    <a:pt x="18105" y="15548"/>
                    <a:pt x="18373" y="15273"/>
                  </a:cubicBezTo>
                  <a:cubicBezTo>
                    <a:pt x="17925" y="14952"/>
                    <a:pt x="17477" y="14677"/>
                    <a:pt x="17119" y="14356"/>
                  </a:cubicBezTo>
                  <a:cubicBezTo>
                    <a:pt x="16760" y="14081"/>
                    <a:pt x="16491" y="13760"/>
                    <a:pt x="16222" y="13439"/>
                  </a:cubicBezTo>
                  <a:cubicBezTo>
                    <a:pt x="16043" y="13301"/>
                    <a:pt x="15864" y="13210"/>
                    <a:pt x="15774" y="13118"/>
                  </a:cubicBezTo>
                  <a:cubicBezTo>
                    <a:pt x="15864" y="13531"/>
                    <a:pt x="15954" y="13943"/>
                    <a:pt x="16043" y="14402"/>
                  </a:cubicBezTo>
                  <a:cubicBezTo>
                    <a:pt x="16043" y="14448"/>
                    <a:pt x="15864" y="14539"/>
                    <a:pt x="15774" y="14631"/>
                  </a:cubicBezTo>
                  <a:cubicBezTo>
                    <a:pt x="15954" y="15227"/>
                    <a:pt x="15864" y="15778"/>
                    <a:pt x="15685" y="16328"/>
                  </a:cubicBezTo>
                  <a:cubicBezTo>
                    <a:pt x="15595" y="16374"/>
                    <a:pt x="15595" y="16466"/>
                    <a:pt x="15505" y="16466"/>
                  </a:cubicBezTo>
                  <a:cubicBezTo>
                    <a:pt x="15416" y="16466"/>
                    <a:pt x="15326" y="16420"/>
                    <a:pt x="15237" y="16374"/>
                  </a:cubicBezTo>
                  <a:cubicBezTo>
                    <a:pt x="15147" y="16328"/>
                    <a:pt x="15057" y="16236"/>
                    <a:pt x="14878" y="16099"/>
                  </a:cubicBezTo>
                  <a:cubicBezTo>
                    <a:pt x="14878" y="16190"/>
                    <a:pt x="14878" y="16190"/>
                    <a:pt x="14878" y="16236"/>
                  </a:cubicBezTo>
                  <a:cubicBezTo>
                    <a:pt x="15237" y="16787"/>
                    <a:pt x="14968" y="17337"/>
                    <a:pt x="14968" y="17887"/>
                  </a:cubicBezTo>
                  <a:cubicBezTo>
                    <a:pt x="14968" y="17979"/>
                    <a:pt x="14878" y="18071"/>
                    <a:pt x="14699" y="18117"/>
                  </a:cubicBezTo>
                  <a:cubicBezTo>
                    <a:pt x="14699" y="18162"/>
                    <a:pt x="14520" y="18117"/>
                    <a:pt x="14340" y="18117"/>
                  </a:cubicBezTo>
                  <a:cubicBezTo>
                    <a:pt x="14161" y="18483"/>
                    <a:pt x="14071" y="18942"/>
                    <a:pt x="13802" y="19309"/>
                  </a:cubicBezTo>
                  <a:cubicBezTo>
                    <a:pt x="13534" y="19584"/>
                    <a:pt x="13444" y="19905"/>
                    <a:pt x="13444" y="20180"/>
                  </a:cubicBezTo>
                  <a:cubicBezTo>
                    <a:pt x="13444" y="20226"/>
                    <a:pt x="13354" y="20272"/>
                    <a:pt x="13265" y="20318"/>
                  </a:cubicBezTo>
                  <a:cubicBezTo>
                    <a:pt x="13175" y="20272"/>
                    <a:pt x="13085" y="20226"/>
                    <a:pt x="13085" y="20180"/>
                  </a:cubicBezTo>
                  <a:cubicBezTo>
                    <a:pt x="12996" y="19813"/>
                    <a:pt x="12996" y="19446"/>
                    <a:pt x="12817" y="19080"/>
                  </a:cubicBezTo>
                  <a:cubicBezTo>
                    <a:pt x="12637" y="18621"/>
                    <a:pt x="12368" y="18208"/>
                    <a:pt x="12189" y="17795"/>
                  </a:cubicBezTo>
                  <a:cubicBezTo>
                    <a:pt x="12100" y="17795"/>
                    <a:pt x="12100" y="17795"/>
                    <a:pt x="12100" y="17795"/>
                  </a:cubicBezTo>
                  <a:cubicBezTo>
                    <a:pt x="12100" y="17795"/>
                    <a:pt x="12010" y="17841"/>
                    <a:pt x="12010" y="17841"/>
                  </a:cubicBezTo>
                  <a:cubicBezTo>
                    <a:pt x="11920" y="17887"/>
                    <a:pt x="11831" y="17979"/>
                    <a:pt x="11741" y="18025"/>
                  </a:cubicBezTo>
                  <a:cubicBezTo>
                    <a:pt x="11651" y="17933"/>
                    <a:pt x="11562" y="17841"/>
                    <a:pt x="11562" y="17795"/>
                  </a:cubicBezTo>
                  <a:cubicBezTo>
                    <a:pt x="11562" y="17245"/>
                    <a:pt x="11651" y="16695"/>
                    <a:pt x="11741" y="16145"/>
                  </a:cubicBezTo>
                  <a:cubicBezTo>
                    <a:pt x="11472" y="16145"/>
                    <a:pt x="11562" y="16053"/>
                    <a:pt x="11562" y="15915"/>
                  </a:cubicBezTo>
                  <a:cubicBezTo>
                    <a:pt x="11651" y="15548"/>
                    <a:pt x="11741" y="15181"/>
                    <a:pt x="11920" y="14769"/>
                  </a:cubicBezTo>
                  <a:cubicBezTo>
                    <a:pt x="11920" y="14723"/>
                    <a:pt x="11920" y="14677"/>
                    <a:pt x="11920" y="14539"/>
                  </a:cubicBezTo>
                  <a:cubicBezTo>
                    <a:pt x="11831" y="14585"/>
                    <a:pt x="11831" y="14631"/>
                    <a:pt x="11741" y="14677"/>
                  </a:cubicBezTo>
                  <a:cubicBezTo>
                    <a:pt x="11651" y="14677"/>
                    <a:pt x="11562" y="14677"/>
                    <a:pt x="11472" y="14677"/>
                  </a:cubicBezTo>
                  <a:cubicBezTo>
                    <a:pt x="11472" y="14631"/>
                    <a:pt x="11383" y="14585"/>
                    <a:pt x="11383" y="14539"/>
                  </a:cubicBezTo>
                  <a:cubicBezTo>
                    <a:pt x="11562" y="14127"/>
                    <a:pt x="11651" y="13668"/>
                    <a:pt x="11920" y="13210"/>
                  </a:cubicBezTo>
                  <a:cubicBezTo>
                    <a:pt x="12010" y="13072"/>
                    <a:pt x="12279" y="12888"/>
                    <a:pt x="12458" y="12751"/>
                  </a:cubicBezTo>
                  <a:cubicBezTo>
                    <a:pt x="12548" y="12705"/>
                    <a:pt x="12727" y="12659"/>
                    <a:pt x="12996" y="12659"/>
                  </a:cubicBezTo>
                  <a:cubicBezTo>
                    <a:pt x="12637" y="13072"/>
                    <a:pt x="12368" y="13485"/>
                    <a:pt x="12010" y="13897"/>
                  </a:cubicBezTo>
                  <a:cubicBezTo>
                    <a:pt x="12100" y="13943"/>
                    <a:pt x="12100" y="13943"/>
                    <a:pt x="12189" y="13943"/>
                  </a:cubicBezTo>
                  <a:cubicBezTo>
                    <a:pt x="12279" y="13852"/>
                    <a:pt x="12368" y="13760"/>
                    <a:pt x="12458" y="13668"/>
                  </a:cubicBezTo>
                  <a:cubicBezTo>
                    <a:pt x="12548" y="13576"/>
                    <a:pt x="12727" y="13531"/>
                    <a:pt x="12817" y="13485"/>
                  </a:cubicBezTo>
                  <a:cubicBezTo>
                    <a:pt x="12906" y="13576"/>
                    <a:pt x="12996" y="13622"/>
                    <a:pt x="13085" y="13714"/>
                  </a:cubicBezTo>
                  <a:cubicBezTo>
                    <a:pt x="13085" y="13714"/>
                    <a:pt x="13085" y="13806"/>
                    <a:pt x="12996" y="13852"/>
                  </a:cubicBezTo>
                  <a:cubicBezTo>
                    <a:pt x="12727" y="14356"/>
                    <a:pt x="12458" y="14906"/>
                    <a:pt x="12189" y="15457"/>
                  </a:cubicBezTo>
                  <a:cubicBezTo>
                    <a:pt x="12279" y="15457"/>
                    <a:pt x="12279" y="15457"/>
                    <a:pt x="12279" y="15502"/>
                  </a:cubicBezTo>
                  <a:cubicBezTo>
                    <a:pt x="12458" y="15457"/>
                    <a:pt x="12548" y="15365"/>
                    <a:pt x="12727" y="15365"/>
                  </a:cubicBezTo>
                  <a:cubicBezTo>
                    <a:pt x="12817" y="15319"/>
                    <a:pt x="12996" y="15319"/>
                    <a:pt x="13085" y="15319"/>
                  </a:cubicBezTo>
                  <a:cubicBezTo>
                    <a:pt x="13085" y="15365"/>
                    <a:pt x="13085" y="15457"/>
                    <a:pt x="13085" y="15457"/>
                  </a:cubicBezTo>
                  <a:cubicBezTo>
                    <a:pt x="12189" y="15915"/>
                    <a:pt x="12368" y="16557"/>
                    <a:pt x="12100" y="17062"/>
                  </a:cubicBezTo>
                  <a:cubicBezTo>
                    <a:pt x="12100" y="17108"/>
                    <a:pt x="12100" y="17108"/>
                    <a:pt x="12189" y="17108"/>
                  </a:cubicBezTo>
                  <a:cubicBezTo>
                    <a:pt x="12279" y="17016"/>
                    <a:pt x="12368" y="16924"/>
                    <a:pt x="12548" y="16832"/>
                  </a:cubicBezTo>
                  <a:cubicBezTo>
                    <a:pt x="12548" y="16787"/>
                    <a:pt x="12727" y="16741"/>
                    <a:pt x="12727" y="16787"/>
                  </a:cubicBezTo>
                  <a:cubicBezTo>
                    <a:pt x="12817" y="16787"/>
                    <a:pt x="12906" y="16832"/>
                    <a:pt x="12817" y="16878"/>
                  </a:cubicBezTo>
                  <a:cubicBezTo>
                    <a:pt x="12548" y="17245"/>
                    <a:pt x="12996" y="17566"/>
                    <a:pt x="12996" y="17933"/>
                  </a:cubicBezTo>
                  <a:cubicBezTo>
                    <a:pt x="13085" y="18162"/>
                    <a:pt x="13175" y="18438"/>
                    <a:pt x="13265" y="18667"/>
                  </a:cubicBezTo>
                  <a:cubicBezTo>
                    <a:pt x="13265" y="18667"/>
                    <a:pt x="13265" y="18667"/>
                    <a:pt x="13265" y="18667"/>
                  </a:cubicBezTo>
                  <a:cubicBezTo>
                    <a:pt x="13623" y="18162"/>
                    <a:pt x="14251" y="17704"/>
                    <a:pt x="14161" y="17108"/>
                  </a:cubicBezTo>
                  <a:cubicBezTo>
                    <a:pt x="14161" y="17062"/>
                    <a:pt x="14340" y="16970"/>
                    <a:pt x="14430" y="16924"/>
                  </a:cubicBezTo>
                  <a:cubicBezTo>
                    <a:pt x="14430" y="16511"/>
                    <a:pt x="14430" y="16007"/>
                    <a:pt x="14520" y="15548"/>
                  </a:cubicBezTo>
                  <a:cubicBezTo>
                    <a:pt x="14520" y="15502"/>
                    <a:pt x="14520" y="15457"/>
                    <a:pt x="14609" y="15365"/>
                  </a:cubicBezTo>
                  <a:cubicBezTo>
                    <a:pt x="14699" y="15457"/>
                    <a:pt x="14788" y="15502"/>
                    <a:pt x="14878" y="15548"/>
                  </a:cubicBezTo>
                  <a:cubicBezTo>
                    <a:pt x="15057" y="15640"/>
                    <a:pt x="15147" y="15778"/>
                    <a:pt x="15326" y="15869"/>
                  </a:cubicBezTo>
                  <a:cubicBezTo>
                    <a:pt x="15416" y="15869"/>
                    <a:pt x="15416" y="15869"/>
                    <a:pt x="15505" y="15869"/>
                  </a:cubicBezTo>
                  <a:cubicBezTo>
                    <a:pt x="15505" y="15640"/>
                    <a:pt x="15416" y="15365"/>
                    <a:pt x="15505" y="15136"/>
                  </a:cubicBezTo>
                  <a:cubicBezTo>
                    <a:pt x="15505" y="14769"/>
                    <a:pt x="15147" y="14448"/>
                    <a:pt x="14878" y="14127"/>
                  </a:cubicBezTo>
                  <a:cubicBezTo>
                    <a:pt x="14788" y="14035"/>
                    <a:pt x="14699" y="13897"/>
                    <a:pt x="14699" y="13806"/>
                  </a:cubicBezTo>
                  <a:cubicBezTo>
                    <a:pt x="14699" y="13760"/>
                    <a:pt x="14788" y="13714"/>
                    <a:pt x="14878" y="13714"/>
                  </a:cubicBezTo>
                  <a:cubicBezTo>
                    <a:pt x="14968" y="13668"/>
                    <a:pt x="15057" y="13714"/>
                    <a:pt x="15147" y="13760"/>
                  </a:cubicBezTo>
                  <a:cubicBezTo>
                    <a:pt x="15237" y="13897"/>
                    <a:pt x="15416" y="14035"/>
                    <a:pt x="15505" y="14173"/>
                  </a:cubicBezTo>
                  <a:cubicBezTo>
                    <a:pt x="15505" y="14173"/>
                    <a:pt x="15595" y="14173"/>
                    <a:pt x="15595" y="14173"/>
                  </a:cubicBezTo>
                  <a:cubicBezTo>
                    <a:pt x="15505" y="13897"/>
                    <a:pt x="15505" y="13622"/>
                    <a:pt x="15326" y="13393"/>
                  </a:cubicBezTo>
                  <a:cubicBezTo>
                    <a:pt x="15147" y="13118"/>
                    <a:pt x="14878" y="12888"/>
                    <a:pt x="14699" y="12659"/>
                  </a:cubicBezTo>
                  <a:cubicBezTo>
                    <a:pt x="14520" y="12659"/>
                    <a:pt x="14430" y="12705"/>
                    <a:pt x="14340" y="12659"/>
                  </a:cubicBezTo>
                  <a:cubicBezTo>
                    <a:pt x="13713" y="12659"/>
                    <a:pt x="12996" y="12613"/>
                    <a:pt x="12368" y="12522"/>
                  </a:cubicBezTo>
                  <a:cubicBezTo>
                    <a:pt x="11651" y="12476"/>
                    <a:pt x="10934" y="12567"/>
                    <a:pt x="10217" y="12613"/>
                  </a:cubicBezTo>
                  <a:cubicBezTo>
                    <a:pt x="10307" y="12751"/>
                    <a:pt x="10397" y="12888"/>
                    <a:pt x="10576" y="12980"/>
                  </a:cubicBezTo>
                  <a:cubicBezTo>
                    <a:pt x="11114" y="13301"/>
                    <a:pt x="11114" y="13714"/>
                    <a:pt x="11203" y="14127"/>
                  </a:cubicBezTo>
                  <a:cubicBezTo>
                    <a:pt x="11293" y="14264"/>
                    <a:pt x="11293" y="14448"/>
                    <a:pt x="11293" y="14585"/>
                  </a:cubicBezTo>
                  <a:cubicBezTo>
                    <a:pt x="11293" y="14723"/>
                    <a:pt x="11203" y="14815"/>
                    <a:pt x="10934" y="14860"/>
                  </a:cubicBezTo>
                  <a:cubicBezTo>
                    <a:pt x="11024" y="15227"/>
                    <a:pt x="11114" y="15594"/>
                    <a:pt x="11114" y="15961"/>
                  </a:cubicBezTo>
                  <a:cubicBezTo>
                    <a:pt x="11114" y="16190"/>
                    <a:pt x="10934" y="16236"/>
                    <a:pt x="10576" y="16145"/>
                  </a:cubicBezTo>
                  <a:cubicBezTo>
                    <a:pt x="10576" y="16649"/>
                    <a:pt x="10576" y="17108"/>
                    <a:pt x="10576" y="17566"/>
                  </a:cubicBezTo>
                  <a:cubicBezTo>
                    <a:pt x="10576" y="17612"/>
                    <a:pt x="10576" y="17704"/>
                    <a:pt x="10486" y="17750"/>
                  </a:cubicBezTo>
                  <a:cubicBezTo>
                    <a:pt x="10486" y="17795"/>
                    <a:pt x="10397" y="17841"/>
                    <a:pt x="10307" y="17841"/>
                  </a:cubicBezTo>
                  <a:cubicBezTo>
                    <a:pt x="10217" y="17841"/>
                    <a:pt x="10128" y="17841"/>
                    <a:pt x="10128" y="17795"/>
                  </a:cubicBezTo>
                  <a:cubicBezTo>
                    <a:pt x="10038" y="17704"/>
                    <a:pt x="9949" y="17612"/>
                    <a:pt x="9859" y="17520"/>
                  </a:cubicBezTo>
                  <a:close/>
                  <a:moveTo>
                    <a:pt x="12279" y="4588"/>
                  </a:moveTo>
                  <a:cubicBezTo>
                    <a:pt x="12458" y="4404"/>
                    <a:pt x="12368" y="4404"/>
                    <a:pt x="12010" y="4359"/>
                  </a:cubicBezTo>
                  <a:cubicBezTo>
                    <a:pt x="11741" y="4313"/>
                    <a:pt x="11651" y="4313"/>
                    <a:pt x="11472" y="4450"/>
                  </a:cubicBezTo>
                  <a:cubicBezTo>
                    <a:pt x="11293" y="4542"/>
                    <a:pt x="11114" y="4634"/>
                    <a:pt x="10934" y="4771"/>
                  </a:cubicBezTo>
                  <a:cubicBezTo>
                    <a:pt x="10486" y="5138"/>
                    <a:pt x="10038" y="5459"/>
                    <a:pt x="9590" y="5826"/>
                  </a:cubicBezTo>
                  <a:cubicBezTo>
                    <a:pt x="9321" y="5826"/>
                    <a:pt x="9411" y="5734"/>
                    <a:pt x="9500" y="5688"/>
                  </a:cubicBezTo>
                  <a:cubicBezTo>
                    <a:pt x="9949" y="5322"/>
                    <a:pt x="10397" y="4909"/>
                    <a:pt x="10845" y="4542"/>
                  </a:cubicBezTo>
                  <a:cubicBezTo>
                    <a:pt x="11024" y="4450"/>
                    <a:pt x="11114" y="4404"/>
                    <a:pt x="11293" y="4313"/>
                  </a:cubicBezTo>
                  <a:cubicBezTo>
                    <a:pt x="10845" y="4221"/>
                    <a:pt x="10576" y="4313"/>
                    <a:pt x="10397" y="4496"/>
                  </a:cubicBezTo>
                  <a:cubicBezTo>
                    <a:pt x="10128" y="4725"/>
                    <a:pt x="9769" y="4955"/>
                    <a:pt x="9500" y="5184"/>
                  </a:cubicBezTo>
                  <a:cubicBezTo>
                    <a:pt x="9411" y="5184"/>
                    <a:pt x="9411" y="5230"/>
                    <a:pt x="9411" y="5230"/>
                  </a:cubicBezTo>
                  <a:cubicBezTo>
                    <a:pt x="9411" y="5459"/>
                    <a:pt x="9411" y="5643"/>
                    <a:pt x="9411" y="5872"/>
                  </a:cubicBezTo>
                  <a:cubicBezTo>
                    <a:pt x="9500" y="5872"/>
                    <a:pt x="9500" y="5826"/>
                    <a:pt x="9590" y="5826"/>
                  </a:cubicBezTo>
                  <a:cubicBezTo>
                    <a:pt x="9859" y="5826"/>
                    <a:pt x="10128" y="5780"/>
                    <a:pt x="10307" y="5643"/>
                  </a:cubicBezTo>
                  <a:cubicBezTo>
                    <a:pt x="10576" y="5505"/>
                    <a:pt x="10755" y="5322"/>
                    <a:pt x="11024" y="5138"/>
                  </a:cubicBezTo>
                  <a:cubicBezTo>
                    <a:pt x="11293" y="4955"/>
                    <a:pt x="11651" y="4771"/>
                    <a:pt x="12010" y="4588"/>
                  </a:cubicBezTo>
                  <a:cubicBezTo>
                    <a:pt x="12010" y="4542"/>
                    <a:pt x="12189" y="4542"/>
                    <a:pt x="12279" y="4542"/>
                  </a:cubicBezTo>
                  <a:cubicBezTo>
                    <a:pt x="12279" y="4542"/>
                    <a:pt x="12279" y="4588"/>
                    <a:pt x="12279" y="4588"/>
                  </a:cubicBezTo>
                  <a:cubicBezTo>
                    <a:pt x="12189" y="4634"/>
                    <a:pt x="12189" y="4725"/>
                    <a:pt x="12100" y="4725"/>
                  </a:cubicBezTo>
                  <a:cubicBezTo>
                    <a:pt x="11741" y="4955"/>
                    <a:pt x="11383" y="5138"/>
                    <a:pt x="11114" y="5367"/>
                  </a:cubicBezTo>
                  <a:cubicBezTo>
                    <a:pt x="10934" y="5459"/>
                    <a:pt x="10845" y="5551"/>
                    <a:pt x="10666" y="5688"/>
                  </a:cubicBezTo>
                  <a:cubicBezTo>
                    <a:pt x="11383" y="5597"/>
                    <a:pt x="11383" y="5597"/>
                    <a:pt x="11831" y="5322"/>
                  </a:cubicBezTo>
                  <a:cubicBezTo>
                    <a:pt x="11920" y="5230"/>
                    <a:pt x="12010" y="5138"/>
                    <a:pt x="12100" y="5092"/>
                  </a:cubicBezTo>
                  <a:cubicBezTo>
                    <a:pt x="12368" y="4955"/>
                    <a:pt x="12458" y="4771"/>
                    <a:pt x="12279" y="4588"/>
                  </a:cubicBezTo>
                  <a:close/>
                  <a:moveTo>
                    <a:pt x="10576" y="12246"/>
                  </a:moveTo>
                  <a:cubicBezTo>
                    <a:pt x="11383" y="12246"/>
                    <a:pt x="12189" y="12246"/>
                    <a:pt x="12906" y="12246"/>
                  </a:cubicBezTo>
                  <a:cubicBezTo>
                    <a:pt x="12906" y="12246"/>
                    <a:pt x="12906" y="12201"/>
                    <a:pt x="12906" y="12201"/>
                  </a:cubicBezTo>
                  <a:cubicBezTo>
                    <a:pt x="12548" y="12155"/>
                    <a:pt x="12189" y="11971"/>
                    <a:pt x="12189" y="11834"/>
                  </a:cubicBezTo>
                  <a:cubicBezTo>
                    <a:pt x="12189" y="11650"/>
                    <a:pt x="12637" y="11467"/>
                    <a:pt x="13085" y="11421"/>
                  </a:cubicBezTo>
                  <a:cubicBezTo>
                    <a:pt x="13444" y="11375"/>
                    <a:pt x="13623" y="11467"/>
                    <a:pt x="13713" y="11650"/>
                  </a:cubicBezTo>
                  <a:cubicBezTo>
                    <a:pt x="13892" y="11880"/>
                    <a:pt x="13802" y="11971"/>
                    <a:pt x="13175" y="12201"/>
                  </a:cubicBezTo>
                  <a:cubicBezTo>
                    <a:pt x="13713" y="12201"/>
                    <a:pt x="14071" y="12201"/>
                    <a:pt x="14520" y="12201"/>
                  </a:cubicBezTo>
                  <a:cubicBezTo>
                    <a:pt x="14430" y="12109"/>
                    <a:pt x="14430" y="11971"/>
                    <a:pt x="14430" y="11880"/>
                  </a:cubicBezTo>
                  <a:cubicBezTo>
                    <a:pt x="14430" y="11329"/>
                    <a:pt x="14430" y="11329"/>
                    <a:pt x="13265" y="11329"/>
                  </a:cubicBezTo>
                  <a:cubicBezTo>
                    <a:pt x="11562" y="11329"/>
                    <a:pt x="9769" y="11329"/>
                    <a:pt x="8066" y="11329"/>
                  </a:cubicBezTo>
                  <a:cubicBezTo>
                    <a:pt x="7977" y="11329"/>
                    <a:pt x="7798" y="11375"/>
                    <a:pt x="7798" y="11421"/>
                  </a:cubicBezTo>
                  <a:cubicBezTo>
                    <a:pt x="7439" y="11650"/>
                    <a:pt x="7170" y="11925"/>
                    <a:pt x="6901" y="12201"/>
                  </a:cubicBezTo>
                  <a:cubicBezTo>
                    <a:pt x="6901" y="12201"/>
                    <a:pt x="6991" y="12201"/>
                    <a:pt x="6991" y="12246"/>
                  </a:cubicBezTo>
                  <a:cubicBezTo>
                    <a:pt x="7170" y="12063"/>
                    <a:pt x="7439" y="11880"/>
                    <a:pt x="7618" y="11696"/>
                  </a:cubicBezTo>
                  <a:cubicBezTo>
                    <a:pt x="7887" y="11421"/>
                    <a:pt x="7887" y="11421"/>
                    <a:pt x="8335" y="11467"/>
                  </a:cubicBezTo>
                  <a:cubicBezTo>
                    <a:pt x="8783" y="11559"/>
                    <a:pt x="8873" y="11650"/>
                    <a:pt x="8873" y="11880"/>
                  </a:cubicBezTo>
                  <a:cubicBezTo>
                    <a:pt x="8783" y="12109"/>
                    <a:pt x="8604" y="12201"/>
                    <a:pt x="8156" y="12201"/>
                  </a:cubicBezTo>
                  <a:cubicBezTo>
                    <a:pt x="8156" y="12201"/>
                    <a:pt x="8066" y="12201"/>
                    <a:pt x="7887" y="12201"/>
                  </a:cubicBezTo>
                  <a:cubicBezTo>
                    <a:pt x="7977" y="12246"/>
                    <a:pt x="8066" y="12292"/>
                    <a:pt x="8066" y="12292"/>
                  </a:cubicBezTo>
                  <a:cubicBezTo>
                    <a:pt x="8604" y="12292"/>
                    <a:pt x="9052" y="12338"/>
                    <a:pt x="9590" y="12292"/>
                  </a:cubicBezTo>
                  <a:cubicBezTo>
                    <a:pt x="9949" y="12292"/>
                    <a:pt x="10307" y="12246"/>
                    <a:pt x="10666" y="12246"/>
                  </a:cubicBezTo>
                  <a:lnTo>
                    <a:pt x="10576" y="12246"/>
                  </a:lnTo>
                  <a:close/>
                  <a:moveTo>
                    <a:pt x="14520" y="10550"/>
                  </a:moveTo>
                  <a:cubicBezTo>
                    <a:pt x="14520" y="10274"/>
                    <a:pt x="14430" y="10045"/>
                    <a:pt x="14520" y="9770"/>
                  </a:cubicBezTo>
                  <a:cubicBezTo>
                    <a:pt x="14520" y="9311"/>
                    <a:pt x="14609" y="8853"/>
                    <a:pt x="14520" y="8348"/>
                  </a:cubicBezTo>
                  <a:cubicBezTo>
                    <a:pt x="14520" y="7431"/>
                    <a:pt x="14430" y="6514"/>
                    <a:pt x="14430" y="5597"/>
                  </a:cubicBezTo>
                  <a:cubicBezTo>
                    <a:pt x="14430" y="5046"/>
                    <a:pt x="14520" y="4542"/>
                    <a:pt x="14520" y="3992"/>
                  </a:cubicBezTo>
                  <a:cubicBezTo>
                    <a:pt x="14520" y="3395"/>
                    <a:pt x="14340" y="2753"/>
                    <a:pt x="13802" y="2203"/>
                  </a:cubicBezTo>
                  <a:cubicBezTo>
                    <a:pt x="13354" y="1607"/>
                    <a:pt x="12727" y="1057"/>
                    <a:pt x="12100" y="506"/>
                  </a:cubicBezTo>
                  <a:cubicBezTo>
                    <a:pt x="11920" y="369"/>
                    <a:pt x="11741" y="277"/>
                    <a:pt x="11472" y="231"/>
                  </a:cubicBezTo>
                  <a:cubicBezTo>
                    <a:pt x="11203" y="139"/>
                    <a:pt x="10845" y="139"/>
                    <a:pt x="10576" y="277"/>
                  </a:cubicBezTo>
                  <a:cubicBezTo>
                    <a:pt x="10307" y="415"/>
                    <a:pt x="10128" y="552"/>
                    <a:pt x="9859" y="736"/>
                  </a:cubicBezTo>
                  <a:cubicBezTo>
                    <a:pt x="9411" y="1057"/>
                    <a:pt x="9052" y="1424"/>
                    <a:pt x="8604" y="1745"/>
                  </a:cubicBezTo>
                  <a:cubicBezTo>
                    <a:pt x="8604" y="1790"/>
                    <a:pt x="8515" y="1882"/>
                    <a:pt x="8515" y="1928"/>
                  </a:cubicBezTo>
                  <a:cubicBezTo>
                    <a:pt x="8783" y="1928"/>
                    <a:pt x="8783" y="1928"/>
                    <a:pt x="8694" y="2066"/>
                  </a:cubicBezTo>
                  <a:cubicBezTo>
                    <a:pt x="8425" y="2249"/>
                    <a:pt x="8156" y="2478"/>
                    <a:pt x="7887" y="2662"/>
                  </a:cubicBezTo>
                  <a:cubicBezTo>
                    <a:pt x="8246" y="2662"/>
                    <a:pt x="8335" y="2753"/>
                    <a:pt x="8246" y="2845"/>
                  </a:cubicBezTo>
                  <a:cubicBezTo>
                    <a:pt x="7977" y="3120"/>
                    <a:pt x="7618" y="3395"/>
                    <a:pt x="7349" y="3671"/>
                  </a:cubicBezTo>
                  <a:cubicBezTo>
                    <a:pt x="7260" y="3717"/>
                    <a:pt x="7170" y="3762"/>
                    <a:pt x="7170" y="3854"/>
                  </a:cubicBezTo>
                  <a:cubicBezTo>
                    <a:pt x="7170" y="3992"/>
                    <a:pt x="7170" y="4175"/>
                    <a:pt x="7170" y="4313"/>
                  </a:cubicBezTo>
                  <a:cubicBezTo>
                    <a:pt x="7260" y="4267"/>
                    <a:pt x="7260" y="4175"/>
                    <a:pt x="7349" y="4129"/>
                  </a:cubicBezTo>
                  <a:cubicBezTo>
                    <a:pt x="7529" y="3900"/>
                    <a:pt x="7708" y="3671"/>
                    <a:pt x="7887" y="3441"/>
                  </a:cubicBezTo>
                  <a:cubicBezTo>
                    <a:pt x="7977" y="3395"/>
                    <a:pt x="8066" y="3350"/>
                    <a:pt x="8156" y="3350"/>
                  </a:cubicBezTo>
                  <a:cubicBezTo>
                    <a:pt x="8156" y="3395"/>
                    <a:pt x="8246" y="3441"/>
                    <a:pt x="8246" y="3487"/>
                  </a:cubicBezTo>
                  <a:cubicBezTo>
                    <a:pt x="7977" y="3808"/>
                    <a:pt x="7708" y="4129"/>
                    <a:pt x="7349" y="4404"/>
                  </a:cubicBezTo>
                  <a:cubicBezTo>
                    <a:pt x="7170" y="4634"/>
                    <a:pt x="7080" y="4725"/>
                    <a:pt x="7170" y="5046"/>
                  </a:cubicBezTo>
                  <a:cubicBezTo>
                    <a:pt x="7349" y="4680"/>
                    <a:pt x="7887" y="4450"/>
                    <a:pt x="7887" y="4083"/>
                  </a:cubicBezTo>
                  <a:cubicBezTo>
                    <a:pt x="7887" y="4038"/>
                    <a:pt x="7977" y="3992"/>
                    <a:pt x="7977" y="3992"/>
                  </a:cubicBezTo>
                  <a:cubicBezTo>
                    <a:pt x="8335" y="3900"/>
                    <a:pt x="8604" y="3808"/>
                    <a:pt x="8873" y="3762"/>
                  </a:cubicBezTo>
                  <a:cubicBezTo>
                    <a:pt x="9321" y="3671"/>
                    <a:pt x="9769" y="3625"/>
                    <a:pt x="10217" y="3625"/>
                  </a:cubicBezTo>
                  <a:cubicBezTo>
                    <a:pt x="11024" y="3579"/>
                    <a:pt x="11920" y="3533"/>
                    <a:pt x="12727" y="3671"/>
                  </a:cubicBezTo>
                  <a:cubicBezTo>
                    <a:pt x="13713" y="3900"/>
                    <a:pt x="13802" y="3946"/>
                    <a:pt x="13713" y="4359"/>
                  </a:cubicBezTo>
                  <a:cubicBezTo>
                    <a:pt x="13713" y="5138"/>
                    <a:pt x="13623" y="5872"/>
                    <a:pt x="13623" y="6606"/>
                  </a:cubicBezTo>
                  <a:cubicBezTo>
                    <a:pt x="13623" y="6881"/>
                    <a:pt x="13534" y="6927"/>
                    <a:pt x="13085" y="6835"/>
                  </a:cubicBezTo>
                  <a:cubicBezTo>
                    <a:pt x="12368" y="6652"/>
                    <a:pt x="11651" y="6560"/>
                    <a:pt x="10845" y="6606"/>
                  </a:cubicBezTo>
                  <a:cubicBezTo>
                    <a:pt x="10128" y="6652"/>
                    <a:pt x="9321" y="6743"/>
                    <a:pt x="8604" y="6835"/>
                  </a:cubicBezTo>
                  <a:cubicBezTo>
                    <a:pt x="8066" y="6927"/>
                    <a:pt x="7887" y="6881"/>
                    <a:pt x="7887" y="6652"/>
                  </a:cubicBezTo>
                  <a:cubicBezTo>
                    <a:pt x="7170" y="7294"/>
                    <a:pt x="7080" y="7431"/>
                    <a:pt x="7260" y="7706"/>
                  </a:cubicBezTo>
                  <a:cubicBezTo>
                    <a:pt x="7349" y="7523"/>
                    <a:pt x="7529" y="7294"/>
                    <a:pt x="7708" y="7064"/>
                  </a:cubicBezTo>
                  <a:cubicBezTo>
                    <a:pt x="7708" y="7064"/>
                    <a:pt x="7887" y="7018"/>
                    <a:pt x="7887" y="7018"/>
                  </a:cubicBezTo>
                  <a:cubicBezTo>
                    <a:pt x="7977" y="7064"/>
                    <a:pt x="7977" y="7110"/>
                    <a:pt x="7977" y="7156"/>
                  </a:cubicBezTo>
                  <a:cubicBezTo>
                    <a:pt x="7798" y="7385"/>
                    <a:pt x="7529" y="7660"/>
                    <a:pt x="7349" y="7936"/>
                  </a:cubicBezTo>
                  <a:cubicBezTo>
                    <a:pt x="7260" y="8027"/>
                    <a:pt x="7170" y="8165"/>
                    <a:pt x="7080" y="8302"/>
                  </a:cubicBezTo>
                  <a:cubicBezTo>
                    <a:pt x="7080" y="8302"/>
                    <a:pt x="7170" y="8302"/>
                    <a:pt x="7170" y="8302"/>
                  </a:cubicBezTo>
                  <a:cubicBezTo>
                    <a:pt x="7439" y="8073"/>
                    <a:pt x="7618" y="7798"/>
                    <a:pt x="7798" y="7569"/>
                  </a:cubicBezTo>
                  <a:cubicBezTo>
                    <a:pt x="7887" y="7523"/>
                    <a:pt x="7977" y="7477"/>
                    <a:pt x="8066" y="7431"/>
                  </a:cubicBezTo>
                  <a:cubicBezTo>
                    <a:pt x="8066" y="7477"/>
                    <a:pt x="8156" y="7569"/>
                    <a:pt x="8156" y="7615"/>
                  </a:cubicBezTo>
                  <a:cubicBezTo>
                    <a:pt x="7887" y="7890"/>
                    <a:pt x="7708" y="8211"/>
                    <a:pt x="7349" y="8486"/>
                  </a:cubicBezTo>
                  <a:cubicBezTo>
                    <a:pt x="7080" y="8669"/>
                    <a:pt x="7170" y="8899"/>
                    <a:pt x="7080" y="9128"/>
                  </a:cubicBezTo>
                  <a:cubicBezTo>
                    <a:pt x="7349" y="8853"/>
                    <a:pt x="7529" y="8532"/>
                    <a:pt x="7798" y="8257"/>
                  </a:cubicBezTo>
                  <a:cubicBezTo>
                    <a:pt x="7887" y="8119"/>
                    <a:pt x="8246" y="8073"/>
                    <a:pt x="8425" y="8165"/>
                  </a:cubicBezTo>
                  <a:cubicBezTo>
                    <a:pt x="8515" y="8165"/>
                    <a:pt x="8515" y="8211"/>
                    <a:pt x="8515" y="8211"/>
                  </a:cubicBezTo>
                  <a:cubicBezTo>
                    <a:pt x="8515" y="8257"/>
                    <a:pt x="8425" y="8257"/>
                    <a:pt x="8335" y="8302"/>
                  </a:cubicBezTo>
                  <a:cubicBezTo>
                    <a:pt x="8335" y="8302"/>
                    <a:pt x="8246" y="8257"/>
                    <a:pt x="8156" y="8257"/>
                  </a:cubicBezTo>
                  <a:cubicBezTo>
                    <a:pt x="7977" y="8440"/>
                    <a:pt x="7887" y="8578"/>
                    <a:pt x="7798" y="8715"/>
                  </a:cubicBezTo>
                  <a:cubicBezTo>
                    <a:pt x="7618" y="8899"/>
                    <a:pt x="7529" y="9082"/>
                    <a:pt x="7260" y="9220"/>
                  </a:cubicBezTo>
                  <a:cubicBezTo>
                    <a:pt x="6991" y="9357"/>
                    <a:pt x="7080" y="9495"/>
                    <a:pt x="7080" y="9678"/>
                  </a:cubicBezTo>
                  <a:cubicBezTo>
                    <a:pt x="7260" y="9449"/>
                    <a:pt x="7439" y="9266"/>
                    <a:pt x="7618" y="9082"/>
                  </a:cubicBezTo>
                  <a:cubicBezTo>
                    <a:pt x="7618" y="9036"/>
                    <a:pt x="7798" y="8990"/>
                    <a:pt x="7887" y="8945"/>
                  </a:cubicBezTo>
                  <a:cubicBezTo>
                    <a:pt x="7887" y="8990"/>
                    <a:pt x="7977" y="9082"/>
                    <a:pt x="7887" y="9128"/>
                  </a:cubicBezTo>
                  <a:cubicBezTo>
                    <a:pt x="7618" y="9403"/>
                    <a:pt x="7349" y="9678"/>
                    <a:pt x="7170" y="9953"/>
                  </a:cubicBezTo>
                  <a:cubicBezTo>
                    <a:pt x="6991" y="10091"/>
                    <a:pt x="6991" y="10229"/>
                    <a:pt x="6812" y="10366"/>
                  </a:cubicBezTo>
                  <a:cubicBezTo>
                    <a:pt x="6901" y="10366"/>
                    <a:pt x="6991" y="10366"/>
                    <a:pt x="6991" y="10412"/>
                  </a:cubicBezTo>
                  <a:cubicBezTo>
                    <a:pt x="7170" y="10183"/>
                    <a:pt x="7349" y="9999"/>
                    <a:pt x="7529" y="9816"/>
                  </a:cubicBezTo>
                  <a:cubicBezTo>
                    <a:pt x="7618" y="9770"/>
                    <a:pt x="7708" y="9724"/>
                    <a:pt x="7798" y="9724"/>
                  </a:cubicBezTo>
                  <a:cubicBezTo>
                    <a:pt x="7798" y="9770"/>
                    <a:pt x="7887" y="9816"/>
                    <a:pt x="7887" y="9862"/>
                  </a:cubicBezTo>
                  <a:cubicBezTo>
                    <a:pt x="7798" y="9953"/>
                    <a:pt x="7708" y="9999"/>
                    <a:pt x="7708" y="10091"/>
                  </a:cubicBezTo>
                  <a:cubicBezTo>
                    <a:pt x="7529" y="10274"/>
                    <a:pt x="7260" y="10458"/>
                    <a:pt x="7080" y="10595"/>
                  </a:cubicBezTo>
                  <a:cubicBezTo>
                    <a:pt x="7080" y="10641"/>
                    <a:pt x="7080" y="10641"/>
                    <a:pt x="7080" y="10687"/>
                  </a:cubicBezTo>
                  <a:cubicBezTo>
                    <a:pt x="7170" y="10687"/>
                    <a:pt x="7260" y="10687"/>
                    <a:pt x="7439" y="10687"/>
                  </a:cubicBezTo>
                  <a:cubicBezTo>
                    <a:pt x="7439" y="10595"/>
                    <a:pt x="7439" y="10504"/>
                    <a:pt x="7529" y="10412"/>
                  </a:cubicBezTo>
                  <a:cubicBezTo>
                    <a:pt x="7529" y="10366"/>
                    <a:pt x="7708" y="10366"/>
                    <a:pt x="7798" y="10320"/>
                  </a:cubicBezTo>
                  <a:cubicBezTo>
                    <a:pt x="7798" y="10366"/>
                    <a:pt x="7887" y="10412"/>
                    <a:pt x="7798" y="10458"/>
                  </a:cubicBezTo>
                  <a:cubicBezTo>
                    <a:pt x="7798" y="10550"/>
                    <a:pt x="7798" y="10595"/>
                    <a:pt x="7708" y="10687"/>
                  </a:cubicBezTo>
                  <a:cubicBezTo>
                    <a:pt x="10038" y="10641"/>
                    <a:pt x="12189" y="10595"/>
                    <a:pt x="14520" y="10550"/>
                  </a:cubicBezTo>
                  <a:close/>
                  <a:moveTo>
                    <a:pt x="3137" y="15640"/>
                  </a:moveTo>
                  <a:cubicBezTo>
                    <a:pt x="3137" y="15640"/>
                    <a:pt x="3227" y="15548"/>
                    <a:pt x="3227" y="15502"/>
                  </a:cubicBezTo>
                  <a:cubicBezTo>
                    <a:pt x="3406" y="15227"/>
                    <a:pt x="3495" y="14952"/>
                    <a:pt x="3675" y="14723"/>
                  </a:cubicBezTo>
                  <a:cubicBezTo>
                    <a:pt x="4033" y="14402"/>
                    <a:pt x="4212" y="14035"/>
                    <a:pt x="4750" y="13714"/>
                  </a:cubicBezTo>
                  <a:cubicBezTo>
                    <a:pt x="5198" y="13439"/>
                    <a:pt x="5467" y="13072"/>
                    <a:pt x="5915" y="12751"/>
                  </a:cubicBezTo>
                  <a:cubicBezTo>
                    <a:pt x="6095" y="12567"/>
                    <a:pt x="6363" y="12384"/>
                    <a:pt x="6543" y="12201"/>
                  </a:cubicBezTo>
                  <a:cubicBezTo>
                    <a:pt x="6632" y="11971"/>
                    <a:pt x="6632" y="11742"/>
                    <a:pt x="6632" y="11513"/>
                  </a:cubicBezTo>
                  <a:cubicBezTo>
                    <a:pt x="6632" y="11192"/>
                    <a:pt x="6543" y="10917"/>
                    <a:pt x="6543" y="10595"/>
                  </a:cubicBezTo>
                  <a:cubicBezTo>
                    <a:pt x="6543" y="9999"/>
                    <a:pt x="6632" y="9403"/>
                    <a:pt x="6632" y="8807"/>
                  </a:cubicBezTo>
                  <a:cubicBezTo>
                    <a:pt x="6632" y="8578"/>
                    <a:pt x="6632" y="8394"/>
                    <a:pt x="6632" y="8211"/>
                  </a:cubicBezTo>
                  <a:cubicBezTo>
                    <a:pt x="6543" y="8211"/>
                    <a:pt x="6543" y="8165"/>
                    <a:pt x="6543" y="8165"/>
                  </a:cubicBezTo>
                  <a:cubicBezTo>
                    <a:pt x="6005" y="8715"/>
                    <a:pt x="5019" y="9036"/>
                    <a:pt x="4212" y="9449"/>
                  </a:cubicBezTo>
                  <a:cubicBezTo>
                    <a:pt x="3495" y="9770"/>
                    <a:pt x="2778" y="10091"/>
                    <a:pt x="2061" y="10412"/>
                  </a:cubicBezTo>
                  <a:cubicBezTo>
                    <a:pt x="2061" y="10412"/>
                    <a:pt x="1972" y="10458"/>
                    <a:pt x="1972" y="10458"/>
                  </a:cubicBezTo>
                  <a:cubicBezTo>
                    <a:pt x="1613" y="10550"/>
                    <a:pt x="1434" y="10687"/>
                    <a:pt x="1524" y="10917"/>
                  </a:cubicBezTo>
                  <a:cubicBezTo>
                    <a:pt x="1524" y="11146"/>
                    <a:pt x="1524" y="11375"/>
                    <a:pt x="1524" y="11604"/>
                  </a:cubicBezTo>
                  <a:cubicBezTo>
                    <a:pt x="1524" y="11971"/>
                    <a:pt x="1524" y="12338"/>
                    <a:pt x="1524" y="12751"/>
                  </a:cubicBezTo>
                  <a:cubicBezTo>
                    <a:pt x="1524" y="13255"/>
                    <a:pt x="1613" y="13760"/>
                    <a:pt x="1613" y="14310"/>
                  </a:cubicBezTo>
                  <a:cubicBezTo>
                    <a:pt x="1703" y="14494"/>
                    <a:pt x="1613" y="14723"/>
                    <a:pt x="1613" y="14906"/>
                  </a:cubicBezTo>
                  <a:cubicBezTo>
                    <a:pt x="1613" y="15181"/>
                    <a:pt x="1703" y="15411"/>
                    <a:pt x="1793" y="15640"/>
                  </a:cubicBezTo>
                  <a:cubicBezTo>
                    <a:pt x="2241" y="15640"/>
                    <a:pt x="2689" y="15640"/>
                    <a:pt x="3137" y="15640"/>
                  </a:cubicBezTo>
                  <a:close/>
                  <a:moveTo>
                    <a:pt x="15237" y="8211"/>
                  </a:moveTo>
                  <a:cubicBezTo>
                    <a:pt x="15237" y="8211"/>
                    <a:pt x="15147" y="8257"/>
                    <a:pt x="15147" y="8257"/>
                  </a:cubicBezTo>
                  <a:cubicBezTo>
                    <a:pt x="15147" y="8761"/>
                    <a:pt x="15147" y="9311"/>
                    <a:pt x="15147" y="9816"/>
                  </a:cubicBezTo>
                  <a:cubicBezTo>
                    <a:pt x="15147" y="10274"/>
                    <a:pt x="15057" y="10733"/>
                    <a:pt x="15057" y="11192"/>
                  </a:cubicBezTo>
                  <a:cubicBezTo>
                    <a:pt x="14968" y="11742"/>
                    <a:pt x="14878" y="12292"/>
                    <a:pt x="15774" y="12705"/>
                  </a:cubicBezTo>
                  <a:cubicBezTo>
                    <a:pt x="16312" y="12980"/>
                    <a:pt x="16939" y="13301"/>
                    <a:pt x="17119" y="13760"/>
                  </a:cubicBezTo>
                  <a:cubicBezTo>
                    <a:pt x="17119" y="13897"/>
                    <a:pt x="17388" y="14081"/>
                    <a:pt x="17567" y="14218"/>
                  </a:cubicBezTo>
                  <a:cubicBezTo>
                    <a:pt x="17836" y="14448"/>
                    <a:pt x="18015" y="14677"/>
                    <a:pt x="18284" y="14860"/>
                  </a:cubicBezTo>
                  <a:cubicBezTo>
                    <a:pt x="18373" y="14906"/>
                    <a:pt x="18553" y="14952"/>
                    <a:pt x="18642" y="14952"/>
                  </a:cubicBezTo>
                  <a:cubicBezTo>
                    <a:pt x="19090" y="14952"/>
                    <a:pt x="19539" y="14952"/>
                    <a:pt x="19987" y="14952"/>
                  </a:cubicBezTo>
                  <a:cubicBezTo>
                    <a:pt x="19987" y="14906"/>
                    <a:pt x="19987" y="14815"/>
                    <a:pt x="19987" y="14769"/>
                  </a:cubicBezTo>
                  <a:cubicBezTo>
                    <a:pt x="19897" y="14310"/>
                    <a:pt x="19897" y="13852"/>
                    <a:pt x="19897" y="13393"/>
                  </a:cubicBezTo>
                  <a:cubicBezTo>
                    <a:pt x="19897" y="12613"/>
                    <a:pt x="19897" y="11880"/>
                    <a:pt x="19897" y="11100"/>
                  </a:cubicBezTo>
                  <a:cubicBezTo>
                    <a:pt x="19897" y="11008"/>
                    <a:pt x="19807" y="10962"/>
                    <a:pt x="19718" y="10871"/>
                  </a:cubicBezTo>
                  <a:cubicBezTo>
                    <a:pt x="19539" y="10779"/>
                    <a:pt x="19359" y="10687"/>
                    <a:pt x="19180" y="10550"/>
                  </a:cubicBezTo>
                  <a:cubicBezTo>
                    <a:pt x="18194" y="10045"/>
                    <a:pt x="17298" y="9495"/>
                    <a:pt x="16402" y="8990"/>
                  </a:cubicBezTo>
                  <a:cubicBezTo>
                    <a:pt x="16043" y="8715"/>
                    <a:pt x="15595" y="8486"/>
                    <a:pt x="15237" y="8211"/>
                  </a:cubicBezTo>
                  <a:close/>
                  <a:moveTo>
                    <a:pt x="8604" y="16878"/>
                  </a:moveTo>
                  <a:cubicBezTo>
                    <a:pt x="8694" y="16924"/>
                    <a:pt x="8783" y="16924"/>
                    <a:pt x="8783" y="16924"/>
                  </a:cubicBezTo>
                  <a:cubicBezTo>
                    <a:pt x="8873" y="17108"/>
                    <a:pt x="8963" y="17245"/>
                    <a:pt x="9052" y="17474"/>
                  </a:cubicBezTo>
                  <a:cubicBezTo>
                    <a:pt x="9142" y="17291"/>
                    <a:pt x="9232" y="17108"/>
                    <a:pt x="9321" y="16924"/>
                  </a:cubicBezTo>
                  <a:cubicBezTo>
                    <a:pt x="9411" y="16832"/>
                    <a:pt x="9500" y="16741"/>
                    <a:pt x="9590" y="16695"/>
                  </a:cubicBezTo>
                  <a:cubicBezTo>
                    <a:pt x="9680" y="16649"/>
                    <a:pt x="9859" y="16741"/>
                    <a:pt x="10038" y="16787"/>
                  </a:cubicBezTo>
                  <a:cubicBezTo>
                    <a:pt x="10128" y="16649"/>
                    <a:pt x="10217" y="16557"/>
                    <a:pt x="10217" y="16420"/>
                  </a:cubicBezTo>
                  <a:cubicBezTo>
                    <a:pt x="10217" y="16053"/>
                    <a:pt x="10128" y="15732"/>
                    <a:pt x="9680" y="15457"/>
                  </a:cubicBezTo>
                  <a:cubicBezTo>
                    <a:pt x="9680" y="15411"/>
                    <a:pt x="9680" y="15365"/>
                    <a:pt x="9680" y="15319"/>
                  </a:cubicBezTo>
                  <a:cubicBezTo>
                    <a:pt x="9769" y="15319"/>
                    <a:pt x="9949" y="15319"/>
                    <a:pt x="10038" y="15319"/>
                  </a:cubicBezTo>
                  <a:cubicBezTo>
                    <a:pt x="10128" y="15365"/>
                    <a:pt x="10307" y="15411"/>
                    <a:pt x="10486" y="15502"/>
                  </a:cubicBezTo>
                  <a:cubicBezTo>
                    <a:pt x="10486" y="15365"/>
                    <a:pt x="10576" y="15273"/>
                    <a:pt x="10576" y="15181"/>
                  </a:cubicBezTo>
                  <a:cubicBezTo>
                    <a:pt x="10576" y="14998"/>
                    <a:pt x="10486" y="14860"/>
                    <a:pt x="10486" y="14677"/>
                  </a:cubicBezTo>
                  <a:cubicBezTo>
                    <a:pt x="10486" y="14402"/>
                    <a:pt x="10307" y="14173"/>
                    <a:pt x="9949" y="13897"/>
                  </a:cubicBezTo>
                  <a:cubicBezTo>
                    <a:pt x="9859" y="13852"/>
                    <a:pt x="9859" y="13714"/>
                    <a:pt x="9769" y="13622"/>
                  </a:cubicBezTo>
                  <a:cubicBezTo>
                    <a:pt x="9859" y="13622"/>
                    <a:pt x="9859" y="13576"/>
                    <a:pt x="9949" y="13576"/>
                  </a:cubicBezTo>
                  <a:cubicBezTo>
                    <a:pt x="10128" y="13668"/>
                    <a:pt x="10397" y="13760"/>
                    <a:pt x="10576" y="13852"/>
                  </a:cubicBezTo>
                  <a:cubicBezTo>
                    <a:pt x="10397" y="13531"/>
                    <a:pt x="10217" y="13255"/>
                    <a:pt x="10038" y="12980"/>
                  </a:cubicBezTo>
                  <a:cubicBezTo>
                    <a:pt x="9859" y="12659"/>
                    <a:pt x="9769" y="12613"/>
                    <a:pt x="9142" y="12567"/>
                  </a:cubicBezTo>
                  <a:cubicBezTo>
                    <a:pt x="8873" y="12522"/>
                    <a:pt x="8604" y="12522"/>
                    <a:pt x="8335" y="12522"/>
                  </a:cubicBezTo>
                  <a:cubicBezTo>
                    <a:pt x="7618" y="12476"/>
                    <a:pt x="7618" y="12476"/>
                    <a:pt x="7349" y="12843"/>
                  </a:cubicBezTo>
                  <a:cubicBezTo>
                    <a:pt x="7349" y="12843"/>
                    <a:pt x="7349" y="12843"/>
                    <a:pt x="7349" y="12843"/>
                  </a:cubicBezTo>
                  <a:cubicBezTo>
                    <a:pt x="7080" y="13210"/>
                    <a:pt x="6991" y="13576"/>
                    <a:pt x="7080" y="13943"/>
                  </a:cubicBezTo>
                  <a:cubicBezTo>
                    <a:pt x="7170" y="13806"/>
                    <a:pt x="7349" y="13668"/>
                    <a:pt x="7529" y="13531"/>
                  </a:cubicBezTo>
                  <a:cubicBezTo>
                    <a:pt x="7529" y="13531"/>
                    <a:pt x="7618" y="13531"/>
                    <a:pt x="7708" y="13531"/>
                  </a:cubicBezTo>
                  <a:cubicBezTo>
                    <a:pt x="7708" y="13622"/>
                    <a:pt x="7887" y="13714"/>
                    <a:pt x="7798" y="13760"/>
                  </a:cubicBezTo>
                  <a:cubicBezTo>
                    <a:pt x="7618" y="14127"/>
                    <a:pt x="7618" y="14448"/>
                    <a:pt x="7529" y="14815"/>
                  </a:cubicBezTo>
                  <a:cubicBezTo>
                    <a:pt x="7529" y="14952"/>
                    <a:pt x="7439" y="15136"/>
                    <a:pt x="7439" y="15319"/>
                  </a:cubicBezTo>
                  <a:cubicBezTo>
                    <a:pt x="7529" y="15227"/>
                    <a:pt x="7708" y="15227"/>
                    <a:pt x="7798" y="15181"/>
                  </a:cubicBezTo>
                  <a:cubicBezTo>
                    <a:pt x="7798" y="15227"/>
                    <a:pt x="7887" y="15319"/>
                    <a:pt x="7887" y="15365"/>
                  </a:cubicBezTo>
                  <a:cubicBezTo>
                    <a:pt x="7887" y="15824"/>
                    <a:pt x="7887" y="16236"/>
                    <a:pt x="7977" y="16695"/>
                  </a:cubicBezTo>
                  <a:cubicBezTo>
                    <a:pt x="7977" y="16878"/>
                    <a:pt x="8066" y="17062"/>
                    <a:pt x="8066" y="17245"/>
                  </a:cubicBezTo>
                  <a:cubicBezTo>
                    <a:pt x="8246" y="17108"/>
                    <a:pt x="8425" y="17016"/>
                    <a:pt x="8604" y="16878"/>
                  </a:cubicBezTo>
                  <a:close/>
                  <a:moveTo>
                    <a:pt x="3406" y="17887"/>
                  </a:moveTo>
                  <a:cubicBezTo>
                    <a:pt x="3227" y="17520"/>
                    <a:pt x="3047" y="17153"/>
                    <a:pt x="2868" y="16741"/>
                  </a:cubicBezTo>
                  <a:cubicBezTo>
                    <a:pt x="2868" y="16695"/>
                    <a:pt x="2868" y="16603"/>
                    <a:pt x="2958" y="16557"/>
                  </a:cubicBezTo>
                  <a:cubicBezTo>
                    <a:pt x="2958" y="16557"/>
                    <a:pt x="3137" y="16557"/>
                    <a:pt x="3227" y="16557"/>
                  </a:cubicBezTo>
                  <a:cubicBezTo>
                    <a:pt x="3047" y="16328"/>
                    <a:pt x="2868" y="16099"/>
                    <a:pt x="2689" y="15869"/>
                  </a:cubicBezTo>
                  <a:cubicBezTo>
                    <a:pt x="2241" y="15869"/>
                    <a:pt x="1882" y="15869"/>
                    <a:pt x="1434" y="15915"/>
                  </a:cubicBezTo>
                  <a:cubicBezTo>
                    <a:pt x="1344" y="15961"/>
                    <a:pt x="1165" y="16053"/>
                    <a:pt x="1076" y="16099"/>
                  </a:cubicBezTo>
                  <a:cubicBezTo>
                    <a:pt x="1344" y="16190"/>
                    <a:pt x="1076" y="16282"/>
                    <a:pt x="986" y="16374"/>
                  </a:cubicBezTo>
                  <a:cubicBezTo>
                    <a:pt x="986" y="16466"/>
                    <a:pt x="896" y="16511"/>
                    <a:pt x="807" y="16603"/>
                  </a:cubicBezTo>
                  <a:cubicBezTo>
                    <a:pt x="986" y="16557"/>
                    <a:pt x="986" y="16511"/>
                    <a:pt x="1076" y="16466"/>
                  </a:cubicBezTo>
                  <a:cubicBezTo>
                    <a:pt x="1165" y="16466"/>
                    <a:pt x="1255" y="16466"/>
                    <a:pt x="1344" y="16466"/>
                  </a:cubicBezTo>
                  <a:cubicBezTo>
                    <a:pt x="1344" y="16466"/>
                    <a:pt x="1434" y="16557"/>
                    <a:pt x="1344" y="16557"/>
                  </a:cubicBezTo>
                  <a:cubicBezTo>
                    <a:pt x="1076" y="16787"/>
                    <a:pt x="1076" y="17016"/>
                    <a:pt x="986" y="17291"/>
                  </a:cubicBezTo>
                  <a:cubicBezTo>
                    <a:pt x="986" y="17520"/>
                    <a:pt x="896" y="17795"/>
                    <a:pt x="807" y="18025"/>
                  </a:cubicBezTo>
                  <a:cubicBezTo>
                    <a:pt x="986" y="17979"/>
                    <a:pt x="986" y="17887"/>
                    <a:pt x="1076" y="17841"/>
                  </a:cubicBezTo>
                  <a:cubicBezTo>
                    <a:pt x="1165" y="17841"/>
                    <a:pt x="1255" y="17795"/>
                    <a:pt x="1344" y="17795"/>
                  </a:cubicBezTo>
                  <a:cubicBezTo>
                    <a:pt x="1344" y="17841"/>
                    <a:pt x="1434" y="17887"/>
                    <a:pt x="1434" y="17933"/>
                  </a:cubicBezTo>
                  <a:cubicBezTo>
                    <a:pt x="1344" y="18162"/>
                    <a:pt x="1165" y="18438"/>
                    <a:pt x="1165" y="18667"/>
                  </a:cubicBezTo>
                  <a:cubicBezTo>
                    <a:pt x="1076" y="18942"/>
                    <a:pt x="1165" y="19263"/>
                    <a:pt x="1165" y="19538"/>
                  </a:cubicBezTo>
                  <a:cubicBezTo>
                    <a:pt x="1344" y="19401"/>
                    <a:pt x="1524" y="19263"/>
                    <a:pt x="1703" y="19171"/>
                  </a:cubicBezTo>
                  <a:cubicBezTo>
                    <a:pt x="1793" y="19125"/>
                    <a:pt x="1882" y="19125"/>
                    <a:pt x="1882" y="19125"/>
                  </a:cubicBezTo>
                  <a:cubicBezTo>
                    <a:pt x="1972" y="19125"/>
                    <a:pt x="1972" y="19171"/>
                    <a:pt x="1972" y="19217"/>
                  </a:cubicBezTo>
                  <a:cubicBezTo>
                    <a:pt x="1972" y="19401"/>
                    <a:pt x="1972" y="19630"/>
                    <a:pt x="1972" y="19813"/>
                  </a:cubicBezTo>
                  <a:cubicBezTo>
                    <a:pt x="1972" y="19905"/>
                    <a:pt x="2061" y="19997"/>
                    <a:pt x="2061" y="20088"/>
                  </a:cubicBezTo>
                  <a:cubicBezTo>
                    <a:pt x="2061" y="20043"/>
                    <a:pt x="2151" y="20043"/>
                    <a:pt x="2151" y="20043"/>
                  </a:cubicBezTo>
                  <a:cubicBezTo>
                    <a:pt x="2241" y="19722"/>
                    <a:pt x="2330" y="19355"/>
                    <a:pt x="2510" y="19034"/>
                  </a:cubicBezTo>
                  <a:cubicBezTo>
                    <a:pt x="2510" y="19034"/>
                    <a:pt x="2599" y="19034"/>
                    <a:pt x="2689" y="19034"/>
                  </a:cubicBezTo>
                  <a:cubicBezTo>
                    <a:pt x="2778" y="19171"/>
                    <a:pt x="2868" y="19355"/>
                    <a:pt x="3047" y="19538"/>
                  </a:cubicBezTo>
                  <a:cubicBezTo>
                    <a:pt x="2958" y="19034"/>
                    <a:pt x="2958" y="18529"/>
                    <a:pt x="2868" y="18025"/>
                  </a:cubicBezTo>
                  <a:cubicBezTo>
                    <a:pt x="2868" y="17933"/>
                    <a:pt x="2958" y="17841"/>
                    <a:pt x="2958" y="17750"/>
                  </a:cubicBezTo>
                  <a:cubicBezTo>
                    <a:pt x="3137" y="17795"/>
                    <a:pt x="3227" y="17841"/>
                    <a:pt x="3406" y="17887"/>
                  </a:cubicBezTo>
                  <a:cubicBezTo>
                    <a:pt x="3406" y="17887"/>
                    <a:pt x="3406" y="17887"/>
                    <a:pt x="3406" y="17887"/>
                  </a:cubicBezTo>
                  <a:close/>
                  <a:moveTo>
                    <a:pt x="18911" y="15227"/>
                  </a:moveTo>
                  <a:cubicBezTo>
                    <a:pt x="18463" y="15594"/>
                    <a:pt x="18105" y="15915"/>
                    <a:pt x="17746" y="16236"/>
                  </a:cubicBezTo>
                  <a:cubicBezTo>
                    <a:pt x="17836" y="16236"/>
                    <a:pt x="17925" y="16236"/>
                    <a:pt x="17925" y="16190"/>
                  </a:cubicBezTo>
                  <a:cubicBezTo>
                    <a:pt x="18105" y="16190"/>
                    <a:pt x="18284" y="16145"/>
                    <a:pt x="18373" y="16145"/>
                  </a:cubicBezTo>
                  <a:cubicBezTo>
                    <a:pt x="18373" y="16236"/>
                    <a:pt x="18463" y="16282"/>
                    <a:pt x="18463" y="16374"/>
                  </a:cubicBezTo>
                  <a:cubicBezTo>
                    <a:pt x="18373" y="16603"/>
                    <a:pt x="18373" y="16787"/>
                    <a:pt x="18373" y="17016"/>
                  </a:cubicBezTo>
                  <a:cubicBezTo>
                    <a:pt x="18553" y="16970"/>
                    <a:pt x="18732" y="16970"/>
                    <a:pt x="18822" y="16924"/>
                  </a:cubicBezTo>
                  <a:cubicBezTo>
                    <a:pt x="18822" y="17566"/>
                    <a:pt x="18822" y="18117"/>
                    <a:pt x="18822" y="18667"/>
                  </a:cubicBezTo>
                  <a:cubicBezTo>
                    <a:pt x="18911" y="18667"/>
                    <a:pt x="19001" y="18621"/>
                    <a:pt x="19090" y="18575"/>
                  </a:cubicBezTo>
                  <a:cubicBezTo>
                    <a:pt x="19090" y="18621"/>
                    <a:pt x="19180" y="18667"/>
                    <a:pt x="19270" y="18759"/>
                  </a:cubicBezTo>
                  <a:cubicBezTo>
                    <a:pt x="19270" y="18804"/>
                    <a:pt x="19270" y="18850"/>
                    <a:pt x="19270" y="18942"/>
                  </a:cubicBezTo>
                  <a:cubicBezTo>
                    <a:pt x="19359" y="19171"/>
                    <a:pt x="19359" y="19446"/>
                    <a:pt x="19359" y="19722"/>
                  </a:cubicBezTo>
                  <a:cubicBezTo>
                    <a:pt x="19539" y="19309"/>
                    <a:pt x="19718" y="18896"/>
                    <a:pt x="19897" y="18483"/>
                  </a:cubicBezTo>
                  <a:cubicBezTo>
                    <a:pt x="19897" y="18392"/>
                    <a:pt x="19987" y="18346"/>
                    <a:pt x="20076" y="18254"/>
                  </a:cubicBezTo>
                  <a:cubicBezTo>
                    <a:pt x="20166" y="18300"/>
                    <a:pt x="20256" y="18346"/>
                    <a:pt x="20345" y="18392"/>
                  </a:cubicBezTo>
                  <a:cubicBezTo>
                    <a:pt x="20345" y="18025"/>
                    <a:pt x="20256" y="17658"/>
                    <a:pt x="20166" y="17245"/>
                  </a:cubicBezTo>
                  <a:cubicBezTo>
                    <a:pt x="20166" y="17199"/>
                    <a:pt x="20256" y="17108"/>
                    <a:pt x="20256" y="17016"/>
                  </a:cubicBezTo>
                  <a:cubicBezTo>
                    <a:pt x="20435" y="17016"/>
                    <a:pt x="20524" y="17062"/>
                    <a:pt x="20704" y="17062"/>
                  </a:cubicBezTo>
                  <a:cubicBezTo>
                    <a:pt x="20614" y="16878"/>
                    <a:pt x="20524" y="16649"/>
                    <a:pt x="20435" y="16420"/>
                  </a:cubicBezTo>
                  <a:cubicBezTo>
                    <a:pt x="20345" y="16374"/>
                    <a:pt x="20435" y="16282"/>
                    <a:pt x="20435" y="16236"/>
                  </a:cubicBezTo>
                  <a:cubicBezTo>
                    <a:pt x="20524" y="16236"/>
                    <a:pt x="20704" y="16236"/>
                    <a:pt x="20793" y="16282"/>
                  </a:cubicBezTo>
                  <a:cubicBezTo>
                    <a:pt x="20793" y="16282"/>
                    <a:pt x="20883" y="16282"/>
                    <a:pt x="20883" y="16282"/>
                  </a:cubicBezTo>
                  <a:cubicBezTo>
                    <a:pt x="20883" y="16282"/>
                    <a:pt x="20973" y="16282"/>
                    <a:pt x="20973" y="16282"/>
                  </a:cubicBezTo>
                  <a:cubicBezTo>
                    <a:pt x="20793" y="16099"/>
                    <a:pt x="20704" y="15961"/>
                    <a:pt x="20524" y="15778"/>
                  </a:cubicBezTo>
                  <a:cubicBezTo>
                    <a:pt x="20256" y="15594"/>
                    <a:pt x="19987" y="15457"/>
                    <a:pt x="20166" y="15181"/>
                  </a:cubicBezTo>
                  <a:cubicBezTo>
                    <a:pt x="19718" y="15181"/>
                    <a:pt x="19270" y="15227"/>
                    <a:pt x="18911" y="15227"/>
                  </a:cubicBezTo>
                  <a:close/>
                  <a:moveTo>
                    <a:pt x="11831" y="5964"/>
                  </a:moveTo>
                  <a:cubicBezTo>
                    <a:pt x="11831" y="5780"/>
                    <a:pt x="11741" y="5780"/>
                    <a:pt x="11472" y="5826"/>
                  </a:cubicBezTo>
                  <a:cubicBezTo>
                    <a:pt x="11383" y="5826"/>
                    <a:pt x="11293" y="5872"/>
                    <a:pt x="11203" y="5872"/>
                  </a:cubicBezTo>
                  <a:cubicBezTo>
                    <a:pt x="10934" y="5872"/>
                    <a:pt x="10666" y="5872"/>
                    <a:pt x="10397" y="5872"/>
                  </a:cubicBezTo>
                  <a:cubicBezTo>
                    <a:pt x="10038" y="5918"/>
                    <a:pt x="9680" y="6010"/>
                    <a:pt x="9321" y="6055"/>
                  </a:cubicBezTo>
                  <a:cubicBezTo>
                    <a:pt x="9052" y="6101"/>
                    <a:pt x="8963" y="6055"/>
                    <a:pt x="8963" y="5918"/>
                  </a:cubicBezTo>
                  <a:cubicBezTo>
                    <a:pt x="9052" y="5643"/>
                    <a:pt x="9052" y="5322"/>
                    <a:pt x="9142" y="5046"/>
                  </a:cubicBezTo>
                  <a:cubicBezTo>
                    <a:pt x="9142" y="4817"/>
                    <a:pt x="9142" y="4542"/>
                    <a:pt x="9142" y="4313"/>
                  </a:cubicBezTo>
                  <a:cubicBezTo>
                    <a:pt x="8783" y="4404"/>
                    <a:pt x="8515" y="4359"/>
                    <a:pt x="8425" y="4129"/>
                  </a:cubicBezTo>
                  <a:cubicBezTo>
                    <a:pt x="8335" y="5046"/>
                    <a:pt x="8335" y="5872"/>
                    <a:pt x="8246" y="6652"/>
                  </a:cubicBezTo>
                  <a:cubicBezTo>
                    <a:pt x="9052" y="6606"/>
                    <a:pt x="9949" y="6468"/>
                    <a:pt x="10755" y="6422"/>
                  </a:cubicBezTo>
                  <a:cubicBezTo>
                    <a:pt x="11651" y="6376"/>
                    <a:pt x="12458" y="6468"/>
                    <a:pt x="13265" y="6697"/>
                  </a:cubicBezTo>
                  <a:cubicBezTo>
                    <a:pt x="13265" y="6560"/>
                    <a:pt x="13265" y="6468"/>
                    <a:pt x="13265" y="6376"/>
                  </a:cubicBezTo>
                  <a:cubicBezTo>
                    <a:pt x="13175" y="6468"/>
                    <a:pt x="13085" y="6514"/>
                    <a:pt x="12996" y="6560"/>
                  </a:cubicBezTo>
                  <a:cubicBezTo>
                    <a:pt x="12996" y="6514"/>
                    <a:pt x="12906" y="6422"/>
                    <a:pt x="12817" y="6376"/>
                  </a:cubicBezTo>
                  <a:cubicBezTo>
                    <a:pt x="12817" y="6376"/>
                    <a:pt x="12817" y="6331"/>
                    <a:pt x="12817" y="6331"/>
                  </a:cubicBezTo>
                  <a:cubicBezTo>
                    <a:pt x="12727" y="6239"/>
                    <a:pt x="12727" y="6101"/>
                    <a:pt x="12727" y="6010"/>
                  </a:cubicBezTo>
                  <a:cubicBezTo>
                    <a:pt x="12906" y="6010"/>
                    <a:pt x="13085" y="6010"/>
                    <a:pt x="13354" y="6010"/>
                  </a:cubicBezTo>
                  <a:cubicBezTo>
                    <a:pt x="13354" y="5459"/>
                    <a:pt x="13354" y="4909"/>
                    <a:pt x="13354" y="4359"/>
                  </a:cubicBezTo>
                  <a:cubicBezTo>
                    <a:pt x="13175" y="4404"/>
                    <a:pt x="12906" y="4450"/>
                    <a:pt x="12727" y="4496"/>
                  </a:cubicBezTo>
                  <a:cubicBezTo>
                    <a:pt x="12727" y="4725"/>
                    <a:pt x="12637" y="4955"/>
                    <a:pt x="12637" y="5184"/>
                  </a:cubicBezTo>
                  <a:cubicBezTo>
                    <a:pt x="12637" y="5276"/>
                    <a:pt x="12727" y="5413"/>
                    <a:pt x="12727" y="5551"/>
                  </a:cubicBezTo>
                  <a:cubicBezTo>
                    <a:pt x="12727" y="5597"/>
                    <a:pt x="12637" y="5688"/>
                    <a:pt x="12637" y="5780"/>
                  </a:cubicBezTo>
                  <a:cubicBezTo>
                    <a:pt x="12637" y="5964"/>
                    <a:pt x="12637" y="5964"/>
                    <a:pt x="12189" y="5918"/>
                  </a:cubicBezTo>
                  <a:cubicBezTo>
                    <a:pt x="12100" y="5918"/>
                    <a:pt x="12010" y="5964"/>
                    <a:pt x="11831" y="5964"/>
                  </a:cubicBezTo>
                  <a:close/>
                  <a:moveTo>
                    <a:pt x="8066" y="11146"/>
                  </a:moveTo>
                  <a:cubicBezTo>
                    <a:pt x="10217" y="11146"/>
                    <a:pt x="12368" y="11146"/>
                    <a:pt x="14520" y="11146"/>
                  </a:cubicBezTo>
                  <a:cubicBezTo>
                    <a:pt x="14520" y="11054"/>
                    <a:pt x="14520" y="10917"/>
                    <a:pt x="14520" y="10825"/>
                  </a:cubicBezTo>
                  <a:cubicBezTo>
                    <a:pt x="13623" y="10825"/>
                    <a:pt x="12817" y="10825"/>
                    <a:pt x="11920" y="10825"/>
                  </a:cubicBezTo>
                  <a:cubicBezTo>
                    <a:pt x="10666" y="10825"/>
                    <a:pt x="9411" y="10871"/>
                    <a:pt x="8156" y="10871"/>
                  </a:cubicBezTo>
                  <a:cubicBezTo>
                    <a:pt x="7708" y="10871"/>
                    <a:pt x="7439" y="10962"/>
                    <a:pt x="7260" y="11192"/>
                  </a:cubicBezTo>
                  <a:cubicBezTo>
                    <a:pt x="7260" y="11192"/>
                    <a:pt x="7260" y="11192"/>
                    <a:pt x="7260" y="11238"/>
                  </a:cubicBezTo>
                  <a:cubicBezTo>
                    <a:pt x="7439" y="11238"/>
                    <a:pt x="7708" y="11238"/>
                    <a:pt x="7708" y="11100"/>
                  </a:cubicBezTo>
                  <a:cubicBezTo>
                    <a:pt x="7708" y="11054"/>
                    <a:pt x="7798" y="11008"/>
                    <a:pt x="7798" y="11008"/>
                  </a:cubicBezTo>
                  <a:cubicBezTo>
                    <a:pt x="7887" y="11008"/>
                    <a:pt x="7977" y="11054"/>
                    <a:pt x="7977" y="11054"/>
                  </a:cubicBezTo>
                  <a:cubicBezTo>
                    <a:pt x="8066" y="11100"/>
                    <a:pt x="8066" y="11146"/>
                    <a:pt x="8066" y="11146"/>
                  </a:cubicBezTo>
                  <a:close/>
                  <a:moveTo>
                    <a:pt x="8515" y="4038"/>
                  </a:moveTo>
                  <a:cubicBezTo>
                    <a:pt x="8515" y="4083"/>
                    <a:pt x="8515" y="4083"/>
                    <a:pt x="8515" y="4083"/>
                  </a:cubicBezTo>
                  <a:cubicBezTo>
                    <a:pt x="8783" y="3992"/>
                    <a:pt x="8963" y="3946"/>
                    <a:pt x="9142" y="4083"/>
                  </a:cubicBezTo>
                  <a:cubicBezTo>
                    <a:pt x="9321" y="4221"/>
                    <a:pt x="9411" y="4221"/>
                    <a:pt x="9590" y="4175"/>
                  </a:cubicBezTo>
                  <a:cubicBezTo>
                    <a:pt x="10666" y="4083"/>
                    <a:pt x="11651" y="4038"/>
                    <a:pt x="12637" y="4267"/>
                  </a:cubicBezTo>
                  <a:cubicBezTo>
                    <a:pt x="12817" y="4175"/>
                    <a:pt x="12906" y="4083"/>
                    <a:pt x="13085" y="3946"/>
                  </a:cubicBezTo>
                  <a:cubicBezTo>
                    <a:pt x="12906" y="3900"/>
                    <a:pt x="12637" y="3854"/>
                    <a:pt x="12368" y="3808"/>
                  </a:cubicBezTo>
                  <a:cubicBezTo>
                    <a:pt x="11831" y="3808"/>
                    <a:pt x="11293" y="3762"/>
                    <a:pt x="10755" y="3762"/>
                  </a:cubicBezTo>
                  <a:cubicBezTo>
                    <a:pt x="10128" y="3808"/>
                    <a:pt x="9411" y="3900"/>
                    <a:pt x="8783" y="3946"/>
                  </a:cubicBezTo>
                  <a:cubicBezTo>
                    <a:pt x="8694" y="3946"/>
                    <a:pt x="8604" y="4038"/>
                    <a:pt x="8515" y="4038"/>
                  </a:cubicBezTo>
                  <a:close/>
                  <a:moveTo>
                    <a:pt x="7170" y="7064"/>
                  </a:moveTo>
                  <a:cubicBezTo>
                    <a:pt x="7439" y="6697"/>
                    <a:pt x="7887" y="6376"/>
                    <a:pt x="7977" y="5964"/>
                  </a:cubicBezTo>
                  <a:cubicBezTo>
                    <a:pt x="7887" y="5964"/>
                    <a:pt x="7887" y="5964"/>
                    <a:pt x="7887" y="5964"/>
                  </a:cubicBezTo>
                  <a:cubicBezTo>
                    <a:pt x="7618" y="6193"/>
                    <a:pt x="7349" y="6468"/>
                    <a:pt x="7080" y="6743"/>
                  </a:cubicBezTo>
                  <a:cubicBezTo>
                    <a:pt x="6991" y="6835"/>
                    <a:pt x="6812" y="6973"/>
                    <a:pt x="7170" y="7064"/>
                  </a:cubicBezTo>
                  <a:close/>
                  <a:moveTo>
                    <a:pt x="10217" y="4313"/>
                  </a:moveTo>
                  <a:cubicBezTo>
                    <a:pt x="10217" y="4313"/>
                    <a:pt x="10217" y="4313"/>
                    <a:pt x="10217" y="4313"/>
                  </a:cubicBezTo>
                  <a:cubicBezTo>
                    <a:pt x="9949" y="4359"/>
                    <a:pt x="9680" y="4404"/>
                    <a:pt x="9500" y="4450"/>
                  </a:cubicBezTo>
                  <a:cubicBezTo>
                    <a:pt x="9500" y="4634"/>
                    <a:pt x="9500" y="4817"/>
                    <a:pt x="9500" y="5046"/>
                  </a:cubicBezTo>
                  <a:cubicBezTo>
                    <a:pt x="9769" y="4771"/>
                    <a:pt x="10038" y="4542"/>
                    <a:pt x="10217" y="4313"/>
                  </a:cubicBezTo>
                  <a:close/>
                  <a:moveTo>
                    <a:pt x="12817" y="11971"/>
                  </a:moveTo>
                  <a:cubicBezTo>
                    <a:pt x="13175" y="11971"/>
                    <a:pt x="13444" y="11971"/>
                    <a:pt x="13444" y="11788"/>
                  </a:cubicBezTo>
                  <a:cubicBezTo>
                    <a:pt x="13444" y="11696"/>
                    <a:pt x="13444" y="11604"/>
                    <a:pt x="13175" y="11604"/>
                  </a:cubicBezTo>
                  <a:cubicBezTo>
                    <a:pt x="12906" y="11604"/>
                    <a:pt x="12637" y="11650"/>
                    <a:pt x="12548" y="11834"/>
                  </a:cubicBezTo>
                  <a:cubicBezTo>
                    <a:pt x="12548" y="11880"/>
                    <a:pt x="12817" y="11971"/>
                    <a:pt x="12817" y="11971"/>
                  </a:cubicBezTo>
                  <a:close/>
                  <a:moveTo>
                    <a:pt x="7170" y="5826"/>
                  </a:moveTo>
                  <a:cubicBezTo>
                    <a:pt x="7349" y="5459"/>
                    <a:pt x="7887" y="5230"/>
                    <a:pt x="7708" y="4817"/>
                  </a:cubicBezTo>
                  <a:cubicBezTo>
                    <a:pt x="7439" y="5138"/>
                    <a:pt x="6901" y="5413"/>
                    <a:pt x="7170" y="5826"/>
                  </a:cubicBezTo>
                  <a:close/>
                  <a:moveTo>
                    <a:pt x="8066" y="5322"/>
                  </a:moveTo>
                  <a:cubicBezTo>
                    <a:pt x="8066" y="5322"/>
                    <a:pt x="7977" y="5322"/>
                    <a:pt x="7887" y="5276"/>
                  </a:cubicBezTo>
                  <a:cubicBezTo>
                    <a:pt x="7708" y="5688"/>
                    <a:pt x="7080" y="5964"/>
                    <a:pt x="7170" y="6468"/>
                  </a:cubicBezTo>
                  <a:cubicBezTo>
                    <a:pt x="7439" y="6055"/>
                    <a:pt x="7798" y="5688"/>
                    <a:pt x="8066" y="5322"/>
                  </a:cubicBezTo>
                  <a:close/>
                  <a:moveTo>
                    <a:pt x="8694" y="11834"/>
                  </a:moveTo>
                  <a:cubicBezTo>
                    <a:pt x="8515" y="11742"/>
                    <a:pt x="8425" y="11650"/>
                    <a:pt x="8246" y="11650"/>
                  </a:cubicBezTo>
                  <a:cubicBezTo>
                    <a:pt x="7977" y="11650"/>
                    <a:pt x="7887" y="11788"/>
                    <a:pt x="7887" y="11880"/>
                  </a:cubicBezTo>
                  <a:cubicBezTo>
                    <a:pt x="7887" y="11925"/>
                    <a:pt x="8156" y="12017"/>
                    <a:pt x="8246" y="12017"/>
                  </a:cubicBezTo>
                  <a:cubicBezTo>
                    <a:pt x="8425" y="12017"/>
                    <a:pt x="8515" y="11925"/>
                    <a:pt x="8694" y="11834"/>
                  </a:cubicBezTo>
                  <a:close/>
                  <a:moveTo>
                    <a:pt x="12189" y="5734"/>
                  </a:moveTo>
                  <a:cubicBezTo>
                    <a:pt x="12279" y="5551"/>
                    <a:pt x="12279" y="5413"/>
                    <a:pt x="12279" y="5276"/>
                  </a:cubicBezTo>
                  <a:cubicBezTo>
                    <a:pt x="12279" y="5276"/>
                    <a:pt x="12279" y="5276"/>
                    <a:pt x="12189" y="5276"/>
                  </a:cubicBezTo>
                  <a:cubicBezTo>
                    <a:pt x="12100" y="5413"/>
                    <a:pt x="11920" y="5505"/>
                    <a:pt x="11741" y="5643"/>
                  </a:cubicBezTo>
                  <a:cubicBezTo>
                    <a:pt x="11920" y="5643"/>
                    <a:pt x="12010" y="5688"/>
                    <a:pt x="12189" y="5734"/>
                  </a:cubicBezTo>
                  <a:close/>
                  <a:moveTo>
                    <a:pt x="6991" y="11375"/>
                  </a:moveTo>
                  <a:cubicBezTo>
                    <a:pt x="6991" y="11513"/>
                    <a:pt x="6901" y="11650"/>
                    <a:pt x="6901" y="11834"/>
                  </a:cubicBezTo>
                  <a:cubicBezTo>
                    <a:pt x="7080" y="11650"/>
                    <a:pt x="7260" y="11513"/>
                    <a:pt x="7439" y="11375"/>
                  </a:cubicBezTo>
                  <a:cubicBezTo>
                    <a:pt x="7260" y="11375"/>
                    <a:pt x="7170" y="11375"/>
                    <a:pt x="6991" y="11375"/>
                  </a:cubicBezTo>
                  <a:close/>
                  <a:moveTo>
                    <a:pt x="7887" y="2799"/>
                  </a:moveTo>
                  <a:cubicBezTo>
                    <a:pt x="7887" y="2799"/>
                    <a:pt x="7798" y="2799"/>
                    <a:pt x="7798" y="2753"/>
                  </a:cubicBezTo>
                  <a:cubicBezTo>
                    <a:pt x="7618" y="2937"/>
                    <a:pt x="7439" y="3120"/>
                    <a:pt x="7260" y="3304"/>
                  </a:cubicBezTo>
                  <a:cubicBezTo>
                    <a:pt x="7349" y="3304"/>
                    <a:pt x="7349" y="3304"/>
                    <a:pt x="7439" y="3350"/>
                  </a:cubicBezTo>
                  <a:cubicBezTo>
                    <a:pt x="7618" y="3166"/>
                    <a:pt x="7708" y="2983"/>
                    <a:pt x="7887" y="2799"/>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p>
          </p:txBody>
        </p:sp>
        <p:sp>
          <p:nvSpPr>
            <p:cNvPr id="81" name="chenying0907 81"/>
            <p:cNvSpPr/>
            <p:nvPr/>
          </p:nvSpPr>
          <p:spPr>
            <a:xfrm>
              <a:off x="965552" y="1395443"/>
              <a:ext cx="94831" cy="73281"/>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16800" y="15429"/>
                    <a:pt x="12000" y="21600"/>
                    <a:pt x="9600" y="21600"/>
                  </a:cubicBezTo>
                  <a:cubicBezTo>
                    <a:pt x="4800" y="18514"/>
                    <a:pt x="2400" y="12343"/>
                    <a:pt x="0" y="9257"/>
                  </a:cubicBezTo>
                  <a:cubicBezTo>
                    <a:pt x="2400" y="6171"/>
                    <a:pt x="4800" y="0"/>
                    <a:pt x="7200" y="0"/>
                  </a:cubicBezTo>
                  <a:cubicBezTo>
                    <a:pt x="12000" y="0"/>
                    <a:pt x="14400" y="6171"/>
                    <a:pt x="21600" y="1234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p>
          </p:txBody>
        </p:sp>
        <p:sp>
          <p:nvSpPr>
            <p:cNvPr id="82" name="chenying0907 82"/>
            <p:cNvSpPr/>
            <p:nvPr/>
          </p:nvSpPr>
          <p:spPr>
            <a:xfrm>
              <a:off x="1137583" y="2547521"/>
              <a:ext cx="175947" cy="175971"/>
            </a:xfrm>
            <a:custGeom>
              <a:avLst/>
              <a:gdLst/>
              <a:ahLst/>
              <a:cxnLst>
                <a:cxn ang="0">
                  <a:pos x="wd2" y="hd2"/>
                </a:cxn>
                <a:cxn ang="5400000">
                  <a:pos x="wd2" y="hd2"/>
                </a:cxn>
                <a:cxn ang="10800000">
                  <a:pos x="wd2" y="hd2"/>
                </a:cxn>
                <a:cxn ang="16200000">
                  <a:pos x="wd2" y="hd2"/>
                </a:cxn>
              </a:cxnLst>
              <a:rect l="0" t="0" r="r" b="b"/>
              <a:pathLst>
                <a:path w="19593" h="19595" extrusionOk="0">
                  <a:moveTo>
                    <a:pt x="11588" y="19372"/>
                  </a:moveTo>
                  <a:cubicBezTo>
                    <a:pt x="7041" y="20509"/>
                    <a:pt x="3630" y="17098"/>
                    <a:pt x="1357" y="13688"/>
                  </a:cubicBezTo>
                  <a:cubicBezTo>
                    <a:pt x="220" y="12551"/>
                    <a:pt x="220" y="12551"/>
                    <a:pt x="220" y="11414"/>
                  </a:cubicBezTo>
                  <a:cubicBezTo>
                    <a:pt x="-917" y="6867"/>
                    <a:pt x="2494" y="2320"/>
                    <a:pt x="7041" y="1183"/>
                  </a:cubicBezTo>
                  <a:cubicBezTo>
                    <a:pt x="11588" y="-1091"/>
                    <a:pt x="16136" y="46"/>
                    <a:pt x="18409" y="3456"/>
                  </a:cubicBezTo>
                  <a:cubicBezTo>
                    <a:pt x="20683" y="6867"/>
                    <a:pt x="19546" y="12551"/>
                    <a:pt x="16136" y="14825"/>
                  </a:cubicBezTo>
                  <a:cubicBezTo>
                    <a:pt x="14999" y="17098"/>
                    <a:pt x="13862" y="18235"/>
                    <a:pt x="11588" y="19372"/>
                  </a:cubicBezTo>
                  <a:close/>
                  <a:moveTo>
                    <a:pt x="3630" y="9141"/>
                  </a:moveTo>
                  <a:cubicBezTo>
                    <a:pt x="10451" y="14825"/>
                    <a:pt x="11588" y="15962"/>
                    <a:pt x="13862" y="12551"/>
                  </a:cubicBezTo>
                  <a:cubicBezTo>
                    <a:pt x="14999" y="10277"/>
                    <a:pt x="14999" y="6867"/>
                    <a:pt x="13862" y="4593"/>
                  </a:cubicBezTo>
                  <a:cubicBezTo>
                    <a:pt x="11588" y="2320"/>
                    <a:pt x="5904" y="4593"/>
                    <a:pt x="3630" y="9141"/>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p>
          </p:txBody>
        </p:sp>
      </p:grpSp>
      <p:sp>
        <p:nvSpPr>
          <p:cNvPr id="2" name="PA_形状 79"/>
          <p:cNvSpPr/>
          <p:nvPr>
            <p:custDataLst>
              <p:tags r:id="rId3"/>
            </p:custDataLst>
          </p:nvPr>
        </p:nvSpPr>
        <p:spPr>
          <a:xfrm>
            <a:off x="7486650" y="5367338"/>
            <a:ext cx="12908280" cy="1116965"/>
          </a:xfrm>
          <a:prstGeom prst="rect">
            <a:avLst/>
          </a:prstGeom>
          <a:ln w="12700">
            <a:miter lim="400000"/>
          </a:ln>
        </p:spPr>
        <p:txBody>
          <a:bodyPr wrap="none" lIns="50800" tIns="50800" rIns="50800" bIns="50800" anchor="ctr">
            <a:spAutoFit/>
          </a:bodyPr>
          <a:lstStyle>
            <a:lvl1pPr>
              <a:defRPr sz="6000">
                <a:solidFill>
                  <a:srgbClr val="FFFFFF"/>
                </a:solidFill>
                <a:latin typeface="Sketch Block"/>
                <a:ea typeface="Sketch Block"/>
                <a:cs typeface="Sketch Block"/>
                <a:sym typeface="Sketch Block"/>
              </a:defRPr>
            </a:lvl1pPr>
          </a:lstStyle>
          <a:p>
            <a:r>
              <a:rPr lang="en-US" altLang="zh-CN" sz="6600" dirty="0">
                <a:solidFill>
                  <a:schemeClr val="tx1"/>
                </a:solidFill>
                <a:latin typeface="Songti SC Regular" panose="02010800040101010101" charset="-122"/>
                <a:ea typeface="Songti SC Regular" panose="02010800040101010101" charset="-122"/>
              </a:rPr>
              <a:t>SSE Scholarship Maganement System</a:t>
            </a:r>
            <a:endParaRPr lang="en-US" altLang="zh-CN" sz="6600" dirty="0">
              <a:solidFill>
                <a:schemeClr val="tx1"/>
              </a:solidFill>
              <a:latin typeface="Songti SC Regular" panose="02010800040101010101" charset="-122"/>
              <a:ea typeface="Songti SC Regular" panose="02010800040101010101" charset="-122"/>
            </a:endParaRPr>
          </a:p>
        </p:txBody>
      </p:sp>
      <p:sp>
        <p:nvSpPr>
          <p:cNvPr id="3" name="PA_形状 79"/>
          <p:cNvSpPr/>
          <p:nvPr>
            <p:custDataLst>
              <p:tags r:id="rId4"/>
            </p:custDataLst>
          </p:nvPr>
        </p:nvSpPr>
        <p:spPr>
          <a:xfrm>
            <a:off x="7317105" y="8023861"/>
            <a:ext cx="9750425" cy="4164330"/>
          </a:xfrm>
          <a:prstGeom prst="rect">
            <a:avLst/>
          </a:prstGeom>
          <a:ln w="12700">
            <a:miter lim="400000"/>
          </a:ln>
        </p:spPr>
        <p:txBody>
          <a:bodyPr wrap="none" lIns="50800" tIns="50800" rIns="50800" bIns="50800" anchor="ctr">
            <a:spAutoFit/>
          </a:bodyPr>
          <a:lstStyle>
            <a:lvl1pPr>
              <a:defRPr sz="6000">
                <a:solidFill>
                  <a:srgbClr val="FFFFFF"/>
                </a:solidFill>
                <a:latin typeface="Sketch Block"/>
                <a:ea typeface="Sketch Block"/>
                <a:cs typeface="Sketch Block"/>
                <a:sym typeface="Sketch Block"/>
              </a:defRPr>
            </a:lvl1pPr>
          </a:lstStyle>
          <a:p>
            <a:pPr algn="l"/>
            <a:r>
              <a:rPr lang="en-US" altLang="zh-CN" sz="6600" b="1" dirty="0">
                <a:solidFill>
                  <a:schemeClr val="tx1"/>
                </a:solidFill>
                <a:latin typeface="Songti SC Bold" panose="02010800040101010101" charset="-122"/>
                <a:ea typeface="Songti SC Bold" panose="02010800040101010101" charset="-122"/>
              </a:rPr>
              <a:t>1851343		Xiaoyi		Ji</a:t>
            </a:r>
            <a:endParaRPr lang="en-US" altLang="zh-CN" sz="6600" b="1" dirty="0">
              <a:solidFill>
                <a:schemeClr val="tx1"/>
              </a:solidFill>
              <a:latin typeface="Songti SC Bold" panose="02010800040101010101" charset="-122"/>
              <a:ea typeface="Songti SC Bold" panose="02010800040101010101" charset="-122"/>
            </a:endParaRPr>
          </a:p>
          <a:p>
            <a:pPr algn="l"/>
            <a:r>
              <a:rPr lang="en-US" altLang="zh-CN" sz="6600" b="1" dirty="0">
                <a:solidFill>
                  <a:schemeClr val="tx1"/>
                </a:solidFill>
                <a:latin typeface="Songti SC Bold" panose="02010800040101010101" charset="-122"/>
                <a:ea typeface="Songti SC Bold" panose="02010800040101010101" charset="-122"/>
              </a:rPr>
              <a:t>1850250		Ximing	Zhao</a:t>
            </a:r>
            <a:endParaRPr lang="en-US" altLang="zh-CN" sz="6600" b="1" dirty="0">
              <a:solidFill>
                <a:schemeClr val="tx1"/>
              </a:solidFill>
              <a:latin typeface="Songti SC Bold" panose="02010800040101010101" charset="-122"/>
              <a:ea typeface="Songti SC Bold" panose="02010800040101010101" charset="-122"/>
            </a:endParaRPr>
          </a:p>
          <a:p>
            <a:pPr algn="l"/>
            <a:r>
              <a:rPr lang="en-US" altLang="zh-CN" sz="6600" b="1" dirty="0">
                <a:solidFill>
                  <a:schemeClr val="tx1"/>
                </a:solidFill>
                <a:latin typeface="Songti SC Bold" panose="02010800040101010101" charset="-122"/>
                <a:ea typeface="Songti SC Bold" panose="02010800040101010101" charset="-122"/>
              </a:rPr>
              <a:t>1852137		Yiteng		Zhang</a:t>
            </a:r>
            <a:endParaRPr lang="en-US" altLang="zh-CN" sz="6600" b="1" dirty="0">
              <a:solidFill>
                <a:schemeClr val="tx1"/>
              </a:solidFill>
              <a:latin typeface="Songti SC Bold" panose="02010800040101010101" charset="-122"/>
              <a:ea typeface="Songti SC Bold" panose="02010800040101010101" charset="-122"/>
            </a:endParaRPr>
          </a:p>
          <a:p>
            <a:pPr algn="l"/>
            <a:r>
              <a:rPr lang="en-US" altLang="zh-CN" sz="6600" b="1" dirty="0">
                <a:solidFill>
                  <a:schemeClr val="tx1"/>
                </a:solidFill>
                <a:latin typeface="Songti SC Bold" panose="02010800040101010101" charset="-122"/>
                <a:ea typeface="Songti SC Bold" panose="02010800040101010101" charset="-122"/>
              </a:rPr>
              <a:t>1853829		Yuchen	Yang</a:t>
            </a:r>
            <a:endParaRPr lang="zh-CN" altLang="en-US" sz="6600" b="1" dirty="0">
              <a:solidFill>
                <a:schemeClr val="tx1"/>
              </a:solidFill>
              <a:latin typeface="Songti SC Bold" panose="02010800040101010101" charset="-122"/>
              <a:ea typeface="Songti SC Bold" panose="02010800040101010101" charset="-122"/>
            </a:endParaRPr>
          </a:p>
        </p:txBody>
      </p:sp>
      <p:cxnSp>
        <p:nvCxnSpPr>
          <p:cNvPr id="4" name="Straight Connector 3"/>
          <p:cNvCxnSpPr/>
          <p:nvPr/>
        </p:nvCxnSpPr>
        <p:spPr>
          <a:xfrm flipV="1">
            <a:off x="6416040" y="5255895"/>
            <a:ext cx="15114270" cy="47625"/>
          </a:xfrm>
          <a:prstGeom prst="line">
            <a:avLst/>
          </a:prstGeom>
          <a:noFill/>
          <a:ln w="95250" cap="flat">
            <a:solidFill>
              <a:srgbClr val="000000"/>
            </a:solidFill>
            <a:prstDash val="solid"/>
            <a:miter lim="400000"/>
          </a:ln>
        </p:spPr>
        <p:style>
          <a:lnRef idx="0">
            <a:scrgbClr r="0" g="0" b="0"/>
          </a:lnRef>
          <a:fillRef idx="0">
            <a:scrgbClr r="0" g="0" b="0"/>
          </a:fillRef>
          <a:effectRef idx="0">
            <a:scrgbClr r="0" g="0" b="0"/>
          </a:effectRef>
          <a:fontRef idx="none"/>
        </p:style>
      </p:cxnSp>
    </p:spTree>
  </p:cSld>
  <p:clrMapOvr>
    <a:masterClrMapping/>
  </p:clrMapOvr>
  <p:transition>
    <p:fad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900" decel="100000" fill="hold"/>
                                        <p:tgtEl>
                                          <p:spTgt spid="8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par>
                                <p:cTn id="11" presetID="23" presetClass="entr" presetSubtype="288" fill="hold" grpId="6" nodeType="withEffect">
                                  <p:stCondLst>
                                    <p:cond delay="0"/>
                                  </p:stCondLst>
                                  <p:iterate type="lt">
                                    <p:tmPct val="10000"/>
                                  </p:iterate>
                                  <p:childTnLst>
                                    <p:set>
                                      <p:cBhvr>
                                        <p:cTn id="12" dur="1" fill="hold">
                                          <p:stCondLst>
                                            <p:cond delay="0"/>
                                          </p:stCondLst>
                                        </p:cTn>
                                        <p:tgtEl>
                                          <p:spTgt spid="79"/>
                                        </p:tgtEl>
                                        <p:attrNameLst>
                                          <p:attrName>style.visibility</p:attrName>
                                        </p:attrNameLst>
                                      </p:cBhvr>
                                      <p:to>
                                        <p:strVal val="visible"/>
                                      </p:to>
                                    </p:set>
                                    <p:anim calcmode="lin" valueType="num">
                                      <p:cBhvr>
                                        <p:cTn id="13" dur="500" fill="hold"/>
                                        <p:tgtEl>
                                          <p:spTgt spid="79"/>
                                        </p:tgtEl>
                                        <p:attrNameLst>
                                          <p:attrName>ppt_w</p:attrName>
                                        </p:attrNameLst>
                                      </p:cBhvr>
                                      <p:tavLst>
                                        <p:tav tm="0">
                                          <p:val>
                                            <p:strVal val="4/3*#ppt_w"/>
                                          </p:val>
                                        </p:tav>
                                        <p:tav tm="100000">
                                          <p:val>
                                            <p:strVal val="#ppt_w"/>
                                          </p:val>
                                        </p:tav>
                                      </p:tavLst>
                                    </p:anim>
                                    <p:anim calcmode="lin" valueType="num">
                                      <p:cBhvr>
                                        <p:cTn id="14" dur="500" fill="hold"/>
                                        <p:tgtEl>
                                          <p:spTgt spid="79"/>
                                        </p:tgtEl>
                                        <p:attrNameLst>
                                          <p:attrName>ppt_h</p:attrName>
                                        </p:attrNameLst>
                                      </p:cBhvr>
                                      <p:tavLst>
                                        <p:tav tm="0">
                                          <p:val>
                                            <p:strVal val="4/3*#ppt_h"/>
                                          </p:val>
                                        </p:tav>
                                        <p:tav tm="100000">
                                          <p:val>
                                            <p:strVal val="#ppt_h"/>
                                          </p:val>
                                        </p:tav>
                                      </p:tavLst>
                                    </p:anim>
                                  </p:childTnLst>
                                </p:cTn>
                              </p:par>
                              <p:par>
                                <p:cTn id="15" presetID="23" presetClass="entr" presetSubtype="288" fill="hold" grpId="6"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strVal val="4/3*#ppt_w"/>
                                          </p:val>
                                        </p:tav>
                                        <p:tav tm="100000">
                                          <p:val>
                                            <p:strVal val="#ppt_w"/>
                                          </p:val>
                                        </p:tav>
                                      </p:tavLst>
                                    </p:anim>
                                    <p:anim calcmode="lin" valueType="num">
                                      <p:cBhvr>
                                        <p:cTn id="18" dur="500" fill="hold"/>
                                        <p:tgtEl>
                                          <p:spTgt spid="2"/>
                                        </p:tgtEl>
                                        <p:attrNameLst>
                                          <p:attrName>ppt_h</p:attrName>
                                        </p:attrNameLst>
                                      </p:cBhvr>
                                      <p:tavLst>
                                        <p:tav tm="0">
                                          <p:val>
                                            <p:strVal val="4/3*#ppt_h"/>
                                          </p:val>
                                        </p:tav>
                                        <p:tav tm="100000">
                                          <p:val>
                                            <p:strVal val="#ppt_h"/>
                                          </p:val>
                                        </p:tav>
                                      </p:tavLst>
                                    </p:anim>
                                  </p:childTnLst>
                                </p:cTn>
                              </p:par>
                              <p:par>
                                <p:cTn id="19" presetID="23" presetClass="entr" presetSubtype="288" fill="hold" grpId="6" nodeType="with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3*#ppt_w"/>
                                          </p:val>
                                        </p:tav>
                                        <p:tav tm="100000">
                                          <p:val>
                                            <p:strVal val="#ppt_w"/>
                                          </p:val>
                                        </p:tav>
                                      </p:tavLst>
                                    </p:anim>
                                    <p:anim calcmode="lin" valueType="num">
                                      <p:cBhvr>
                                        <p:cTn id="22"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6" animBg="1" advAuto="0"/>
      <p:bldP spid="2" grpId="6" animBg="1" advAuto="0"/>
      <p:bldP spid="3" grpId="6"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henying0907 90"/>
          <p:cNvSpPr/>
          <p:nvPr/>
        </p:nvSpPr>
        <p:spPr>
          <a:xfrm>
            <a:off x="1996210" y="8242309"/>
            <a:ext cx="4022725" cy="1024890"/>
          </a:xfrm>
          <a:prstGeom prst="rect">
            <a:avLst/>
          </a:prstGeom>
          <a:ln w="12700">
            <a:miter lim="400000"/>
          </a:ln>
        </p:spPr>
        <p:txBody>
          <a:bodyPr wrap="none" lIns="50800" tIns="50800" rIns="50800" bIns="50800" anchor="ctr">
            <a:spAutoFit/>
          </a:bodyPr>
          <a:lstStyle>
            <a:lvl1pPr>
              <a:defRPr sz="6000" b="1">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b="0" dirty="0" err="1">
                <a:solidFill>
                  <a:schemeClr val="tx1"/>
                </a:solidFill>
                <a:latin typeface="+mj-ea"/>
                <a:ea typeface="+mj-ea"/>
              </a:rPr>
              <a:t>Background</a:t>
            </a:r>
            <a:endParaRPr lang="en-US" b="0" dirty="0" err="1">
              <a:solidFill>
                <a:schemeClr val="tx1"/>
              </a:solidFill>
              <a:latin typeface="+mj-ea"/>
              <a:ea typeface="+mj-ea"/>
            </a:endParaRPr>
          </a:p>
        </p:txBody>
      </p:sp>
      <p:sp>
        <p:nvSpPr>
          <p:cNvPr id="91" name="chenying0907 91"/>
          <p:cNvSpPr/>
          <p:nvPr/>
        </p:nvSpPr>
        <p:spPr>
          <a:xfrm>
            <a:off x="2185203" y="7622036"/>
            <a:ext cx="20121199" cy="348031"/>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93" name="chenying0907 93"/>
          <p:cNvSpPr/>
          <p:nvPr/>
        </p:nvSpPr>
        <p:spPr>
          <a:xfrm>
            <a:off x="883423" y="1095084"/>
            <a:ext cx="3621405" cy="1332230"/>
          </a:xfrm>
          <a:prstGeom prst="rect">
            <a:avLst/>
          </a:prstGeom>
          <a:ln w="12700">
            <a:miter lim="400000"/>
          </a:ln>
        </p:spPr>
        <p:txBody>
          <a:bodyPr wrap="none" lIns="50800" tIns="50800" rIns="50800" bIns="50800" anchor="ctr">
            <a:spAutoFit/>
          </a:bodyPr>
          <a:lstStyle>
            <a:lvl1pPr algn="l">
              <a:defRPr sz="8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dirty="0">
                <a:solidFill>
                  <a:schemeClr val="tx1"/>
                </a:solidFill>
                <a:latin typeface="+mj-ea"/>
                <a:ea typeface="+mj-ea"/>
              </a:rPr>
              <a:t>Content</a:t>
            </a:r>
            <a:endParaRPr lang="en-US" dirty="0">
              <a:solidFill>
                <a:schemeClr val="tx1"/>
              </a:solidFill>
              <a:latin typeface="+mj-ea"/>
              <a:ea typeface="+mj-ea"/>
            </a:endParaRPr>
          </a:p>
        </p:txBody>
      </p:sp>
      <p:sp>
        <p:nvSpPr>
          <p:cNvPr id="94" name="chenying0907 94"/>
          <p:cNvSpPr/>
          <p:nvPr/>
        </p:nvSpPr>
        <p:spPr>
          <a:xfrm>
            <a:off x="7420101" y="8242309"/>
            <a:ext cx="4159250" cy="1024890"/>
          </a:xfrm>
          <a:prstGeom prst="rect">
            <a:avLst/>
          </a:prstGeom>
          <a:ln w="12700">
            <a:miter lim="400000"/>
          </a:ln>
        </p:spPr>
        <p:txBody>
          <a:bodyPr wrap="none" lIns="50800" tIns="50800" rIns="50800" bIns="50800" anchor="ctr">
            <a:spAutoFit/>
          </a:bodyPr>
          <a:lstStyle>
            <a:lvl1pPr>
              <a:defRPr sz="6000" b="1">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b="0">
                <a:solidFill>
                  <a:schemeClr val="tx1"/>
                </a:solidFill>
                <a:latin typeface="+mj-ea"/>
                <a:ea typeface="+mj-ea"/>
              </a:rPr>
              <a:t>Architecture</a:t>
            </a:r>
            <a:endParaRPr lang="en-US" b="0">
              <a:solidFill>
                <a:schemeClr val="tx1"/>
              </a:solidFill>
              <a:latin typeface="+mj-ea"/>
              <a:ea typeface="+mj-ea"/>
            </a:endParaRPr>
          </a:p>
        </p:txBody>
      </p:sp>
      <p:grpSp>
        <p:nvGrpSpPr>
          <p:cNvPr id="114" name="Group 114"/>
          <p:cNvGrpSpPr/>
          <p:nvPr/>
        </p:nvGrpSpPr>
        <p:grpSpPr>
          <a:xfrm>
            <a:off x="3222219" y="5460510"/>
            <a:ext cx="1570705" cy="2824833"/>
            <a:chOff x="0" y="0"/>
            <a:chExt cx="1570704" cy="2824831"/>
          </a:xfrm>
          <a:solidFill>
            <a:schemeClr val="tx1"/>
          </a:solidFill>
        </p:grpSpPr>
        <p:grpSp>
          <p:nvGrpSpPr>
            <p:cNvPr id="112" name="Group 112"/>
            <p:cNvGrpSpPr/>
            <p:nvPr/>
          </p:nvGrpSpPr>
          <p:grpSpPr>
            <a:xfrm>
              <a:off x="-1" y="-1"/>
              <a:ext cx="1570706" cy="1902324"/>
              <a:chOff x="0" y="0"/>
              <a:chExt cx="1570704" cy="1902322"/>
            </a:xfrm>
            <a:grpFill/>
          </p:grpSpPr>
          <p:sp>
            <p:nvSpPr>
              <p:cNvPr id="102" name="chenying0907 102"/>
              <p:cNvSpPr/>
              <p:nvPr/>
            </p:nvSpPr>
            <p:spPr>
              <a:xfrm>
                <a:off x="260172" y="272267"/>
                <a:ext cx="999446" cy="1630056"/>
              </a:xfrm>
              <a:custGeom>
                <a:avLst/>
                <a:gdLst/>
                <a:ahLst/>
                <a:cxnLst>
                  <a:cxn ang="0">
                    <a:pos x="wd2" y="hd2"/>
                  </a:cxn>
                  <a:cxn ang="5400000">
                    <a:pos x="wd2" y="hd2"/>
                  </a:cxn>
                  <a:cxn ang="10800000">
                    <a:pos x="wd2" y="hd2"/>
                  </a:cxn>
                  <a:cxn ang="16200000">
                    <a:pos x="wd2" y="hd2"/>
                  </a:cxn>
                </a:cxnLst>
                <a:rect l="0" t="0" r="r" b="b"/>
                <a:pathLst>
                  <a:path w="21600" h="21506" extrusionOk="0">
                    <a:moveTo>
                      <a:pt x="7308" y="19188"/>
                    </a:moveTo>
                    <a:cubicBezTo>
                      <a:pt x="6983" y="19089"/>
                      <a:pt x="6659" y="18594"/>
                      <a:pt x="6659" y="18296"/>
                    </a:cubicBezTo>
                    <a:cubicBezTo>
                      <a:pt x="6659" y="17801"/>
                      <a:pt x="6496" y="17206"/>
                      <a:pt x="6496" y="16711"/>
                    </a:cubicBezTo>
                    <a:cubicBezTo>
                      <a:pt x="6496" y="16414"/>
                      <a:pt x="6496" y="16216"/>
                      <a:pt x="6659" y="16017"/>
                    </a:cubicBezTo>
                    <a:cubicBezTo>
                      <a:pt x="6821" y="15324"/>
                      <a:pt x="6334" y="14828"/>
                      <a:pt x="6171" y="14234"/>
                    </a:cubicBezTo>
                    <a:cubicBezTo>
                      <a:pt x="6009" y="13738"/>
                      <a:pt x="5684" y="13342"/>
                      <a:pt x="5197" y="13045"/>
                    </a:cubicBezTo>
                    <a:cubicBezTo>
                      <a:pt x="4547" y="12748"/>
                      <a:pt x="4060" y="12450"/>
                      <a:pt x="3573" y="12153"/>
                    </a:cubicBezTo>
                    <a:cubicBezTo>
                      <a:pt x="2923" y="11658"/>
                      <a:pt x="2111" y="11261"/>
                      <a:pt x="1624" y="10766"/>
                    </a:cubicBezTo>
                    <a:cubicBezTo>
                      <a:pt x="1137" y="10072"/>
                      <a:pt x="325" y="9379"/>
                      <a:pt x="162" y="8487"/>
                    </a:cubicBezTo>
                    <a:cubicBezTo>
                      <a:pt x="162" y="7893"/>
                      <a:pt x="0" y="7298"/>
                      <a:pt x="0" y="6704"/>
                    </a:cubicBezTo>
                    <a:cubicBezTo>
                      <a:pt x="0" y="6109"/>
                      <a:pt x="0" y="5416"/>
                      <a:pt x="162" y="4821"/>
                    </a:cubicBezTo>
                    <a:cubicBezTo>
                      <a:pt x="162" y="4524"/>
                      <a:pt x="325" y="4326"/>
                      <a:pt x="487" y="4127"/>
                    </a:cubicBezTo>
                    <a:cubicBezTo>
                      <a:pt x="650" y="3929"/>
                      <a:pt x="812" y="3731"/>
                      <a:pt x="974" y="3533"/>
                    </a:cubicBezTo>
                    <a:cubicBezTo>
                      <a:pt x="1299" y="3236"/>
                      <a:pt x="1624" y="3038"/>
                      <a:pt x="1786" y="2839"/>
                    </a:cubicBezTo>
                    <a:cubicBezTo>
                      <a:pt x="2111" y="2641"/>
                      <a:pt x="2598" y="2344"/>
                      <a:pt x="2761" y="2047"/>
                    </a:cubicBezTo>
                    <a:cubicBezTo>
                      <a:pt x="3411" y="1551"/>
                      <a:pt x="4223" y="1056"/>
                      <a:pt x="5197" y="858"/>
                    </a:cubicBezTo>
                    <a:cubicBezTo>
                      <a:pt x="5847" y="759"/>
                      <a:pt x="6496" y="560"/>
                      <a:pt x="7146" y="461"/>
                    </a:cubicBezTo>
                    <a:cubicBezTo>
                      <a:pt x="8283" y="362"/>
                      <a:pt x="9257" y="65"/>
                      <a:pt x="10232" y="65"/>
                    </a:cubicBezTo>
                    <a:cubicBezTo>
                      <a:pt x="11206" y="-34"/>
                      <a:pt x="12343" y="-34"/>
                      <a:pt x="13317" y="164"/>
                    </a:cubicBezTo>
                    <a:cubicBezTo>
                      <a:pt x="14779" y="362"/>
                      <a:pt x="16241" y="759"/>
                      <a:pt x="17540" y="1254"/>
                    </a:cubicBezTo>
                    <a:cubicBezTo>
                      <a:pt x="18189" y="1452"/>
                      <a:pt x="18514" y="1749"/>
                      <a:pt x="18839" y="2047"/>
                    </a:cubicBezTo>
                    <a:cubicBezTo>
                      <a:pt x="19002" y="2245"/>
                      <a:pt x="19326" y="2542"/>
                      <a:pt x="19651" y="2740"/>
                    </a:cubicBezTo>
                    <a:cubicBezTo>
                      <a:pt x="20463" y="3434"/>
                      <a:pt x="20950" y="4227"/>
                      <a:pt x="21275" y="5118"/>
                    </a:cubicBezTo>
                    <a:cubicBezTo>
                      <a:pt x="21438" y="5911"/>
                      <a:pt x="21600" y="6605"/>
                      <a:pt x="21600" y="7397"/>
                    </a:cubicBezTo>
                    <a:cubicBezTo>
                      <a:pt x="21438" y="8190"/>
                      <a:pt x="21600" y="8983"/>
                      <a:pt x="20950" y="9775"/>
                    </a:cubicBezTo>
                    <a:cubicBezTo>
                      <a:pt x="20626" y="10271"/>
                      <a:pt x="20138" y="10667"/>
                      <a:pt x="19489" y="11162"/>
                    </a:cubicBezTo>
                    <a:cubicBezTo>
                      <a:pt x="19002" y="11757"/>
                      <a:pt x="18027" y="12054"/>
                      <a:pt x="17702" y="12748"/>
                    </a:cubicBezTo>
                    <a:cubicBezTo>
                      <a:pt x="17702" y="12748"/>
                      <a:pt x="17540" y="12847"/>
                      <a:pt x="17540" y="12847"/>
                    </a:cubicBezTo>
                    <a:cubicBezTo>
                      <a:pt x="17215" y="12748"/>
                      <a:pt x="17215" y="12946"/>
                      <a:pt x="17053" y="13045"/>
                    </a:cubicBezTo>
                    <a:cubicBezTo>
                      <a:pt x="16890" y="13342"/>
                      <a:pt x="16565" y="13441"/>
                      <a:pt x="16403" y="13738"/>
                    </a:cubicBezTo>
                    <a:cubicBezTo>
                      <a:pt x="16241" y="14036"/>
                      <a:pt x="16078" y="14333"/>
                      <a:pt x="16078" y="14729"/>
                    </a:cubicBezTo>
                    <a:cubicBezTo>
                      <a:pt x="16078" y="15324"/>
                      <a:pt x="16241" y="16017"/>
                      <a:pt x="16241" y="16711"/>
                    </a:cubicBezTo>
                    <a:cubicBezTo>
                      <a:pt x="16241" y="17405"/>
                      <a:pt x="16241" y="18098"/>
                      <a:pt x="16241" y="18792"/>
                    </a:cubicBezTo>
                    <a:cubicBezTo>
                      <a:pt x="16241" y="18990"/>
                      <a:pt x="16078" y="19188"/>
                      <a:pt x="15916" y="19386"/>
                    </a:cubicBezTo>
                    <a:cubicBezTo>
                      <a:pt x="15104" y="20179"/>
                      <a:pt x="14129" y="20773"/>
                      <a:pt x="12992" y="21269"/>
                    </a:cubicBezTo>
                    <a:cubicBezTo>
                      <a:pt x="12343" y="21566"/>
                      <a:pt x="11693" y="21566"/>
                      <a:pt x="11044" y="21368"/>
                    </a:cubicBezTo>
                    <a:cubicBezTo>
                      <a:pt x="10232" y="21071"/>
                      <a:pt x="9582" y="20773"/>
                      <a:pt x="8932" y="20476"/>
                    </a:cubicBezTo>
                    <a:cubicBezTo>
                      <a:pt x="8608" y="20278"/>
                      <a:pt x="8283" y="19981"/>
                      <a:pt x="7958" y="19683"/>
                    </a:cubicBezTo>
                    <a:cubicBezTo>
                      <a:pt x="7795" y="19584"/>
                      <a:pt x="7633" y="19584"/>
                      <a:pt x="7471" y="19485"/>
                    </a:cubicBezTo>
                    <a:cubicBezTo>
                      <a:pt x="7146" y="19386"/>
                      <a:pt x="6983" y="19386"/>
                      <a:pt x="7308" y="19188"/>
                    </a:cubicBezTo>
                    <a:close/>
                    <a:moveTo>
                      <a:pt x="19814" y="3929"/>
                    </a:moveTo>
                    <a:cubicBezTo>
                      <a:pt x="19814" y="3929"/>
                      <a:pt x="19976" y="3830"/>
                      <a:pt x="19976" y="3830"/>
                    </a:cubicBezTo>
                    <a:cubicBezTo>
                      <a:pt x="19814" y="3731"/>
                      <a:pt x="19814" y="3533"/>
                      <a:pt x="19651" y="3434"/>
                    </a:cubicBezTo>
                    <a:cubicBezTo>
                      <a:pt x="19164" y="3038"/>
                      <a:pt x="18677" y="2641"/>
                      <a:pt x="18189" y="2245"/>
                    </a:cubicBezTo>
                    <a:cubicBezTo>
                      <a:pt x="17865" y="2047"/>
                      <a:pt x="17377" y="1849"/>
                      <a:pt x="17053" y="1650"/>
                    </a:cubicBezTo>
                    <a:cubicBezTo>
                      <a:pt x="16890" y="1551"/>
                      <a:pt x="16728" y="1452"/>
                      <a:pt x="16565" y="1452"/>
                    </a:cubicBezTo>
                    <a:cubicBezTo>
                      <a:pt x="16403" y="1353"/>
                      <a:pt x="16241" y="1155"/>
                      <a:pt x="16078" y="1155"/>
                    </a:cubicBezTo>
                    <a:cubicBezTo>
                      <a:pt x="15104" y="957"/>
                      <a:pt x="13967" y="560"/>
                      <a:pt x="12830" y="560"/>
                    </a:cubicBezTo>
                    <a:cubicBezTo>
                      <a:pt x="12180" y="660"/>
                      <a:pt x="11531" y="560"/>
                      <a:pt x="10881" y="560"/>
                    </a:cubicBezTo>
                    <a:cubicBezTo>
                      <a:pt x="10394" y="560"/>
                      <a:pt x="9907" y="660"/>
                      <a:pt x="9257" y="759"/>
                    </a:cubicBezTo>
                    <a:cubicBezTo>
                      <a:pt x="9257" y="759"/>
                      <a:pt x="9095" y="759"/>
                      <a:pt x="8932" y="759"/>
                    </a:cubicBezTo>
                    <a:cubicBezTo>
                      <a:pt x="8608" y="660"/>
                      <a:pt x="8283" y="660"/>
                      <a:pt x="7958" y="759"/>
                    </a:cubicBezTo>
                    <a:cubicBezTo>
                      <a:pt x="6821" y="1056"/>
                      <a:pt x="5684" y="1254"/>
                      <a:pt x="4710" y="1452"/>
                    </a:cubicBezTo>
                    <a:cubicBezTo>
                      <a:pt x="4547" y="1551"/>
                      <a:pt x="4223" y="1650"/>
                      <a:pt x="4223" y="1749"/>
                    </a:cubicBezTo>
                    <a:cubicBezTo>
                      <a:pt x="3735" y="2047"/>
                      <a:pt x="3248" y="2344"/>
                      <a:pt x="2923" y="2641"/>
                    </a:cubicBezTo>
                    <a:cubicBezTo>
                      <a:pt x="2761" y="2740"/>
                      <a:pt x="2436" y="2938"/>
                      <a:pt x="2274" y="3038"/>
                    </a:cubicBezTo>
                    <a:cubicBezTo>
                      <a:pt x="1624" y="3830"/>
                      <a:pt x="974" y="4623"/>
                      <a:pt x="650" y="5416"/>
                    </a:cubicBezTo>
                    <a:cubicBezTo>
                      <a:pt x="650" y="5812"/>
                      <a:pt x="650" y="6208"/>
                      <a:pt x="487" y="6605"/>
                    </a:cubicBezTo>
                    <a:cubicBezTo>
                      <a:pt x="487" y="6704"/>
                      <a:pt x="325" y="6803"/>
                      <a:pt x="325" y="6902"/>
                    </a:cubicBezTo>
                    <a:cubicBezTo>
                      <a:pt x="487" y="7298"/>
                      <a:pt x="487" y="7595"/>
                      <a:pt x="487" y="7893"/>
                    </a:cubicBezTo>
                    <a:cubicBezTo>
                      <a:pt x="974" y="9379"/>
                      <a:pt x="2274" y="10469"/>
                      <a:pt x="3735" y="11559"/>
                    </a:cubicBezTo>
                    <a:cubicBezTo>
                      <a:pt x="3735" y="11559"/>
                      <a:pt x="3735" y="11559"/>
                      <a:pt x="3898" y="11658"/>
                    </a:cubicBezTo>
                    <a:cubicBezTo>
                      <a:pt x="4710" y="12054"/>
                      <a:pt x="5522" y="12450"/>
                      <a:pt x="6334" y="12847"/>
                    </a:cubicBezTo>
                    <a:cubicBezTo>
                      <a:pt x="6496" y="12946"/>
                      <a:pt x="6659" y="13045"/>
                      <a:pt x="6659" y="13144"/>
                    </a:cubicBezTo>
                    <a:cubicBezTo>
                      <a:pt x="6821" y="13144"/>
                      <a:pt x="6659" y="13243"/>
                      <a:pt x="6659" y="13342"/>
                    </a:cubicBezTo>
                    <a:cubicBezTo>
                      <a:pt x="6983" y="13738"/>
                      <a:pt x="7308" y="14036"/>
                      <a:pt x="7471" y="14432"/>
                    </a:cubicBezTo>
                    <a:cubicBezTo>
                      <a:pt x="7633" y="14630"/>
                      <a:pt x="7795" y="14729"/>
                      <a:pt x="8120" y="14531"/>
                    </a:cubicBezTo>
                    <a:cubicBezTo>
                      <a:pt x="8283" y="14531"/>
                      <a:pt x="8283" y="14531"/>
                      <a:pt x="8445" y="14531"/>
                    </a:cubicBezTo>
                    <a:cubicBezTo>
                      <a:pt x="8445" y="14234"/>
                      <a:pt x="8283" y="13937"/>
                      <a:pt x="8283" y="13639"/>
                    </a:cubicBezTo>
                    <a:cubicBezTo>
                      <a:pt x="7958" y="12351"/>
                      <a:pt x="7795" y="11063"/>
                      <a:pt x="7633" y="9775"/>
                    </a:cubicBezTo>
                    <a:cubicBezTo>
                      <a:pt x="7471" y="8784"/>
                      <a:pt x="7633" y="7794"/>
                      <a:pt x="6983" y="6902"/>
                    </a:cubicBezTo>
                    <a:cubicBezTo>
                      <a:pt x="6983" y="6902"/>
                      <a:pt x="6983" y="6803"/>
                      <a:pt x="6983" y="6803"/>
                    </a:cubicBezTo>
                    <a:cubicBezTo>
                      <a:pt x="7146" y="6307"/>
                      <a:pt x="8120" y="5713"/>
                      <a:pt x="8932" y="6109"/>
                    </a:cubicBezTo>
                    <a:cubicBezTo>
                      <a:pt x="9420" y="6307"/>
                      <a:pt x="9744" y="6208"/>
                      <a:pt x="10069" y="6010"/>
                    </a:cubicBezTo>
                    <a:cubicBezTo>
                      <a:pt x="10556" y="5911"/>
                      <a:pt x="11044" y="5812"/>
                      <a:pt x="11531" y="6109"/>
                    </a:cubicBezTo>
                    <a:cubicBezTo>
                      <a:pt x="11856" y="6010"/>
                      <a:pt x="12018" y="5911"/>
                      <a:pt x="12180" y="5812"/>
                    </a:cubicBezTo>
                    <a:cubicBezTo>
                      <a:pt x="12668" y="5713"/>
                      <a:pt x="13317" y="5713"/>
                      <a:pt x="13642" y="5911"/>
                    </a:cubicBezTo>
                    <a:cubicBezTo>
                      <a:pt x="13805" y="6208"/>
                      <a:pt x="14129" y="6208"/>
                      <a:pt x="14454" y="6109"/>
                    </a:cubicBezTo>
                    <a:cubicBezTo>
                      <a:pt x="15104" y="5911"/>
                      <a:pt x="16078" y="6406"/>
                      <a:pt x="16078" y="6902"/>
                    </a:cubicBezTo>
                    <a:cubicBezTo>
                      <a:pt x="16078" y="7199"/>
                      <a:pt x="16078" y="7595"/>
                      <a:pt x="16078" y="7893"/>
                    </a:cubicBezTo>
                    <a:cubicBezTo>
                      <a:pt x="15916" y="8586"/>
                      <a:pt x="15753" y="9280"/>
                      <a:pt x="15591" y="9973"/>
                    </a:cubicBezTo>
                    <a:cubicBezTo>
                      <a:pt x="15429" y="10865"/>
                      <a:pt x="15104" y="11856"/>
                      <a:pt x="14941" y="12748"/>
                    </a:cubicBezTo>
                    <a:cubicBezTo>
                      <a:pt x="14779" y="13342"/>
                      <a:pt x="14617" y="13937"/>
                      <a:pt x="14454" y="14531"/>
                    </a:cubicBezTo>
                    <a:cubicBezTo>
                      <a:pt x="14617" y="14630"/>
                      <a:pt x="14941" y="14630"/>
                      <a:pt x="15104" y="14630"/>
                    </a:cubicBezTo>
                    <a:cubicBezTo>
                      <a:pt x="15104" y="14432"/>
                      <a:pt x="15266" y="14333"/>
                      <a:pt x="15266" y="14135"/>
                    </a:cubicBezTo>
                    <a:cubicBezTo>
                      <a:pt x="15591" y="13441"/>
                      <a:pt x="16403" y="12748"/>
                      <a:pt x="17215" y="12252"/>
                    </a:cubicBezTo>
                    <a:cubicBezTo>
                      <a:pt x="17377" y="12054"/>
                      <a:pt x="17702" y="12054"/>
                      <a:pt x="17865" y="11856"/>
                    </a:cubicBezTo>
                    <a:cubicBezTo>
                      <a:pt x="18352" y="11559"/>
                      <a:pt x="18677" y="11162"/>
                      <a:pt x="19164" y="10766"/>
                    </a:cubicBezTo>
                    <a:cubicBezTo>
                      <a:pt x="19976" y="10072"/>
                      <a:pt x="20463" y="9379"/>
                      <a:pt x="20626" y="8487"/>
                    </a:cubicBezTo>
                    <a:cubicBezTo>
                      <a:pt x="20788" y="8091"/>
                      <a:pt x="20950" y="7694"/>
                      <a:pt x="20950" y="7298"/>
                    </a:cubicBezTo>
                    <a:cubicBezTo>
                      <a:pt x="20950" y="7001"/>
                      <a:pt x="20950" y="6704"/>
                      <a:pt x="20788" y="6406"/>
                    </a:cubicBezTo>
                    <a:cubicBezTo>
                      <a:pt x="20626" y="5713"/>
                      <a:pt x="20463" y="5019"/>
                      <a:pt x="20301" y="4326"/>
                    </a:cubicBezTo>
                    <a:cubicBezTo>
                      <a:pt x="20138" y="4326"/>
                      <a:pt x="20138" y="4227"/>
                      <a:pt x="20138" y="4227"/>
                    </a:cubicBezTo>
                    <a:cubicBezTo>
                      <a:pt x="19651" y="4227"/>
                      <a:pt x="19651" y="3929"/>
                      <a:pt x="19489" y="3731"/>
                    </a:cubicBezTo>
                    <a:cubicBezTo>
                      <a:pt x="19651" y="3830"/>
                      <a:pt x="19814" y="3830"/>
                      <a:pt x="19814" y="3929"/>
                    </a:cubicBezTo>
                    <a:close/>
                    <a:moveTo>
                      <a:pt x="9907" y="6605"/>
                    </a:moveTo>
                    <a:cubicBezTo>
                      <a:pt x="10556" y="7298"/>
                      <a:pt x="10719" y="7496"/>
                      <a:pt x="10232" y="8091"/>
                    </a:cubicBezTo>
                    <a:cubicBezTo>
                      <a:pt x="10232" y="8190"/>
                      <a:pt x="10069" y="8388"/>
                      <a:pt x="9744" y="8388"/>
                    </a:cubicBezTo>
                    <a:cubicBezTo>
                      <a:pt x="9420" y="8289"/>
                      <a:pt x="9257" y="8190"/>
                      <a:pt x="9095" y="8091"/>
                    </a:cubicBezTo>
                    <a:cubicBezTo>
                      <a:pt x="8770" y="7694"/>
                      <a:pt x="8770" y="7298"/>
                      <a:pt x="8932" y="6902"/>
                    </a:cubicBezTo>
                    <a:cubicBezTo>
                      <a:pt x="8932" y="6704"/>
                      <a:pt x="8932" y="6605"/>
                      <a:pt x="8770" y="6605"/>
                    </a:cubicBezTo>
                    <a:cubicBezTo>
                      <a:pt x="8445" y="6505"/>
                      <a:pt x="8120" y="6505"/>
                      <a:pt x="7795" y="6605"/>
                    </a:cubicBezTo>
                    <a:cubicBezTo>
                      <a:pt x="7471" y="6704"/>
                      <a:pt x="7633" y="6902"/>
                      <a:pt x="7633" y="7100"/>
                    </a:cubicBezTo>
                    <a:cubicBezTo>
                      <a:pt x="7795" y="8091"/>
                      <a:pt x="8120" y="9181"/>
                      <a:pt x="8283" y="10271"/>
                    </a:cubicBezTo>
                    <a:cubicBezTo>
                      <a:pt x="8445" y="11162"/>
                      <a:pt x="8608" y="12153"/>
                      <a:pt x="8932" y="13045"/>
                    </a:cubicBezTo>
                    <a:cubicBezTo>
                      <a:pt x="9095" y="13540"/>
                      <a:pt x="9257" y="14036"/>
                      <a:pt x="9420" y="14630"/>
                    </a:cubicBezTo>
                    <a:cubicBezTo>
                      <a:pt x="9582" y="14630"/>
                      <a:pt x="9582" y="14630"/>
                      <a:pt x="9744" y="14630"/>
                    </a:cubicBezTo>
                    <a:cubicBezTo>
                      <a:pt x="10881" y="14630"/>
                      <a:pt x="12018" y="14630"/>
                      <a:pt x="13155" y="14630"/>
                    </a:cubicBezTo>
                    <a:cubicBezTo>
                      <a:pt x="13317" y="14630"/>
                      <a:pt x="13642" y="14531"/>
                      <a:pt x="13805" y="14531"/>
                    </a:cubicBezTo>
                    <a:cubicBezTo>
                      <a:pt x="13805" y="14234"/>
                      <a:pt x="13967" y="13937"/>
                      <a:pt x="13967" y="13738"/>
                    </a:cubicBezTo>
                    <a:cubicBezTo>
                      <a:pt x="14292" y="12946"/>
                      <a:pt x="14454" y="12153"/>
                      <a:pt x="14779" y="11360"/>
                    </a:cubicBezTo>
                    <a:cubicBezTo>
                      <a:pt x="14941" y="10865"/>
                      <a:pt x="14941" y="10271"/>
                      <a:pt x="15104" y="9676"/>
                    </a:cubicBezTo>
                    <a:cubicBezTo>
                      <a:pt x="15266" y="8784"/>
                      <a:pt x="15429" y="7893"/>
                      <a:pt x="15429" y="7001"/>
                    </a:cubicBezTo>
                    <a:cubicBezTo>
                      <a:pt x="15591" y="6605"/>
                      <a:pt x="14779" y="6307"/>
                      <a:pt x="14129" y="6505"/>
                    </a:cubicBezTo>
                    <a:cubicBezTo>
                      <a:pt x="14292" y="7001"/>
                      <a:pt x="14129" y="7397"/>
                      <a:pt x="13967" y="7794"/>
                    </a:cubicBezTo>
                    <a:cubicBezTo>
                      <a:pt x="13805" y="7893"/>
                      <a:pt x="13480" y="8091"/>
                      <a:pt x="13317" y="7992"/>
                    </a:cubicBezTo>
                    <a:cubicBezTo>
                      <a:pt x="13155" y="7992"/>
                      <a:pt x="12992" y="7794"/>
                      <a:pt x="12992" y="7694"/>
                    </a:cubicBezTo>
                    <a:cubicBezTo>
                      <a:pt x="12992" y="7397"/>
                      <a:pt x="12992" y="7001"/>
                      <a:pt x="13155" y="6803"/>
                    </a:cubicBezTo>
                    <a:cubicBezTo>
                      <a:pt x="13317" y="6605"/>
                      <a:pt x="13317" y="6406"/>
                      <a:pt x="13155" y="6406"/>
                    </a:cubicBezTo>
                    <a:cubicBezTo>
                      <a:pt x="12992" y="6307"/>
                      <a:pt x="12668" y="6307"/>
                      <a:pt x="12505" y="6307"/>
                    </a:cubicBezTo>
                    <a:cubicBezTo>
                      <a:pt x="12180" y="6307"/>
                      <a:pt x="12018" y="6505"/>
                      <a:pt x="11856" y="6505"/>
                    </a:cubicBezTo>
                    <a:cubicBezTo>
                      <a:pt x="12180" y="6902"/>
                      <a:pt x="12180" y="7397"/>
                      <a:pt x="12180" y="7694"/>
                    </a:cubicBezTo>
                    <a:cubicBezTo>
                      <a:pt x="12018" y="7893"/>
                      <a:pt x="11693" y="8190"/>
                      <a:pt x="11531" y="8091"/>
                    </a:cubicBezTo>
                    <a:cubicBezTo>
                      <a:pt x="11044" y="8091"/>
                      <a:pt x="11044" y="7893"/>
                      <a:pt x="11044" y="7694"/>
                    </a:cubicBezTo>
                    <a:cubicBezTo>
                      <a:pt x="11044" y="7397"/>
                      <a:pt x="11044" y="7100"/>
                      <a:pt x="11206" y="6803"/>
                    </a:cubicBezTo>
                    <a:cubicBezTo>
                      <a:pt x="11206" y="6704"/>
                      <a:pt x="11206" y="6605"/>
                      <a:pt x="11044" y="6505"/>
                    </a:cubicBezTo>
                    <a:cubicBezTo>
                      <a:pt x="10881" y="6307"/>
                      <a:pt x="10394" y="6307"/>
                      <a:pt x="9907" y="6605"/>
                    </a:cubicBezTo>
                    <a:close/>
                    <a:moveTo>
                      <a:pt x="8283" y="19485"/>
                    </a:moveTo>
                    <a:cubicBezTo>
                      <a:pt x="8283" y="19485"/>
                      <a:pt x="8283" y="19584"/>
                      <a:pt x="8283" y="19584"/>
                    </a:cubicBezTo>
                    <a:cubicBezTo>
                      <a:pt x="8608" y="19882"/>
                      <a:pt x="9095" y="20080"/>
                      <a:pt x="9420" y="20377"/>
                    </a:cubicBezTo>
                    <a:cubicBezTo>
                      <a:pt x="9907" y="20575"/>
                      <a:pt x="10394" y="20674"/>
                      <a:pt x="10719" y="20872"/>
                    </a:cubicBezTo>
                    <a:cubicBezTo>
                      <a:pt x="11531" y="21269"/>
                      <a:pt x="12180" y="21269"/>
                      <a:pt x="12992" y="20872"/>
                    </a:cubicBezTo>
                    <a:cubicBezTo>
                      <a:pt x="13805" y="20476"/>
                      <a:pt x="14617" y="20080"/>
                      <a:pt x="15266" y="19485"/>
                    </a:cubicBezTo>
                    <a:cubicBezTo>
                      <a:pt x="12830" y="19485"/>
                      <a:pt x="10556" y="19485"/>
                      <a:pt x="8283" y="19485"/>
                    </a:cubicBezTo>
                    <a:close/>
                    <a:moveTo>
                      <a:pt x="15266" y="15027"/>
                    </a:moveTo>
                    <a:cubicBezTo>
                      <a:pt x="12992" y="15027"/>
                      <a:pt x="10719" y="15027"/>
                      <a:pt x="8445" y="15027"/>
                    </a:cubicBezTo>
                    <a:cubicBezTo>
                      <a:pt x="8120" y="15522"/>
                      <a:pt x="8120" y="15621"/>
                      <a:pt x="8770" y="15621"/>
                    </a:cubicBezTo>
                    <a:cubicBezTo>
                      <a:pt x="9744" y="15621"/>
                      <a:pt x="10719" y="15621"/>
                      <a:pt x="11693" y="15621"/>
                    </a:cubicBezTo>
                    <a:cubicBezTo>
                      <a:pt x="12018" y="15621"/>
                      <a:pt x="12343" y="15621"/>
                      <a:pt x="12668" y="15621"/>
                    </a:cubicBezTo>
                    <a:cubicBezTo>
                      <a:pt x="12992" y="15621"/>
                      <a:pt x="13480" y="15522"/>
                      <a:pt x="13805" y="15522"/>
                    </a:cubicBezTo>
                    <a:cubicBezTo>
                      <a:pt x="14454" y="15522"/>
                      <a:pt x="14941" y="15522"/>
                      <a:pt x="15429" y="15522"/>
                    </a:cubicBezTo>
                    <a:cubicBezTo>
                      <a:pt x="15429" y="15324"/>
                      <a:pt x="15266" y="15225"/>
                      <a:pt x="15266" y="15027"/>
                    </a:cubicBezTo>
                    <a:close/>
                    <a:moveTo>
                      <a:pt x="15591" y="19089"/>
                    </a:moveTo>
                    <a:cubicBezTo>
                      <a:pt x="15591" y="18792"/>
                      <a:pt x="15591" y="18594"/>
                      <a:pt x="15591" y="18395"/>
                    </a:cubicBezTo>
                    <a:cubicBezTo>
                      <a:pt x="14617" y="18395"/>
                      <a:pt x="13642" y="18494"/>
                      <a:pt x="12668" y="18494"/>
                    </a:cubicBezTo>
                    <a:cubicBezTo>
                      <a:pt x="11368" y="18494"/>
                      <a:pt x="10069" y="18494"/>
                      <a:pt x="8770" y="18395"/>
                    </a:cubicBezTo>
                    <a:cubicBezTo>
                      <a:pt x="8283" y="18395"/>
                      <a:pt x="8120" y="18494"/>
                      <a:pt x="8283" y="18792"/>
                    </a:cubicBezTo>
                    <a:cubicBezTo>
                      <a:pt x="8445" y="18792"/>
                      <a:pt x="8608" y="18792"/>
                      <a:pt x="8770" y="18792"/>
                    </a:cubicBezTo>
                    <a:cubicBezTo>
                      <a:pt x="9095" y="18990"/>
                      <a:pt x="9420" y="18990"/>
                      <a:pt x="9907" y="18990"/>
                    </a:cubicBezTo>
                    <a:cubicBezTo>
                      <a:pt x="10394" y="18990"/>
                      <a:pt x="11044" y="18891"/>
                      <a:pt x="11693" y="18891"/>
                    </a:cubicBezTo>
                    <a:cubicBezTo>
                      <a:pt x="12992" y="18990"/>
                      <a:pt x="14292" y="19089"/>
                      <a:pt x="15591" y="19089"/>
                    </a:cubicBezTo>
                    <a:close/>
                    <a:moveTo>
                      <a:pt x="8445" y="17603"/>
                    </a:moveTo>
                    <a:cubicBezTo>
                      <a:pt x="8608" y="17999"/>
                      <a:pt x="8770" y="17999"/>
                      <a:pt x="9095" y="18098"/>
                    </a:cubicBezTo>
                    <a:cubicBezTo>
                      <a:pt x="9744" y="18098"/>
                      <a:pt x="10232" y="18098"/>
                      <a:pt x="10881" y="18098"/>
                    </a:cubicBezTo>
                    <a:cubicBezTo>
                      <a:pt x="12505" y="18098"/>
                      <a:pt x="13967" y="18098"/>
                      <a:pt x="15591" y="18098"/>
                    </a:cubicBezTo>
                    <a:cubicBezTo>
                      <a:pt x="15591" y="17900"/>
                      <a:pt x="15591" y="17702"/>
                      <a:pt x="15591" y="17603"/>
                    </a:cubicBezTo>
                    <a:cubicBezTo>
                      <a:pt x="13155" y="17603"/>
                      <a:pt x="10881" y="17603"/>
                      <a:pt x="8445" y="17603"/>
                    </a:cubicBezTo>
                    <a:close/>
                    <a:moveTo>
                      <a:pt x="8283" y="16116"/>
                    </a:moveTo>
                    <a:cubicBezTo>
                      <a:pt x="8283" y="16216"/>
                      <a:pt x="8283" y="16315"/>
                      <a:pt x="8445" y="16315"/>
                    </a:cubicBezTo>
                    <a:cubicBezTo>
                      <a:pt x="10719" y="16612"/>
                      <a:pt x="13155" y="16414"/>
                      <a:pt x="15429" y="16414"/>
                    </a:cubicBezTo>
                    <a:cubicBezTo>
                      <a:pt x="15429" y="16414"/>
                      <a:pt x="15429" y="16315"/>
                      <a:pt x="15429" y="16315"/>
                    </a:cubicBezTo>
                    <a:cubicBezTo>
                      <a:pt x="15429" y="16216"/>
                      <a:pt x="15429" y="16216"/>
                      <a:pt x="15429" y="16116"/>
                    </a:cubicBezTo>
                    <a:cubicBezTo>
                      <a:pt x="12992" y="15918"/>
                      <a:pt x="10719" y="16017"/>
                      <a:pt x="8283" y="16116"/>
                    </a:cubicBezTo>
                    <a:close/>
                    <a:moveTo>
                      <a:pt x="15591" y="16810"/>
                    </a:moveTo>
                    <a:cubicBezTo>
                      <a:pt x="14779" y="16810"/>
                      <a:pt x="14129" y="16909"/>
                      <a:pt x="13480" y="16909"/>
                    </a:cubicBezTo>
                    <a:cubicBezTo>
                      <a:pt x="12668" y="16909"/>
                      <a:pt x="11856" y="16810"/>
                      <a:pt x="11206" y="16810"/>
                    </a:cubicBezTo>
                    <a:cubicBezTo>
                      <a:pt x="10394" y="16711"/>
                      <a:pt x="9744" y="16612"/>
                      <a:pt x="9095" y="16612"/>
                    </a:cubicBezTo>
                    <a:cubicBezTo>
                      <a:pt x="8770" y="16612"/>
                      <a:pt x="8608" y="16810"/>
                      <a:pt x="8283" y="16909"/>
                    </a:cubicBezTo>
                    <a:cubicBezTo>
                      <a:pt x="8283" y="16909"/>
                      <a:pt x="8445" y="17107"/>
                      <a:pt x="8445" y="17107"/>
                    </a:cubicBezTo>
                    <a:cubicBezTo>
                      <a:pt x="8608" y="17107"/>
                      <a:pt x="8770" y="17107"/>
                      <a:pt x="8932" y="17107"/>
                    </a:cubicBezTo>
                    <a:cubicBezTo>
                      <a:pt x="10394" y="17107"/>
                      <a:pt x="11856" y="17107"/>
                      <a:pt x="13317" y="17206"/>
                    </a:cubicBezTo>
                    <a:cubicBezTo>
                      <a:pt x="13967" y="17206"/>
                      <a:pt x="14779" y="17206"/>
                      <a:pt x="15591" y="17206"/>
                    </a:cubicBezTo>
                    <a:cubicBezTo>
                      <a:pt x="15591" y="17008"/>
                      <a:pt x="15591" y="16909"/>
                      <a:pt x="15591" y="16810"/>
                    </a:cubicBezTo>
                    <a:close/>
                    <a:moveTo>
                      <a:pt x="9744" y="7992"/>
                    </a:moveTo>
                    <a:cubicBezTo>
                      <a:pt x="9744" y="7595"/>
                      <a:pt x="9907" y="7298"/>
                      <a:pt x="9420" y="7001"/>
                    </a:cubicBezTo>
                    <a:cubicBezTo>
                      <a:pt x="9420" y="7397"/>
                      <a:pt x="9257" y="7694"/>
                      <a:pt x="9744" y="799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03" name="chenying0907 103"/>
              <p:cNvSpPr/>
              <p:nvPr/>
            </p:nvSpPr>
            <p:spPr>
              <a:xfrm>
                <a:off x="1304037" y="362671"/>
                <a:ext cx="225273" cy="144983"/>
              </a:xfrm>
              <a:custGeom>
                <a:avLst/>
                <a:gdLst/>
                <a:ahLst/>
                <a:cxnLst>
                  <a:cxn ang="0">
                    <a:pos x="wd2" y="hd2"/>
                  </a:cxn>
                  <a:cxn ang="5400000">
                    <a:pos x="wd2" y="hd2"/>
                  </a:cxn>
                  <a:cxn ang="10800000">
                    <a:pos x="wd2" y="hd2"/>
                  </a:cxn>
                  <a:cxn ang="16200000">
                    <a:pos x="wd2" y="hd2"/>
                  </a:cxn>
                </a:cxnLst>
                <a:rect l="0" t="0" r="r" b="b"/>
                <a:pathLst>
                  <a:path w="21600" h="21000" extrusionOk="0">
                    <a:moveTo>
                      <a:pt x="21600" y="10200"/>
                    </a:moveTo>
                    <a:cubicBezTo>
                      <a:pt x="20880" y="11280"/>
                      <a:pt x="20160" y="13440"/>
                      <a:pt x="19440" y="13440"/>
                    </a:cubicBezTo>
                    <a:cubicBezTo>
                      <a:pt x="18000" y="14520"/>
                      <a:pt x="15840" y="15600"/>
                      <a:pt x="14400" y="15600"/>
                    </a:cubicBezTo>
                    <a:cubicBezTo>
                      <a:pt x="11520" y="17760"/>
                      <a:pt x="9360" y="18840"/>
                      <a:pt x="6480" y="19920"/>
                    </a:cubicBezTo>
                    <a:cubicBezTo>
                      <a:pt x="5040" y="21000"/>
                      <a:pt x="2880" y="21000"/>
                      <a:pt x="1440" y="21000"/>
                    </a:cubicBezTo>
                    <a:cubicBezTo>
                      <a:pt x="720" y="21000"/>
                      <a:pt x="0" y="19920"/>
                      <a:pt x="0" y="19920"/>
                    </a:cubicBezTo>
                    <a:cubicBezTo>
                      <a:pt x="0" y="18840"/>
                      <a:pt x="0" y="17760"/>
                      <a:pt x="720" y="17760"/>
                    </a:cubicBezTo>
                    <a:cubicBezTo>
                      <a:pt x="4320" y="14520"/>
                      <a:pt x="7920" y="11280"/>
                      <a:pt x="11520" y="4800"/>
                    </a:cubicBezTo>
                    <a:cubicBezTo>
                      <a:pt x="12240" y="2640"/>
                      <a:pt x="15120" y="1560"/>
                      <a:pt x="17280" y="480"/>
                    </a:cubicBezTo>
                    <a:cubicBezTo>
                      <a:pt x="17280" y="-600"/>
                      <a:pt x="18720" y="480"/>
                      <a:pt x="18720" y="480"/>
                    </a:cubicBezTo>
                    <a:cubicBezTo>
                      <a:pt x="19440" y="3720"/>
                      <a:pt x="20880" y="6960"/>
                      <a:pt x="21600" y="10200"/>
                    </a:cubicBezTo>
                    <a:close/>
                    <a:moveTo>
                      <a:pt x="7920" y="17760"/>
                    </a:moveTo>
                    <a:cubicBezTo>
                      <a:pt x="7200" y="16680"/>
                      <a:pt x="7200" y="16680"/>
                      <a:pt x="6480" y="15600"/>
                    </a:cubicBezTo>
                    <a:cubicBezTo>
                      <a:pt x="10800" y="14520"/>
                      <a:pt x="15120" y="12360"/>
                      <a:pt x="19440" y="10200"/>
                    </a:cubicBezTo>
                    <a:cubicBezTo>
                      <a:pt x="18720" y="9120"/>
                      <a:pt x="18720" y="6960"/>
                      <a:pt x="18000" y="5880"/>
                    </a:cubicBezTo>
                    <a:cubicBezTo>
                      <a:pt x="18000" y="3720"/>
                      <a:pt x="17280" y="2640"/>
                      <a:pt x="15840" y="3720"/>
                    </a:cubicBezTo>
                    <a:cubicBezTo>
                      <a:pt x="14400" y="5880"/>
                      <a:pt x="12960" y="6960"/>
                      <a:pt x="12240" y="8040"/>
                    </a:cubicBezTo>
                    <a:cubicBezTo>
                      <a:pt x="10080" y="11280"/>
                      <a:pt x="9360" y="14520"/>
                      <a:pt x="7920" y="1776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04" name="chenying0907 104"/>
              <p:cNvSpPr/>
              <p:nvPr/>
            </p:nvSpPr>
            <p:spPr>
              <a:xfrm>
                <a:off x="1299575" y="1116781"/>
                <a:ext cx="178970" cy="204956"/>
              </a:xfrm>
              <a:custGeom>
                <a:avLst/>
                <a:gdLst/>
                <a:ahLst/>
                <a:cxnLst>
                  <a:cxn ang="0">
                    <a:pos x="wd2" y="hd2"/>
                  </a:cxn>
                  <a:cxn ang="5400000">
                    <a:pos x="wd2" y="hd2"/>
                  </a:cxn>
                  <a:cxn ang="10800000">
                    <a:pos x="wd2" y="hd2"/>
                  </a:cxn>
                  <a:cxn ang="16200000">
                    <a:pos x="wd2" y="hd2"/>
                  </a:cxn>
                </a:cxnLst>
                <a:rect l="0" t="0" r="r" b="b"/>
                <a:pathLst>
                  <a:path w="21375" h="20519" extrusionOk="0">
                    <a:moveTo>
                      <a:pt x="20475" y="13522"/>
                    </a:moveTo>
                    <a:cubicBezTo>
                      <a:pt x="20475" y="14267"/>
                      <a:pt x="20475" y="14267"/>
                      <a:pt x="20475" y="14267"/>
                    </a:cubicBezTo>
                    <a:cubicBezTo>
                      <a:pt x="17775" y="16501"/>
                      <a:pt x="15975" y="17991"/>
                      <a:pt x="14175" y="19480"/>
                    </a:cubicBezTo>
                    <a:cubicBezTo>
                      <a:pt x="11475" y="20970"/>
                      <a:pt x="11475" y="20970"/>
                      <a:pt x="9675" y="18736"/>
                    </a:cubicBezTo>
                    <a:cubicBezTo>
                      <a:pt x="8775" y="15756"/>
                      <a:pt x="6975" y="12777"/>
                      <a:pt x="5175" y="9798"/>
                    </a:cubicBezTo>
                    <a:cubicBezTo>
                      <a:pt x="4275" y="7563"/>
                      <a:pt x="2475" y="6073"/>
                      <a:pt x="675" y="3839"/>
                    </a:cubicBezTo>
                    <a:cubicBezTo>
                      <a:pt x="-225" y="3094"/>
                      <a:pt x="-225" y="2349"/>
                      <a:pt x="675" y="860"/>
                    </a:cubicBezTo>
                    <a:cubicBezTo>
                      <a:pt x="1575" y="115"/>
                      <a:pt x="2475" y="-630"/>
                      <a:pt x="3375" y="860"/>
                    </a:cubicBezTo>
                    <a:cubicBezTo>
                      <a:pt x="4275" y="4584"/>
                      <a:pt x="7875" y="6073"/>
                      <a:pt x="10575" y="7563"/>
                    </a:cubicBezTo>
                    <a:cubicBezTo>
                      <a:pt x="14175" y="9053"/>
                      <a:pt x="16875" y="10542"/>
                      <a:pt x="19575" y="12777"/>
                    </a:cubicBezTo>
                    <a:cubicBezTo>
                      <a:pt x="20475" y="12777"/>
                      <a:pt x="20475" y="12777"/>
                      <a:pt x="21375" y="12777"/>
                    </a:cubicBezTo>
                    <a:cubicBezTo>
                      <a:pt x="21375" y="13522"/>
                      <a:pt x="20475" y="13522"/>
                      <a:pt x="20475" y="13522"/>
                    </a:cubicBezTo>
                    <a:close/>
                    <a:moveTo>
                      <a:pt x="16875" y="13522"/>
                    </a:moveTo>
                    <a:cubicBezTo>
                      <a:pt x="14175" y="12032"/>
                      <a:pt x="11475" y="10542"/>
                      <a:pt x="8775" y="8308"/>
                    </a:cubicBezTo>
                    <a:cubicBezTo>
                      <a:pt x="7875" y="9053"/>
                      <a:pt x="7875" y="9053"/>
                      <a:pt x="7875" y="9053"/>
                    </a:cubicBezTo>
                    <a:cubicBezTo>
                      <a:pt x="9675" y="12032"/>
                      <a:pt x="10575" y="15011"/>
                      <a:pt x="12375" y="17991"/>
                    </a:cubicBezTo>
                    <a:cubicBezTo>
                      <a:pt x="14175" y="16501"/>
                      <a:pt x="15075" y="15011"/>
                      <a:pt x="16875" y="1352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05" name="chenying0907 105"/>
              <p:cNvSpPr/>
              <p:nvPr/>
            </p:nvSpPr>
            <p:spPr>
              <a:xfrm>
                <a:off x="1370665" y="793209"/>
                <a:ext cx="200040" cy="117540"/>
              </a:xfrm>
              <a:custGeom>
                <a:avLst/>
                <a:gdLst/>
                <a:ahLst/>
                <a:cxnLst>
                  <a:cxn ang="0">
                    <a:pos x="wd2" y="hd2"/>
                  </a:cxn>
                  <a:cxn ang="5400000">
                    <a:pos x="wd2" y="hd2"/>
                  </a:cxn>
                  <a:cxn ang="10800000">
                    <a:pos x="wd2" y="hd2"/>
                  </a:cxn>
                  <a:cxn ang="16200000">
                    <a:pos x="wd2" y="hd2"/>
                  </a:cxn>
                </a:cxnLst>
                <a:rect l="0" t="0" r="r" b="b"/>
                <a:pathLst>
                  <a:path w="21278" h="21057" extrusionOk="0">
                    <a:moveTo>
                      <a:pt x="800" y="0"/>
                    </a:moveTo>
                    <a:cubicBezTo>
                      <a:pt x="2400" y="1350"/>
                      <a:pt x="4800" y="1350"/>
                      <a:pt x="7200" y="1350"/>
                    </a:cubicBezTo>
                    <a:cubicBezTo>
                      <a:pt x="11200" y="1350"/>
                      <a:pt x="15200" y="1350"/>
                      <a:pt x="19200" y="1350"/>
                    </a:cubicBezTo>
                    <a:cubicBezTo>
                      <a:pt x="21600" y="1350"/>
                      <a:pt x="21600" y="2700"/>
                      <a:pt x="20800" y="6750"/>
                    </a:cubicBezTo>
                    <a:cubicBezTo>
                      <a:pt x="20000" y="9450"/>
                      <a:pt x="20000" y="13500"/>
                      <a:pt x="19200" y="17550"/>
                    </a:cubicBezTo>
                    <a:cubicBezTo>
                      <a:pt x="18400" y="21600"/>
                      <a:pt x="17600" y="21600"/>
                      <a:pt x="16000" y="20250"/>
                    </a:cubicBezTo>
                    <a:cubicBezTo>
                      <a:pt x="12000" y="16200"/>
                      <a:pt x="8800" y="12150"/>
                      <a:pt x="5600" y="8100"/>
                    </a:cubicBezTo>
                    <a:cubicBezTo>
                      <a:pt x="4000" y="8100"/>
                      <a:pt x="2400" y="8100"/>
                      <a:pt x="1600" y="6750"/>
                    </a:cubicBezTo>
                    <a:cubicBezTo>
                      <a:pt x="800" y="5400"/>
                      <a:pt x="0" y="4050"/>
                      <a:pt x="0" y="1350"/>
                    </a:cubicBezTo>
                    <a:cubicBezTo>
                      <a:pt x="0" y="1350"/>
                      <a:pt x="0" y="1350"/>
                      <a:pt x="800" y="0"/>
                    </a:cubicBezTo>
                    <a:close/>
                    <a:moveTo>
                      <a:pt x="17600" y="5400"/>
                    </a:moveTo>
                    <a:cubicBezTo>
                      <a:pt x="14400" y="5400"/>
                      <a:pt x="11200" y="5400"/>
                      <a:pt x="7200" y="5400"/>
                    </a:cubicBezTo>
                    <a:cubicBezTo>
                      <a:pt x="10400" y="9450"/>
                      <a:pt x="13600" y="12150"/>
                      <a:pt x="16800" y="16200"/>
                    </a:cubicBezTo>
                    <a:cubicBezTo>
                      <a:pt x="17600" y="12150"/>
                      <a:pt x="17600" y="9450"/>
                      <a:pt x="17600" y="540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06" name="chenying0907 106"/>
              <p:cNvSpPr/>
              <p:nvPr/>
            </p:nvSpPr>
            <p:spPr>
              <a:xfrm>
                <a:off x="361144" y="25226"/>
                <a:ext cx="111610" cy="222256"/>
              </a:xfrm>
              <a:custGeom>
                <a:avLst/>
                <a:gdLst/>
                <a:ahLst/>
                <a:cxnLst>
                  <a:cxn ang="0">
                    <a:pos x="wd2" y="hd2"/>
                  </a:cxn>
                  <a:cxn ang="5400000">
                    <a:pos x="wd2" y="hd2"/>
                  </a:cxn>
                  <a:cxn ang="10800000">
                    <a:pos x="wd2" y="hd2"/>
                  </a:cxn>
                  <a:cxn ang="16200000">
                    <a:pos x="wd2" y="hd2"/>
                  </a:cxn>
                </a:cxnLst>
                <a:rect l="0" t="0" r="r" b="b"/>
                <a:pathLst>
                  <a:path w="21106" h="21311" extrusionOk="0">
                    <a:moveTo>
                      <a:pt x="18226" y="21311"/>
                    </a:moveTo>
                    <a:cubicBezTo>
                      <a:pt x="9586" y="16991"/>
                      <a:pt x="11026" y="10511"/>
                      <a:pt x="2386" y="6911"/>
                    </a:cubicBezTo>
                    <a:cubicBezTo>
                      <a:pt x="946" y="6191"/>
                      <a:pt x="946" y="5471"/>
                      <a:pt x="946" y="4751"/>
                    </a:cubicBezTo>
                    <a:cubicBezTo>
                      <a:pt x="-494" y="4031"/>
                      <a:pt x="-494" y="3311"/>
                      <a:pt x="2386" y="2591"/>
                    </a:cubicBezTo>
                    <a:cubicBezTo>
                      <a:pt x="5266" y="1871"/>
                      <a:pt x="6706" y="1151"/>
                      <a:pt x="9586" y="431"/>
                    </a:cubicBezTo>
                    <a:cubicBezTo>
                      <a:pt x="12466" y="-289"/>
                      <a:pt x="13906" y="-289"/>
                      <a:pt x="13906" y="1871"/>
                    </a:cubicBezTo>
                    <a:cubicBezTo>
                      <a:pt x="16786" y="5471"/>
                      <a:pt x="18226" y="9791"/>
                      <a:pt x="19666" y="14111"/>
                    </a:cubicBezTo>
                    <a:cubicBezTo>
                      <a:pt x="19666" y="15551"/>
                      <a:pt x="21106" y="16271"/>
                      <a:pt x="21106" y="17711"/>
                    </a:cubicBezTo>
                    <a:cubicBezTo>
                      <a:pt x="21106" y="19871"/>
                      <a:pt x="21106" y="20591"/>
                      <a:pt x="18226" y="21311"/>
                    </a:cubicBezTo>
                    <a:close/>
                    <a:moveTo>
                      <a:pt x="3826" y="4751"/>
                    </a:moveTo>
                    <a:cubicBezTo>
                      <a:pt x="11026" y="7631"/>
                      <a:pt x="12466" y="12671"/>
                      <a:pt x="16786" y="16271"/>
                    </a:cubicBezTo>
                    <a:cubicBezTo>
                      <a:pt x="15346" y="11951"/>
                      <a:pt x="12466" y="7631"/>
                      <a:pt x="11026" y="2591"/>
                    </a:cubicBezTo>
                    <a:cubicBezTo>
                      <a:pt x="8146" y="3311"/>
                      <a:pt x="6706" y="4031"/>
                      <a:pt x="3826" y="4751"/>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07" name="chenying0907 107"/>
              <p:cNvSpPr/>
              <p:nvPr/>
            </p:nvSpPr>
            <p:spPr>
              <a:xfrm>
                <a:off x="771000" y="0"/>
                <a:ext cx="89383" cy="209408"/>
              </a:xfrm>
              <a:custGeom>
                <a:avLst/>
                <a:gdLst/>
                <a:ahLst/>
                <a:cxnLst>
                  <a:cxn ang="0">
                    <a:pos x="wd2" y="hd2"/>
                  </a:cxn>
                  <a:cxn ang="5400000">
                    <a:pos x="wd2" y="hd2"/>
                  </a:cxn>
                  <a:cxn ang="10800000">
                    <a:pos x="wd2" y="hd2"/>
                  </a:cxn>
                  <a:cxn ang="16200000">
                    <a:pos x="wd2" y="hd2"/>
                  </a:cxn>
                </a:cxnLst>
                <a:rect l="0" t="0" r="r" b="b"/>
                <a:pathLst>
                  <a:path w="20982" h="21600" extrusionOk="0">
                    <a:moveTo>
                      <a:pt x="3600" y="21600"/>
                    </a:moveTo>
                    <a:cubicBezTo>
                      <a:pt x="1800" y="20829"/>
                      <a:pt x="1800" y="20057"/>
                      <a:pt x="1800" y="19286"/>
                    </a:cubicBezTo>
                    <a:cubicBezTo>
                      <a:pt x="0" y="14657"/>
                      <a:pt x="0" y="10029"/>
                      <a:pt x="0" y="5400"/>
                    </a:cubicBezTo>
                    <a:cubicBezTo>
                      <a:pt x="0" y="3857"/>
                      <a:pt x="0" y="2314"/>
                      <a:pt x="1800" y="771"/>
                    </a:cubicBezTo>
                    <a:cubicBezTo>
                      <a:pt x="1800" y="771"/>
                      <a:pt x="3600" y="0"/>
                      <a:pt x="5400" y="0"/>
                    </a:cubicBezTo>
                    <a:cubicBezTo>
                      <a:pt x="9000" y="0"/>
                      <a:pt x="12600" y="771"/>
                      <a:pt x="18000" y="1543"/>
                    </a:cubicBezTo>
                    <a:cubicBezTo>
                      <a:pt x="21600" y="2314"/>
                      <a:pt x="21600" y="3086"/>
                      <a:pt x="19800" y="4629"/>
                    </a:cubicBezTo>
                    <a:cubicBezTo>
                      <a:pt x="16200" y="8486"/>
                      <a:pt x="12600" y="13114"/>
                      <a:pt x="9000" y="16971"/>
                    </a:cubicBezTo>
                    <a:cubicBezTo>
                      <a:pt x="9000" y="17743"/>
                      <a:pt x="7200" y="17743"/>
                      <a:pt x="7200" y="18514"/>
                    </a:cubicBezTo>
                    <a:cubicBezTo>
                      <a:pt x="10800" y="20057"/>
                      <a:pt x="5400" y="20829"/>
                      <a:pt x="3600" y="21600"/>
                    </a:cubicBezTo>
                    <a:close/>
                    <a:moveTo>
                      <a:pt x="5400" y="13886"/>
                    </a:moveTo>
                    <a:cubicBezTo>
                      <a:pt x="9000" y="10029"/>
                      <a:pt x="12600" y="6943"/>
                      <a:pt x="16200" y="3857"/>
                    </a:cubicBezTo>
                    <a:cubicBezTo>
                      <a:pt x="12600" y="3857"/>
                      <a:pt x="9000" y="3086"/>
                      <a:pt x="5400" y="3086"/>
                    </a:cubicBezTo>
                    <a:cubicBezTo>
                      <a:pt x="5400" y="4629"/>
                      <a:pt x="5400" y="6171"/>
                      <a:pt x="5400" y="7714"/>
                    </a:cubicBezTo>
                    <a:cubicBezTo>
                      <a:pt x="5400" y="9257"/>
                      <a:pt x="5400" y="11571"/>
                      <a:pt x="5400" y="13886"/>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08" name="chenying0907 108"/>
              <p:cNvSpPr/>
              <p:nvPr/>
            </p:nvSpPr>
            <p:spPr>
              <a:xfrm>
                <a:off x="195440" y="1243752"/>
                <a:ext cx="172612" cy="163113"/>
              </a:xfrm>
              <a:custGeom>
                <a:avLst/>
                <a:gdLst/>
                <a:ahLst/>
                <a:cxnLst>
                  <a:cxn ang="0">
                    <a:pos x="wd2" y="hd2"/>
                  </a:cxn>
                  <a:cxn ang="5400000">
                    <a:pos x="wd2" y="hd2"/>
                  </a:cxn>
                  <a:cxn ang="10800000">
                    <a:pos x="wd2" y="hd2"/>
                  </a:cxn>
                  <a:cxn ang="16200000">
                    <a:pos x="wd2" y="hd2"/>
                  </a:cxn>
                </a:cxnLst>
                <a:rect l="0" t="0" r="r" b="b"/>
                <a:pathLst>
                  <a:path w="21365" h="21355" extrusionOk="0">
                    <a:moveTo>
                      <a:pt x="21365" y="982"/>
                    </a:moveTo>
                    <a:cubicBezTo>
                      <a:pt x="21365" y="1964"/>
                      <a:pt x="21365" y="1964"/>
                      <a:pt x="21365" y="1964"/>
                    </a:cubicBezTo>
                    <a:cubicBezTo>
                      <a:pt x="18548" y="3927"/>
                      <a:pt x="17608" y="7855"/>
                      <a:pt x="15730" y="9818"/>
                    </a:cubicBezTo>
                    <a:cubicBezTo>
                      <a:pt x="12913" y="13745"/>
                      <a:pt x="10095" y="17673"/>
                      <a:pt x="7278" y="20618"/>
                    </a:cubicBezTo>
                    <a:cubicBezTo>
                      <a:pt x="7278" y="21600"/>
                      <a:pt x="5400" y="21600"/>
                      <a:pt x="4461" y="20618"/>
                    </a:cubicBezTo>
                    <a:cubicBezTo>
                      <a:pt x="3522" y="19636"/>
                      <a:pt x="1643" y="17673"/>
                      <a:pt x="704" y="15709"/>
                    </a:cubicBezTo>
                    <a:cubicBezTo>
                      <a:pt x="-235" y="14727"/>
                      <a:pt x="-235" y="13745"/>
                      <a:pt x="704" y="11782"/>
                    </a:cubicBezTo>
                    <a:cubicBezTo>
                      <a:pt x="5400" y="8836"/>
                      <a:pt x="10095" y="4909"/>
                      <a:pt x="15730" y="1964"/>
                    </a:cubicBezTo>
                    <a:cubicBezTo>
                      <a:pt x="16669" y="982"/>
                      <a:pt x="17608" y="0"/>
                      <a:pt x="19487" y="0"/>
                    </a:cubicBezTo>
                    <a:cubicBezTo>
                      <a:pt x="19487" y="0"/>
                      <a:pt x="20426" y="982"/>
                      <a:pt x="21365" y="982"/>
                    </a:cubicBezTo>
                    <a:close/>
                    <a:moveTo>
                      <a:pt x="14791" y="6873"/>
                    </a:moveTo>
                    <a:cubicBezTo>
                      <a:pt x="14791" y="6873"/>
                      <a:pt x="13852" y="6873"/>
                      <a:pt x="13852" y="5891"/>
                    </a:cubicBezTo>
                    <a:cubicBezTo>
                      <a:pt x="10095" y="8836"/>
                      <a:pt x="6339" y="11782"/>
                      <a:pt x="2582" y="14727"/>
                    </a:cubicBezTo>
                    <a:cubicBezTo>
                      <a:pt x="4461" y="15709"/>
                      <a:pt x="5400" y="16691"/>
                      <a:pt x="6339" y="17673"/>
                    </a:cubicBezTo>
                    <a:cubicBezTo>
                      <a:pt x="9156" y="14727"/>
                      <a:pt x="11974" y="10800"/>
                      <a:pt x="14791" y="687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09" name="chenying0907 109"/>
              <p:cNvSpPr/>
              <p:nvPr/>
            </p:nvSpPr>
            <p:spPr>
              <a:xfrm>
                <a:off x="49237" y="394812"/>
                <a:ext cx="176036" cy="138225"/>
              </a:xfrm>
              <a:custGeom>
                <a:avLst/>
                <a:gdLst/>
                <a:ahLst/>
                <a:cxnLst>
                  <a:cxn ang="0">
                    <a:pos x="wd2" y="hd2"/>
                  </a:cxn>
                  <a:cxn ang="5400000">
                    <a:pos x="wd2" y="hd2"/>
                  </a:cxn>
                  <a:cxn ang="10800000">
                    <a:pos x="wd2" y="hd2"/>
                  </a:cxn>
                  <a:cxn ang="16200000">
                    <a:pos x="wd2" y="hd2"/>
                  </a:cxn>
                </a:cxnLst>
                <a:rect l="0" t="0" r="r" b="b"/>
                <a:pathLst>
                  <a:path w="21025" h="20911" extrusionOk="0">
                    <a:moveTo>
                      <a:pt x="21025" y="20911"/>
                    </a:moveTo>
                    <a:cubicBezTo>
                      <a:pt x="18325" y="20911"/>
                      <a:pt x="16525" y="19774"/>
                      <a:pt x="13825" y="19774"/>
                    </a:cubicBezTo>
                    <a:cubicBezTo>
                      <a:pt x="10225" y="18637"/>
                      <a:pt x="6625" y="17500"/>
                      <a:pt x="3925" y="17500"/>
                    </a:cubicBezTo>
                    <a:cubicBezTo>
                      <a:pt x="325" y="16364"/>
                      <a:pt x="-575" y="15227"/>
                      <a:pt x="325" y="10679"/>
                    </a:cubicBezTo>
                    <a:cubicBezTo>
                      <a:pt x="325" y="7269"/>
                      <a:pt x="1225" y="4995"/>
                      <a:pt x="1225" y="2722"/>
                    </a:cubicBezTo>
                    <a:cubicBezTo>
                      <a:pt x="2125" y="-689"/>
                      <a:pt x="3025" y="-689"/>
                      <a:pt x="4825" y="1585"/>
                    </a:cubicBezTo>
                    <a:cubicBezTo>
                      <a:pt x="7525" y="3858"/>
                      <a:pt x="9325" y="8406"/>
                      <a:pt x="12025" y="10679"/>
                    </a:cubicBezTo>
                    <a:cubicBezTo>
                      <a:pt x="12925" y="12953"/>
                      <a:pt x="14725" y="14090"/>
                      <a:pt x="16525" y="15227"/>
                    </a:cubicBezTo>
                    <a:cubicBezTo>
                      <a:pt x="18325" y="16364"/>
                      <a:pt x="20125" y="18637"/>
                      <a:pt x="21025" y="19774"/>
                    </a:cubicBezTo>
                    <a:cubicBezTo>
                      <a:pt x="21025" y="19774"/>
                      <a:pt x="21025" y="20911"/>
                      <a:pt x="21025" y="20911"/>
                    </a:cubicBezTo>
                    <a:close/>
                    <a:moveTo>
                      <a:pt x="10225" y="14090"/>
                    </a:moveTo>
                    <a:cubicBezTo>
                      <a:pt x="10225" y="14090"/>
                      <a:pt x="10225" y="14090"/>
                      <a:pt x="11125" y="14090"/>
                    </a:cubicBezTo>
                    <a:cubicBezTo>
                      <a:pt x="8425" y="10679"/>
                      <a:pt x="5725" y="7269"/>
                      <a:pt x="3925" y="4995"/>
                    </a:cubicBezTo>
                    <a:cubicBezTo>
                      <a:pt x="3025" y="7269"/>
                      <a:pt x="3025" y="10679"/>
                      <a:pt x="2125" y="12953"/>
                    </a:cubicBezTo>
                    <a:cubicBezTo>
                      <a:pt x="4825" y="14090"/>
                      <a:pt x="7525" y="14090"/>
                      <a:pt x="10225" y="1409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10" name="chenying0907 110"/>
              <p:cNvSpPr/>
              <p:nvPr/>
            </p:nvSpPr>
            <p:spPr>
              <a:xfrm>
                <a:off x="1105150" y="77512"/>
                <a:ext cx="134847" cy="182661"/>
              </a:xfrm>
              <a:custGeom>
                <a:avLst/>
                <a:gdLst/>
                <a:ahLst/>
                <a:cxnLst>
                  <a:cxn ang="0">
                    <a:pos x="wd2" y="hd2"/>
                  </a:cxn>
                  <a:cxn ang="5400000">
                    <a:pos x="wd2" y="hd2"/>
                  </a:cxn>
                  <a:cxn ang="10800000">
                    <a:pos x="wd2" y="hd2"/>
                  </a:cxn>
                  <a:cxn ang="16200000">
                    <a:pos x="wd2" y="hd2"/>
                  </a:cxn>
                </a:cxnLst>
                <a:rect l="0" t="0" r="r" b="b"/>
                <a:pathLst>
                  <a:path w="20400" h="21076" extrusionOk="0">
                    <a:moveTo>
                      <a:pt x="505" y="21076"/>
                    </a:moveTo>
                    <a:cubicBezTo>
                      <a:pt x="505" y="20212"/>
                      <a:pt x="-632" y="19348"/>
                      <a:pt x="505" y="19348"/>
                    </a:cubicBezTo>
                    <a:cubicBezTo>
                      <a:pt x="1642" y="15892"/>
                      <a:pt x="2779" y="13300"/>
                      <a:pt x="3915" y="10708"/>
                    </a:cubicBezTo>
                    <a:cubicBezTo>
                      <a:pt x="6189" y="8116"/>
                      <a:pt x="7326" y="4660"/>
                      <a:pt x="9600" y="2068"/>
                    </a:cubicBezTo>
                    <a:cubicBezTo>
                      <a:pt x="10736" y="-524"/>
                      <a:pt x="11873" y="-524"/>
                      <a:pt x="14147" y="1204"/>
                    </a:cubicBezTo>
                    <a:cubicBezTo>
                      <a:pt x="15284" y="2068"/>
                      <a:pt x="17557" y="2932"/>
                      <a:pt x="18694" y="4660"/>
                    </a:cubicBezTo>
                    <a:cubicBezTo>
                      <a:pt x="20968" y="6388"/>
                      <a:pt x="20968" y="7252"/>
                      <a:pt x="18694" y="8116"/>
                    </a:cubicBezTo>
                    <a:cubicBezTo>
                      <a:pt x="14147" y="11572"/>
                      <a:pt x="9600" y="14164"/>
                      <a:pt x="6189" y="17620"/>
                    </a:cubicBezTo>
                    <a:cubicBezTo>
                      <a:pt x="5052" y="17620"/>
                      <a:pt x="3915" y="19348"/>
                      <a:pt x="3915" y="19348"/>
                    </a:cubicBezTo>
                    <a:cubicBezTo>
                      <a:pt x="2779" y="20212"/>
                      <a:pt x="1642" y="20212"/>
                      <a:pt x="505" y="21076"/>
                    </a:cubicBezTo>
                    <a:close/>
                    <a:moveTo>
                      <a:pt x="13010" y="2932"/>
                    </a:moveTo>
                    <a:cubicBezTo>
                      <a:pt x="10736" y="6388"/>
                      <a:pt x="8463" y="9844"/>
                      <a:pt x="6189" y="13300"/>
                    </a:cubicBezTo>
                    <a:cubicBezTo>
                      <a:pt x="10736" y="10708"/>
                      <a:pt x="13010" y="8116"/>
                      <a:pt x="16421" y="6388"/>
                    </a:cubicBezTo>
                    <a:cubicBezTo>
                      <a:pt x="15284" y="4660"/>
                      <a:pt x="14147" y="3796"/>
                      <a:pt x="13010" y="293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11" name="chenying0907 111"/>
              <p:cNvSpPr/>
              <p:nvPr/>
            </p:nvSpPr>
            <p:spPr>
              <a:xfrm>
                <a:off x="0" y="845427"/>
                <a:ext cx="187199" cy="81238"/>
              </a:xfrm>
              <a:custGeom>
                <a:avLst/>
                <a:gdLst/>
                <a:ahLst/>
                <a:cxnLst>
                  <a:cxn ang="0">
                    <a:pos x="wd2" y="hd2"/>
                  </a:cxn>
                  <a:cxn ang="5400000">
                    <a:pos x="wd2" y="hd2"/>
                  </a:cxn>
                  <a:cxn ang="10800000">
                    <a:pos x="wd2" y="hd2"/>
                  </a:cxn>
                  <a:cxn ang="16200000">
                    <a:pos x="wd2" y="hd2"/>
                  </a:cxn>
                </a:cxnLst>
                <a:rect l="0" t="0" r="r" b="b"/>
                <a:pathLst>
                  <a:path w="21600" h="19752" extrusionOk="0">
                    <a:moveTo>
                      <a:pt x="0" y="15075"/>
                    </a:moveTo>
                    <a:cubicBezTo>
                      <a:pt x="0" y="11475"/>
                      <a:pt x="0" y="7875"/>
                      <a:pt x="0" y="6075"/>
                    </a:cubicBezTo>
                    <a:cubicBezTo>
                      <a:pt x="0" y="675"/>
                      <a:pt x="1728" y="-1125"/>
                      <a:pt x="3456" y="675"/>
                    </a:cubicBezTo>
                    <a:cubicBezTo>
                      <a:pt x="5184" y="675"/>
                      <a:pt x="6912" y="2475"/>
                      <a:pt x="7776" y="4275"/>
                    </a:cubicBezTo>
                    <a:cubicBezTo>
                      <a:pt x="11232" y="9675"/>
                      <a:pt x="13824" y="11475"/>
                      <a:pt x="18144" y="11475"/>
                    </a:cubicBezTo>
                    <a:cubicBezTo>
                      <a:pt x="19008" y="11475"/>
                      <a:pt x="19872" y="13275"/>
                      <a:pt x="20736" y="15075"/>
                    </a:cubicBezTo>
                    <a:cubicBezTo>
                      <a:pt x="21600" y="15075"/>
                      <a:pt x="21600" y="16875"/>
                      <a:pt x="21600" y="16875"/>
                    </a:cubicBezTo>
                    <a:cubicBezTo>
                      <a:pt x="21600" y="18675"/>
                      <a:pt x="20736" y="18675"/>
                      <a:pt x="20736" y="18675"/>
                    </a:cubicBezTo>
                    <a:cubicBezTo>
                      <a:pt x="19008" y="18675"/>
                      <a:pt x="18144" y="18675"/>
                      <a:pt x="16416" y="18675"/>
                    </a:cubicBezTo>
                    <a:cubicBezTo>
                      <a:pt x="12096" y="13275"/>
                      <a:pt x="7776" y="16875"/>
                      <a:pt x="3456" y="18675"/>
                    </a:cubicBezTo>
                    <a:cubicBezTo>
                      <a:pt x="864" y="20475"/>
                      <a:pt x="0" y="20475"/>
                      <a:pt x="0" y="15075"/>
                    </a:cubicBezTo>
                    <a:close/>
                    <a:moveTo>
                      <a:pt x="2592" y="4275"/>
                    </a:moveTo>
                    <a:cubicBezTo>
                      <a:pt x="2592" y="7875"/>
                      <a:pt x="2592" y="11475"/>
                      <a:pt x="2592" y="13275"/>
                    </a:cubicBezTo>
                    <a:cubicBezTo>
                      <a:pt x="4320" y="13275"/>
                      <a:pt x="6048" y="11475"/>
                      <a:pt x="7776" y="11475"/>
                    </a:cubicBezTo>
                    <a:cubicBezTo>
                      <a:pt x="7776" y="11475"/>
                      <a:pt x="7776" y="9675"/>
                      <a:pt x="7776" y="9675"/>
                    </a:cubicBezTo>
                    <a:cubicBezTo>
                      <a:pt x="6048" y="7875"/>
                      <a:pt x="4320" y="7875"/>
                      <a:pt x="2592" y="4275"/>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sp>
          <p:nvSpPr>
            <p:cNvPr id="113" name="chenying0907 113"/>
            <p:cNvSpPr/>
            <p:nvPr/>
          </p:nvSpPr>
          <p:spPr>
            <a:xfrm>
              <a:off x="372134" y="1998396"/>
              <a:ext cx="826437" cy="826436"/>
            </a:xfrm>
            <a:prstGeom prst="ellipse">
              <a:avLst/>
            </a:prstGeom>
            <a:grpFill/>
            <a:ln w="12700" cap="flat">
              <a:noFill/>
              <a:miter lim="400000"/>
            </a:ln>
            <a:effectLst>
              <a:outerShdw blurRad="38100" dist="25400" dir="5400000">
                <a:srgbClr val="000000">
                  <a:alpha val="50000"/>
                </a:srgbClr>
              </a:outerShdw>
            </a:effectLst>
          </p:spPr>
          <p:txBody>
            <a:bodyPr wrap="square" lIns="50800" tIns="50800" rIns="50800" bIns="50800" numCol="1" anchor="ctr">
              <a:noAutofit/>
            </a:bodyPr>
            <a:lstStyle>
              <a:lvl1pPr>
                <a:defRPr sz="4600">
                  <a:latin typeface="Sketch Block"/>
                  <a:ea typeface="Sketch Block"/>
                  <a:cs typeface="Sketch Block"/>
                  <a:sym typeface="Sketch Block"/>
                </a:defRPr>
              </a:lvl1pPr>
            </a:lstStyle>
            <a:p>
              <a:r>
                <a:rPr dirty="0">
                  <a:solidFill>
                    <a:schemeClr val="bg1"/>
                  </a:solidFill>
                </a:rPr>
                <a:t>1</a:t>
              </a:r>
              <a:endParaRPr dirty="0">
                <a:solidFill>
                  <a:schemeClr val="bg1"/>
                </a:solidFill>
              </a:endParaRPr>
            </a:p>
          </p:txBody>
        </p:sp>
      </p:grpSp>
      <p:sp>
        <p:nvSpPr>
          <p:cNvPr id="115" name="chenying0907 115"/>
          <p:cNvSpPr/>
          <p:nvPr/>
        </p:nvSpPr>
        <p:spPr>
          <a:xfrm rot="120000">
            <a:off x="885718" y="2314689"/>
            <a:ext cx="4958589" cy="466564"/>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nvGrpSpPr>
          <p:cNvPr id="140" name="Group 140"/>
          <p:cNvGrpSpPr/>
          <p:nvPr/>
        </p:nvGrpSpPr>
        <p:grpSpPr>
          <a:xfrm>
            <a:off x="8422715" y="5850057"/>
            <a:ext cx="2055206" cy="2338131"/>
            <a:chOff x="0" y="0"/>
            <a:chExt cx="2055204" cy="2338129"/>
          </a:xfrm>
          <a:solidFill>
            <a:schemeClr val="tx1"/>
          </a:solidFill>
        </p:grpSpPr>
        <p:sp>
          <p:nvSpPr>
            <p:cNvPr id="138" name="chenying0907 138"/>
            <p:cNvSpPr/>
            <p:nvPr/>
          </p:nvSpPr>
          <p:spPr>
            <a:xfrm>
              <a:off x="0" y="-1"/>
              <a:ext cx="2055205" cy="1136834"/>
            </a:xfrm>
            <a:custGeom>
              <a:avLst/>
              <a:gdLst/>
              <a:ahLst/>
              <a:cxnLst>
                <a:cxn ang="0">
                  <a:pos x="wd2" y="hd2"/>
                </a:cxn>
                <a:cxn ang="5400000">
                  <a:pos x="wd2" y="hd2"/>
                </a:cxn>
                <a:cxn ang="10800000">
                  <a:pos x="wd2" y="hd2"/>
                </a:cxn>
                <a:cxn ang="16200000">
                  <a:pos x="wd2" y="hd2"/>
                </a:cxn>
              </a:cxnLst>
              <a:rect l="0" t="0" r="r" b="b"/>
              <a:pathLst>
                <a:path w="21403" h="21319" extrusionOk="0">
                  <a:moveTo>
                    <a:pt x="20263" y="3115"/>
                  </a:moveTo>
                  <a:cubicBezTo>
                    <a:pt x="20667" y="3115"/>
                    <a:pt x="20969" y="2389"/>
                    <a:pt x="21272" y="2934"/>
                  </a:cubicBezTo>
                  <a:cubicBezTo>
                    <a:pt x="21575" y="3478"/>
                    <a:pt x="21272" y="4204"/>
                    <a:pt x="21171" y="4749"/>
                  </a:cubicBezTo>
                  <a:cubicBezTo>
                    <a:pt x="20768" y="6927"/>
                    <a:pt x="20263" y="8742"/>
                    <a:pt x="19657" y="10739"/>
                  </a:cubicBezTo>
                  <a:cubicBezTo>
                    <a:pt x="18850" y="13461"/>
                    <a:pt x="18244" y="16366"/>
                    <a:pt x="17235" y="19088"/>
                  </a:cubicBezTo>
                  <a:cubicBezTo>
                    <a:pt x="16932" y="20177"/>
                    <a:pt x="16528" y="20903"/>
                    <a:pt x="15721" y="20903"/>
                  </a:cubicBezTo>
                  <a:cubicBezTo>
                    <a:pt x="14812" y="20722"/>
                    <a:pt x="14005" y="21266"/>
                    <a:pt x="13096" y="21266"/>
                  </a:cubicBezTo>
                  <a:cubicBezTo>
                    <a:pt x="12087" y="21085"/>
                    <a:pt x="10977" y="21448"/>
                    <a:pt x="9968" y="21266"/>
                  </a:cubicBezTo>
                  <a:cubicBezTo>
                    <a:pt x="9059" y="21085"/>
                    <a:pt x="8151" y="21448"/>
                    <a:pt x="7343" y="21266"/>
                  </a:cubicBezTo>
                  <a:cubicBezTo>
                    <a:pt x="6738" y="21085"/>
                    <a:pt x="6233" y="21085"/>
                    <a:pt x="5627" y="20903"/>
                  </a:cubicBezTo>
                  <a:cubicBezTo>
                    <a:pt x="5224" y="20903"/>
                    <a:pt x="5022" y="20540"/>
                    <a:pt x="4820" y="19814"/>
                  </a:cubicBezTo>
                  <a:cubicBezTo>
                    <a:pt x="4517" y="18362"/>
                    <a:pt x="4113" y="16729"/>
                    <a:pt x="3407" y="15640"/>
                  </a:cubicBezTo>
                  <a:cubicBezTo>
                    <a:pt x="3306" y="15458"/>
                    <a:pt x="3205" y="15095"/>
                    <a:pt x="3104" y="14914"/>
                  </a:cubicBezTo>
                  <a:cubicBezTo>
                    <a:pt x="2599" y="11828"/>
                    <a:pt x="1388" y="9468"/>
                    <a:pt x="782" y="6382"/>
                  </a:cubicBezTo>
                  <a:cubicBezTo>
                    <a:pt x="480" y="5293"/>
                    <a:pt x="177" y="4023"/>
                    <a:pt x="76" y="2752"/>
                  </a:cubicBezTo>
                  <a:cubicBezTo>
                    <a:pt x="-25" y="2389"/>
                    <a:pt x="-25" y="2208"/>
                    <a:pt x="76" y="1845"/>
                  </a:cubicBezTo>
                  <a:cubicBezTo>
                    <a:pt x="278" y="1663"/>
                    <a:pt x="379" y="1845"/>
                    <a:pt x="480" y="2026"/>
                  </a:cubicBezTo>
                  <a:cubicBezTo>
                    <a:pt x="581" y="2208"/>
                    <a:pt x="682" y="2389"/>
                    <a:pt x="782" y="2208"/>
                  </a:cubicBezTo>
                  <a:cubicBezTo>
                    <a:pt x="1287" y="1845"/>
                    <a:pt x="1893" y="2026"/>
                    <a:pt x="2397" y="1845"/>
                  </a:cubicBezTo>
                  <a:cubicBezTo>
                    <a:pt x="2196" y="1119"/>
                    <a:pt x="2397" y="574"/>
                    <a:pt x="2801" y="574"/>
                  </a:cubicBezTo>
                  <a:cubicBezTo>
                    <a:pt x="3003" y="574"/>
                    <a:pt x="3104" y="393"/>
                    <a:pt x="3306" y="393"/>
                  </a:cubicBezTo>
                  <a:cubicBezTo>
                    <a:pt x="5224" y="574"/>
                    <a:pt x="7141" y="-152"/>
                    <a:pt x="9160" y="30"/>
                  </a:cubicBezTo>
                  <a:cubicBezTo>
                    <a:pt x="10472" y="211"/>
                    <a:pt x="11885" y="393"/>
                    <a:pt x="13298" y="393"/>
                  </a:cubicBezTo>
                  <a:cubicBezTo>
                    <a:pt x="13702" y="393"/>
                    <a:pt x="14207" y="393"/>
                    <a:pt x="14611" y="211"/>
                  </a:cubicBezTo>
                  <a:cubicBezTo>
                    <a:pt x="14913" y="30"/>
                    <a:pt x="15317" y="30"/>
                    <a:pt x="15519" y="756"/>
                  </a:cubicBezTo>
                  <a:cubicBezTo>
                    <a:pt x="15620" y="1300"/>
                    <a:pt x="15923" y="1119"/>
                    <a:pt x="16125" y="1119"/>
                  </a:cubicBezTo>
                  <a:cubicBezTo>
                    <a:pt x="16528" y="937"/>
                    <a:pt x="16932" y="1119"/>
                    <a:pt x="17336" y="1119"/>
                  </a:cubicBezTo>
                  <a:cubicBezTo>
                    <a:pt x="17639" y="1119"/>
                    <a:pt x="17739" y="1119"/>
                    <a:pt x="17840" y="574"/>
                  </a:cubicBezTo>
                  <a:cubicBezTo>
                    <a:pt x="18042" y="211"/>
                    <a:pt x="18446" y="393"/>
                    <a:pt x="18547" y="937"/>
                  </a:cubicBezTo>
                  <a:cubicBezTo>
                    <a:pt x="18547" y="1300"/>
                    <a:pt x="18244" y="2208"/>
                    <a:pt x="18850" y="2208"/>
                  </a:cubicBezTo>
                  <a:cubicBezTo>
                    <a:pt x="19153" y="2208"/>
                    <a:pt x="19455" y="2389"/>
                    <a:pt x="19859" y="2208"/>
                  </a:cubicBezTo>
                  <a:cubicBezTo>
                    <a:pt x="20263" y="1845"/>
                    <a:pt x="20465" y="2208"/>
                    <a:pt x="20263" y="3297"/>
                  </a:cubicBezTo>
                  <a:cubicBezTo>
                    <a:pt x="19354" y="7109"/>
                    <a:pt x="18446" y="11102"/>
                    <a:pt x="17538" y="15095"/>
                  </a:cubicBezTo>
                  <a:cubicBezTo>
                    <a:pt x="17840" y="14914"/>
                    <a:pt x="17941" y="14551"/>
                    <a:pt x="18042" y="14187"/>
                  </a:cubicBezTo>
                  <a:cubicBezTo>
                    <a:pt x="18446" y="11102"/>
                    <a:pt x="19556" y="8742"/>
                    <a:pt x="20162" y="5838"/>
                  </a:cubicBezTo>
                  <a:cubicBezTo>
                    <a:pt x="20364" y="4930"/>
                    <a:pt x="20667" y="4204"/>
                    <a:pt x="20263" y="3115"/>
                  </a:cubicBezTo>
                  <a:close/>
                  <a:moveTo>
                    <a:pt x="883" y="3297"/>
                  </a:moveTo>
                  <a:cubicBezTo>
                    <a:pt x="1085" y="4204"/>
                    <a:pt x="1287" y="5112"/>
                    <a:pt x="1489" y="5838"/>
                  </a:cubicBezTo>
                  <a:cubicBezTo>
                    <a:pt x="1792" y="8198"/>
                    <a:pt x="2801" y="10013"/>
                    <a:pt x="3306" y="12191"/>
                  </a:cubicBezTo>
                  <a:cubicBezTo>
                    <a:pt x="3508" y="12917"/>
                    <a:pt x="3609" y="13643"/>
                    <a:pt x="3811" y="14187"/>
                  </a:cubicBezTo>
                  <a:cubicBezTo>
                    <a:pt x="4416" y="15640"/>
                    <a:pt x="4820" y="17273"/>
                    <a:pt x="6132" y="16729"/>
                  </a:cubicBezTo>
                  <a:cubicBezTo>
                    <a:pt x="6839" y="16366"/>
                    <a:pt x="7444" y="16910"/>
                    <a:pt x="8151" y="16910"/>
                  </a:cubicBezTo>
                  <a:cubicBezTo>
                    <a:pt x="10270" y="16366"/>
                    <a:pt x="12390" y="16184"/>
                    <a:pt x="14510" y="16184"/>
                  </a:cubicBezTo>
                  <a:cubicBezTo>
                    <a:pt x="14611" y="16184"/>
                    <a:pt x="14711" y="16184"/>
                    <a:pt x="14913" y="16184"/>
                  </a:cubicBezTo>
                  <a:cubicBezTo>
                    <a:pt x="14913" y="16003"/>
                    <a:pt x="14913" y="16003"/>
                    <a:pt x="14913" y="16003"/>
                  </a:cubicBezTo>
                  <a:cubicBezTo>
                    <a:pt x="14106" y="12009"/>
                    <a:pt x="13500" y="8016"/>
                    <a:pt x="12693" y="4023"/>
                  </a:cubicBezTo>
                  <a:cubicBezTo>
                    <a:pt x="12390" y="2934"/>
                    <a:pt x="12087" y="2752"/>
                    <a:pt x="11482" y="2752"/>
                  </a:cubicBezTo>
                  <a:cubicBezTo>
                    <a:pt x="9463" y="2934"/>
                    <a:pt x="7343" y="3297"/>
                    <a:pt x="5325" y="3115"/>
                  </a:cubicBezTo>
                  <a:cubicBezTo>
                    <a:pt x="3911" y="3115"/>
                    <a:pt x="2397" y="3297"/>
                    <a:pt x="883" y="3297"/>
                  </a:cubicBezTo>
                  <a:close/>
                  <a:moveTo>
                    <a:pt x="5123" y="18181"/>
                  </a:moveTo>
                  <a:cubicBezTo>
                    <a:pt x="5526" y="18544"/>
                    <a:pt x="5325" y="19633"/>
                    <a:pt x="5829" y="19633"/>
                  </a:cubicBezTo>
                  <a:cubicBezTo>
                    <a:pt x="7040" y="19633"/>
                    <a:pt x="8151" y="19996"/>
                    <a:pt x="9362" y="19996"/>
                  </a:cubicBezTo>
                  <a:cubicBezTo>
                    <a:pt x="10270" y="19814"/>
                    <a:pt x="11280" y="19814"/>
                    <a:pt x="12188" y="19814"/>
                  </a:cubicBezTo>
                  <a:cubicBezTo>
                    <a:pt x="13298" y="19996"/>
                    <a:pt x="14308" y="19451"/>
                    <a:pt x="15418" y="19451"/>
                  </a:cubicBezTo>
                  <a:cubicBezTo>
                    <a:pt x="15620" y="19451"/>
                    <a:pt x="15822" y="19088"/>
                    <a:pt x="15822" y="19088"/>
                  </a:cubicBezTo>
                  <a:cubicBezTo>
                    <a:pt x="15418" y="18725"/>
                    <a:pt x="15519" y="17818"/>
                    <a:pt x="15014" y="17636"/>
                  </a:cubicBezTo>
                  <a:cubicBezTo>
                    <a:pt x="13399" y="17273"/>
                    <a:pt x="11784" y="17818"/>
                    <a:pt x="10169" y="17818"/>
                  </a:cubicBezTo>
                  <a:cubicBezTo>
                    <a:pt x="9261" y="17999"/>
                    <a:pt x="8353" y="18181"/>
                    <a:pt x="7545" y="18181"/>
                  </a:cubicBezTo>
                  <a:cubicBezTo>
                    <a:pt x="6839" y="17999"/>
                    <a:pt x="6031" y="17999"/>
                    <a:pt x="5123" y="18181"/>
                  </a:cubicBezTo>
                  <a:close/>
                  <a:moveTo>
                    <a:pt x="16225" y="14369"/>
                  </a:moveTo>
                  <a:cubicBezTo>
                    <a:pt x="16326" y="13824"/>
                    <a:pt x="16326" y="13280"/>
                    <a:pt x="16427" y="12735"/>
                  </a:cubicBezTo>
                  <a:cubicBezTo>
                    <a:pt x="16831" y="10739"/>
                    <a:pt x="16831" y="8561"/>
                    <a:pt x="17134" y="6564"/>
                  </a:cubicBezTo>
                  <a:cubicBezTo>
                    <a:pt x="17336" y="5475"/>
                    <a:pt x="17538" y="4386"/>
                    <a:pt x="17639" y="3115"/>
                  </a:cubicBezTo>
                  <a:cubicBezTo>
                    <a:pt x="17639" y="2389"/>
                    <a:pt x="17538" y="2208"/>
                    <a:pt x="17134" y="2208"/>
                  </a:cubicBezTo>
                  <a:cubicBezTo>
                    <a:pt x="16831" y="2389"/>
                    <a:pt x="16427" y="2389"/>
                    <a:pt x="16125" y="2389"/>
                  </a:cubicBezTo>
                  <a:cubicBezTo>
                    <a:pt x="15519" y="2208"/>
                    <a:pt x="15519" y="2934"/>
                    <a:pt x="15519" y="3841"/>
                  </a:cubicBezTo>
                  <a:cubicBezTo>
                    <a:pt x="15721" y="6201"/>
                    <a:pt x="16024" y="8379"/>
                    <a:pt x="15923" y="10920"/>
                  </a:cubicBezTo>
                  <a:cubicBezTo>
                    <a:pt x="15822" y="12009"/>
                    <a:pt x="16125" y="13280"/>
                    <a:pt x="16225" y="14369"/>
                  </a:cubicBezTo>
                  <a:close/>
                  <a:moveTo>
                    <a:pt x="15317" y="13280"/>
                  </a:moveTo>
                  <a:cubicBezTo>
                    <a:pt x="14913" y="11102"/>
                    <a:pt x="15317" y="9105"/>
                    <a:pt x="15115" y="7109"/>
                  </a:cubicBezTo>
                  <a:cubicBezTo>
                    <a:pt x="14913" y="5838"/>
                    <a:pt x="14812" y="4567"/>
                    <a:pt x="14812" y="3297"/>
                  </a:cubicBezTo>
                  <a:cubicBezTo>
                    <a:pt x="14812" y="1482"/>
                    <a:pt x="14812" y="1482"/>
                    <a:pt x="13803" y="1663"/>
                  </a:cubicBezTo>
                  <a:cubicBezTo>
                    <a:pt x="13500" y="1663"/>
                    <a:pt x="13096" y="1663"/>
                    <a:pt x="12996" y="1845"/>
                  </a:cubicBezTo>
                  <a:cubicBezTo>
                    <a:pt x="12794" y="2208"/>
                    <a:pt x="13197" y="2752"/>
                    <a:pt x="13298" y="3115"/>
                  </a:cubicBezTo>
                  <a:cubicBezTo>
                    <a:pt x="14005" y="6382"/>
                    <a:pt x="14510" y="9831"/>
                    <a:pt x="15317" y="13280"/>
                  </a:cubicBezTo>
                  <a:close/>
                  <a:moveTo>
                    <a:pt x="16932" y="14006"/>
                  </a:moveTo>
                  <a:cubicBezTo>
                    <a:pt x="17941" y="10557"/>
                    <a:pt x="18547" y="6927"/>
                    <a:pt x="19455" y="3297"/>
                  </a:cubicBezTo>
                  <a:cubicBezTo>
                    <a:pt x="19254" y="3297"/>
                    <a:pt x="19153" y="3297"/>
                    <a:pt x="18951" y="3297"/>
                  </a:cubicBezTo>
                  <a:cubicBezTo>
                    <a:pt x="18547" y="3297"/>
                    <a:pt x="18345" y="3297"/>
                    <a:pt x="18143" y="4204"/>
                  </a:cubicBezTo>
                  <a:cubicBezTo>
                    <a:pt x="18042" y="5293"/>
                    <a:pt x="17941" y="6382"/>
                    <a:pt x="17739" y="7472"/>
                  </a:cubicBezTo>
                  <a:cubicBezTo>
                    <a:pt x="17336" y="9650"/>
                    <a:pt x="17437" y="11828"/>
                    <a:pt x="16932" y="14006"/>
                  </a:cubicBezTo>
                  <a:close/>
                  <a:moveTo>
                    <a:pt x="16125" y="17092"/>
                  </a:moveTo>
                  <a:cubicBezTo>
                    <a:pt x="16225" y="17636"/>
                    <a:pt x="16326" y="17999"/>
                    <a:pt x="16225" y="18362"/>
                  </a:cubicBezTo>
                  <a:cubicBezTo>
                    <a:pt x="16225" y="18544"/>
                    <a:pt x="16225" y="18725"/>
                    <a:pt x="16427" y="18725"/>
                  </a:cubicBezTo>
                  <a:cubicBezTo>
                    <a:pt x="16528" y="18725"/>
                    <a:pt x="16629" y="18907"/>
                    <a:pt x="16629" y="18544"/>
                  </a:cubicBezTo>
                  <a:cubicBezTo>
                    <a:pt x="16730" y="17818"/>
                    <a:pt x="17134" y="17273"/>
                    <a:pt x="17235" y="16366"/>
                  </a:cubicBezTo>
                  <a:cubicBezTo>
                    <a:pt x="16831" y="16729"/>
                    <a:pt x="16730" y="17818"/>
                    <a:pt x="16125" y="17092"/>
                  </a:cubicBezTo>
                  <a:close/>
                  <a:moveTo>
                    <a:pt x="6334" y="1663"/>
                  </a:moveTo>
                  <a:cubicBezTo>
                    <a:pt x="7444" y="1663"/>
                    <a:pt x="8554" y="1663"/>
                    <a:pt x="9665" y="1663"/>
                  </a:cubicBezTo>
                  <a:cubicBezTo>
                    <a:pt x="8554" y="1482"/>
                    <a:pt x="7444" y="1300"/>
                    <a:pt x="6334" y="166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39" name="chenying0907 139"/>
            <p:cNvSpPr/>
            <p:nvPr/>
          </p:nvSpPr>
          <p:spPr>
            <a:xfrm>
              <a:off x="653074" y="1511693"/>
              <a:ext cx="826437" cy="826437"/>
            </a:xfrm>
            <a:prstGeom prst="ellipse">
              <a:avLst/>
            </a:prstGeom>
            <a:grpFill/>
            <a:ln w="12700" cap="flat">
              <a:noFill/>
              <a:miter lim="400000"/>
            </a:ln>
            <a:effectLst>
              <a:outerShdw blurRad="38100" dist="25400" dir="5400000">
                <a:srgbClr val="000000">
                  <a:alpha val="50000"/>
                </a:srgbClr>
              </a:outerShdw>
            </a:effectLst>
          </p:spPr>
          <p:txBody>
            <a:bodyPr wrap="square" lIns="50800" tIns="50800" rIns="50800" bIns="50800" numCol="1" anchor="ctr">
              <a:noAutofit/>
            </a:bodyPr>
            <a:lstStyle>
              <a:lvl1pPr>
                <a:defRPr sz="4600">
                  <a:latin typeface="Sketch Block"/>
                  <a:ea typeface="Sketch Block"/>
                  <a:cs typeface="Sketch Block"/>
                  <a:sym typeface="Sketch Block"/>
                </a:defRPr>
              </a:lvl1pPr>
            </a:lstStyle>
            <a:p>
              <a:r>
                <a:rPr lang="en-US" dirty="0">
                  <a:solidFill>
                    <a:schemeClr val="bg1"/>
                  </a:solidFill>
                </a:rPr>
                <a:t>2</a:t>
              </a:r>
              <a:endParaRPr lang="en-US" dirty="0">
                <a:solidFill>
                  <a:schemeClr val="bg1"/>
                </a:solidFill>
              </a:endParaRPr>
            </a:p>
          </p:txBody>
        </p:sp>
      </p:grpSp>
      <p:grpSp>
        <p:nvGrpSpPr>
          <p:cNvPr id="149" name="Group 149"/>
          <p:cNvGrpSpPr/>
          <p:nvPr/>
        </p:nvGrpSpPr>
        <p:grpSpPr>
          <a:xfrm>
            <a:off x="13944192" y="5561363"/>
            <a:ext cx="2095219" cy="2724177"/>
            <a:chOff x="0" y="0"/>
            <a:chExt cx="2095218" cy="2724176"/>
          </a:xfrm>
          <a:solidFill>
            <a:schemeClr val="tx1"/>
          </a:solidFill>
        </p:grpSpPr>
        <p:grpSp>
          <p:nvGrpSpPr>
            <p:cNvPr id="147" name="Group 147"/>
            <p:cNvGrpSpPr/>
            <p:nvPr/>
          </p:nvGrpSpPr>
          <p:grpSpPr>
            <a:xfrm>
              <a:off x="-1" y="0"/>
              <a:ext cx="2095220" cy="1629743"/>
              <a:chOff x="0" y="0"/>
              <a:chExt cx="2095218" cy="1629742"/>
            </a:xfrm>
            <a:grpFill/>
          </p:grpSpPr>
          <p:sp>
            <p:nvSpPr>
              <p:cNvPr id="141" name="chenying0907 141"/>
              <p:cNvSpPr/>
              <p:nvPr/>
            </p:nvSpPr>
            <p:spPr>
              <a:xfrm>
                <a:off x="994247" y="0"/>
                <a:ext cx="87171" cy="121850"/>
              </a:xfrm>
              <a:custGeom>
                <a:avLst/>
                <a:gdLst/>
                <a:ahLst/>
                <a:cxnLst>
                  <a:cxn ang="0">
                    <a:pos x="wd2" y="hd2"/>
                  </a:cxn>
                  <a:cxn ang="5400000">
                    <a:pos x="wd2" y="hd2"/>
                  </a:cxn>
                  <a:cxn ang="10800000">
                    <a:pos x="wd2" y="hd2"/>
                  </a:cxn>
                  <a:cxn ang="16200000">
                    <a:pos x="wd2" y="hd2"/>
                  </a:cxn>
                </a:cxnLst>
                <a:rect l="0" t="0" r="r" b="b"/>
                <a:pathLst>
                  <a:path w="19938" h="21600" extrusionOk="0">
                    <a:moveTo>
                      <a:pt x="16615" y="0"/>
                    </a:moveTo>
                    <a:cubicBezTo>
                      <a:pt x="19938" y="3812"/>
                      <a:pt x="19938" y="8894"/>
                      <a:pt x="19938" y="13976"/>
                    </a:cubicBezTo>
                    <a:cubicBezTo>
                      <a:pt x="19938" y="17788"/>
                      <a:pt x="18276" y="21600"/>
                      <a:pt x="13292" y="21600"/>
                    </a:cubicBezTo>
                    <a:cubicBezTo>
                      <a:pt x="8307" y="21600"/>
                      <a:pt x="1661" y="19059"/>
                      <a:pt x="1661" y="15247"/>
                    </a:cubicBezTo>
                    <a:cubicBezTo>
                      <a:pt x="0" y="10165"/>
                      <a:pt x="-1662" y="5082"/>
                      <a:pt x="3323" y="0"/>
                    </a:cubicBezTo>
                    <a:cubicBezTo>
                      <a:pt x="8307" y="0"/>
                      <a:pt x="11630" y="0"/>
                      <a:pt x="16615"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2" name="chenying0907 142"/>
              <p:cNvSpPr/>
              <p:nvPr/>
            </p:nvSpPr>
            <p:spPr>
              <a:xfrm>
                <a:off x="295784" y="179735"/>
                <a:ext cx="1448405" cy="1450008"/>
              </a:xfrm>
              <a:custGeom>
                <a:avLst/>
                <a:gdLst/>
                <a:ahLst/>
                <a:cxnLst>
                  <a:cxn ang="0">
                    <a:pos x="wd2" y="hd2"/>
                  </a:cxn>
                  <a:cxn ang="5400000">
                    <a:pos x="wd2" y="hd2"/>
                  </a:cxn>
                  <a:cxn ang="10800000">
                    <a:pos x="wd2" y="hd2"/>
                  </a:cxn>
                  <a:cxn ang="16200000">
                    <a:pos x="wd2" y="hd2"/>
                  </a:cxn>
                </a:cxnLst>
                <a:rect l="0" t="0" r="r" b="b"/>
                <a:pathLst>
                  <a:path w="21307" h="21375" extrusionOk="0">
                    <a:moveTo>
                      <a:pt x="16847" y="1371"/>
                    </a:moveTo>
                    <a:cubicBezTo>
                      <a:pt x="16953" y="1690"/>
                      <a:pt x="17271" y="2009"/>
                      <a:pt x="17588" y="2329"/>
                    </a:cubicBezTo>
                    <a:cubicBezTo>
                      <a:pt x="18541" y="3180"/>
                      <a:pt x="19388" y="4138"/>
                      <a:pt x="20659" y="4670"/>
                    </a:cubicBezTo>
                    <a:cubicBezTo>
                      <a:pt x="21400" y="5095"/>
                      <a:pt x="21506" y="5414"/>
                      <a:pt x="20977" y="6159"/>
                    </a:cubicBezTo>
                    <a:cubicBezTo>
                      <a:pt x="19600" y="8075"/>
                      <a:pt x="18647" y="10096"/>
                      <a:pt x="17271" y="11905"/>
                    </a:cubicBezTo>
                    <a:cubicBezTo>
                      <a:pt x="17059" y="12118"/>
                      <a:pt x="16847" y="12437"/>
                      <a:pt x="16741" y="12756"/>
                    </a:cubicBezTo>
                    <a:cubicBezTo>
                      <a:pt x="16530" y="13608"/>
                      <a:pt x="16000" y="14140"/>
                      <a:pt x="15471" y="14672"/>
                    </a:cubicBezTo>
                    <a:cubicBezTo>
                      <a:pt x="15259" y="14778"/>
                      <a:pt x="15047" y="14991"/>
                      <a:pt x="14941" y="15204"/>
                    </a:cubicBezTo>
                    <a:cubicBezTo>
                      <a:pt x="14094" y="16906"/>
                      <a:pt x="12718" y="18183"/>
                      <a:pt x="11871" y="19885"/>
                    </a:cubicBezTo>
                    <a:cubicBezTo>
                      <a:pt x="11659" y="20311"/>
                      <a:pt x="11130" y="20524"/>
                      <a:pt x="11341" y="21162"/>
                    </a:cubicBezTo>
                    <a:cubicBezTo>
                      <a:pt x="11341" y="21269"/>
                      <a:pt x="11130" y="21375"/>
                      <a:pt x="10918" y="21375"/>
                    </a:cubicBezTo>
                    <a:cubicBezTo>
                      <a:pt x="10706" y="21375"/>
                      <a:pt x="10494" y="21269"/>
                      <a:pt x="10494" y="21056"/>
                    </a:cubicBezTo>
                    <a:cubicBezTo>
                      <a:pt x="10388" y="20524"/>
                      <a:pt x="10071" y="19885"/>
                      <a:pt x="9859" y="19247"/>
                    </a:cubicBezTo>
                    <a:cubicBezTo>
                      <a:pt x="9753" y="18821"/>
                      <a:pt x="9753" y="18076"/>
                      <a:pt x="8906" y="18289"/>
                    </a:cubicBezTo>
                    <a:cubicBezTo>
                      <a:pt x="8800" y="18289"/>
                      <a:pt x="8694" y="18183"/>
                      <a:pt x="8694" y="18076"/>
                    </a:cubicBezTo>
                    <a:cubicBezTo>
                      <a:pt x="9118" y="17225"/>
                      <a:pt x="8165" y="17012"/>
                      <a:pt x="7953" y="16480"/>
                    </a:cubicBezTo>
                    <a:cubicBezTo>
                      <a:pt x="7318" y="15416"/>
                      <a:pt x="6365" y="14672"/>
                      <a:pt x="5518" y="13608"/>
                    </a:cubicBezTo>
                    <a:cubicBezTo>
                      <a:pt x="4565" y="12331"/>
                      <a:pt x="3824" y="10947"/>
                      <a:pt x="2659" y="9671"/>
                    </a:cubicBezTo>
                    <a:cubicBezTo>
                      <a:pt x="1918" y="8819"/>
                      <a:pt x="1494" y="7755"/>
                      <a:pt x="647" y="6904"/>
                    </a:cubicBezTo>
                    <a:cubicBezTo>
                      <a:pt x="647" y="6904"/>
                      <a:pt x="647" y="6798"/>
                      <a:pt x="647" y="6798"/>
                    </a:cubicBezTo>
                    <a:cubicBezTo>
                      <a:pt x="541" y="6478"/>
                      <a:pt x="-94" y="6478"/>
                      <a:pt x="12" y="6159"/>
                    </a:cubicBezTo>
                    <a:cubicBezTo>
                      <a:pt x="12" y="5734"/>
                      <a:pt x="541" y="5521"/>
                      <a:pt x="753" y="5202"/>
                    </a:cubicBezTo>
                    <a:cubicBezTo>
                      <a:pt x="1282" y="4776"/>
                      <a:pt x="1812" y="4244"/>
                      <a:pt x="2341" y="3925"/>
                    </a:cubicBezTo>
                    <a:cubicBezTo>
                      <a:pt x="3506" y="3074"/>
                      <a:pt x="4353" y="2009"/>
                      <a:pt x="5412" y="1052"/>
                    </a:cubicBezTo>
                    <a:cubicBezTo>
                      <a:pt x="5835" y="626"/>
                      <a:pt x="6153" y="626"/>
                      <a:pt x="6682" y="626"/>
                    </a:cubicBezTo>
                    <a:cubicBezTo>
                      <a:pt x="8271" y="626"/>
                      <a:pt x="9859" y="520"/>
                      <a:pt x="11447" y="520"/>
                    </a:cubicBezTo>
                    <a:cubicBezTo>
                      <a:pt x="12506" y="520"/>
                      <a:pt x="13671" y="413"/>
                      <a:pt x="14730" y="413"/>
                    </a:cubicBezTo>
                    <a:cubicBezTo>
                      <a:pt x="14941" y="307"/>
                      <a:pt x="15259" y="413"/>
                      <a:pt x="15471" y="201"/>
                    </a:cubicBezTo>
                    <a:cubicBezTo>
                      <a:pt x="15894" y="-225"/>
                      <a:pt x="16212" y="94"/>
                      <a:pt x="16530" y="520"/>
                    </a:cubicBezTo>
                    <a:cubicBezTo>
                      <a:pt x="16635" y="733"/>
                      <a:pt x="17059" y="839"/>
                      <a:pt x="16847" y="1371"/>
                    </a:cubicBezTo>
                    <a:close/>
                    <a:moveTo>
                      <a:pt x="9118" y="8075"/>
                    </a:moveTo>
                    <a:cubicBezTo>
                      <a:pt x="9012" y="8181"/>
                      <a:pt x="8800" y="8287"/>
                      <a:pt x="9118" y="8394"/>
                    </a:cubicBezTo>
                    <a:cubicBezTo>
                      <a:pt x="8377" y="8394"/>
                      <a:pt x="8377" y="8394"/>
                      <a:pt x="8588" y="9351"/>
                    </a:cubicBezTo>
                    <a:cubicBezTo>
                      <a:pt x="8694" y="9032"/>
                      <a:pt x="8906" y="8713"/>
                      <a:pt x="9118" y="8394"/>
                    </a:cubicBezTo>
                    <a:cubicBezTo>
                      <a:pt x="9118" y="8287"/>
                      <a:pt x="9118" y="8287"/>
                      <a:pt x="9118" y="8181"/>
                    </a:cubicBezTo>
                    <a:cubicBezTo>
                      <a:pt x="9224" y="8075"/>
                      <a:pt x="9224" y="8075"/>
                      <a:pt x="9330" y="7968"/>
                    </a:cubicBezTo>
                    <a:cubicBezTo>
                      <a:pt x="9330" y="7968"/>
                      <a:pt x="9435" y="7862"/>
                      <a:pt x="9435" y="7862"/>
                    </a:cubicBezTo>
                    <a:cubicBezTo>
                      <a:pt x="9647" y="7755"/>
                      <a:pt x="9753" y="7542"/>
                      <a:pt x="9965" y="7755"/>
                    </a:cubicBezTo>
                    <a:cubicBezTo>
                      <a:pt x="10177" y="7862"/>
                      <a:pt x="9965" y="8075"/>
                      <a:pt x="9859" y="8181"/>
                    </a:cubicBezTo>
                    <a:cubicBezTo>
                      <a:pt x="9753" y="8394"/>
                      <a:pt x="9647" y="8607"/>
                      <a:pt x="9647" y="8926"/>
                    </a:cubicBezTo>
                    <a:cubicBezTo>
                      <a:pt x="9541" y="8926"/>
                      <a:pt x="9541" y="9032"/>
                      <a:pt x="9435" y="9139"/>
                    </a:cubicBezTo>
                    <a:cubicBezTo>
                      <a:pt x="9330" y="9245"/>
                      <a:pt x="9224" y="9458"/>
                      <a:pt x="9118" y="9458"/>
                    </a:cubicBezTo>
                    <a:cubicBezTo>
                      <a:pt x="8694" y="9777"/>
                      <a:pt x="8588" y="9990"/>
                      <a:pt x="8906" y="10415"/>
                    </a:cubicBezTo>
                    <a:cubicBezTo>
                      <a:pt x="9118" y="9990"/>
                      <a:pt x="9330" y="9564"/>
                      <a:pt x="9541" y="9245"/>
                    </a:cubicBezTo>
                    <a:cubicBezTo>
                      <a:pt x="9647" y="9139"/>
                      <a:pt x="9647" y="9139"/>
                      <a:pt x="9753" y="9032"/>
                    </a:cubicBezTo>
                    <a:cubicBezTo>
                      <a:pt x="9859" y="8926"/>
                      <a:pt x="9965" y="8819"/>
                      <a:pt x="10177" y="8926"/>
                    </a:cubicBezTo>
                    <a:cubicBezTo>
                      <a:pt x="10282" y="9032"/>
                      <a:pt x="10177" y="9245"/>
                      <a:pt x="10177" y="9351"/>
                    </a:cubicBezTo>
                    <a:cubicBezTo>
                      <a:pt x="9859" y="9990"/>
                      <a:pt x="9541" y="10522"/>
                      <a:pt x="9224" y="11160"/>
                    </a:cubicBezTo>
                    <a:cubicBezTo>
                      <a:pt x="9118" y="11373"/>
                      <a:pt x="9012" y="11586"/>
                      <a:pt x="9330" y="11799"/>
                    </a:cubicBezTo>
                    <a:cubicBezTo>
                      <a:pt x="9541" y="11373"/>
                      <a:pt x="9753" y="10841"/>
                      <a:pt x="10071" y="10415"/>
                    </a:cubicBezTo>
                    <a:cubicBezTo>
                      <a:pt x="10177" y="10203"/>
                      <a:pt x="10282" y="9990"/>
                      <a:pt x="10494" y="10096"/>
                    </a:cubicBezTo>
                    <a:cubicBezTo>
                      <a:pt x="10706" y="10309"/>
                      <a:pt x="10600" y="10522"/>
                      <a:pt x="10494" y="10628"/>
                    </a:cubicBezTo>
                    <a:cubicBezTo>
                      <a:pt x="10282" y="11160"/>
                      <a:pt x="10177" y="11799"/>
                      <a:pt x="9753" y="12224"/>
                    </a:cubicBezTo>
                    <a:cubicBezTo>
                      <a:pt x="9541" y="12437"/>
                      <a:pt x="9435" y="12650"/>
                      <a:pt x="9647" y="12969"/>
                    </a:cubicBezTo>
                    <a:cubicBezTo>
                      <a:pt x="9859" y="12543"/>
                      <a:pt x="9965" y="12118"/>
                      <a:pt x="10388" y="11905"/>
                    </a:cubicBezTo>
                    <a:cubicBezTo>
                      <a:pt x="10388" y="11799"/>
                      <a:pt x="10494" y="11692"/>
                      <a:pt x="10600" y="11692"/>
                    </a:cubicBezTo>
                    <a:cubicBezTo>
                      <a:pt x="10812" y="11799"/>
                      <a:pt x="10706" y="12011"/>
                      <a:pt x="10706" y="12118"/>
                    </a:cubicBezTo>
                    <a:cubicBezTo>
                      <a:pt x="10494" y="12543"/>
                      <a:pt x="10282" y="13182"/>
                      <a:pt x="9965" y="13608"/>
                    </a:cubicBezTo>
                    <a:cubicBezTo>
                      <a:pt x="9753" y="14033"/>
                      <a:pt x="9753" y="14352"/>
                      <a:pt x="9859" y="14884"/>
                    </a:cubicBezTo>
                    <a:cubicBezTo>
                      <a:pt x="10177" y="14565"/>
                      <a:pt x="10177" y="14140"/>
                      <a:pt x="10388" y="13820"/>
                    </a:cubicBezTo>
                    <a:cubicBezTo>
                      <a:pt x="10494" y="13714"/>
                      <a:pt x="10600" y="13608"/>
                      <a:pt x="10812" y="13608"/>
                    </a:cubicBezTo>
                    <a:cubicBezTo>
                      <a:pt x="10918" y="13714"/>
                      <a:pt x="10918" y="13927"/>
                      <a:pt x="10812" y="14033"/>
                    </a:cubicBezTo>
                    <a:cubicBezTo>
                      <a:pt x="10706" y="14565"/>
                      <a:pt x="10494" y="14991"/>
                      <a:pt x="10282" y="15310"/>
                    </a:cubicBezTo>
                    <a:cubicBezTo>
                      <a:pt x="9965" y="15736"/>
                      <a:pt x="10071" y="16161"/>
                      <a:pt x="10071" y="16800"/>
                    </a:cubicBezTo>
                    <a:cubicBezTo>
                      <a:pt x="10388" y="16268"/>
                      <a:pt x="10600" y="15948"/>
                      <a:pt x="10706" y="15629"/>
                    </a:cubicBezTo>
                    <a:cubicBezTo>
                      <a:pt x="10812" y="15416"/>
                      <a:pt x="10812" y="15204"/>
                      <a:pt x="11024" y="15310"/>
                    </a:cubicBezTo>
                    <a:cubicBezTo>
                      <a:pt x="11341" y="15523"/>
                      <a:pt x="11235" y="15310"/>
                      <a:pt x="11341" y="15097"/>
                    </a:cubicBezTo>
                    <a:cubicBezTo>
                      <a:pt x="11447" y="14459"/>
                      <a:pt x="11447" y="13820"/>
                      <a:pt x="11553" y="13182"/>
                    </a:cubicBezTo>
                    <a:cubicBezTo>
                      <a:pt x="12188" y="10735"/>
                      <a:pt x="12188" y="8181"/>
                      <a:pt x="13459" y="5840"/>
                    </a:cubicBezTo>
                    <a:cubicBezTo>
                      <a:pt x="12718" y="5946"/>
                      <a:pt x="11977" y="5946"/>
                      <a:pt x="11341" y="6053"/>
                    </a:cubicBezTo>
                    <a:cubicBezTo>
                      <a:pt x="10282" y="6159"/>
                      <a:pt x="9118" y="5734"/>
                      <a:pt x="8377" y="6904"/>
                    </a:cubicBezTo>
                    <a:cubicBezTo>
                      <a:pt x="8165" y="7223"/>
                      <a:pt x="7953" y="7330"/>
                      <a:pt x="8165" y="7649"/>
                    </a:cubicBezTo>
                    <a:cubicBezTo>
                      <a:pt x="8271" y="7862"/>
                      <a:pt x="8271" y="8075"/>
                      <a:pt x="8377" y="8500"/>
                    </a:cubicBezTo>
                    <a:cubicBezTo>
                      <a:pt x="8482" y="7755"/>
                      <a:pt x="8588" y="7223"/>
                      <a:pt x="9012" y="6904"/>
                    </a:cubicBezTo>
                    <a:cubicBezTo>
                      <a:pt x="9118" y="6798"/>
                      <a:pt x="9330" y="6585"/>
                      <a:pt x="9435" y="6798"/>
                    </a:cubicBezTo>
                    <a:cubicBezTo>
                      <a:pt x="9647" y="6904"/>
                      <a:pt x="9541" y="7010"/>
                      <a:pt x="9435" y="7223"/>
                    </a:cubicBezTo>
                    <a:cubicBezTo>
                      <a:pt x="9330" y="7436"/>
                      <a:pt x="9330" y="7649"/>
                      <a:pt x="9224" y="7755"/>
                    </a:cubicBezTo>
                    <a:cubicBezTo>
                      <a:pt x="9118" y="7862"/>
                      <a:pt x="9118" y="7968"/>
                      <a:pt x="9118" y="8075"/>
                    </a:cubicBezTo>
                    <a:close/>
                    <a:moveTo>
                      <a:pt x="12718" y="11586"/>
                    </a:moveTo>
                    <a:cubicBezTo>
                      <a:pt x="13141" y="11267"/>
                      <a:pt x="13459" y="10841"/>
                      <a:pt x="13882" y="10522"/>
                    </a:cubicBezTo>
                    <a:cubicBezTo>
                      <a:pt x="14094" y="10522"/>
                      <a:pt x="14200" y="10415"/>
                      <a:pt x="14306" y="10522"/>
                    </a:cubicBezTo>
                    <a:cubicBezTo>
                      <a:pt x="14412" y="10735"/>
                      <a:pt x="14306" y="10841"/>
                      <a:pt x="14200" y="10947"/>
                    </a:cubicBezTo>
                    <a:cubicBezTo>
                      <a:pt x="13671" y="11479"/>
                      <a:pt x="13353" y="12224"/>
                      <a:pt x="12718" y="12650"/>
                    </a:cubicBezTo>
                    <a:cubicBezTo>
                      <a:pt x="12294" y="13182"/>
                      <a:pt x="12188" y="13501"/>
                      <a:pt x="12294" y="14246"/>
                    </a:cubicBezTo>
                    <a:cubicBezTo>
                      <a:pt x="12400" y="14033"/>
                      <a:pt x="12612" y="13714"/>
                      <a:pt x="12718" y="13501"/>
                    </a:cubicBezTo>
                    <a:cubicBezTo>
                      <a:pt x="13035" y="13182"/>
                      <a:pt x="13353" y="12863"/>
                      <a:pt x="13565" y="12543"/>
                    </a:cubicBezTo>
                    <a:cubicBezTo>
                      <a:pt x="13671" y="12543"/>
                      <a:pt x="13882" y="12437"/>
                      <a:pt x="13988" y="12543"/>
                    </a:cubicBezTo>
                    <a:cubicBezTo>
                      <a:pt x="14094" y="12650"/>
                      <a:pt x="14094" y="12756"/>
                      <a:pt x="13988" y="12863"/>
                    </a:cubicBezTo>
                    <a:cubicBezTo>
                      <a:pt x="13565" y="13501"/>
                      <a:pt x="13247" y="14352"/>
                      <a:pt x="12506" y="14778"/>
                    </a:cubicBezTo>
                    <a:cubicBezTo>
                      <a:pt x="11871" y="15097"/>
                      <a:pt x="11977" y="15629"/>
                      <a:pt x="11977" y="16055"/>
                    </a:cubicBezTo>
                    <a:cubicBezTo>
                      <a:pt x="12294" y="15629"/>
                      <a:pt x="12612" y="15204"/>
                      <a:pt x="13141" y="14884"/>
                    </a:cubicBezTo>
                    <a:cubicBezTo>
                      <a:pt x="13247" y="14778"/>
                      <a:pt x="13459" y="14672"/>
                      <a:pt x="13565" y="14884"/>
                    </a:cubicBezTo>
                    <a:cubicBezTo>
                      <a:pt x="13565" y="14884"/>
                      <a:pt x="13565" y="15097"/>
                      <a:pt x="13459" y="15097"/>
                    </a:cubicBezTo>
                    <a:cubicBezTo>
                      <a:pt x="12930" y="15523"/>
                      <a:pt x="12612" y="16268"/>
                      <a:pt x="12188" y="16800"/>
                    </a:cubicBezTo>
                    <a:cubicBezTo>
                      <a:pt x="11553" y="17332"/>
                      <a:pt x="11659" y="17970"/>
                      <a:pt x="11659" y="18608"/>
                    </a:cubicBezTo>
                    <a:cubicBezTo>
                      <a:pt x="12188" y="17651"/>
                      <a:pt x="13035" y="16906"/>
                      <a:pt x="13671" y="15948"/>
                    </a:cubicBezTo>
                    <a:cubicBezTo>
                      <a:pt x="14094" y="15097"/>
                      <a:pt x="14518" y="14246"/>
                      <a:pt x="15365" y="13714"/>
                    </a:cubicBezTo>
                    <a:cubicBezTo>
                      <a:pt x="15682" y="13501"/>
                      <a:pt x="15788" y="13288"/>
                      <a:pt x="15894" y="12969"/>
                    </a:cubicBezTo>
                    <a:cubicBezTo>
                      <a:pt x="16212" y="12118"/>
                      <a:pt x="16741" y="11479"/>
                      <a:pt x="17165" y="10735"/>
                    </a:cubicBezTo>
                    <a:cubicBezTo>
                      <a:pt x="17482" y="10309"/>
                      <a:pt x="17800" y="9990"/>
                      <a:pt x="18012" y="9458"/>
                    </a:cubicBezTo>
                    <a:cubicBezTo>
                      <a:pt x="18541" y="8394"/>
                      <a:pt x="19282" y="7330"/>
                      <a:pt x="20024" y="6372"/>
                    </a:cubicBezTo>
                    <a:cubicBezTo>
                      <a:pt x="20130" y="6266"/>
                      <a:pt x="20447" y="6159"/>
                      <a:pt x="20235" y="5946"/>
                    </a:cubicBezTo>
                    <a:cubicBezTo>
                      <a:pt x="20130" y="5734"/>
                      <a:pt x="19918" y="5734"/>
                      <a:pt x="19812" y="5734"/>
                    </a:cubicBezTo>
                    <a:cubicBezTo>
                      <a:pt x="18435" y="5734"/>
                      <a:pt x="17059" y="5734"/>
                      <a:pt x="15682" y="5734"/>
                    </a:cubicBezTo>
                    <a:cubicBezTo>
                      <a:pt x="15259" y="5734"/>
                      <a:pt x="14941" y="5840"/>
                      <a:pt x="14941" y="6159"/>
                    </a:cubicBezTo>
                    <a:cubicBezTo>
                      <a:pt x="14835" y="6798"/>
                      <a:pt x="14518" y="7330"/>
                      <a:pt x="14200" y="7968"/>
                    </a:cubicBezTo>
                    <a:cubicBezTo>
                      <a:pt x="14518" y="7968"/>
                      <a:pt x="14624" y="7755"/>
                      <a:pt x="14835" y="7968"/>
                    </a:cubicBezTo>
                    <a:cubicBezTo>
                      <a:pt x="14941" y="8075"/>
                      <a:pt x="14835" y="8181"/>
                      <a:pt x="14730" y="8394"/>
                    </a:cubicBezTo>
                    <a:cubicBezTo>
                      <a:pt x="14306" y="9032"/>
                      <a:pt x="13882" y="9671"/>
                      <a:pt x="13353" y="10203"/>
                    </a:cubicBezTo>
                    <a:cubicBezTo>
                      <a:pt x="12824" y="10628"/>
                      <a:pt x="12718" y="10947"/>
                      <a:pt x="12612" y="11479"/>
                    </a:cubicBezTo>
                    <a:cubicBezTo>
                      <a:pt x="12612" y="11586"/>
                      <a:pt x="12506" y="11692"/>
                      <a:pt x="12612" y="11799"/>
                    </a:cubicBezTo>
                    <a:cubicBezTo>
                      <a:pt x="12718" y="11799"/>
                      <a:pt x="12718" y="11692"/>
                      <a:pt x="12718" y="11586"/>
                    </a:cubicBezTo>
                    <a:close/>
                    <a:moveTo>
                      <a:pt x="7953" y="15097"/>
                    </a:moveTo>
                    <a:cubicBezTo>
                      <a:pt x="8165" y="14884"/>
                      <a:pt x="8271" y="14459"/>
                      <a:pt x="8588" y="14565"/>
                    </a:cubicBezTo>
                    <a:cubicBezTo>
                      <a:pt x="9012" y="14778"/>
                      <a:pt x="8482" y="15097"/>
                      <a:pt x="8482" y="15310"/>
                    </a:cubicBezTo>
                    <a:cubicBezTo>
                      <a:pt x="8482" y="15310"/>
                      <a:pt x="8482" y="15416"/>
                      <a:pt x="8482" y="15416"/>
                    </a:cubicBezTo>
                    <a:cubicBezTo>
                      <a:pt x="8271" y="15948"/>
                      <a:pt x="8694" y="16161"/>
                      <a:pt x="8906" y="16480"/>
                    </a:cubicBezTo>
                    <a:cubicBezTo>
                      <a:pt x="9012" y="16587"/>
                      <a:pt x="9118" y="16693"/>
                      <a:pt x="9224" y="16587"/>
                    </a:cubicBezTo>
                    <a:cubicBezTo>
                      <a:pt x="9435" y="16374"/>
                      <a:pt x="9224" y="16055"/>
                      <a:pt x="9224" y="15736"/>
                    </a:cubicBezTo>
                    <a:cubicBezTo>
                      <a:pt x="9224" y="15629"/>
                      <a:pt x="9224" y="15523"/>
                      <a:pt x="9224" y="15416"/>
                    </a:cubicBezTo>
                    <a:cubicBezTo>
                      <a:pt x="8800" y="12437"/>
                      <a:pt x="7741" y="9564"/>
                      <a:pt x="7212" y="6585"/>
                    </a:cubicBezTo>
                    <a:cubicBezTo>
                      <a:pt x="7106" y="6266"/>
                      <a:pt x="7000" y="6159"/>
                      <a:pt x="6682" y="6266"/>
                    </a:cubicBezTo>
                    <a:cubicBezTo>
                      <a:pt x="6153" y="6372"/>
                      <a:pt x="5518" y="6372"/>
                      <a:pt x="4882" y="6372"/>
                    </a:cubicBezTo>
                    <a:cubicBezTo>
                      <a:pt x="3718" y="6372"/>
                      <a:pt x="2553" y="6478"/>
                      <a:pt x="1282" y="6478"/>
                    </a:cubicBezTo>
                    <a:cubicBezTo>
                      <a:pt x="1600" y="6904"/>
                      <a:pt x="1812" y="7117"/>
                      <a:pt x="2024" y="7436"/>
                    </a:cubicBezTo>
                    <a:cubicBezTo>
                      <a:pt x="2024" y="7330"/>
                      <a:pt x="2024" y="7330"/>
                      <a:pt x="2130" y="7330"/>
                    </a:cubicBezTo>
                    <a:cubicBezTo>
                      <a:pt x="2341" y="7010"/>
                      <a:pt x="2341" y="6372"/>
                      <a:pt x="2765" y="6585"/>
                    </a:cubicBezTo>
                    <a:cubicBezTo>
                      <a:pt x="3188" y="6798"/>
                      <a:pt x="2659" y="7223"/>
                      <a:pt x="2447" y="7542"/>
                    </a:cubicBezTo>
                    <a:cubicBezTo>
                      <a:pt x="2341" y="7862"/>
                      <a:pt x="2341" y="8075"/>
                      <a:pt x="2659" y="8287"/>
                    </a:cubicBezTo>
                    <a:cubicBezTo>
                      <a:pt x="2871" y="7862"/>
                      <a:pt x="3082" y="7542"/>
                      <a:pt x="3294" y="7330"/>
                    </a:cubicBezTo>
                    <a:cubicBezTo>
                      <a:pt x="3294" y="7117"/>
                      <a:pt x="3506" y="6904"/>
                      <a:pt x="3718" y="7117"/>
                    </a:cubicBezTo>
                    <a:cubicBezTo>
                      <a:pt x="3824" y="7330"/>
                      <a:pt x="3718" y="7436"/>
                      <a:pt x="3612" y="7542"/>
                    </a:cubicBezTo>
                    <a:cubicBezTo>
                      <a:pt x="3400" y="7862"/>
                      <a:pt x="3188" y="8287"/>
                      <a:pt x="2977" y="8607"/>
                    </a:cubicBezTo>
                    <a:cubicBezTo>
                      <a:pt x="2765" y="8926"/>
                      <a:pt x="3082" y="9032"/>
                      <a:pt x="3188" y="9139"/>
                    </a:cubicBezTo>
                    <a:cubicBezTo>
                      <a:pt x="3400" y="9245"/>
                      <a:pt x="3400" y="9032"/>
                      <a:pt x="3400" y="8926"/>
                    </a:cubicBezTo>
                    <a:cubicBezTo>
                      <a:pt x="3612" y="8607"/>
                      <a:pt x="3718" y="8287"/>
                      <a:pt x="4035" y="8075"/>
                    </a:cubicBezTo>
                    <a:cubicBezTo>
                      <a:pt x="4141" y="8075"/>
                      <a:pt x="4141" y="7968"/>
                      <a:pt x="4247" y="8075"/>
                    </a:cubicBezTo>
                    <a:cubicBezTo>
                      <a:pt x="4353" y="8075"/>
                      <a:pt x="4353" y="8181"/>
                      <a:pt x="4353" y="8287"/>
                    </a:cubicBezTo>
                    <a:cubicBezTo>
                      <a:pt x="4141" y="8713"/>
                      <a:pt x="4035" y="9032"/>
                      <a:pt x="3718" y="9351"/>
                    </a:cubicBezTo>
                    <a:cubicBezTo>
                      <a:pt x="3506" y="9671"/>
                      <a:pt x="3718" y="9883"/>
                      <a:pt x="3930" y="9990"/>
                    </a:cubicBezTo>
                    <a:cubicBezTo>
                      <a:pt x="4247" y="10203"/>
                      <a:pt x="4141" y="9883"/>
                      <a:pt x="4353" y="9777"/>
                    </a:cubicBezTo>
                    <a:cubicBezTo>
                      <a:pt x="4565" y="9564"/>
                      <a:pt x="4565" y="8819"/>
                      <a:pt x="4988" y="9032"/>
                    </a:cubicBezTo>
                    <a:cubicBezTo>
                      <a:pt x="5412" y="9245"/>
                      <a:pt x="4882" y="9777"/>
                      <a:pt x="4777" y="10096"/>
                    </a:cubicBezTo>
                    <a:cubicBezTo>
                      <a:pt x="4459" y="10522"/>
                      <a:pt x="4353" y="10841"/>
                      <a:pt x="4882" y="11267"/>
                    </a:cubicBezTo>
                    <a:cubicBezTo>
                      <a:pt x="4988" y="10841"/>
                      <a:pt x="5094" y="10415"/>
                      <a:pt x="5412" y="10096"/>
                    </a:cubicBezTo>
                    <a:cubicBezTo>
                      <a:pt x="5518" y="9990"/>
                      <a:pt x="5624" y="9671"/>
                      <a:pt x="5835" y="9883"/>
                    </a:cubicBezTo>
                    <a:cubicBezTo>
                      <a:pt x="6047" y="9990"/>
                      <a:pt x="5941" y="10203"/>
                      <a:pt x="5835" y="10415"/>
                    </a:cubicBezTo>
                    <a:cubicBezTo>
                      <a:pt x="5624" y="10735"/>
                      <a:pt x="5518" y="11054"/>
                      <a:pt x="5306" y="11373"/>
                    </a:cubicBezTo>
                    <a:cubicBezTo>
                      <a:pt x="5094" y="11799"/>
                      <a:pt x="5094" y="12011"/>
                      <a:pt x="5518" y="12224"/>
                    </a:cubicBezTo>
                    <a:cubicBezTo>
                      <a:pt x="5730" y="11905"/>
                      <a:pt x="5835" y="11479"/>
                      <a:pt x="5941" y="11160"/>
                    </a:cubicBezTo>
                    <a:cubicBezTo>
                      <a:pt x="6047" y="10947"/>
                      <a:pt x="6153" y="10735"/>
                      <a:pt x="6365" y="10841"/>
                    </a:cubicBezTo>
                    <a:cubicBezTo>
                      <a:pt x="6577" y="10947"/>
                      <a:pt x="6471" y="11160"/>
                      <a:pt x="6471" y="11267"/>
                    </a:cubicBezTo>
                    <a:cubicBezTo>
                      <a:pt x="6365" y="11586"/>
                      <a:pt x="6259" y="11905"/>
                      <a:pt x="6047" y="12224"/>
                    </a:cubicBezTo>
                    <a:cubicBezTo>
                      <a:pt x="5730" y="12650"/>
                      <a:pt x="5835" y="12756"/>
                      <a:pt x="6259" y="12969"/>
                    </a:cubicBezTo>
                    <a:cubicBezTo>
                      <a:pt x="6471" y="12543"/>
                      <a:pt x="6577" y="12011"/>
                      <a:pt x="7000" y="11692"/>
                    </a:cubicBezTo>
                    <a:cubicBezTo>
                      <a:pt x="7106" y="11586"/>
                      <a:pt x="7212" y="11373"/>
                      <a:pt x="7424" y="11479"/>
                    </a:cubicBezTo>
                    <a:cubicBezTo>
                      <a:pt x="7635" y="11692"/>
                      <a:pt x="7530" y="11799"/>
                      <a:pt x="7424" y="12011"/>
                    </a:cubicBezTo>
                    <a:cubicBezTo>
                      <a:pt x="7212" y="12331"/>
                      <a:pt x="7000" y="12756"/>
                      <a:pt x="6788" y="13182"/>
                    </a:cubicBezTo>
                    <a:cubicBezTo>
                      <a:pt x="6471" y="13608"/>
                      <a:pt x="6577" y="13927"/>
                      <a:pt x="7000" y="14140"/>
                    </a:cubicBezTo>
                    <a:cubicBezTo>
                      <a:pt x="7106" y="13820"/>
                      <a:pt x="7318" y="13501"/>
                      <a:pt x="7424" y="13182"/>
                    </a:cubicBezTo>
                    <a:cubicBezTo>
                      <a:pt x="7530" y="12969"/>
                      <a:pt x="7635" y="12863"/>
                      <a:pt x="7847" y="12969"/>
                    </a:cubicBezTo>
                    <a:cubicBezTo>
                      <a:pt x="8165" y="13075"/>
                      <a:pt x="7953" y="13288"/>
                      <a:pt x="7953" y="13395"/>
                    </a:cubicBezTo>
                    <a:cubicBezTo>
                      <a:pt x="7847" y="13608"/>
                      <a:pt x="7847" y="13820"/>
                      <a:pt x="7741" y="14033"/>
                    </a:cubicBezTo>
                    <a:cubicBezTo>
                      <a:pt x="7318" y="14459"/>
                      <a:pt x="7424" y="14884"/>
                      <a:pt x="7953" y="15097"/>
                    </a:cubicBezTo>
                    <a:close/>
                    <a:moveTo>
                      <a:pt x="6788" y="5414"/>
                    </a:moveTo>
                    <a:cubicBezTo>
                      <a:pt x="6577" y="4457"/>
                      <a:pt x="5941" y="3606"/>
                      <a:pt x="5730" y="2542"/>
                    </a:cubicBezTo>
                    <a:cubicBezTo>
                      <a:pt x="5730" y="2116"/>
                      <a:pt x="5518" y="1903"/>
                      <a:pt x="5094" y="2329"/>
                    </a:cubicBezTo>
                    <a:cubicBezTo>
                      <a:pt x="4353" y="3180"/>
                      <a:pt x="3506" y="4031"/>
                      <a:pt x="2553" y="4670"/>
                    </a:cubicBezTo>
                    <a:cubicBezTo>
                      <a:pt x="2130" y="4989"/>
                      <a:pt x="1812" y="5308"/>
                      <a:pt x="1282" y="5734"/>
                    </a:cubicBezTo>
                    <a:cubicBezTo>
                      <a:pt x="3188" y="5734"/>
                      <a:pt x="4988" y="5627"/>
                      <a:pt x="6788" y="5414"/>
                    </a:cubicBezTo>
                    <a:close/>
                    <a:moveTo>
                      <a:pt x="10494" y="1477"/>
                    </a:moveTo>
                    <a:cubicBezTo>
                      <a:pt x="9118" y="1371"/>
                      <a:pt x="7847" y="1584"/>
                      <a:pt x="6577" y="1584"/>
                    </a:cubicBezTo>
                    <a:cubicBezTo>
                      <a:pt x="6153" y="1584"/>
                      <a:pt x="6153" y="1690"/>
                      <a:pt x="6259" y="2009"/>
                    </a:cubicBezTo>
                    <a:cubicBezTo>
                      <a:pt x="6577" y="2861"/>
                      <a:pt x="6894" y="3606"/>
                      <a:pt x="7212" y="4457"/>
                    </a:cubicBezTo>
                    <a:cubicBezTo>
                      <a:pt x="7318" y="4670"/>
                      <a:pt x="7318" y="5095"/>
                      <a:pt x="7530" y="5095"/>
                    </a:cubicBezTo>
                    <a:cubicBezTo>
                      <a:pt x="7847" y="5202"/>
                      <a:pt x="8059" y="4776"/>
                      <a:pt x="8271" y="4563"/>
                    </a:cubicBezTo>
                    <a:cubicBezTo>
                      <a:pt x="9012" y="3606"/>
                      <a:pt x="9541" y="2435"/>
                      <a:pt x="10494" y="1477"/>
                    </a:cubicBezTo>
                    <a:close/>
                    <a:moveTo>
                      <a:pt x="8482" y="5414"/>
                    </a:moveTo>
                    <a:cubicBezTo>
                      <a:pt x="9647" y="5308"/>
                      <a:pt x="10706" y="5202"/>
                      <a:pt x="11765" y="5202"/>
                    </a:cubicBezTo>
                    <a:cubicBezTo>
                      <a:pt x="13035" y="5202"/>
                      <a:pt x="13035" y="5202"/>
                      <a:pt x="12506" y="4138"/>
                    </a:cubicBezTo>
                    <a:cubicBezTo>
                      <a:pt x="12506" y="4138"/>
                      <a:pt x="12506" y="4031"/>
                      <a:pt x="12400" y="4031"/>
                    </a:cubicBezTo>
                    <a:cubicBezTo>
                      <a:pt x="11977" y="3286"/>
                      <a:pt x="11765" y="2435"/>
                      <a:pt x="11130" y="1690"/>
                    </a:cubicBezTo>
                    <a:cubicBezTo>
                      <a:pt x="10177" y="2861"/>
                      <a:pt x="9541" y="4138"/>
                      <a:pt x="8482" y="5414"/>
                    </a:cubicBezTo>
                    <a:close/>
                    <a:moveTo>
                      <a:pt x="14200" y="5095"/>
                    </a:moveTo>
                    <a:cubicBezTo>
                      <a:pt x="15153" y="5095"/>
                      <a:pt x="16000" y="4882"/>
                      <a:pt x="16741" y="4882"/>
                    </a:cubicBezTo>
                    <a:cubicBezTo>
                      <a:pt x="17588" y="4989"/>
                      <a:pt x="18330" y="4882"/>
                      <a:pt x="19282" y="4882"/>
                    </a:cubicBezTo>
                    <a:cubicBezTo>
                      <a:pt x="18330" y="3925"/>
                      <a:pt x="17271" y="3286"/>
                      <a:pt x="16530" y="2222"/>
                    </a:cubicBezTo>
                    <a:cubicBezTo>
                      <a:pt x="16318" y="1903"/>
                      <a:pt x="16000" y="2116"/>
                      <a:pt x="15894" y="2329"/>
                    </a:cubicBezTo>
                    <a:cubicBezTo>
                      <a:pt x="15471" y="3286"/>
                      <a:pt x="14730" y="4031"/>
                      <a:pt x="14200" y="5095"/>
                    </a:cubicBezTo>
                    <a:close/>
                    <a:moveTo>
                      <a:pt x="13671" y="4457"/>
                    </a:moveTo>
                    <a:cubicBezTo>
                      <a:pt x="14306" y="3499"/>
                      <a:pt x="14941" y="2542"/>
                      <a:pt x="15577" y="1477"/>
                    </a:cubicBezTo>
                    <a:cubicBezTo>
                      <a:pt x="15682" y="1371"/>
                      <a:pt x="15788" y="1371"/>
                      <a:pt x="15788" y="1265"/>
                    </a:cubicBezTo>
                    <a:cubicBezTo>
                      <a:pt x="15682" y="1052"/>
                      <a:pt x="15471" y="1052"/>
                      <a:pt x="15365" y="1158"/>
                    </a:cubicBezTo>
                    <a:cubicBezTo>
                      <a:pt x="14200" y="1371"/>
                      <a:pt x="12930" y="1158"/>
                      <a:pt x="11659" y="1477"/>
                    </a:cubicBezTo>
                    <a:cubicBezTo>
                      <a:pt x="12506" y="2435"/>
                      <a:pt x="12824" y="3606"/>
                      <a:pt x="13671" y="4457"/>
                    </a:cubicBezTo>
                    <a:close/>
                    <a:moveTo>
                      <a:pt x="10812" y="18502"/>
                    </a:moveTo>
                    <a:cubicBezTo>
                      <a:pt x="11024" y="17651"/>
                      <a:pt x="11130" y="16800"/>
                      <a:pt x="11024" y="16055"/>
                    </a:cubicBezTo>
                    <a:cubicBezTo>
                      <a:pt x="10706" y="16800"/>
                      <a:pt x="9859" y="17438"/>
                      <a:pt x="10812" y="18502"/>
                    </a:cubicBezTo>
                    <a:close/>
                    <a:moveTo>
                      <a:pt x="7741" y="6159"/>
                    </a:moveTo>
                    <a:cubicBezTo>
                      <a:pt x="7741" y="6372"/>
                      <a:pt x="7847" y="6585"/>
                      <a:pt x="7953" y="6798"/>
                    </a:cubicBezTo>
                    <a:cubicBezTo>
                      <a:pt x="8165" y="6585"/>
                      <a:pt x="8377" y="6372"/>
                      <a:pt x="8377" y="6159"/>
                    </a:cubicBezTo>
                    <a:cubicBezTo>
                      <a:pt x="8165" y="6159"/>
                      <a:pt x="8059" y="6159"/>
                      <a:pt x="7741" y="6159"/>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3" name="chenying0907 143"/>
              <p:cNvSpPr/>
              <p:nvPr/>
            </p:nvSpPr>
            <p:spPr>
              <a:xfrm>
                <a:off x="1873899" y="469905"/>
                <a:ext cx="221320" cy="109917"/>
              </a:xfrm>
              <a:custGeom>
                <a:avLst/>
                <a:gdLst/>
                <a:ahLst/>
                <a:cxnLst>
                  <a:cxn ang="0">
                    <a:pos x="wd2" y="hd2"/>
                  </a:cxn>
                  <a:cxn ang="5400000">
                    <a:pos x="wd2" y="hd2"/>
                  </a:cxn>
                  <a:cxn ang="10800000">
                    <a:pos x="wd2" y="hd2"/>
                  </a:cxn>
                  <a:cxn ang="16200000">
                    <a:pos x="wd2" y="hd2"/>
                  </a:cxn>
                </a:cxnLst>
                <a:rect l="0" t="0" r="r" b="b"/>
                <a:pathLst>
                  <a:path w="20119" h="18125" extrusionOk="0">
                    <a:moveTo>
                      <a:pt x="7913" y="17564"/>
                    </a:moveTo>
                    <a:cubicBezTo>
                      <a:pt x="3986" y="19964"/>
                      <a:pt x="3331" y="12764"/>
                      <a:pt x="713" y="11564"/>
                    </a:cubicBezTo>
                    <a:cubicBezTo>
                      <a:pt x="-596" y="10364"/>
                      <a:pt x="59" y="7964"/>
                      <a:pt x="1368" y="6764"/>
                    </a:cubicBezTo>
                    <a:cubicBezTo>
                      <a:pt x="2677" y="5564"/>
                      <a:pt x="3986" y="5564"/>
                      <a:pt x="4640" y="5564"/>
                    </a:cubicBezTo>
                    <a:cubicBezTo>
                      <a:pt x="7913" y="3164"/>
                      <a:pt x="11186" y="5564"/>
                      <a:pt x="14459" y="764"/>
                    </a:cubicBezTo>
                    <a:cubicBezTo>
                      <a:pt x="15768" y="-1636"/>
                      <a:pt x="18386" y="1964"/>
                      <a:pt x="19695" y="6764"/>
                    </a:cubicBezTo>
                    <a:cubicBezTo>
                      <a:pt x="21004" y="10364"/>
                      <a:pt x="19040" y="11564"/>
                      <a:pt x="17077" y="12764"/>
                    </a:cubicBezTo>
                    <a:cubicBezTo>
                      <a:pt x="14459" y="13964"/>
                      <a:pt x="11840" y="19964"/>
                      <a:pt x="7913" y="17564"/>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4" name="chenying0907 144"/>
              <p:cNvSpPr/>
              <p:nvPr/>
            </p:nvSpPr>
            <p:spPr>
              <a:xfrm>
                <a:off x="407470" y="36554"/>
                <a:ext cx="142699" cy="143175"/>
              </a:xfrm>
              <a:custGeom>
                <a:avLst/>
                <a:gdLst/>
                <a:ahLst/>
                <a:cxnLst>
                  <a:cxn ang="0">
                    <a:pos x="wd2" y="hd2"/>
                  </a:cxn>
                  <a:cxn ang="5400000">
                    <a:pos x="wd2" y="hd2"/>
                  </a:cxn>
                  <a:cxn ang="10800000">
                    <a:pos x="wd2" y="hd2"/>
                  </a:cxn>
                  <a:cxn ang="16200000">
                    <a:pos x="wd2" y="hd2"/>
                  </a:cxn>
                </a:cxnLst>
                <a:rect l="0" t="0" r="r" b="b"/>
                <a:pathLst>
                  <a:path w="20236" h="21600" extrusionOk="0">
                    <a:moveTo>
                      <a:pt x="4382" y="0"/>
                    </a:moveTo>
                    <a:cubicBezTo>
                      <a:pt x="5410" y="2160"/>
                      <a:pt x="9525" y="2160"/>
                      <a:pt x="11582" y="4320"/>
                    </a:cubicBezTo>
                    <a:cubicBezTo>
                      <a:pt x="12610" y="8640"/>
                      <a:pt x="15696" y="11880"/>
                      <a:pt x="18782" y="15120"/>
                    </a:cubicBezTo>
                    <a:cubicBezTo>
                      <a:pt x="19810" y="16200"/>
                      <a:pt x="20839" y="17280"/>
                      <a:pt x="19810" y="19440"/>
                    </a:cubicBezTo>
                    <a:cubicBezTo>
                      <a:pt x="18782" y="21600"/>
                      <a:pt x="16725" y="21600"/>
                      <a:pt x="15696" y="21600"/>
                    </a:cubicBezTo>
                    <a:cubicBezTo>
                      <a:pt x="10553" y="20520"/>
                      <a:pt x="268" y="8640"/>
                      <a:pt x="268" y="4320"/>
                    </a:cubicBezTo>
                    <a:cubicBezTo>
                      <a:pt x="-761" y="1080"/>
                      <a:pt x="1296" y="0"/>
                      <a:pt x="4382"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5" name="chenying0907 145"/>
              <p:cNvSpPr/>
              <p:nvPr/>
            </p:nvSpPr>
            <p:spPr>
              <a:xfrm>
                <a:off x="0" y="359457"/>
                <a:ext cx="171828" cy="115758"/>
              </a:xfrm>
              <a:custGeom>
                <a:avLst/>
                <a:gdLst/>
                <a:ahLst/>
                <a:cxnLst>
                  <a:cxn ang="0">
                    <a:pos x="wd2" y="hd2"/>
                  </a:cxn>
                  <a:cxn ang="5400000">
                    <a:pos x="wd2" y="hd2"/>
                  </a:cxn>
                  <a:cxn ang="10800000">
                    <a:pos x="wd2" y="hd2"/>
                  </a:cxn>
                  <a:cxn ang="16200000">
                    <a:pos x="wd2" y="hd2"/>
                  </a:cxn>
                </a:cxnLst>
                <a:rect l="0" t="0" r="r" b="b"/>
                <a:pathLst>
                  <a:path w="21375" h="21600" extrusionOk="0">
                    <a:moveTo>
                      <a:pt x="2700" y="0"/>
                    </a:moveTo>
                    <a:cubicBezTo>
                      <a:pt x="10800" y="1350"/>
                      <a:pt x="16200" y="6750"/>
                      <a:pt x="20700" y="14850"/>
                    </a:cubicBezTo>
                    <a:cubicBezTo>
                      <a:pt x="21600" y="16200"/>
                      <a:pt x="21600" y="17550"/>
                      <a:pt x="20700" y="18900"/>
                    </a:cubicBezTo>
                    <a:cubicBezTo>
                      <a:pt x="19800" y="20250"/>
                      <a:pt x="18900" y="21600"/>
                      <a:pt x="17100" y="21600"/>
                    </a:cubicBezTo>
                    <a:cubicBezTo>
                      <a:pt x="11700" y="18900"/>
                      <a:pt x="6300" y="13500"/>
                      <a:pt x="900" y="8100"/>
                    </a:cubicBezTo>
                    <a:cubicBezTo>
                      <a:pt x="0" y="6750"/>
                      <a:pt x="0" y="5400"/>
                      <a:pt x="0" y="4050"/>
                    </a:cubicBezTo>
                    <a:cubicBezTo>
                      <a:pt x="0" y="1350"/>
                      <a:pt x="1800" y="0"/>
                      <a:pt x="2700"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6" name="chenying0907 146"/>
              <p:cNvSpPr/>
              <p:nvPr/>
            </p:nvSpPr>
            <p:spPr>
              <a:xfrm>
                <a:off x="1472665" y="42647"/>
                <a:ext cx="154031" cy="140041"/>
              </a:xfrm>
              <a:custGeom>
                <a:avLst/>
                <a:gdLst/>
                <a:ahLst/>
                <a:cxnLst>
                  <a:cxn ang="0">
                    <a:pos x="wd2" y="hd2"/>
                  </a:cxn>
                  <a:cxn ang="5400000">
                    <a:pos x="wd2" y="hd2"/>
                  </a:cxn>
                  <a:cxn ang="10800000">
                    <a:pos x="wd2" y="hd2"/>
                  </a:cxn>
                  <a:cxn ang="16200000">
                    <a:pos x="wd2" y="hd2"/>
                  </a:cxn>
                </a:cxnLst>
                <a:rect l="0" t="0" r="r" b="b"/>
                <a:pathLst>
                  <a:path w="21003" h="20687" extrusionOk="0">
                    <a:moveTo>
                      <a:pt x="21003" y="3240"/>
                    </a:moveTo>
                    <a:cubicBezTo>
                      <a:pt x="21003" y="4320"/>
                      <a:pt x="21003" y="5400"/>
                      <a:pt x="20021" y="5400"/>
                    </a:cubicBezTo>
                    <a:cubicBezTo>
                      <a:pt x="16094" y="10800"/>
                      <a:pt x="12167" y="16200"/>
                      <a:pt x="6276" y="19440"/>
                    </a:cubicBezTo>
                    <a:cubicBezTo>
                      <a:pt x="4312" y="20520"/>
                      <a:pt x="2348" y="21600"/>
                      <a:pt x="385" y="19440"/>
                    </a:cubicBezTo>
                    <a:cubicBezTo>
                      <a:pt x="-597" y="17280"/>
                      <a:pt x="385" y="15120"/>
                      <a:pt x="2348" y="14040"/>
                    </a:cubicBezTo>
                    <a:cubicBezTo>
                      <a:pt x="5294" y="11880"/>
                      <a:pt x="6276" y="8640"/>
                      <a:pt x="8239" y="5400"/>
                    </a:cubicBezTo>
                    <a:cubicBezTo>
                      <a:pt x="10203" y="1080"/>
                      <a:pt x="14130" y="1080"/>
                      <a:pt x="18058" y="0"/>
                    </a:cubicBezTo>
                    <a:cubicBezTo>
                      <a:pt x="20021" y="0"/>
                      <a:pt x="21003" y="1080"/>
                      <a:pt x="21003" y="324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sp>
          <p:nvSpPr>
            <p:cNvPr id="148" name="chenying0907 148"/>
            <p:cNvSpPr/>
            <p:nvPr/>
          </p:nvSpPr>
          <p:spPr>
            <a:xfrm>
              <a:off x="634391" y="1897740"/>
              <a:ext cx="826437" cy="826437"/>
            </a:xfrm>
            <a:prstGeom prst="ellipse">
              <a:avLst/>
            </a:prstGeom>
            <a:grpFill/>
            <a:ln w="12700" cap="flat">
              <a:noFill/>
              <a:miter lim="400000"/>
            </a:ln>
            <a:effectLst>
              <a:outerShdw blurRad="38100" dist="25400" dir="5400000">
                <a:srgbClr val="000000">
                  <a:alpha val="50000"/>
                </a:srgbClr>
              </a:outerShdw>
            </a:effectLst>
          </p:spPr>
          <p:txBody>
            <a:bodyPr wrap="square" lIns="50800" tIns="50800" rIns="50800" bIns="50800" numCol="1" anchor="ctr">
              <a:noAutofit/>
            </a:bodyPr>
            <a:lstStyle>
              <a:lvl1pPr>
                <a:defRPr sz="4600">
                  <a:latin typeface="Sketch Block"/>
                  <a:ea typeface="Sketch Block"/>
                  <a:cs typeface="Sketch Block"/>
                  <a:sym typeface="Sketch Block"/>
                </a:defRPr>
              </a:lvl1pPr>
            </a:lstStyle>
            <a:p>
              <a:r>
                <a:rPr lang="en-US" dirty="0">
                  <a:solidFill>
                    <a:schemeClr val="bg1"/>
                  </a:solidFill>
                </a:rPr>
                <a:t>3</a:t>
              </a:r>
              <a:endParaRPr lang="en-US" dirty="0">
                <a:solidFill>
                  <a:schemeClr val="bg1"/>
                </a:solidFill>
              </a:endParaRPr>
            </a:p>
          </p:txBody>
        </p:sp>
      </p:grpSp>
      <p:sp>
        <p:nvSpPr>
          <p:cNvPr id="164" name="chenying0907 164"/>
          <p:cNvSpPr/>
          <p:nvPr/>
        </p:nvSpPr>
        <p:spPr>
          <a:xfrm>
            <a:off x="19787870" y="7383780"/>
            <a:ext cx="826135" cy="826135"/>
          </a:xfrm>
          <a:prstGeom prst="ellipse">
            <a:avLst/>
          </a:prstGeom>
          <a:solidFill>
            <a:schemeClr val="tx1"/>
          </a:solidFill>
          <a:ln w="12700" cap="flat">
            <a:noFill/>
            <a:miter lim="400000"/>
          </a:ln>
          <a:effectLst>
            <a:outerShdw blurRad="38100" dist="25400" dir="5400000">
              <a:srgbClr val="000000">
                <a:alpha val="50000"/>
              </a:srgbClr>
            </a:outerShdw>
          </a:effectLst>
        </p:spPr>
        <p:txBody>
          <a:bodyPr wrap="square" lIns="50800" tIns="50800" rIns="50800" bIns="50800" numCol="1" anchor="ctr">
            <a:noAutofit/>
          </a:bodyPr>
          <a:lstStyle>
            <a:lvl1pPr>
              <a:defRPr sz="4600">
                <a:latin typeface="Sketch Block"/>
                <a:ea typeface="Sketch Block"/>
                <a:cs typeface="Sketch Block"/>
                <a:sym typeface="Sketch Block"/>
              </a:defRPr>
            </a:lvl1pPr>
          </a:lstStyle>
          <a:p>
            <a:r>
              <a:rPr lang="en-US" dirty="0">
                <a:solidFill>
                  <a:schemeClr val="bg1"/>
                </a:solidFill>
              </a:rPr>
              <a:t>4</a:t>
            </a:r>
            <a:endParaRPr lang="en-US" dirty="0">
              <a:solidFill>
                <a:schemeClr val="bg1"/>
              </a:solidFill>
            </a:endParaRPr>
          </a:p>
        </p:txBody>
      </p:sp>
      <p:sp>
        <p:nvSpPr>
          <p:cNvPr id="2" name="chenying0907 96"/>
          <p:cNvSpPr/>
          <p:nvPr/>
        </p:nvSpPr>
        <p:spPr>
          <a:xfrm>
            <a:off x="13512687" y="8241674"/>
            <a:ext cx="2958465" cy="1024890"/>
          </a:xfrm>
          <a:prstGeom prst="rect">
            <a:avLst/>
          </a:prstGeom>
          <a:ln w="12700">
            <a:miter lim="400000"/>
          </a:ln>
        </p:spPr>
        <p:txBody>
          <a:bodyPr wrap="none" lIns="50800" tIns="50800" rIns="50800" bIns="50800" anchor="ctr">
            <a:spAutoFit/>
          </a:bodyPr>
          <a:lstStyle>
            <a:lvl1pPr>
              <a:defRPr sz="6000" b="1">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b="0">
                <a:solidFill>
                  <a:schemeClr val="tx1"/>
                </a:solidFill>
                <a:latin typeface="+mj-ea"/>
                <a:ea typeface="+mj-ea"/>
              </a:rPr>
              <a:t>Function</a:t>
            </a:r>
            <a:endParaRPr lang="en-US" b="0">
              <a:solidFill>
                <a:schemeClr val="tx1"/>
              </a:solidFill>
              <a:latin typeface="+mj-ea"/>
              <a:ea typeface="+mj-ea"/>
            </a:endParaRPr>
          </a:p>
        </p:txBody>
      </p:sp>
      <p:sp>
        <p:nvSpPr>
          <p:cNvPr id="3" name="chenying0907 96"/>
          <p:cNvSpPr/>
          <p:nvPr/>
        </p:nvSpPr>
        <p:spPr>
          <a:xfrm>
            <a:off x="18038015" y="8285489"/>
            <a:ext cx="4325620" cy="1024890"/>
          </a:xfrm>
          <a:prstGeom prst="rect">
            <a:avLst/>
          </a:prstGeom>
          <a:ln w="12700">
            <a:miter lim="400000"/>
          </a:ln>
        </p:spPr>
        <p:txBody>
          <a:bodyPr wrap="none" lIns="50800" tIns="50800" rIns="50800" bIns="50800" anchor="ctr">
            <a:spAutoFit/>
          </a:bodyPr>
          <a:lstStyle>
            <a:lvl1pPr>
              <a:defRPr sz="6000" b="1">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b="0">
                <a:solidFill>
                  <a:schemeClr val="tx1"/>
                </a:solidFill>
                <a:latin typeface="+mj-ea"/>
                <a:ea typeface="+mj-ea"/>
              </a:rPr>
              <a:t>Presentation</a:t>
            </a:r>
            <a:endParaRPr lang="en-US" b="0">
              <a:solidFill>
                <a:schemeClr val="tx1"/>
              </a:solidFill>
              <a:latin typeface="+mj-ea"/>
              <a:ea typeface="+mj-ea"/>
            </a:endParaRPr>
          </a:p>
        </p:txBody>
      </p:sp>
      <p:grpSp>
        <p:nvGrpSpPr>
          <p:cNvPr id="4" name="Group 1234"/>
          <p:cNvGrpSpPr>
            <a:grpSpLocks noChangeAspect="1"/>
          </p:cNvGrpSpPr>
          <p:nvPr/>
        </p:nvGrpSpPr>
        <p:grpSpPr>
          <a:xfrm>
            <a:off x="19330670" y="5589270"/>
            <a:ext cx="2259330" cy="1772920"/>
            <a:chOff x="0" y="0"/>
            <a:chExt cx="3984822" cy="3127671"/>
          </a:xfrm>
          <a:solidFill>
            <a:schemeClr val="tx1"/>
          </a:solidFill>
        </p:grpSpPr>
        <p:sp>
          <p:nvSpPr>
            <p:cNvPr id="5" name="Shape 1174"/>
            <p:cNvSpPr/>
            <p:nvPr/>
          </p:nvSpPr>
          <p:spPr>
            <a:xfrm>
              <a:off x="-1" y="0"/>
              <a:ext cx="3984824" cy="3127672"/>
            </a:xfrm>
            <a:custGeom>
              <a:avLst/>
              <a:gdLst/>
              <a:ahLst/>
              <a:cxnLst>
                <a:cxn ang="0">
                  <a:pos x="wd2" y="hd2"/>
                </a:cxn>
                <a:cxn ang="5400000">
                  <a:pos x="wd2" y="hd2"/>
                </a:cxn>
                <a:cxn ang="10800000">
                  <a:pos x="wd2" y="hd2"/>
                </a:cxn>
                <a:cxn ang="16200000">
                  <a:pos x="wd2" y="hd2"/>
                </a:cxn>
              </a:cxnLst>
              <a:rect l="0" t="0" r="r" b="b"/>
              <a:pathLst>
                <a:path w="21359" h="21600" extrusionOk="0">
                  <a:moveTo>
                    <a:pt x="2931" y="10039"/>
                  </a:moveTo>
                  <a:cubicBezTo>
                    <a:pt x="2837" y="11561"/>
                    <a:pt x="2931" y="13021"/>
                    <a:pt x="2837" y="14542"/>
                  </a:cubicBezTo>
                  <a:cubicBezTo>
                    <a:pt x="2837" y="15029"/>
                    <a:pt x="2837" y="15576"/>
                    <a:pt x="2837" y="16124"/>
                  </a:cubicBezTo>
                  <a:cubicBezTo>
                    <a:pt x="2884" y="16854"/>
                    <a:pt x="2837" y="17523"/>
                    <a:pt x="2789" y="18254"/>
                  </a:cubicBezTo>
                  <a:cubicBezTo>
                    <a:pt x="2742" y="18497"/>
                    <a:pt x="2742" y="18619"/>
                    <a:pt x="2978" y="18558"/>
                  </a:cubicBezTo>
                  <a:cubicBezTo>
                    <a:pt x="3215" y="18558"/>
                    <a:pt x="3498" y="18558"/>
                    <a:pt x="3735" y="18619"/>
                  </a:cubicBezTo>
                  <a:cubicBezTo>
                    <a:pt x="3829" y="18679"/>
                    <a:pt x="3924" y="18679"/>
                    <a:pt x="3924" y="18862"/>
                  </a:cubicBezTo>
                  <a:cubicBezTo>
                    <a:pt x="3877" y="19045"/>
                    <a:pt x="3829" y="18984"/>
                    <a:pt x="3687" y="18984"/>
                  </a:cubicBezTo>
                  <a:cubicBezTo>
                    <a:pt x="3404" y="18984"/>
                    <a:pt x="3073" y="18862"/>
                    <a:pt x="2789" y="18923"/>
                  </a:cubicBezTo>
                  <a:cubicBezTo>
                    <a:pt x="2600" y="18984"/>
                    <a:pt x="2506" y="18862"/>
                    <a:pt x="2506" y="18619"/>
                  </a:cubicBezTo>
                  <a:cubicBezTo>
                    <a:pt x="2506" y="18314"/>
                    <a:pt x="2553" y="17949"/>
                    <a:pt x="2553" y="17645"/>
                  </a:cubicBezTo>
                  <a:cubicBezTo>
                    <a:pt x="2506" y="16063"/>
                    <a:pt x="2600" y="14481"/>
                    <a:pt x="2553" y="12899"/>
                  </a:cubicBezTo>
                  <a:cubicBezTo>
                    <a:pt x="2506" y="12230"/>
                    <a:pt x="2506" y="11561"/>
                    <a:pt x="2506" y="10830"/>
                  </a:cubicBezTo>
                  <a:cubicBezTo>
                    <a:pt x="2506" y="10587"/>
                    <a:pt x="2459" y="10283"/>
                    <a:pt x="2600" y="9979"/>
                  </a:cubicBezTo>
                  <a:cubicBezTo>
                    <a:pt x="2695" y="9735"/>
                    <a:pt x="2553" y="9492"/>
                    <a:pt x="2506" y="9309"/>
                  </a:cubicBezTo>
                  <a:cubicBezTo>
                    <a:pt x="1939" y="7971"/>
                    <a:pt x="1655" y="6571"/>
                    <a:pt x="1230" y="5233"/>
                  </a:cubicBezTo>
                  <a:cubicBezTo>
                    <a:pt x="899" y="4137"/>
                    <a:pt x="615" y="3103"/>
                    <a:pt x="284" y="2008"/>
                  </a:cubicBezTo>
                  <a:cubicBezTo>
                    <a:pt x="284" y="1886"/>
                    <a:pt x="237" y="1765"/>
                    <a:pt x="237" y="1643"/>
                  </a:cubicBezTo>
                  <a:cubicBezTo>
                    <a:pt x="190" y="1582"/>
                    <a:pt x="190" y="1399"/>
                    <a:pt x="143" y="1339"/>
                  </a:cubicBezTo>
                  <a:cubicBezTo>
                    <a:pt x="-141" y="1095"/>
                    <a:pt x="95" y="730"/>
                    <a:pt x="48" y="426"/>
                  </a:cubicBezTo>
                  <a:cubicBezTo>
                    <a:pt x="48" y="243"/>
                    <a:pt x="143" y="122"/>
                    <a:pt x="284" y="122"/>
                  </a:cubicBezTo>
                  <a:cubicBezTo>
                    <a:pt x="804" y="183"/>
                    <a:pt x="1324" y="0"/>
                    <a:pt x="1844" y="61"/>
                  </a:cubicBezTo>
                  <a:cubicBezTo>
                    <a:pt x="2459" y="122"/>
                    <a:pt x="3120" y="243"/>
                    <a:pt x="3782" y="304"/>
                  </a:cubicBezTo>
                  <a:cubicBezTo>
                    <a:pt x="4160" y="304"/>
                    <a:pt x="4585" y="243"/>
                    <a:pt x="5011" y="183"/>
                  </a:cubicBezTo>
                  <a:cubicBezTo>
                    <a:pt x="5578" y="122"/>
                    <a:pt x="6098" y="122"/>
                    <a:pt x="6665" y="122"/>
                  </a:cubicBezTo>
                  <a:cubicBezTo>
                    <a:pt x="7469" y="183"/>
                    <a:pt x="8272" y="61"/>
                    <a:pt x="9028" y="0"/>
                  </a:cubicBezTo>
                  <a:cubicBezTo>
                    <a:pt x="9406" y="0"/>
                    <a:pt x="9785" y="61"/>
                    <a:pt x="10163" y="122"/>
                  </a:cubicBezTo>
                  <a:cubicBezTo>
                    <a:pt x="10541" y="183"/>
                    <a:pt x="10919" y="61"/>
                    <a:pt x="11344" y="61"/>
                  </a:cubicBezTo>
                  <a:cubicBezTo>
                    <a:pt x="12337" y="0"/>
                    <a:pt x="13329" y="122"/>
                    <a:pt x="14369" y="183"/>
                  </a:cubicBezTo>
                  <a:cubicBezTo>
                    <a:pt x="14936" y="183"/>
                    <a:pt x="15504" y="243"/>
                    <a:pt x="16024" y="122"/>
                  </a:cubicBezTo>
                  <a:cubicBezTo>
                    <a:pt x="16071" y="122"/>
                    <a:pt x="16165" y="122"/>
                    <a:pt x="16213" y="122"/>
                  </a:cubicBezTo>
                  <a:cubicBezTo>
                    <a:pt x="16543" y="122"/>
                    <a:pt x="16780" y="426"/>
                    <a:pt x="16733" y="852"/>
                  </a:cubicBezTo>
                  <a:cubicBezTo>
                    <a:pt x="16733" y="1034"/>
                    <a:pt x="16638" y="1095"/>
                    <a:pt x="16543" y="1156"/>
                  </a:cubicBezTo>
                  <a:cubicBezTo>
                    <a:pt x="16307" y="1156"/>
                    <a:pt x="16213" y="1460"/>
                    <a:pt x="16165" y="1704"/>
                  </a:cubicBezTo>
                  <a:cubicBezTo>
                    <a:pt x="15834" y="2616"/>
                    <a:pt x="15504" y="3590"/>
                    <a:pt x="15220" y="4563"/>
                  </a:cubicBezTo>
                  <a:cubicBezTo>
                    <a:pt x="14795" y="6145"/>
                    <a:pt x="14275" y="7666"/>
                    <a:pt x="13897" y="9309"/>
                  </a:cubicBezTo>
                  <a:cubicBezTo>
                    <a:pt x="13897" y="9370"/>
                    <a:pt x="13802" y="9492"/>
                    <a:pt x="13944" y="9553"/>
                  </a:cubicBezTo>
                  <a:cubicBezTo>
                    <a:pt x="14086" y="9553"/>
                    <a:pt x="14086" y="9857"/>
                    <a:pt x="14086" y="10039"/>
                  </a:cubicBezTo>
                  <a:cubicBezTo>
                    <a:pt x="14086" y="10100"/>
                    <a:pt x="14038" y="10222"/>
                    <a:pt x="14086" y="10344"/>
                  </a:cubicBezTo>
                  <a:cubicBezTo>
                    <a:pt x="14180" y="9979"/>
                    <a:pt x="14275" y="9674"/>
                    <a:pt x="14417" y="9309"/>
                  </a:cubicBezTo>
                  <a:cubicBezTo>
                    <a:pt x="14558" y="8944"/>
                    <a:pt x="14795" y="8701"/>
                    <a:pt x="15078" y="8518"/>
                  </a:cubicBezTo>
                  <a:cubicBezTo>
                    <a:pt x="15504" y="8275"/>
                    <a:pt x="15834" y="8457"/>
                    <a:pt x="16118" y="8823"/>
                  </a:cubicBezTo>
                  <a:cubicBezTo>
                    <a:pt x="16402" y="9188"/>
                    <a:pt x="16449" y="9674"/>
                    <a:pt x="16307" y="10161"/>
                  </a:cubicBezTo>
                  <a:cubicBezTo>
                    <a:pt x="16213" y="10587"/>
                    <a:pt x="16071" y="11074"/>
                    <a:pt x="15929" y="11561"/>
                  </a:cubicBezTo>
                  <a:cubicBezTo>
                    <a:pt x="15882" y="11926"/>
                    <a:pt x="15976" y="12230"/>
                    <a:pt x="16213" y="12352"/>
                  </a:cubicBezTo>
                  <a:cubicBezTo>
                    <a:pt x="16496" y="12595"/>
                    <a:pt x="16733" y="12595"/>
                    <a:pt x="16969" y="12352"/>
                  </a:cubicBezTo>
                  <a:cubicBezTo>
                    <a:pt x="17300" y="11986"/>
                    <a:pt x="17536" y="11621"/>
                    <a:pt x="17725" y="11074"/>
                  </a:cubicBezTo>
                  <a:cubicBezTo>
                    <a:pt x="17961" y="10465"/>
                    <a:pt x="18387" y="10222"/>
                    <a:pt x="18812" y="10344"/>
                  </a:cubicBezTo>
                  <a:cubicBezTo>
                    <a:pt x="19048" y="10465"/>
                    <a:pt x="19190" y="10648"/>
                    <a:pt x="19238" y="10952"/>
                  </a:cubicBezTo>
                  <a:cubicBezTo>
                    <a:pt x="19285" y="11074"/>
                    <a:pt x="19379" y="11256"/>
                    <a:pt x="19332" y="11378"/>
                  </a:cubicBezTo>
                  <a:cubicBezTo>
                    <a:pt x="19332" y="11743"/>
                    <a:pt x="19474" y="11804"/>
                    <a:pt x="19710" y="11865"/>
                  </a:cubicBezTo>
                  <a:cubicBezTo>
                    <a:pt x="20277" y="11926"/>
                    <a:pt x="20608" y="12412"/>
                    <a:pt x="20845" y="13021"/>
                  </a:cubicBezTo>
                  <a:cubicBezTo>
                    <a:pt x="21034" y="13568"/>
                    <a:pt x="21175" y="14116"/>
                    <a:pt x="21175" y="14664"/>
                  </a:cubicBezTo>
                  <a:cubicBezTo>
                    <a:pt x="21128" y="14846"/>
                    <a:pt x="21223" y="15090"/>
                    <a:pt x="21270" y="15272"/>
                  </a:cubicBezTo>
                  <a:cubicBezTo>
                    <a:pt x="21459" y="16002"/>
                    <a:pt x="21317" y="16732"/>
                    <a:pt x="21128" y="17463"/>
                  </a:cubicBezTo>
                  <a:cubicBezTo>
                    <a:pt x="21034" y="17888"/>
                    <a:pt x="21034" y="18254"/>
                    <a:pt x="21034" y="18679"/>
                  </a:cubicBezTo>
                  <a:cubicBezTo>
                    <a:pt x="21081" y="19531"/>
                    <a:pt x="21034" y="20444"/>
                    <a:pt x="21128" y="21296"/>
                  </a:cubicBezTo>
                  <a:cubicBezTo>
                    <a:pt x="21175" y="21478"/>
                    <a:pt x="21128" y="21600"/>
                    <a:pt x="20939" y="21600"/>
                  </a:cubicBezTo>
                  <a:cubicBezTo>
                    <a:pt x="20845" y="21600"/>
                    <a:pt x="20797" y="21478"/>
                    <a:pt x="20797" y="21357"/>
                  </a:cubicBezTo>
                  <a:cubicBezTo>
                    <a:pt x="20797" y="20626"/>
                    <a:pt x="20797" y="19896"/>
                    <a:pt x="20797" y="19227"/>
                  </a:cubicBezTo>
                  <a:cubicBezTo>
                    <a:pt x="20797" y="18740"/>
                    <a:pt x="20703" y="18193"/>
                    <a:pt x="20797" y="17767"/>
                  </a:cubicBezTo>
                  <a:cubicBezTo>
                    <a:pt x="20845" y="17341"/>
                    <a:pt x="20986" y="16976"/>
                    <a:pt x="21034" y="16550"/>
                  </a:cubicBezTo>
                  <a:cubicBezTo>
                    <a:pt x="21034" y="16124"/>
                    <a:pt x="21128" y="15759"/>
                    <a:pt x="20986" y="15333"/>
                  </a:cubicBezTo>
                  <a:cubicBezTo>
                    <a:pt x="20892" y="15515"/>
                    <a:pt x="20939" y="15820"/>
                    <a:pt x="20750" y="15820"/>
                  </a:cubicBezTo>
                  <a:cubicBezTo>
                    <a:pt x="20514" y="15759"/>
                    <a:pt x="20655" y="15455"/>
                    <a:pt x="20608" y="15272"/>
                  </a:cubicBezTo>
                  <a:cubicBezTo>
                    <a:pt x="20561" y="14846"/>
                    <a:pt x="20608" y="14359"/>
                    <a:pt x="20419" y="13994"/>
                  </a:cubicBezTo>
                  <a:cubicBezTo>
                    <a:pt x="20419" y="13934"/>
                    <a:pt x="20419" y="13873"/>
                    <a:pt x="20372" y="13812"/>
                  </a:cubicBezTo>
                  <a:cubicBezTo>
                    <a:pt x="20372" y="13812"/>
                    <a:pt x="20372" y="13812"/>
                    <a:pt x="20325" y="13812"/>
                  </a:cubicBezTo>
                  <a:cubicBezTo>
                    <a:pt x="20325" y="14116"/>
                    <a:pt x="20325" y="14420"/>
                    <a:pt x="20325" y="14785"/>
                  </a:cubicBezTo>
                  <a:cubicBezTo>
                    <a:pt x="20325" y="14907"/>
                    <a:pt x="20325" y="15090"/>
                    <a:pt x="20183" y="15150"/>
                  </a:cubicBezTo>
                  <a:cubicBezTo>
                    <a:pt x="20041" y="15150"/>
                    <a:pt x="20041" y="14968"/>
                    <a:pt x="20041" y="14846"/>
                  </a:cubicBezTo>
                  <a:cubicBezTo>
                    <a:pt x="19994" y="14481"/>
                    <a:pt x="19947" y="14177"/>
                    <a:pt x="19947" y="13873"/>
                  </a:cubicBezTo>
                  <a:cubicBezTo>
                    <a:pt x="19899" y="13568"/>
                    <a:pt x="19805" y="13325"/>
                    <a:pt x="19616" y="13082"/>
                  </a:cubicBezTo>
                  <a:cubicBezTo>
                    <a:pt x="19663" y="13568"/>
                    <a:pt x="19663" y="14055"/>
                    <a:pt x="19663" y="14542"/>
                  </a:cubicBezTo>
                  <a:cubicBezTo>
                    <a:pt x="19663" y="14603"/>
                    <a:pt x="19663" y="14725"/>
                    <a:pt x="19663" y="14785"/>
                  </a:cubicBezTo>
                  <a:cubicBezTo>
                    <a:pt x="19663" y="14968"/>
                    <a:pt x="19663" y="15029"/>
                    <a:pt x="19521" y="15029"/>
                  </a:cubicBezTo>
                  <a:cubicBezTo>
                    <a:pt x="19474" y="15029"/>
                    <a:pt x="19427" y="14968"/>
                    <a:pt x="19379" y="14846"/>
                  </a:cubicBezTo>
                  <a:cubicBezTo>
                    <a:pt x="19332" y="14603"/>
                    <a:pt x="19332" y="14299"/>
                    <a:pt x="19285" y="14055"/>
                  </a:cubicBezTo>
                  <a:cubicBezTo>
                    <a:pt x="19238" y="13690"/>
                    <a:pt x="19048" y="13447"/>
                    <a:pt x="18907" y="13082"/>
                  </a:cubicBezTo>
                  <a:cubicBezTo>
                    <a:pt x="18765" y="13325"/>
                    <a:pt x="18812" y="13508"/>
                    <a:pt x="18859" y="13690"/>
                  </a:cubicBezTo>
                  <a:cubicBezTo>
                    <a:pt x="19048" y="14359"/>
                    <a:pt x="19143" y="15029"/>
                    <a:pt x="19096" y="15759"/>
                  </a:cubicBezTo>
                  <a:cubicBezTo>
                    <a:pt x="19096" y="15759"/>
                    <a:pt x="19143" y="15820"/>
                    <a:pt x="19096" y="15881"/>
                  </a:cubicBezTo>
                  <a:cubicBezTo>
                    <a:pt x="19096" y="16306"/>
                    <a:pt x="18954" y="16489"/>
                    <a:pt x="18765" y="16550"/>
                  </a:cubicBezTo>
                  <a:cubicBezTo>
                    <a:pt x="18576" y="16611"/>
                    <a:pt x="18387" y="16367"/>
                    <a:pt x="18292" y="16002"/>
                  </a:cubicBezTo>
                  <a:cubicBezTo>
                    <a:pt x="18245" y="15759"/>
                    <a:pt x="18198" y="15515"/>
                    <a:pt x="18150" y="15211"/>
                  </a:cubicBezTo>
                  <a:cubicBezTo>
                    <a:pt x="18150" y="15090"/>
                    <a:pt x="18056" y="14968"/>
                    <a:pt x="17961" y="14907"/>
                  </a:cubicBezTo>
                  <a:cubicBezTo>
                    <a:pt x="17867" y="15090"/>
                    <a:pt x="17820" y="15272"/>
                    <a:pt x="17867" y="15515"/>
                  </a:cubicBezTo>
                  <a:cubicBezTo>
                    <a:pt x="17914" y="16002"/>
                    <a:pt x="17820" y="16550"/>
                    <a:pt x="17961" y="17097"/>
                  </a:cubicBezTo>
                  <a:cubicBezTo>
                    <a:pt x="18056" y="17584"/>
                    <a:pt x="18245" y="17949"/>
                    <a:pt x="18576" y="18254"/>
                  </a:cubicBezTo>
                  <a:cubicBezTo>
                    <a:pt x="18859" y="18558"/>
                    <a:pt x="19048" y="18862"/>
                    <a:pt x="19190" y="19349"/>
                  </a:cubicBezTo>
                  <a:cubicBezTo>
                    <a:pt x="19285" y="19653"/>
                    <a:pt x="19285" y="19957"/>
                    <a:pt x="19379" y="20261"/>
                  </a:cubicBezTo>
                  <a:cubicBezTo>
                    <a:pt x="19379" y="20383"/>
                    <a:pt x="19379" y="20566"/>
                    <a:pt x="19238" y="20566"/>
                  </a:cubicBezTo>
                  <a:cubicBezTo>
                    <a:pt x="19096" y="20626"/>
                    <a:pt x="19096" y="20444"/>
                    <a:pt x="19096" y="20322"/>
                  </a:cubicBezTo>
                  <a:cubicBezTo>
                    <a:pt x="19048" y="19896"/>
                    <a:pt x="18907" y="19531"/>
                    <a:pt x="18859" y="19105"/>
                  </a:cubicBezTo>
                  <a:cubicBezTo>
                    <a:pt x="18812" y="18923"/>
                    <a:pt x="18670" y="18801"/>
                    <a:pt x="18576" y="18740"/>
                  </a:cubicBezTo>
                  <a:cubicBezTo>
                    <a:pt x="17914" y="18132"/>
                    <a:pt x="17536" y="17280"/>
                    <a:pt x="17583" y="16246"/>
                  </a:cubicBezTo>
                  <a:cubicBezTo>
                    <a:pt x="17583" y="16002"/>
                    <a:pt x="17583" y="15698"/>
                    <a:pt x="17536" y="15455"/>
                  </a:cubicBezTo>
                  <a:cubicBezTo>
                    <a:pt x="17489" y="15150"/>
                    <a:pt x="17631" y="14907"/>
                    <a:pt x="17725" y="14664"/>
                  </a:cubicBezTo>
                  <a:cubicBezTo>
                    <a:pt x="17820" y="14603"/>
                    <a:pt x="17820" y="14481"/>
                    <a:pt x="17772" y="14359"/>
                  </a:cubicBezTo>
                  <a:cubicBezTo>
                    <a:pt x="17725" y="13873"/>
                    <a:pt x="17725" y="13386"/>
                    <a:pt x="17820" y="12899"/>
                  </a:cubicBezTo>
                  <a:cubicBezTo>
                    <a:pt x="17961" y="12291"/>
                    <a:pt x="18292" y="11926"/>
                    <a:pt x="18765" y="11865"/>
                  </a:cubicBezTo>
                  <a:cubicBezTo>
                    <a:pt x="19001" y="11804"/>
                    <a:pt x="19143" y="11743"/>
                    <a:pt x="19048" y="11378"/>
                  </a:cubicBezTo>
                  <a:cubicBezTo>
                    <a:pt x="19001" y="11378"/>
                    <a:pt x="19048" y="11317"/>
                    <a:pt x="19001" y="11256"/>
                  </a:cubicBezTo>
                  <a:cubicBezTo>
                    <a:pt x="19001" y="11013"/>
                    <a:pt x="18954" y="10770"/>
                    <a:pt x="18765" y="10709"/>
                  </a:cubicBezTo>
                  <a:cubicBezTo>
                    <a:pt x="18529" y="10648"/>
                    <a:pt x="18292" y="10709"/>
                    <a:pt x="18150" y="10952"/>
                  </a:cubicBezTo>
                  <a:cubicBezTo>
                    <a:pt x="18056" y="11013"/>
                    <a:pt x="18009" y="11135"/>
                    <a:pt x="17961" y="11256"/>
                  </a:cubicBezTo>
                  <a:cubicBezTo>
                    <a:pt x="17867" y="11926"/>
                    <a:pt x="17394" y="12291"/>
                    <a:pt x="17063" y="12777"/>
                  </a:cubicBezTo>
                  <a:cubicBezTo>
                    <a:pt x="16874" y="13021"/>
                    <a:pt x="16402" y="12960"/>
                    <a:pt x="16071" y="12717"/>
                  </a:cubicBezTo>
                  <a:cubicBezTo>
                    <a:pt x="15740" y="12473"/>
                    <a:pt x="15598" y="12047"/>
                    <a:pt x="15645" y="11621"/>
                  </a:cubicBezTo>
                  <a:cubicBezTo>
                    <a:pt x="15740" y="11074"/>
                    <a:pt x="15882" y="10587"/>
                    <a:pt x="16024" y="10039"/>
                  </a:cubicBezTo>
                  <a:cubicBezTo>
                    <a:pt x="16165" y="9492"/>
                    <a:pt x="16071" y="9066"/>
                    <a:pt x="15645" y="8823"/>
                  </a:cubicBezTo>
                  <a:cubicBezTo>
                    <a:pt x="15409" y="8701"/>
                    <a:pt x="15031" y="8823"/>
                    <a:pt x="14842" y="9188"/>
                  </a:cubicBezTo>
                  <a:cubicBezTo>
                    <a:pt x="14606" y="9492"/>
                    <a:pt x="14464" y="9918"/>
                    <a:pt x="14369" y="10283"/>
                  </a:cubicBezTo>
                  <a:cubicBezTo>
                    <a:pt x="14275" y="10526"/>
                    <a:pt x="14275" y="10891"/>
                    <a:pt x="13944" y="10830"/>
                  </a:cubicBezTo>
                  <a:cubicBezTo>
                    <a:pt x="13849" y="10770"/>
                    <a:pt x="13849" y="10891"/>
                    <a:pt x="13849" y="10952"/>
                  </a:cubicBezTo>
                  <a:cubicBezTo>
                    <a:pt x="13897" y="11865"/>
                    <a:pt x="13849" y="12838"/>
                    <a:pt x="13849" y="13751"/>
                  </a:cubicBezTo>
                  <a:cubicBezTo>
                    <a:pt x="13897" y="15272"/>
                    <a:pt x="14038" y="16732"/>
                    <a:pt x="13897" y="18254"/>
                  </a:cubicBezTo>
                  <a:cubicBezTo>
                    <a:pt x="13897" y="18436"/>
                    <a:pt x="14038" y="18740"/>
                    <a:pt x="13897" y="18862"/>
                  </a:cubicBezTo>
                  <a:cubicBezTo>
                    <a:pt x="13660" y="19045"/>
                    <a:pt x="13424" y="19227"/>
                    <a:pt x="13140" y="19166"/>
                  </a:cubicBezTo>
                  <a:cubicBezTo>
                    <a:pt x="12762" y="19105"/>
                    <a:pt x="12384" y="19166"/>
                    <a:pt x="12006" y="19166"/>
                  </a:cubicBezTo>
                  <a:cubicBezTo>
                    <a:pt x="11392" y="19227"/>
                    <a:pt x="10777" y="19105"/>
                    <a:pt x="10163" y="19045"/>
                  </a:cubicBezTo>
                  <a:cubicBezTo>
                    <a:pt x="9643" y="18923"/>
                    <a:pt x="9123" y="19045"/>
                    <a:pt x="8556" y="19045"/>
                  </a:cubicBezTo>
                  <a:cubicBezTo>
                    <a:pt x="7894" y="19045"/>
                    <a:pt x="7232" y="19045"/>
                    <a:pt x="6571" y="18984"/>
                  </a:cubicBezTo>
                  <a:cubicBezTo>
                    <a:pt x="6382" y="18923"/>
                    <a:pt x="6334" y="19045"/>
                    <a:pt x="6334" y="19227"/>
                  </a:cubicBezTo>
                  <a:cubicBezTo>
                    <a:pt x="6334" y="19714"/>
                    <a:pt x="6334" y="20201"/>
                    <a:pt x="6334" y="20687"/>
                  </a:cubicBezTo>
                  <a:cubicBezTo>
                    <a:pt x="6334" y="20809"/>
                    <a:pt x="6334" y="20992"/>
                    <a:pt x="6192" y="20992"/>
                  </a:cubicBezTo>
                  <a:cubicBezTo>
                    <a:pt x="6051" y="20992"/>
                    <a:pt x="6051" y="20809"/>
                    <a:pt x="6051" y="20687"/>
                  </a:cubicBezTo>
                  <a:cubicBezTo>
                    <a:pt x="6051" y="19896"/>
                    <a:pt x="6051" y="19166"/>
                    <a:pt x="6192" y="18436"/>
                  </a:cubicBezTo>
                  <a:cubicBezTo>
                    <a:pt x="6287" y="18071"/>
                    <a:pt x="6382" y="17767"/>
                    <a:pt x="6571" y="17523"/>
                  </a:cubicBezTo>
                  <a:cubicBezTo>
                    <a:pt x="6854" y="17037"/>
                    <a:pt x="7043" y="16611"/>
                    <a:pt x="7138" y="16063"/>
                  </a:cubicBezTo>
                  <a:cubicBezTo>
                    <a:pt x="7138" y="15881"/>
                    <a:pt x="7138" y="15759"/>
                    <a:pt x="7091" y="15576"/>
                  </a:cubicBezTo>
                  <a:cubicBezTo>
                    <a:pt x="6901" y="15820"/>
                    <a:pt x="6807" y="16124"/>
                    <a:pt x="6712" y="16367"/>
                  </a:cubicBezTo>
                  <a:cubicBezTo>
                    <a:pt x="6618" y="16550"/>
                    <a:pt x="6571" y="16732"/>
                    <a:pt x="6429" y="16732"/>
                  </a:cubicBezTo>
                  <a:cubicBezTo>
                    <a:pt x="6192" y="16854"/>
                    <a:pt x="6051" y="16550"/>
                    <a:pt x="6051" y="16124"/>
                  </a:cubicBezTo>
                  <a:cubicBezTo>
                    <a:pt x="6145" y="15333"/>
                    <a:pt x="6334" y="14481"/>
                    <a:pt x="6287" y="13629"/>
                  </a:cubicBezTo>
                  <a:cubicBezTo>
                    <a:pt x="6287" y="13508"/>
                    <a:pt x="6287" y="13508"/>
                    <a:pt x="6240" y="13264"/>
                  </a:cubicBezTo>
                  <a:cubicBezTo>
                    <a:pt x="6145" y="13812"/>
                    <a:pt x="6051" y="14359"/>
                    <a:pt x="5956" y="14907"/>
                  </a:cubicBezTo>
                  <a:cubicBezTo>
                    <a:pt x="5909" y="15090"/>
                    <a:pt x="5909" y="15394"/>
                    <a:pt x="5720" y="15394"/>
                  </a:cubicBezTo>
                  <a:cubicBezTo>
                    <a:pt x="5484" y="15394"/>
                    <a:pt x="5578" y="15029"/>
                    <a:pt x="5578" y="14907"/>
                  </a:cubicBezTo>
                  <a:cubicBezTo>
                    <a:pt x="5531" y="14299"/>
                    <a:pt x="5531" y="13690"/>
                    <a:pt x="5531" y="13082"/>
                  </a:cubicBezTo>
                  <a:cubicBezTo>
                    <a:pt x="5531" y="12960"/>
                    <a:pt x="5531" y="12777"/>
                    <a:pt x="5389" y="12656"/>
                  </a:cubicBezTo>
                  <a:cubicBezTo>
                    <a:pt x="5247" y="12960"/>
                    <a:pt x="5200" y="13325"/>
                    <a:pt x="5200" y="13629"/>
                  </a:cubicBezTo>
                  <a:cubicBezTo>
                    <a:pt x="5153" y="14055"/>
                    <a:pt x="5105" y="14481"/>
                    <a:pt x="5153" y="14907"/>
                  </a:cubicBezTo>
                  <a:cubicBezTo>
                    <a:pt x="5153" y="14907"/>
                    <a:pt x="5153" y="14968"/>
                    <a:pt x="5105" y="15029"/>
                  </a:cubicBezTo>
                  <a:cubicBezTo>
                    <a:pt x="5105" y="15150"/>
                    <a:pt x="5058" y="15272"/>
                    <a:pt x="4964" y="15272"/>
                  </a:cubicBezTo>
                  <a:cubicBezTo>
                    <a:pt x="4869" y="15211"/>
                    <a:pt x="4822" y="15150"/>
                    <a:pt x="4822" y="15029"/>
                  </a:cubicBezTo>
                  <a:cubicBezTo>
                    <a:pt x="4869" y="14603"/>
                    <a:pt x="4775" y="14177"/>
                    <a:pt x="4727" y="13751"/>
                  </a:cubicBezTo>
                  <a:cubicBezTo>
                    <a:pt x="4680" y="13447"/>
                    <a:pt x="4633" y="13203"/>
                    <a:pt x="4538" y="12899"/>
                  </a:cubicBezTo>
                  <a:cubicBezTo>
                    <a:pt x="4444" y="13325"/>
                    <a:pt x="4444" y="13690"/>
                    <a:pt x="4444" y="14116"/>
                  </a:cubicBezTo>
                  <a:cubicBezTo>
                    <a:pt x="4396" y="14725"/>
                    <a:pt x="4444" y="15272"/>
                    <a:pt x="4302" y="15881"/>
                  </a:cubicBezTo>
                  <a:cubicBezTo>
                    <a:pt x="4302" y="15941"/>
                    <a:pt x="4302" y="16063"/>
                    <a:pt x="4255" y="16063"/>
                  </a:cubicBezTo>
                  <a:cubicBezTo>
                    <a:pt x="4207" y="16063"/>
                    <a:pt x="4160" y="16002"/>
                    <a:pt x="4113" y="15941"/>
                  </a:cubicBezTo>
                  <a:cubicBezTo>
                    <a:pt x="3924" y="15515"/>
                    <a:pt x="3877" y="15090"/>
                    <a:pt x="3829" y="14603"/>
                  </a:cubicBezTo>
                  <a:cubicBezTo>
                    <a:pt x="3782" y="14481"/>
                    <a:pt x="3782" y="14359"/>
                    <a:pt x="3735" y="14238"/>
                  </a:cubicBezTo>
                  <a:cubicBezTo>
                    <a:pt x="3687" y="14299"/>
                    <a:pt x="3687" y="14299"/>
                    <a:pt x="3687" y="14299"/>
                  </a:cubicBezTo>
                  <a:cubicBezTo>
                    <a:pt x="3687" y="14968"/>
                    <a:pt x="3640" y="15637"/>
                    <a:pt x="3687" y="16306"/>
                  </a:cubicBezTo>
                  <a:cubicBezTo>
                    <a:pt x="3687" y="16915"/>
                    <a:pt x="4018" y="17402"/>
                    <a:pt x="4113" y="18010"/>
                  </a:cubicBezTo>
                  <a:cubicBezTo>
                    <a:pt x="4349" y="18984"/>
                    <a:pt x="4538" y="19957"/>
                    <a:pt x="4585" y="20931"/>
                  </a:cubicBezTo>
                  <a:cubicBezTo>
                    <a:pt x="4585" y="20992"/>
                    <a:pt x="4585" y="21052"/>
                    <a:pt x="4585" y="21113"/>
                  </a:cubicBezTo>
                  <a:cubicBezTo>
                    <a:pt x="4585" y="21235"/>
                    <a:pt x="4538" y="21357"/>
                    <a:pt x="4444" y="21296"/>
                  </a:cubicBezTo>
                  <a:cubicBezTo>
                    <a:pt x="4349" y="21296"/>
                    <a:pt x="4349" y="21235"/>
                    <a:pt x="4302" y="21113"/>
                  </a:cubicBezTo>
                  <a:cubicBezTo>
                    <a:pt x="4255" y="20687"/>
                    <a:pt x="4302" y="20261"/>
                    <a:pt x="4207" y="19775"/>
                  </a:cubicBezTo>
                  <a:cubicBezTo>
                    <a:pt x="4113" y="18862"/>
                    <a:pt x="3924" y="17949"/>
                    <a:pt x="3546" y="17097"/>
                  </a:cubicBezTo>
                  <a:cubicBezTo>
                    <a:pt x="3451" y="16854"/>
                    <a:pt x="3404" y="16611"/>
                    <a:pt x="3404" y="16367"/>
                  </a:cubicBezTo>
                  <a:cubicBezTo>
                    <a:pt x="3404" y="15698"/>
                    <a:pt x="3404" y="15029"/>
                    <a:pt x="3404" y="14359"/>
                  </a:cubicBezTo>
                  <a:cubicBezTo>
                    <a:pt x="3404" y="14177"/>
                    <a:pt x="3546" y="13934"/>
                    <a:pt x="3404" y="13751"/>
                  </a:cubicBezTo>
                  <a:cubicBezTo>
                    <a:pt x="3404" y="13690"/>
                    <a:pt x="3451" y="13629"/>
                    <a:pt x="3498" y="13568"/>
                  </a:cubicBezTo>
                  <a:cubicBezTo>
                    <a:pt x="3640" y="13508"/>
                    <a:pt x="3782" y="13568"/>
                    <a:pt x="3877" y="13568"/>
                  </a:cubicBezTo>
                  <a:cubicBezTo>
                    <a:pt x="4113" y="13568"/>
                    <a:pt x="4018" y="13751"/>
                    <a:pt x="4066" y="13934"/>
                  </a:cubicBezTo>
                  <a:cubicBezTo>
                    <a:pt x="4160" y="14238"/>
                    <a:pt x="3971" y="14542"/>
                    <a:pt x="4160" y="14846"/>
                  </a:cubicBezTo>
                  <a:cubicBezTo>
                    <a:pt x="4255" y="14481"/>
                    <a:pt x="4255" y="14116"/>
                    <a:pt x="4207" y="13751"/>
                  </a:cubicBezTo>
                  <a:cubicBezTo>
                    <a:pt x="4160" y="13325"/>
                    <a:pt x="4349" y="12899"/>
                    <a:pt x="4255" y="12473"/>
                  </a:cubicBezTo>
                  <a:cubicBezTo>
                    <a:pt x="4255" y="12412"/>
                    <a:pt x="4302" y="12352"/>
                    <a:pt x="4349" y="12352"/>
                  </a:cubicBezTo>
                  <a:cubicBezTo>
                    <a:pt x="4396" y="12352"/>
                    <a:pt x="4491" y="12352"/>
                    <a:pt x="4538" y="12352"/>
                  </a:cubicBezTo>
                  <a:cubicBezTo>
                    <a:pt x="4964" y="12352"/>
                    <a:pt x="4964" y="12412"/>
                    <a:pt x="4916" y="12960"/>
                  </a:cubicBezTo>
                  <a:cubicBezTo>
                    <a:pt x="4869" y="13082"/>
                    <a:pt x="4869" y="13143"/>
                    <a:pt x="4916" y="13264"/>
                  </a:cubicBezTo>
                  <a:cubicBezTo>
                    <a:pt x="5011" y="13143"/>
                    <a:pt x="5058" y="12960"/>
                    <a:pt x="5058" y="12777"/>
                  </a:cubicBezTo>
                  <a:cubicBezTo>
                    <a:pt x="5058" y="12412"/>
                    <a:pt x="5294" y="12291"/>
                    <a:pt x="5578" y="12412"/>
                  </a:cubicBezTo>
                  <a:cubicBezTo>
                    <a:pt x="5956" y="12473"/>
                    <a:pt x="5956" y="12656"/>
                    <a:pt x="5814" y="13021"/>
                  </a:cubicBezTo>
                  <a:cubicBezTo>
                    <a:pt x="5720" y="13143"/>
                    <a:pt x="5767" y="13386"/>
                    <a:pt x="5862" y="13629"/>
                  </a:cubicBezTo>
                  <a:cubicBezTo>
                    <a:pt x="5956" y="13264"/>
                    <a:pt x="6051" y="12960"/>
                    <a:pt x="6003" y="12656"/>
                  </a:cubicBezTo>
                  <a:cubicBezTo>
                    <a:pt x="6003" y="12473"/>
                    <a:pt x="6051" y="12412"/>
                    <a:pt x="6192" y="12473"/>
                  </a:cubicBezTo>
                  <a:cubicBezTo>
                    <a:pt x="6240" y="12473"/>
                    <a:pt x="6287" y="12473"/>
                    <a:pt x="6334" y="12473"/>
                  </a:cubicBezTo>
                  <a:cubicBezTo>
                    <a:pt x="6523" y="12412"/>
                    <a:pt x="6618" y="12534"/>
                    <a:pt x="6571" y="12777"/>
                  </a:cubicBezTo>
                  <a:cubicBezTo>
                    <a:pt x="6476" y="13143"/>
                    <a:pt x="6618" y="13447"/>
                    <a:pt x="6618" y="13812"/>
                  </a:cubicBezTo>
                  <a:cubicBezTo>
                    <a:pt x="6665" y="13934"/>
                    <a:pt x="6712" y="14116"/>
                    <a:pt x="6571" y="14238"/>
                  </a:cubicBezTo>
                  <a:cubicBezTo>
                    <a:pt x="6523" y="14299"/>
                    <a:pt x="6476" y="14542"/>
                    <a:pt x="6665" y="14420"/>
                  </a:cubicBezTo>
                  <a:cubicBezTo>
                    <a:pt x="6712" y="14420"/>
                    <a:pt x="6760" y="14481"/>
                    <a:pt x="6807" y="14542"/>
                  </a:cubicBezTo>
                  <a:cubicBezTo>
                    <a:pt x="6712" y="14542"/>
                    <a:pt x="6618" y="14542"/>
                    <a:pt x="6523" y="14542"/>
                  </a:cubicBezTo>
                  <a:cubicBezTo>
                    <a:pt x="6665" y="14664"/>
                    <a:pt x="6712" y="14785"/>
                    <a:pt x="6712" y="14968"/>
                  </a:cubicBezTo>
                  <a:cubicBezTo>
                    <a:pt x="6712" y="15211"/>
                    <a:pt x="6618" y="15272"/>
                    <a:pt x="6476" y="15333"/>
                  </a:cubicBezTo>
                  <a:cubicBezTo>
                    <a:pt x="6382" y="15394"/>
                    <a:pt x="6382" y="15515"/>
                    <a:pt x="6429" y="15576"/>
                  </a:cubicBezTo>
                  <a:cubicBezTo>
                    <a:pt x="6476" y="15637"/>
                    <a:pt x="6665" y="15698"/>
                    <a:pt x="6712" y="15637"/>
                  </a:cubicBezTo>
                  <a:cubicBezTo>
                    <a:pt x="6807" y="15211"/>
                    <a:pt x="7043" y="15394"/>
                    <a:pt x="7232" y="15394"/>
                  </a:cubicBezTo>
                  <a:cubicBezTo>
                    <a:pt x="7327" y="15394"/>
                    <a:pt x="7374" y="15333"/>
                    <a:pt x="7374" y="15515"/>
                  </a:cubicBezTo>
                  <a:cubicBezTo>
                    <a:pt x="7327" y="15637"/>
                    <a:pt x="7421" y="15698"/>
                    <a:pt x="7563" y="15698"/>
                  </a:cubicBezTo>
                  <a:cubicBezTo>
                    <a:pt x="7752" y="15637"/>
                    <a:pt x="7941" y="15941"/>
                    <a:pt x="7847" y="16185"/>
                  </a:cubicBezTo>
                  <a:cubicBezTo>
                    <a:pt x="7799" y="16306"/>
                    <a:pt x="7658" y="16306"/>
                    <a:pt x="7516" y="16306"/>
                  </a:cubicBezTo>
                  <a:cubicBezTo>
                    <a:pt x="7374" y="16246"/>
                    <a:pt x="7327" y="16306"/>
                    <a:pt x="7327" y="16489"/>
                  </a:cubicBezTo>
                  <a:cubicBezTo>
                    <a:pt x="8083" y="16550"/>
                    <a:pt x="8839" y="16611"/>
                    <a:pt x="9596" y="16550"/>
                  </a:cubicBezTo>
                  <a:cubicBezTo>
                    <a:pt x="9879" y="16550"/>
                    <a:pt x="9974" y="16672"/>
                    <a:pt x="10021" y="16976"/>
                  </a:cubicBezTo>
                  <a:cubicBezTo>
                    <a:pt x="10021" y="17341"/>
                    <a:pt x="10021" y="17706"/>
                    <a:pt x="10021" y="18010"/>
                  </a:cubicBezTo>
                  <a:cubicBezTo>
                    <a:pt x="10021" y="18254"/>
                    <a:pt x="9974" y="18375"/>
                    <a:pt x="9785" y="18436"/>
                  </a:cubicBezTo>
                  <a:cubicBezTo>
                    <a:pt x="9265" y="18558"/>
                    <a:pt x="8698" y="18558"/>
                    <a:pt x="8178" y="18497"/>
                  </a:cubicBezTo>
                  <a:cubicBezTo>
                    <a:pt x="7894" y="18436"/>
                    <a:pt x="7610" y="18436"/>
                    <a:pt x="7374" y="18436"/>
                  </a:cubicBezTo>
                  <a:cubicBezTo>
                    <a:pt x="7138" y="18436"/>
                    <a:pt x="7091" y="18314"/>
                    <a:pt x="7043" y="18071"/>
                  </a:cubicBezTo>
                  <a:cubicBezTo>
                    <a:pt x="7043" y="17828"/>
                    <a:pt x="7043" y="17584"/>
                    <a:pt x="7043" y="17219"/>
                  </a:cubicBezTo>
                  <a:cubicBezTo>
                    <a:pt x="6854" y="17645"/>
                    <a:pt x="6618" y="17949"/>
                    <a:pt x="6523" y="18314"/>
                  </a:cubicBezTo>
                  <a:cubicBezTo>
                    <a:pt x="6429" y="18558"/>
                    <a:pt x="6476" y="18619"/>
                    <a:pt x="6665" y="18619"/>
                  </a:cubicBezTo>
                  <a:cubicBezTo>
                    <a:pt x="7327" y="18619"/>
                    <a:pt x="7941" y="18740"/>
                    <a:pt x="8603" y="18679"/>
                  </a:cubicBezTo>
                  <a:cubicBezTo>
                    <a:pt x="9690" y="18558"/>
                    <a:pt x="10777" y="18740"/>
                    <a:pt x="11864" y="18801"/>
                  </a:cubicBezTo>
                  <a:cubicBezTo>
                    <a:pt x="12290" y="18801"/>
                    <a:pt x="12715" y="18740"/>
                    <a:pt x="13140" y="18801"/>
                  </a:cubicBezTo>
                  <a:cubicBezTo>
                    <a:pt x="13424" y="18801"/>
                    <a:pt x="13566" y="18740"/>
                    <a:pt x="13613" y="18193"/>
                  </a:cubicBezTo>
                  <a:cubicBezTo>
                    <a:pt x="13660" y="17280"/>
                    <a:pt x="13613" y="16306"/>
                    <a:pt x="13613" y="15394"/>
                  </a:cubicBezTo>
                  <a:cubicBezTo>
                    <a:pt x="13613" y="14968"/>
                    <a:pt x="13613" y="14542"/>
                    <a:pt x="13566" y="14116"/>
                  </a:cubicBezTo>
                  <a:cubicBezTo>
                    <a:pt x="13566" y="13386"/>
                    <a:pt x="13471" y="12656"/>
                    <a:pt x="13566" y="11926"/>
                  </a:cubicBezTo>
                  <a:cubicBezTo>
                    <a:pt x="13566" y="11439"/>
                    <a:pt x="13566" y="10891"/>
                    <a:pt x="13613" y="10405"/>
                  </a:cubicBezTo>
                  <a:cubicBezTo>
                    <a:pt x="13613" y="10161"/>
                    <a:pt x="13519" y="10039"/>
                    <a:pt x="13329" y="10039"/>
                  </a:cubicBezTo>
                  <a:cubicBezTo>
                    <a:pt x="12620" y="9918"/>
                    <a:pt x="11864" y="9918"/>
                    <a:pt x="11155" y="10039"/>
                  </a:cubicBezTo>
                  <a:cubicBezTo>
                    <a:pt x="9926" y="10222"/>
                    <a:pt x="8698" y="10100"/>
                    <a:pt x="7469" y="10039"/>
                  </a:cubicBezTo>
                  <a:cubicBezTo>
                    <a:pt x="6712" y="9979"/>
                    <a:pt x="6003" y="10100"/>
                    <a:pt x="5247" y="10039"/>
                  </a:cubicBezTo>
                  <a:cubicBezTo>
                    <a:pt x="4444" y="9979"/>
                    <a:pt x="3687" y="10039"/>
                    <a:pt x="2931" y="10039"/>
                  </a:cubicBezTo>
                  <a:close/>
                  <a:moveTo>
                    <a:pt x="13235" y="9674"/>
                  </a:moveTo>
                  <a:cubicBezTo>
                    <a:pt x="13471" y="9735"/>
                    <a:pt x="13566" y="9553"/>
                    <a:pt x="13613" y="9248"/>
                  </a:cubicBezTo>
                  <a:cubicBezTo>
                    <a:pt x="13708" y="8883"/>
                    <a:pt x="13802" y="8457"/>
                    <a:pt x="13897" y="8092"/>
                  </a:cubicBezTo>
                  <a:cubicBezTo>
                    <a:pt x="14558" y="5841"/>
                    <a:pt x="15173" y="3529"/>
                    <a:pt x="15929" y="1339"/>
                  </a:cubicBezTo>
                  <a:cubicBezTo>
                    <a:pt x="15976" y="1217"/>
                    <a:pt x="16024" y="1156"/>
                    <a:pt x="15882" y="1156"/>
                  </a:cubicBezTo>
                  <a:cubicBezTo>
                    <a:pt x="15693" y="1156"/>
                    <a:pt x="15504" y="1095"/>
                    <a:pt x="15315" y="1095"/>
                  </a:cubicBezTo>
                  <a:cubicBezTo>
                    <a:pt x="14511" y="1278"/>
                    <a:pt x="13708" y="1278"/>
                    <a:pt x="12904" y="1217"/>
                  </a:cubicBezTo>
                  <a:cubicBezTo>
                    <a:pt x="12715" y="1217"/>
                    <a:pt x="12479" y="1156"/>
                    <a:pt x="12242" y="1156"/>
                  </a:cubicBezTo>
                  <a:cubicBezTo>
                    <a:pt x="11155" y="1278"/>
                    <a:pt x="10115" y="1399"/>
                    <a:pt x="9028" y="1217"/>
                  </a:cubicBezTo>
                  <a:cubicBezTo>
                    <a:pt x="8745" y="1217"/>
                    <a:pt x="8461" y="1156"/>
                    <a:pt x="8178" y="1217"/>
                  </a:cubicBezTo>
                  <a:cubicBezTo>
                    <a:pt x="7799" y="1217"/>
                    <a:pt x="7469" y="1217"/>
                    <a:pt x="7138" y="1217"/>
                  </a:cubicBezTo>
                  <a:cubicBezTo>
                    <a:pt x="6901" y="1217"/>
                    <a:pt x="6712" y="1095"/>
                    <a:pt x="6523" y="1156"/>
                  </a:cubicBezTo>
                  <a:cubicBezTo>
                    <a:pt x="6145" y="1278"/>
                    <a:pt x="5767" y="1278"/>
                    <a:pt x="5389" y="1278"/>
                  </a:cubicBezTo>
                  <a:cubicBezTo>
                    <a:pt x="4822" y="1278"/>
                    <a:pt x="4255" y="1339"/>
                    <a:pt x="3640" y="1339"/>
                  </a:cubicBezTo>
                  <a:cubicBezTo>
                    <a:pt x="3215" y="1339"/>
                    <a:pt x="2789" y="1339"/>
                    <a:pt x="2364" y="1278"/>
                  </a:cubicBezTo>
                  <a:cubicBezTo>
                    <a:pt x="1750" y="1217"/>
                    <a:pt x="1135" y="1156"/>
                    <a:pt x="521" y="1217"/>
                  </a:cubicBezTo>
                  <a:cubicBezTo>
                    <a:pt x="426" y="1278"/>
                    <a:pt x="426" y="1278"/>
                    <a:pt x="473" y="1399"/>
                  </a:cubicBezTo>
                  <a:cubicBezTo>
                    <a:pt x="663" y="2190"/>
                    <a:pt x="852" y="2981"/>
                    <a:pt x="1088" y="3772"/>
                  </a:cubicBezTo>
                  <a:cubicBezTo>
                    <a:pt x="1419" y="4746"/>
                    <a:pt x="1702" y="5780"/>
                    <a:pt x="1986" y="6815"/>
                  </a:cubicBezTo>
                  <a:cubicBezTo>
                    <a:pt x="2222" y="7727"/>
                    <a:pt x="2506" y="8579"/>
                    <a:pt x="2837" y="9431"/>
                  </a:cubicBezTo>
                  <a:cubicBezTo>
                    <a:pt x="2884" y="9492"/>
                    <a:pt x="2884" y="9674"/>
                    <a:pt x="2978" y="9674"/>
                  </a:cubicBezTo>
                  <a:cubicBezTo>
                    <a:pt x="3262" y="9674"/>
                    <a:pt x="3498" y="9796"/>
                    <a:pt x="3735" y="9735"/>
                  </a:cubicBezTo>
                  <a:cubicBezTo>
                    <a:pt x="3924" y="9614"/>
                    <a:pt x="4066" y="9674"/>
                    <a:pt x="4207" y="9674"/>
                  </a:cubicBezTo>
                  <a:cubicBezTo>
                    <a:pt x="4633" y="9674"/>
                    <a:pt x="5105" y="9674"/>
                    <a:pt x="5531" y="9674"/>
                  </a:cubicBezTo>
                  <a:cubicBezTo>
                    <a:pt x="6523" y="9614"/>
                    <a:pt x="7516" y="9614"/>
                    <a:pt x="8508" y="9674"/>
                  </a:cubicBezTo>
                  <a:cubicBezTo>
                    <a:pt x="9170" y="9735"/>
                    <a:pt x="9785" y="9735"/>
                    <a:pt x="10399" y="9674"/>
                  </a:cubicBezTo>
                  <a:cubicBezTo>
                    <a:pt x="10919" y="9614"/>
                    <a:pt x="11439" y="9614"/>
                    <a:pt x="11912" y="9614"/>
                  </a:cubicBezTo>
                  <a:cubicBezTo>
                    <a:pt x="12384" y="9553"/>
                    <a:pt x="12810" y="9553"/>
                    <a:pt x="13235" y="9674"/>
                  </a:cubicBezTo>
                  <a:close/>
                  <a:moveTo>
                    <a:pt x="379" y="913"/>
                  </a:moveTo>
                  <a:cubicBezTo>
                    <a:pt x="899" y="852"/>
                    <a:pt x="1371" y="669"/>
                    <a:pt x="1891" y="852"/>
                  </a:cubicBezTo>
                  <a:cubicBezTo>
                    <a:pt x="2364" y="974"/>
                    <a:pt x="2789" y="974"/>
                    <a:pt x="3262" y="974"/>
                  </a:cubicBezTo>
                  <a:cubicBezTo>
                    <a:pt x="4207" y="974"/>
                    <a:pt x="5153" y="974"/>
                    <a:pt x="6051" y="852"/>
                  </a:cubicBezTo>
                  <a:cubicBezTo>
                    <a:pt x="6382" y="791"/>
                    <a:pt x="6712" y="669"/>
                    <a:pt x="7043" y="791"/>
                  </a:cubicBezTo>
                  <a:cubicBezTo>
                    <a:pt x="7374" y="974"/>
                    <a:pt x="7658" y="913"/>
                    <a:pt x="7941" y="852"/>
                  </a:cubicBezTo>
                  <a:cubicBezTo>
                    <a:pt x="8083" y="852"/>
                    <a:pt x="8178" y="852"/>
                    <a:pt x="8272" y="852"/>
                  </a:cubicBezTo>
                  <a:cubicBezTo>
                    <a:pt x="9170" y="913"/>
                    <a:pt x="10021" y="974"/>
                    <a:pt x="10872" y="913"/>
                  </a:cubicBezTo>
                  <a:cubicBezTo>
                    <a:pt x="11581" y="913"/>
                    <a:pt x="12242" y="730"/>
                    <a:pt x="12951" y="852"/>
                  </a:cubicBezTo>
                  <a:cubicBezTo>
                    <a:pt x="13282" y="913"/>
                    <a:pt x="13613" y="852"/>
                    <a:pt x="13944" y="852"/>
                  </a:cubicBezTo>
                  <a:cubicBezTo>
                    <a:pt x="14606" y="852"/>
                    <a:pt x="15267" y="730"/>
                    <a:pt x="15929" y="791"/>
                  </a:cubicBezTo>
                  <a:cubicBezTo>
                    <a:pt x="16024" y="791"/>
                    <a:pt x="16118" y="791"/>
                    <a:pt x="16213" y="791"/>
                  </a:cubicBezTo>
                  <a:cubicBezTo>
                    <a:pt x="16307" y="791"/>
                    <a:pt x="16354" y="730"/>
                    <a:pt x="16354" y="608"/>
                  </a:cubicBezTo>
                  <a:cubicBezTo>
                    <a:pt x="16402" y="487"/>
                    <a:pt x="16307" y="548"/>
                    <a:pt x="16213" y="487"/>
                  </a:cubicBezTo>
                  <a:cubicBezTo>
                    <a:pt x="16165" y="487"/>
                    <a:pt x="16118" y="487"/>
                    <a:pt x="16071" y="548"/>
                  </a:cubicBezTo>
                  <a:cubicBezTo>
                    <a:pt x="15551" y="608"/>
                    <a:pt x="15031" y="608"/>
                    <a:pt x="14511" y="548"/>
                  </a:cubicBezTo>
                  <a:cubicBezTo>
                    <a:pt x="13660" y="487"/>
                    <a:pt x="12762" y="426"/>
                    <a:pt x="11912" y="365"/>
                  </a:cubicBezTo>
                  <a:cubicBezTo>
                    <a:pt x="11250" y="365"/>
                    <a:pt x="10588" y="487"/>
                    <a:pt x="9926" y="426"/>
                  </a:cubicBezTo>
                  <a:cubicBezTo>
                    <a:pt x="9643" y="426"/>
                    <a:pt x="9359" y="365"/>
                    <a:pt x="9076" y="365"/>
                  </a:cubicBezTo>
                  <a:cubicBezTo>
                    <a:pt x="8272" y="426"/>
                    <a:pt x="7469" y="608"/>
                    <a:pt x="6618" y="487"/>
                  </a:cubicBezTo>
                  <a:cubicBezTo>
                    <a:pt x="6145" y="487"/>
                    <a:pt x="5625" y="426"/>
                    <a:pt x="5105" y="548"/>
                  </a:cubicBezTo>
                  <a:cubicBezTo>
                    <a:pt x="4207" y="730"/>
                    <a:pt x="3357" y="669"/>
                    <a:pt x="2459" y="548"/>
                  </a:cubicBezTo>
                  <a:cubicBezTo>
                    <a:pt x="2175" y="487"/>
                    <a:pt x="1891" y="426"/>
                    <a:pt x="1608" y="426"/>
                  </a:cubicBezTo>
                  <a:cubicBezTo>
                    <a:pt x="1277" y="426"/>
                    <a:pt x="946" y="548"/>
                    <a:pt x="615" y="487"/>
                  </a:cubicBezTo>
                  <a:cubicBezTo>
                    <a:pt x="379" y="487"/>
                    <a:pt x="332" y="608"/>
                    <a:pt x="379" y="913"/>
                  </a:cubicBezTo>
                  <a:close/>
                  <a:moveTo>
                    <a:pt x="20797" y="14055"/>
                  </a:moveTo>
                  <a:cubicBezTo>
                    <a:pt x="20750" y="13508"/>
                    <a:pt x="20561" y="13082"/>
                    <a:pt x="20325" y="12656"/>
                  </a:cubicBezTo>
                  <a:cubicBezTo>
                    <a:pt x="20183" y="12473"/>
                    <a:pt x="19994" y="12291"/>
                    <a:pt x="19757" y="12230"/>
                  </a:cubicBezTo>
                  <a:cubicBezTo>
                    <a:pt x="18812" y="11865"/>
                    <a:pt x="18150" y="12352"/>
                    <a:pt x="18009" y="13447"/>
                  </a:cubicBezTo>
                  <a:cubicBezTo>
                    <a:pt x="18009" y="13873"/>
                    <a:pt x="17772" y="14420"/>
                    <a:pt x="18245" y="14785"/>
                  </a:cubicBezTo>
                  <a:cubicBezTo>
                    <a:pt x="18387" y="14846"/>
                    <a:pt x="18434" y="15029"/>
                    <a:pt x="18434" y="15211"/>
                  </a:cubicBezTo>
                  <a:cubicBezTo>
                    <a:pt x="18434" y="15394"/>
                    <a:pt x="18481" y="15576"/>
                    <a:pt x="18529" y="15698"/>
                  </a:cubicBezTo>
                  <a:cubicBezTo>
                    <a:pt x="18576" y="15881"/>
                    <a:pt x="18529" y="16185"/>
                    <a:pt x="18718" y="16185"/>
                  </a:cubicBezTo>
                  <a:cubicBezTo>
                    <a:pt x="18907" y="16124"/>
                    <a:pt x="18859" y="15820"/>
                    <a:pt x="18859" y="15576"/>
                  </a:cubicBezTo>
                  <a:cubicBezTo>
                    <a:pt x="18812" y="14968"/>
                    <a:pt x="18765" y="14299"/>
                    <a:pt x="18576" y="13690"/>
                  </a:cubicBezTo>
                  <a:cubicBezTo>
                    <a:pt x="18529" y="13568"/>
                    <a:pt x="18529" y="13325"/>
                    <a:pt x="18576" y="13143"/>
                  </a:cubicBezTo>
                  <a:cubicBezTo>
                    <a:pt x="18576" y="12960"/>
                    <a:pt x="18670" y="12777"/>
                    <a:pt x="18859" y="12777"/>
                  </a:cubicBezTo>
                  <a:cubicBezTo>
                    <a:pt x="19048" y="12717"/>
                    <a:pt x="19096" y="12838"/>
                    <a:pt x="19190" y="13021"/>
                  </a:cubicBezTo>
                  <a:cubicBezTo>
                    <a:pt x="19238" y="13082"/>
                    <a:pt x="19238" y="13264"/>
                    <a:pt x="19379" y="13264"/>
                  </a:cubicBezTo>
                  <a:cubicBezTo>
                    <a:pt x="19379" y="13082"/>
                    <a:pt x="19285" y="12777"/>
                    <a:pt x="19568" y="12717"/>
                  </a:cubicBezTo>
                  <a:cubicBezTo>
                    <a:pt x="19805" y="12595"/>
                    <a:pt x="19852" y="12899"/>
                    <a:pt x="19947" y="13082"/>
                  </a:cubicBezTo>
                  <a:cubicBezTo>
                    <a:pt x="20041" y="13203"/>
                    <a:pt x="20088" y="13386"/>
                    <a:pt x="20277" y="13325"/>
                  </a:cubicBezTo>
                  <a:cubicBezTo>
                    <a:pt x="20419" y="13264"/>
                    <a:pt x="20514" y="13447"/>
                    <a:pt x="20561" y="13568"/>
                  </a:cubicBezTo>
                  <a:cubicBezTo>
                    <a:pt x="20655" y="13690"/>
                    <a:pt x="20703" y="13873"/>
                    <a:pt x="20797" y="14055"/>
                  </a:cubicBezTo>
                  <a:close/>
                  <a:moveTo>
                    <a:pt x="9217" y="16915"/>
                  </a:moveTo>
                  <a:cubicBezTo>
                    <a:pt x="8603" y="16976"/>
                    <a:pt x="8603" y="16976"/>
                    <a:pt x="8650" y="17645"/>
                  </a:cubicBezTo>
                  <a:cubicBezTo>
                    <a:pt x="8650" y="18132"/>
                    <a:pt x="8650" y="18132"/>
                    <a:pt x="9028" y="18132"/>
                  </a:cubicBezTo>
                  <a:cubicBezTo>
                    <a:pt x="9170" y="18132"/>
                    <a:pt x="9312" y="18132"/>
                    <a:pt x="9406" y="18132"/>
                  </a:cubicBezTo>
                  <a:cubicBezTo>
                    <a:pt x="9643" y="18132"/>
                    <a:pt x="9832" y="18071"/>
                    <a:pt x="9690" y="17706"/>
                  </a:cubicBezTo>
                  <a:cubicBezTo>
                    <a:pt x="9690" y="17645"/>
                    <a:pt x="9690" y="17584"/>
                    <a:pt x="9690" y="17523"/>
                  </a:cubicBezTo>
                  <a:cubicBezTo>
                    <a:pt x="9690" y="17341"/>
                    <a:pt x="9832" y="17037"/>
                    <a:pt x="9690" y="16915"/>
                  </a:cubicBezTo>
                  <a:cubicBezTo>
                    <a:pt x="9548" y="16854"/>
                    <a:pt x="9359" y="16915"/>
                    <a:pt x="9217" y="16915"/>
                  </a:cubicBezTo>
                  <a:close/>
                  <a:moveTo>
                    <a:pt x="8367" y="17828"/>
                  </a:moveTo>
                  <a:cubicBezTo>
                    <a:pt x="8367" y="17584"/>
                    <a:pt x="8272" y="17341"/>
                    <a:pt x="8319" y="17097"/>
                  </a:cubicBezTo>
                  <a:cubicBezTo>
                    <a:pt x="8319" y="16915"/>
                    <a:pt x="8272" y="16915"/>
                    <a:pt x="8178" y="16915"/>
                  </a:cubicBezTo>
                  <a:cubicBezTo>
                    <a:pt x="7894" y="16854"/>
                    <a:pt x="7658" y="16915"/>
                    <a:pt x="7421" y="16854"/>
                  </a:cubicBezTo>
                  <a:cubicBezTo>
                    <a:pt x="7327" y="16793"/>
                    <a:pt x="7280" y="16854"/>
                    <a:pt x="7327" y="16976"/>
                  </a:cubicBezTo>
                  <a:cubicBezTo>
                    <a:pt x="7374" y="17280"/>
                    <a:pt x="7374" y="17584"/>
                    <a:pt x="7374" y="17949"/>
                  </a:cubicBezTo>
                  <a:cubicBezTo>
                    <a:pt x="7374" y="18071"/>
                    <a:pt x="7421" y="18071"/>
                    <a:pt x="7516" y="18071"/>
                  </a:cubicBezTo>
                  <a:cubicBezTo>
                    <a:pt x="7705" y="18071"/>
                    <a:pt x="7941" y="18132"/>
                    <a:pt x="8130" y="18132"/>
                  </a:cubicBezTo>
                  <a:cubicBezTo>
                    <a:pt x="8319" y="18132"/>
                    <a:pt x="8414" y="18132"/>
                    <a:pt x="8367" y="1782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 name="Shape 1175"/>
            <p:cNvSpPr/>
            <p:nvPr/>
          </p:nvSpPr>
          <p:spPr>
            <a:xfrm>
              <a:off x="2214067" y="2247275"/>
              <a:ext cx="265410" cy="122476"/>
            </a:xfrm>
            <a:custGeom>
              <a:avLst/>
              <a:gdLst/>
              <a:ahLst/>
              <a:cxnLst>
                <a:cxn ang="0">
                  <a:pos x="wd2" y="hd2"/>
                </a:cxn>
                <a:cxn ang="5400000">
                  <a:pos x="wd2" y="hd2"/>
                </a:cxn>
                <a:cxn ang="10800000">
                  <a:pos x="wd2" y="hd2"/>
                </a:cxn>
                <a:cxn ang="16200000">
                  <a:pos x="wd2" y="hd2"/>
                </a:cxn>
              </a:cxnLst>
              <a:rect l="0" t="0" r="r" b="b"/>
              <a:pathLst>
                <a:path w="21066" h="19180" extrusionOk="0">
                  <a:moveTo>
                    <a:pt x="13935" y="280"/>
                  </a:moveTo>
                  <a:cubicBezTo>
                    <a:pt x="20206" y="280"/>
                    <a:pt x="21600" y="2980"/>
                    <a:pt x="20903" y="13780"/>
                  </a:cubicBezTo>
                  <a:cubicBezTo>
                    <a:pt x="20903" y="16480"/>
                    <a:pt x="19510" y="19180"/>
                    <a:pt x="18116" y="19180"/>
                  </a:cubicBezTo>
                  <a:cubicBezTo>
                    <a:pt x="13239" y="17830"/>
                    <a:pt x="9058" y="20530"/>
                    <a:pt x="4877" y="17830"/>
                  </a:cubicBezTo>
                  <a:cubicBezTo>
                    <a:pt x="2787" y="17830"/>
                    <a:pt x="0" y="9730"/>
                    <a:pt x="0" y="5680"/>
                  </a:cubicBezTo>
                  <a:cubicBezTo>
                    <a:pt x="697" y="1630"/>
                    <a:pt x="2787" y="1630"/>
                    <a:pt x="4877" y="1630"/>
                  </a:cubicBezTo>
                  <a:cubicBezTo>
                    <a:pt x="7665" y="2980"/>
                    <a:pt x="11148" y="-1070"/>
                    <a:pt x="13935" y="28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7" name="Shape 1176"/>
            <p:cNvSpPr/>
            <p:nvPr/>
          </p:nvSpPr>
          <p:spPr>
            <a:xfrm>
              <a:off x="1622293" y="2255352"/>
              <a:ext cx="141636" cy="109773"/>
            </a:xfrm>
            <a:custGeom>
              <a:avLst/>
              <a:gdLst/>
              <a:ahLst/>
              <a:cxnLst>
                <a:cxn ang="0">
                  <a:pos x="wd2" y="hd2"/>
                </a:cxn>
                <a:cxn ang="5400000">
                  <a:pos x="wd2" y="hd2"/>
                </a:cxn>
                <a:cxn ang="10800000">
                  <a:pos x="wd2" y="hd2"/>
                </a:cxn>
                <a:cxn ang="16200000">
                  <a:pos x="wd2" y="hd2"/>
                </a:cxn>
              </a:cxnLst>
              <a:rect l="0" t="0" r="r" b="b"/>
              <a:pathLst>
                <a:path w="19540" h="20517" extrusionOk="0">
                  <a:moveTo>
                    <a:pt x="9640" y="19938"/>
                  </a:moveTo>
                  <a:cubicBezTo>
                    <a:pt x="-1160" y="19938"/>
                    <a:pt x="40" y="19938"/>
                    <a:pt x="40" y="4985"/>
                  </a:cubicBezTo>
                  <a:cubicBezTo>
                    <a:pt x="1240" y="0"/>
                    <a:pt x="2440" y="0"/>
                    <a:pt x="4840" y="0"/>
                  </a:cubicBezTo>
                  <a:cubicBezTo>
                    <a:pt x="8440" y="1662"/>
                    <a:pt x="12040" y="1662"/>
                    <a:pt x="15640" y="1662"/>
                  </a:cubicBezTo>
                  <a:cubicBezTo>
                    <a:pt x="18040" y="1662"/>
                    <a:pt x="19240" y="3323"/>
                    <a:pt x="19240" y="4985"/>
                  </a:cubicBezTo>
                  <a:cubicBezTo>
                    <a:pt x="19240" y="8308"/>
                    <a:pt x="19240" y="9969"/>
                    <a:pt x="19240" y="11631"/>
                  </a:cubicBezTo>
                  <a:cubicBezTo>
                    <a:pt x="20440" y="19938"/>
                    <a:pt x="18040" y="21600"/>
                    <a:pt x="12040" y="19938"/>
                  </a:cubicBezTo>
                  <a:cubicBezTo>
                    <a:pt x="12040" y="19938"/>
                    <a:pt x="10840" y="19938"/>
                    <a:pt x="9640" y="1993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8" name="Shape 1177"/>
            <p:cNvSpPr/>
            <p:nvPr/>
          </p:nvSpPr>
          <p:spPr>
            <a:xfrm>
              <a:off x="1781636" y="2113693"/>
              <a:ext cx="149115" cy="98099"/>
            </a:xfrm>
            <a:custGeom>
              <a:avLst/>
              <a:gdLst/>
              <a:ahLst/>
              <a:cxnLst>
                <a:cxn ang="0">
                  <a:pos x="wd2" y="hd2"/>
                </a:cxn>
                <a:cxn ang="5400000">
                  <a:pos x="wd2" y="hd2"/>
                </a:cxn>
                <a:cxn ang="10800000">
                  <a:pos x="wd2" y="hd2"/>
                </a:cxn>
                <a:cxn ang="16200000">
                  <a:pos x="wd2" y="hd2"/>
                </a:cxn>
              </a:cxnLst>
              <a:rect l="0" t="0" r="r" b="b"/>
              <a:pathLst>
                <a:path w="21600" h="19600" extrusionOk="0">
                  <a:moveTo>
                    <a:pt x="10165" y="18000"/>
                  </a:moveTo>
                  <a:cubicBezTo>
                    <a:pt x="8894" y="18000"/>
                    <a:pt x="8894" y="18000"/>
                    <a:pt x="7624" y="18000"/>
                  </a:cubicBezTo>
                  <a:cubicBezTo>
                    <a:pt x="6353" y="18000"/>
                    <a:pt x="2541" y="21600"/>
                    <a:pt x="1271" y="18000"/>
                  </a:cubicBezTo>
                  <a:cubicBezTo>
                    <a:pt x="0" y="12600"/>
                    <a:pt x="0" y="7200"/>
                    <a:pt x="0" y="1800"/>
                  </a:cubicBezTo>
                  <a:cubicBezTo>
                    <a:pt x="0" y="0"/>
                    <a:pt x="2541" y="0"/>
                    <a:pt x="3812" y="0"/>
                  </a:cubicBezTo>
                  <a:cubicBezTo>
                    <a:pt x="7624" y="0"/>
                    <a:pt x="12706" y="0"/>
                    <a:pt x="16518" y="0"/>
                  </a:cubicBezTo>
                  <a:cubicBezTo>
                    <a:pt x="20329" y="0"/>
                    <a:pt x="21600" y="1800"/>
                    <a:pt x="21600" y="5400"/>
                  </a:cubicBezTo>
                  <a:cubicBezTo>
                    <a:pt x="21600" y="18000"/>
                    <a:pt x="21600" y="18000"/>
                    <a:pt x="10165" y="1800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9" name="Shape 1178"/>
            <p:cNvSpPr/>
            <p:nvPr/>
          </p:nvSpPr>
          <p:spPr>
            <a:xfrm>
              <a:off x="2169333" y="1501649"/>
              <a:ext cx="148839" cy="104612"/>
            </a:xfrm>
            <a:custGeom>
              <a:avLst/>
              <a:gdLst/>
              <a:ahLst/>
              <a:cxnLst>
                <a:cxn ang="0">
                  <a:pos x="wd2" y="hd2"/>
                </a:cxn>
                <a:cxn ang="5400000">
                  <a:pos x="wd2" y="hd2"/>
                </a:cxn>
                <a:cxn ang="10800000">
                  <a:pos x="wd2" y="hd2"/>
                </a:cxn>
                <a:cxn ang="16200000">
                  <a:pos x="wd2" y="hd2"/>
                </a:cxn>
              </a:cxnLst>
              <a:rect l="0" t="0" r="r" b="b"/>
              <a:pathLst>
                <a:path w="20533" h="19553" extrusionOk="0">
                  <a:moveTo>
                    <a:pt x="0" y="1092"/>
                  </a:moveTo>
                  <a:cubicBezTo>
                    <a:pt x="6000" y="-570"/>
                    <a:pt x="12000" y="-570"/>
                    <a:pt x="16800" y="2753"/>
                  </a:cubicBezTo>
                  <a:cubicBezTo>
                    <a:pt x="21600" y="4415"/>
                    <a:pt x="20400" y="11061"/>
                    <a:pt x="20400" y="14384"/>
                  </a:cubicBezTo>
                  <a:cubicBezTo>
                    <a:pt x="20400" y="21030"/>
                    <a:pt x="18000" y="19368"/>
                    <a:pt x="15600" y="19368"/>
                  </a:cubicBezTo>
                  <a:cubicBezTo>
                    <a:pt x="3600" y="19368"/>
                    <a:pt x="3600" y="19368"/>
                    <a:pt x="0" y="109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0" name="Shape 1179"/>
            <p:cNvSpPr/>
            <p:nvPr/>
          </p:nvSpPr>
          <p:spPr>
            <a:xfrm>
              <a:off x="1981577" y="1931769"/>
              <a:ext cx="140012" cy="112027"/>
            </a:xfrm>
            <a:custGeom>
              <a:avLst/>
              <a:gdLst/>
              <a:ahLst/>
              <a:cxnLst>
                <a:cxn ang="0">
                  <a:pos x="wd2" y="hd2"/>
                </a:cxn>
                <a:cxn ang="5400000">
                  <a:pos x="wd2" y="hd2"/>
                </a:cxn>
                <a:cxn ang="10800000">
                  <a:pos x="wd2" y="hd2"/>
                </a:cxn>
                <a:cxn ang="16200000">
                  <a:pos x="wd2" y="hd2"/>
                </a:cxn>
              </a:cxnLst>
              <a:rect l="0" t="0" r="r" b="b"/>
              <a:pathLst>
                <a:path w="20281" h="17082" extrusionOk="0">
                  <a:moveTo>
                    <a:pt x="9282" y="17082"/>
                  </a:moveTo>
                  <a:cubicBezTo>
                    <a:pt x="6741" y="14382"/>
                    <a:pt x="1658" y="19782"/>
                    <a:pt x="388" y="13032"/>
                  </a:cubicBezTo>
                  <a:cubicBezTo>
                    <a:pt x="-883" y="882"/>
                    <a:pt x="388" y="-468"/>
                    <a:pt x="13093" y="882"/>
                  </a:cubicBezTo>
                  <a:cubicBezTo>
                    <a:pt x="14364" y="882"/>
                    <a:pt x="16905" y="-1818"/>
                    <a:pt x="18176" y="2232"/>
                  </a:cubicBezTo>
                  <a:cubicBezTo>
                    <a:pt x="20717" y="6282"/>
                    <a:pt x="20717" y="10332"/>
                    <a:pt x="19446" y="14382"/>
                  </a:cubicBezTo>
                  <a:cubicBezTo>
                    <a:pt x="18176" y="18432"/>
                    <a:pt x="13093" y="15732"/>
                    <a:pt x="9282" y="1708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1" name="Shape 1180"/>
            <p:cNvSpPr/>
            <p:nvPr/>
          </p:nvSpPr>
          <p:spPr>
            <a:xfrm>
              <a:off x="2292352" y="1945940"/>
              <a:ext cx="164947" cy="94934"/>
            </a:xfrm>
            <a:custGeom>
              <a:avLst/>
              <a:gdLst/>
              <a:ahLst/>
              <a:cxnLst>
                <a:cxn ang="0">
                  <a:pos x="wd2" y="hd2"/>
                </a:cxn>
                <a:cxn ang="5400000">
                  <a:pos x="wd2" y="hd2"/>
                </a:cxn>
                <a:cxn ang="10800000">
                  <a:pos x="wd2" y="hd2"/>
                </a:cxn>
                <a:cxn ang="16200000">
                  <a:pos x="wd2" y="hd2"/>
                </a:cxn>
              </a:cxnLst>
              <a:rect l="0" t="0" r="r" b="b"/>
              <a:pathLst>
                <a:path w="20335" h="20373" extrusionOk="0">
                  <a:moveTo>
                    <a:pt x="0" y="0"/>
                  </a:moveTo>
                  <a:cubicBezTo>
                    <a:pt x="5400" y="0"/>
                    <a:pt x="9720" y="0"/>
                    <a:pt x="15120" y="0"/>
                  </a:cubicBezTo>
                  <a:cubicBezTo>
                    <a:pt x="18360" y="0"/>
                    <a:pt x="21600" y="0"/>
                    <a:pt x="19440" y="7855"/>
                  </a:cubicBezTo>
                  <a:cubicBezTo>
                    <a:pt x="19440" y="9818"/>
                    <a:pt x="19440" y="11782"/>
                    <a:pt x="19440" y="13745"/>
                  </a:cubicBezTo>
                  <a:cubicBezTo>
                    <a:pt x="21600" y="19636"/>
                    <a:pt x="19440" y="21600"/>
                    <a:pt x="17280" y="19636"/>
                  </a:cubicBezTo>
                  <a:cubicBezTo>
                    <a:pt x="15120" y="19636"/>
                    <a:pt x="14040" y="19636"/>
                    <a:pt x="11880" y="17673"/>
                  </a:cubicBezTo>
                  <a:cubicBezTo>
                    <a:pt x="2160" y="17673"/>
                    <a:pt x="2160" y="17673"/>
                    <a:pt x="0"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2" name="Shape 1181"/>
            <p:cNvSpPr/>
            <p:nvPr/>
          </p:nvSpPr>
          <p:spPr>
            <a:xfrm>
              <a:off x="750064" y="1501682"/>
              <a:ext cx="128497" cy="101297"/>
            </a:xfrm>
            <a:custGeom>
              <a:avLst/>
              <a:gdLst/>
              <a:ahLst/>
              <a:cxnLst>
                <a:cxn ang="0">
                  <a:pos x="wd2" y="hd2"/>
                </a:cxn>
                <a:cxn ang="5400000">
                  <a:pos x="wd2" y="hd2"/>
                </a:cxn>
                <a:cxn ang="10800000">
                  <a:pos x="wd2" y="hd2"/>
                </a:cxn>
                <a:cxn ang="16200000">
                  <a:pos x="wd2" y="hd2"/>
                </a:cxn>
              </a:cxnLst>
              <a:rect l="0" t="0" r="r" b="b"/>
              <a:pathLst>
                <a:path w="19593" h="18933" extrusionOk="0">
                  <a:moveTo>
                    <a:pt x="9504" y="656"/>
                  </a:moveTo>
                  <a:cubicBezTo>
                    <a:pt x="12204" y="656"/>
                    <a:pt x="17604" y="-2667"/>
                    <a:pt x="18954" y="5641"/>
                  </a:cubicBezTo>
                  <a:cubicBezTo>
                    <a:pt x="20304" y="17271"/>
                    <a:pt x="20304" y="18933"/>
                    <a:pt x="10854" y="18933"/>
                  </a:cubicBezTo>
                  <a:cubicBezTo>
                    <a:pt x="8154" y="18933"/>
                    <a:pt x="6804" y="18933"/>
                    <a:pt x="4104" y="18933"/>
                  </a:cubicBezTo>
                  <a:cubicBezTo>
                    <a:pt x="1404" y="18933"/>
                    <a:pt x="54" y="17271"/>
                    <a:pt x="54" y="13948"/>
                  </a:cubicBezTo>
                  <a:cubicBezTo>
                    <a:pt x="54" y="656"/>
                    <a:pt x="-1296" y="656"/>
                    <a:pt x="9504" y="656"/>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3" name="Shape 1182"/>
            <p:cNvSpPr/>
            <p:nvPr/>
          </p:nvSpPr>
          <p:spPr>
            <a:xfrm>
              <a:off x="1750748" y="1653160"/>
              <a:ext cx="126919" cy="98933"/>
            </a:xfrm>
            <a:custGeom>
              <a:avLst/>
              <a:gdLst/>
              <a:ahLst/>
              <a:cxnLst>
                <a:cxn ang="0">
                  <a:pos x="wd2" y="hd2"/>
                </a:cxn>
                <a:cxn ang="5400000">
                  <a:pos x="wd2" y="hd2"/>
                </a:cxn>
                <a:cxn ang="10800000">
                  <a:pos x="wd2" y="hd2"/>
                </a:cxn>
                <a:cxn ang="16200000">
                  <a:pos x="wd2" y="hd2"/>
                </a:cxn>
              </a:cxnLst>
              <a:rect l="0" t="0" r="r" b="b"/>
              <a:pathLst>
                <a:path w="17509" h="19108" extrusionOk="0">
                  <a:moveTo>
                    <a:pt x="9061" y="19108"/>
                  </a:moveTo>
                  <a:cubicBezTo>
                    <a:pt x="9061" y="19108"/>
                    <a:pt x="7861" y="19108"/>
                    <a:pt x="6661" y="19108"/>
                  </a:cubicBezTo>
                  <a:cubicBezTo>
                    <a:pt x="-2939" y="19108"/>
                    <a:pt x="661" y="10800"/>
                    <a:pt x="661" y="4154"/>
                  </a:cubicBezTo>
                  <a:cubicBezTo>
                    <a:pt x="661" y="-2492"/>
                    <a:pt x="5461" y="831"/>
                    <a:pt x="7861" y="831"/>
                  </a:cubicBezTo>
                  <a:cubicBezTo>
                    <a:pt x="11461" y="2493"/>
                    <a:pt x="17461" y="-2492"/>
                    <a:pt x="17461" y="9139"/>
                  </a:cubicBezTo>
                  <a:cubicBezTo>
                    <a:pt x="17461" y="19108"/>
                    <a:pt x="18661" y="19108"/>
                    <a:pt x="9061" y="1910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4" name="Shape 1183"/>
            <p:cNvSpPr/>
            <p:nvPr/>
          </p:nvSpPr>
          <p:spPr>
            <a:xfrm>
              <a:off x="1055889" y="1505193"/>
              <a:ext cx="147008" cy="97785"/>
            </a:xfrm>
            <a:custGeom>
              <a:avLst/>
              <a:gdLst/>
              <a:ahLst/>
              <a:cxnLst>
                <a:cxn ang="0">
                  <a:pos x="wd2" y="hd2"/>
                </a:cxn>
                <a:cxn ang="5400000">
                  <a:pos x="wd2" y="hd2"/>
                </a:cxn>
                <a:cxn ang="10800000">
                  <a:pos x="wd2" y="hd2"/>
                </a:cxn>
                <a:cxn ang="16200000">
                  <a:pos x="wd2" y="hd2"/>
                </a:cxn>
              </a:cxnLst>
              <a:rect l="0" t="0" r="r" b="b"/>
              <a:pathLst>
                <a:path w="18929" h="18277" extrusionOk="0">
                  <a:moveTo>
                    <a:pt x="9295" y="0"/>
                  </a:moveTo>
                  <a:cubicBezTo>
                    <a:pt x="11569" y="3323"/>
                    <a:pt x="17253" y="-3323"/>
                    <a:pt x="18390" y="4985"/>
                  </a:cubicBezTo>
                  <a:cubicBezTo>
                    <a:pt x="19527" y="16615"/>
                    <a:pt x="19527" y="16615"/>
                    <a:pt x="11569" y="18277"/>
                  </a:cubicBezTo>
                  <a:cubicBezTo>
                    <a:pt x="10432" y="18277"/>
                    <a:pt x="9295" y="18277"/>
                    <a:pt x="8159" y="18277"/>
                  </a:cubicBezTo>
                  <a:cubicBezTo>
                    <a:pt x="1338" y="18277"/>
                    <a:pt x="-2073" y="13292"/>
                    <a:pt x="1338" y="3323"/>
                  </a:cubicBezTo>
                  <a:cubicBezTo>
                    <a:pt x="2474" y="-1661"/>
                    <a:pt x="7022" y="1662"/>
                    <a:pt x="9295"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5" name="Shape 1184"/>
            <p:cNvSpPr/>
            <p:nvPr/>
          </p:nvSpPr>
          <p:spPr>
            <a:xfrm>
              <a:off x="2100696" y="2118632"/>
              <a:ext cx="140386" cy="96171"/>
            </a:xfrm>
            <a:custGeom>
              <a:avLst/>
              <a:gdLst/>
              <a:ahLst/>
              <a:cxnLst>
                <a:cxn ang="0">
                  <a:pos x="wd2" y="hd2"/>
                </a:cxn>
                <a:cxn ang="5400000">
                  <a:pos x="wd2" y="hd2"/>
                </a:cxn>
                <a:cxn ang="10800000">
                  <a:pos x="wd2" y="hd2"/>
                </a:cxn>
                <a:cxn ang="16200000">
                  <a:pos x="wd2" y="hd2"/>
                </a:cxn>
              </a:cxnLst>
              <a:rect l="0" t="0" r="r" b="b"/>
              <a:pathLst>
                <a:path w="20336" h="17975" extrusionOk="0">
                  <a:moveTo>
                    <a:pt x="7306" y="17354"/>
                  </a:moveTo>
                  <a:cubicBezTo>
                    <a:pt x="4764" y="15692"/>
                    <a:pt x="2223" y="20677"/>
                    <a:pt x="953" y="15692"/>
                  </a:cubicBezTo>
                  <a:cubicBezTo>
                    <a:pt x="-318" y="10708"/>
                    <a:pt x="-318" y="5723"/>
                    <a:pt x="953" y="739"/>
                  </a:cubicBezTo>
                  <a:cubicBezTo>
                    <a:pt x="953" y="-923"/>
                    <a:pt x="3494" y="739"/>
                    <a:pt x="4764" y="739"/>
                  </a:cubicBezTo>
                  <a:cubicBezTo>
                    <a:pt x="7306" y="739"/>
                    <a:pt x="11117" y="739"/>
                    <a:pt x="13658" y="739"/>
                  </a:cubicBezTo>
                  <a:cubicBezTo>
                    <a:pt x="18741" y="739"/>
                    <a:pt x="21282" y="739"/>
                    <a:pt x="20011" y="9046"/>
                  </a:cubicBezTo>
                  <a:cubicBezTo>
                    <a:pt x="20011" y="14031"/>
                    <a:pt x="20011" y="17354"/>
                    <a:pt x="14929" y="15692"/>
                  </a:cubicBezTo>
                  <a:cubicBezTo>
                    <a:pt x="12388" y="15692"/>
                    <a:pt x="9847" y="17354"/>
                    <a:pt x="7306" y="17354"/>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6" name="Shape 1185"/>
            <p:cNvSpPr/>
            <p:nvPr/>
          </p:nvSpPr>
          <p:spPr>
            <a:xfrm>
              <a:off x="1401395" y="1937530"/>
              <a:ext cx="128279" cy="116519"/>
            </a:xfrm>
            <a:custGeom>
              <a:avLst/>
              <a:gdLst/>
              <a:ahLst/>
              <a:cxnLst>
                <a:cxn ang="0">
                  <a:pos x="wd2" y="hd2"/>
                </a:cxn>
                <a:cxn ang="5400000">
                  <a:pos x="wd2" y="hd2"/>
                </a:cxn>
                <a:cxn ang="10800000">
                  <a:pos x="wd2" y="hd2"/>
                </a:cxn>
                <a:cxn ang="16200000">
                  <a:pos x="wd2" y="hd2"/>
                </a:cxn>
              </a:cxnLst>
              <a:rect l="0" t="0" r="r" b="b"/>
              <a:pathLst>
                <a:path w="20646" h="20458" extrusionOk="0">
                  <a:moveTo>
                    <a:pt x="0" y="20458"/>
                  </a:moveTo>
                  <a:cubicBezTo>
                    <a:pt x="2880" y="15829"/>
                    <a:pt x="0" y="11201"/>
                    <a:pt x="0" y="6572"/>
                  </a:cubicBezTo>
                  <a:cubicBezTo>
                    <a:pt x="0" y="1944"/>
                    <a:pt x="1440" y="-1142"/>
                    <a:pt x="5760" y="401"/>
                  </a:cubicBezTo>
                  <a:cubicBezTo>
                    <a:pt x="7200" y="1944"/>
                    <a:pt x="10080" y="1944"/>
                    <a:pt x="11520" y="1944"/>
                  </a:cubicBezTo>
                  <a:cubicBezTo>
                    <a:pt x="20160" y="3487"/>
                    <a:pt x="21600" y="3487"/>
                    <a:pt x="20160" y="14287"/>
                  </a:cubicBezTo>
                  <a:cubicBezTo>
                    <a:pt x="20160" y="17372"/>
                    <a:pt x="18720" y="20458"/>
                    <a:pt x="14400" y="20458"/>
                  </a:cubicBezTo>
                  <a:cubicBezTo>
                    <a:pt x="14400" y="20458"/>
                    <a:pt x="12960" y="20458"/>
                    <a:pt x="12960" y="20458"/>
                  </a:cubicBezTo>
                  <a:cubicBezTo>
                    <a:pt x="8640" y="20458"/>
                    <a:pt x="4320" y="20458"/>
                    <a:pt x="0" y="2045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7" name="Shape 1186"/>
            <p:cNvSpPr/>
            <p:nvPr/>
          </p:nvSpPr>
          <p:spPr>
            <a:xfrm>
              <a:off x="1218730" y="1511646"/>
              <a:ext cx="149115" cy="83877"/>
            </a:xfrm>
            <a:custGeom>
              <a:avLst/>
              <a:gdLst/>
              <a:ahLst/>
              <a:cxnLst>
                <a:cxn ang="0">
                  <a:pos x="wd2" y="hd2"/>
                </a:cxn>
                <a:cxn ang="5400000">
                  <a:pos x="wd2" y="hd2"/>
                </a:cxn>
                <a:cxn ang="10800000">
                  <a:pos x="wd2" y="hd2"/>
                </a:cxn>
                <a:cxn ang="16200000">
                  <a:pos x="wd2" y="hd2"/>
                </a:cxn>
              </a:cxnLst>
              <a:rect l="0" t="0" r="r" b="b"/>
              <a:pathLst>
                <a:path w="21600" h="20250" extrusionOk="0">
                  <a:moveTo>
                    <a:pt x="11435" y="20250"/>
                  </a:moveTo>
                  <a:cubicBezTo>
                    <a:pt x="10165" y="20250"/>
                    <a:pt x="8894" y="20250"/>
                    <a:pt x="7624" y="20250"/>
                  </a:cubicBezTo>
                  <a:cubicBezTo>
                    <a:pt x="3812" y="20250"/>
                    <a:pt x="0" y="20250"/>
                    <a:pt x="0" y="11610"/>
                  </a:cubicBezTo>
                  <a:cubicBezTo>
                    <a:pt x="1271" y="2970"/>
                    <a:pt x="2541" y="-1350"/>
                    <a:pt x="7624" y="810"/>
                  </a:cubicBezTo>
                  <a:cubicBezTo>
                    <a:pt x="10165" y="810"/>
                    <a:pt x="13976" y="810"/>
                    <a:pt x="16518" y="810"/>
                  </a:cubicBezTo>
                  <a:cubicBezTo>
                    <a:pt x="20329" y="-1350"/>
                    <a:pt x="21600" y="810"/>
                    <a:pt x="21600" y="7290"/>
                  </a:cubicBezTo>
                  <a:cubicBezTo>
                    <a:pt x="21600" y="20250"/>
                    <a:pt x="21600" y="20250"/>
                    <a:pt x="11435" y="2025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8" name="Shape 1187"/>
            <p:cNvSpPr/>
            <p:nvPr/>
          </p:nvSpPr>
          <p:spPr>
            <a:xfrm>
              <a:off x="629713" y="1795621"/>
              <a:ext cx="150007" cy="83218"/>
            </a:xfrm>
            <a:custGeom>
              <a:avLst/>
              <a:gdLst/>
              <a:ahLst/>
              <a:cxnLst>
                <a:cxn ang="0">
                  <a:pos x="wd2" y="hd2"/>
                </a:cxn>
                <a:cxn ang="5400000">
                  <a:pos x="wd2" y="hd2"/>
                </a:cxn>
                <a:cxn ang="10800000">
                  <a:pos x="wd2" y="hd2"/>
                </a:cxn>
                <a:cxn ang="16200000">
                  <a:pos x="wd2" y="hd2"/>
                </a:cxn>
              </a:cxnLst>
              <a:rect l="0" t="0" r="r" b="b"/>
              <a:pathLst>
                <a:path w="19315" h="18545" extrusionOk="0">
                  <a:moveTo>
                    <a:pt x="8794" y="18545"/>
                  </a:moveTo>
                  <a:cubicBezTo>
                    <a:pt x="836" y="18545"/>
                    <a:pt x="-1438" y="14618"/>
                    <a:pt x="836" y="6763"/>
                  </a:cubicBezTo>
                  <a:cubicBezTo>
                    <a:pt x="1973" y="2836"/>
                    <a:pt x="1973" y="2836"/>
                    <a:pt x="4246" y="872"/>
                  </a:cubicBezTo>
                  <a:cubicBezTo>
                    <a:pt x="7657" y="872"/>
                    <a:pt x="9930" y="-1091"/>
                    <a:pt x="13341" y="872"/>
                  </a:cubicBezTo>
                  <a:cubicBezTo>
                    <a:pt x="15615" y="872"/>
                    <a:pt x="19025" y="-3055"/>
                    <a:pt x="19025" y="6763"/>
                  </a:cubicBezTo>
                  <a:cubicBezTo>
                    <a:pt x="20162" y="14618"/>
                    <a:pt x="17888" y="18545"/>
                    <a:pt x="13341" y="18545"/>
                  </a:cubicBezTo>
                  <a:cubicBezTo>
                    <a:pt x="12204" y="18545"/>
                    <a:pt x="9930" y="18545"/>
                    <a:pt x="8794" y="18545"/>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9" name="Shape 1188"/>
            <p:cNvSpPr/>
            <p:nvPr/>
          </p:nvSpPr>
          <p:spPr>
            <a:xfrm>
              <a:off x="1393939" y="1503218"/>
              <a:ext cx="145568" cy="93054"/>
            </a:xfrm>
            <a:custGeom>
              <a:avLst/>
              <a:gdLst/>
              <a:ahLst/>
              <a:cxnLst>
                <a:cxn ang="0">
                  <a:pos x="wd2" y="hd2"/>
                </a:cxn>
                <a:cxn ang="5400000">
                  <a:pos x="wd2" y="hd2"/>
                </a:cxn>
                <a:cxn ang="10800000">
                  <a:pos x="wd2" y="hd2"/>
                </a:cxn>
                <a:cxn ang="16200000">
                  <a:pos x="wd2" y="hd2"/>
                </a:cxn>
              </a:cxnLst>
              <a:rect l="0" t="0" r="r" b="b"/>
              <a:pathLst>
                <a:path w="20082" h="17393" extrusionOk="0">
                  <a:moveTo>
                    <a:pt x="10800" y="369"/>
                  </a:moveTo>
                  <a:cubicBezTo>
                    <a:pt x="13200" y="3692"/>
                    <a:pt x="18000" y="-2954"/>
                    <a:pt x="19200" y="5354"/>
                  </a:cubicBezTo>
                  <a:cubicBezTo>
                    <a:pt x="21600" y="15323"/>
                    <a:pt x="19200" y="18646"/>
                    <a:pt x="10800" y="16984"/>
                  </a:cubicBezTo>
                  <a:cubicBezTo>
                    <a:pt x="9600" y="16984"/>
                    <a:pt x="8400" y="15323"/>
                    <a:pt x="6000" y="15323"/>
                  </a:cubicBezTo>
                  <a:cubicBezTo>
                    <a:pt x="1200" y="18646"/>
                    <a:pt x="1200" y="15323"/>
                    <a:pt x="0" y="10338"/>
                  </a:cubicBezTo>
                  <a:cubicBezTo>
                    <a:pt x="0" y="-2954"/>
                    <a:pt x="4800" y="369"/>
                    <a:pt x="10800" y="369"/>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0" name="Shape 1189"/>
            <p:cNvSpPr/>
            <p:nvPr/>
          </p:nvSpPr>
          <p:spPr>
            <a:xfrm>
              <a:off x="1777644" y="2266535"/>
              <a:ext cx="127012" cy="96393"/>
            </a:xfrm>
            <a:custGeom>
              <a:avLst/>
              <a:gdLst/>
              <a:ahLst/>
              <a:cxnLst>
                <a:cxn ang="0">
                  <a:pos x="wd2" y="hd2"/>
                </a:cxn>
                <a:cxn ang="5400000">
                  <a:pos x="wd2" y="hd2"/>
                </a:cxn>
                <a:cxn ang="10800000">
                  <a:pos x="wd2" y="hd2"/>
                </a:cxn>
                <a:cxn ang="16200000">
                  <a:pos x="wd2" y="hd2"/>
                </a:cxn>
              </a:cxnLst>
              <a:rect l="0" t="0" r="r" b="b"/>
              <a:pathLst>
                <a:path w="20442" h="19947" extrusionOk="0">
                  <a:moveTo>
                    <a:pt x="20442" y="19800"/>
                  </a:moveTo>
                  <a:cubicBezTo>
                    <a:pt x="16122" y="19800"/>
                    <a:pt x="11802" y="19800"/>
                    <a:pt x="7482" y="19800"/>
                  </a:cubicBezTo>
                  <a:cubicBezTo>
                    <a:pt x="3162" y="19800"/>
                    <a:pt x="-1158" y="21600"/>
                    <a:pt x="282" y="12600"/>
                  </a:cubicBezTo>
                  <a:cubicBezTo>
                    <a:pt x="1722" y="7200"/>
                    <a:pt x="282" y="0"/>
                    <a:pt x="7482" y="0"/>
                  </a:cubicBezTo>
                  <a:cubicBezTo>
                    <a:pt x="20442" y="1800"/>
                    <a:pt x="20442" y="0"/>
                    <a:pt x="20442" y="1980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1" name="Shape 1190"/>
            <p:cNvSpPr/>
            <p:nvPr/>
          </p:nvSpPr>
          <p:spPr>
            <a:xfrm>
              <a:off x="1561692" y="1512630"/>
              <a:ext cx="141660" cy="84632"/>
            </a:xfrm>
            <a:custGeom>
              <a:avLst/>
              <a:gdLst/>
              <a:ahLst/>
              <a:cxnLst>
                <a:cxn ang="0">
                  <a:pos x="wd2" y="hd2"/>
                </a:cxn>
                <a:cxn ang="5400000">
                  <a:pos x="wd2" y="hd2"/>
                </a:cxn>
                <a:cxn ang="10800000">
                  <a:pos x="wd2" y="hd2"/>
                </a:cxn>
                <a:cxn ang="16200000">
                  <a:pos x="wd2" y="hd2"/>
                </a:cxn>
              </a:cxnLst>
              <a:rect l="0" t="0" r="r" b="b"/>
              <a:pathLst>
                <a:path w="21600" h="15818" extrusionOk="0">
                  <a:moveTo>
                    <a:pt x="10800" y="15386"/>
                  </a:moveTo>
                  <a:cubicBezTo>
                    <a:pt x="9450" y="15386"/>
                    <a:pt x="8100" y="15386"/>
                    <a:pt x="6750" y="15386"/>
                  </a:cubicBezTo>
                  <a:cubicBezTo>
                    <a:pt x="1350" y="17048"/>
                    <a:pt x="0" y="13725"/>
                    <a:pt x="0" y="8740"/>
                  </a:cubicBezTo>
                  <a:cubicBezTo>
                    <a:pt x="0" y="3756"/>
                    <a:pt x="0" y="-1229"/>
                    <a:pt x="6750" y="433"/>
                  </a:cubicBezTo>
                  <a:cubicBezTo>
                    <a:pt x="9450" y="433"/>
                    <a:pt x="12150" y="433"/>
                    <a:pt x="13500" y="433"/>
                  </a:cubicBezTo>
                  <a:cubicBezTo>
                    <a:pt x="20250" y="-1229"/>
                    <a:pt x="20250" y="2094"/>
                    <a:pt x="21600" y="7079"/>
                  </a:cubicBezTo>
                  <a:cubicBezTo>
                    <a:pt x="21600" y="20371"/>
                    <a:pt x="14850" y="13725"/>
                    <a:pt x="10800" y="15386"/>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2" name="Shape 1191"/>
            <p:cNvSpPr/>
            <p:nvPr/>
          </p:nvSpPr>
          <p:spPr>
            <a:xfrm>
              <a:off x="1957186" y="2113693"/>
              <a:ext cx="129271" cy="102240"/>
            </a:xfrm>
            <a:custGeom>
              <a:avLst/>
              <a:gdLst/>
              <a:ahLst/>
              <a:cxnLst>
                <a:cxn ang="0">
                  <a:pos x="wd2" y="hd2"/>
                </a:cxn>
                <a:cxn ang="5400000">
                  <a:pos x="wd2" y="hd2"/>
                </a:cxn>
                <a:cxn ang="10800000">
                  <a:pos x="wd2" y="hd2"/>
                </a:cxn>
                <a:cxn ang="16200000">
                  <a:pos x="wd2" y="hd2"/>
                </a:cxn>
              </a:cxnLst>
              <a:rect l="0" t="0" r="r" b="b"/>
              <a:pathLst>
                <a:path w="18725" h="20427" extrusionOk="0">
                  <a:moveTo>
                    <a:pt x="17930" y="10800"/>
                  </a:moveTo>
                  <a:cubicBezTo>
                    <a:pt x="20471" y="19800"/>
                    <a:pt x="16659" y="21600"/>
                    <a:pt x="10306" y="19800"/>
                  </a:cubicBezTo>
                  <a:cubicBezTo>
                    <a:pt x="6495" y="18000"/>
                    <a:pt x="-1129" y="19800"/>
                    <a:pt x="142" y="7200"/>
                  </a:cubicBezTo>
                  <a:cubicBezTo>
                    <a:pt x="1412" y="1800"/>
                    <a:pt x="1412" y="0"/>
                    <a:pt x="5224" y="0"/>
                  </a:cubicBezTo>
                  <a:cubicBezTo>
                    <a:pt x="6495" y="0"/>
                    <a:pt x="9036" y="0"/>
                    <a:pt x="10306" y="0"/>
                  </a:cubicBezTo>
                  <a:cubicBezTo>
                    <a:pt x="17930" y="0"/>
                    <a:pt x="17930" y="0"/>
                    <a:pt x="17930" y="1080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3" name="Shape 1192"/>
            <p:cNvSpPr/>
            <p:nvPr/>
          </p:nvSpPr>
          <p:spPr>
            <a:xfrm>
              <a:off x="600117" y="1503631"/>
              <a:ext cx="123841" cy="102374"/>
            </a:xfrm>
            <a:custGeom>
              <a:avLst/>
              <a:gdLst/>
              <a:ahLst/>
              <a:cxnLst>
                <a:cxn ang="0">
                  <a:pos x="wd2" y="hd2"/>
                </a:cxn>
                <a:cxn ang="5400000">
                  <a:pos x="wd2" y="hd2"/>
                </a:cxn>
                <a:cxn ang="10800000">
                  <a:pos x="wd2" y="hd2"/>
                </a:cxn>
                <a:cxn ang="16200000">
                  <a:pos x="wd2" y="hd2"/>
                </a:cxn>
              </a:cxnLst>
              <a:rect l="0" t="0" r="r" b="b"/>
              <a:pathLst>
                <a:path w="19393" h="16477" extrusionOk="0">
                  <a:moveTo>
                    <a:pt x="8249" y="16110"/>
                  </a:moveTo>
                  <a:cubicBezTo>
                    <a:pt x="2849" y="17550"/>
                    <a:pt x="149" y="14670"/>
                    <a:pt x="149" y="8910"/>
                  </a:cubicBezTo>
                  <a:cubicBezTo>
                    <a:pt x="-1201" y="-2610"/>
                    <a:pt x="6899" y="1710"/>
                    <a:pt x="12299" y="270"/>
                  </a:cubicBezTo>
                  <a:cubicBezTo>
                    <a:pt x="17699" y="-1170"/>
                    <a:pt x="20399" y="3150"/>
                    <a:pt x="19049" y="13230"/>
                  </a:cubicBezTo>
                  <a:cubicBezTo>
                    <a:pt x="19049" y="18990"/>
                    <a:pt x="10949" y="13230"/>
                    <a:pt x="8249" y="1611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4" name="Shape 1193"/>
            <p:cNvSpPr/>
            <p:nvPr/>
          </p:nvSpPr>
          <p:spPr>
            <a:xfrm>
              <a:off x="1832316" y="1945940"/>
              <a:ext cx="127214" cy="100653"/>
            </a:xfrm>
            <a:custGeom>
              <a:avLst/>
              <a:gdLst/>
              <a:ahLst/>
              <a:cxnLst>
                <a:cxn ang="0">
                  <a:pos x="wd2" y="hd2"/>
                </a:cxn>
                <a:cxn ang="5400000">
                  <a:pos x="wd2" y="hd2"/>
                </a:cxn>
                <a:cxn ang="10800000">
                  <a:pos x="wd2" y="hd2"/>
                </a:cxn>
                <a:cxn ang="16200000">
                  <a:pos x="wd2" y="hd2"/>
                </a:cxn>
              </a:cxnLst>
              <a:rect l="0" t="0" r="r" b="b"/>
              <a:pathLst>
                <a:path w="19397" h="21600" extrusionOk="0">
                  <a:moveTo>
                    <a:pt x="9893" y="21600"/>
                  </a:moveTo>
                  <a:cubicBezTo>
                    <a:pt x="443" y="21600"/>
                    <a:pt x="-907" y="15709"/>
                    <a:pt x="443" y="3927"/>
                  </a:cubicBezTo>
                  <a:cubicBezTo>
                    <a:pt x="1793" y="1964"/>
                    <a:pt x="3143" y="1964"/>
                    <a:pt x="4493" y="1964"/>
                  </a:cubicBezTo>
                  <a:cubicBezTo>
                    <a:pt x="7193" y="1964"/>
                    <a:pt x="11243" y="1964"/>
                    <a:pt x="13943" y="0"/>
                  </a:cubicBezTo>
                  <a:cubicBezTo>
                    <a:pt x="16643" y="0"/>
                    <a:pt x="17993" y="0"/>
                    <a:pt x="19343" y="5891"/>
                  </a:cubicBezTo>
                  <a:cubicBezTo>
                    <a:pt x="19343" y="21600"/>
                    <a:pt x="20693" y="21600"/>
                    <a:pt x="9893" y="2160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5" name="Shape 1194"/>
            <p:cNvSpPr/>
            <p:nvPr/>
          </p:nvSpPr>
          <p:spPr>
            <a:xfrm>
              <a:off x="2020218" y="1497473"/>
              <a:ext cx="130476" cy="106630"/>
            </a:xfrm>
            <a:custGeom>
              <a:avLst/>
              <a:gdLst/>
              <a:ahLst/>
              <a:cxnLst>
                <a:cxn ang="0">
                  <a:pos x="wd2" y="hd2"/>
                </a:cxn>
                <a:cxn ang="5400000">
                  <a:pos x="wd2" y="hd2"/>
                </a:cxn>
                <a:cxn ang="10800000">
                  <a:pos x="wd2" y="hd2"/>
                </a:cxn>
                <a:cxn ang="16200000">
                  <a:pos x="wd2" y="hd2"/>
                </a:cxn>
              </a:cxnLst>
              <a:rect l="0" t="0" r="r" b="b"/>
              <a:pathLst>
                <a:path w="21600" h="18171" extrusionOk="0">
                  <a:moveTo>
                    <a:pt x="0" y="1372"/>
                  </a:moveTo>
                  <a:cubicBezTo>
                    <a:pt x="2880" y="1372"/>
                    <a:pt x="7200" y="1372"/>
                    <a:pt x="11520" y="1372"/>
                  </a:cubicBezTo>
                  <a:cubicBezTo>
                    <a:pt x="14400" y="1372"/>
                    <a:pt x="18720" y="-1714"/>
                    <a:pt x="20160" y="1372"/>
                  </a:cubicBezTo>
                  <a:cubicBezTo>
                    <a:pt x="21600" y="6000"/>
                    <a:pt x="21600" y="10629"/>
                    <a:pt x="21600" y="16800"/>
                  </a:cubicBezTo>
                  <a:cubicBezTo>
                    <a:pt x="21600" y="16800"/>
                    <a:pt x="20160" y="16800"/>
                    <a:pt x="20160" y="16800"/>
                  </a:cubicBezTo>
                  <a:cubicBezTo>
                    <a:pt x="14400" y="19886"/>
                    <a:pt x="10080" y="16800"/>
                    <a:pt x="4320" y="16800"/>
                  </a:cubicBezTo>
                  <a:cubicBezTo>
                    <a:pt x="0" y="16800"/>
                    <a:pt x="1440" y="13715"/>
                    <a:pt x="1440" y="10629"/>
                  </a:cubicBezTo>
                  <a:cubicBezTo>
                    <a:pt x="0" y="7543"/>
                    <a:pt x="0" y="6000"/>
                    <a:pt x="0" y="137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6" name="Shape 1195"/>
            <p:cNvSpPr/>
            <p:nvPr/>
          </p:nvSpPr>
          <p:spPr>
            <a:xfrm>
              <a:off x="1684712" y="1945940"/>
              <a:ext cx="123020" cy="106675"/>
            </a:xfrm>
            <a:custGeom>
              <a:avLst/>
              <a:gdLst/>
              <a:ahLst/>
              <a:cxnLst>
                <a:cxn ang="0">
                  <a:pos x="wd2" y="hd2"/>
                </a:cxn>
                <a:cxn ang="5400000">
                  <a:pos x="wd2" y="hd2"/>
                </a:cxn>
                <a:cxn ang="10800000">
                  <a:pos x="wd2" y="hd2"/>
                </a:cxn>
                <a:cxn ang="16200000">
                  <a:pos x="wd2" y="hd2"/>
                </a:cxn>
              </a:cxnLst>
              <a:rect l="0" t="0" r="r" b="b"/>
              <a:pathLst>
                <a:path w="21600" h="19938" extrusionOk="0">
                  <a:moveTo>
                    <a:pt x="10800" y="19938"/>
                  </a:moveTo>
                  <a:cubicBezTo>
                    <a:pt x="7714" y="18277"/>
                    <a:pt x="3086" y="21600"/>
                    <a:pt x="1543" y="18277"/>
                  </a:cubicBezTo>
                  <a:cubicBezTo>
                    <a:pt x="0" y="13292"/>
                    <a:pt x="0" y="8308"/>
                    <a:pt x="0" y="1662"/>
                  </a:cubicBezTo>
                  <a:cubicBezTo>
                    <a:pt x="0" y="0"/>
                    <a:pt x="3086" y="0"/>
                    <a:pt x="4629" y="0"/>
                  </a:cubicBezTo>
                  <a:cubicBezTo>
                    <a:pt x="7714" y="1662"/>
                    <a:pt x="12343" y="1662"/>
                    <a:pt x="15429" y="1662"/>
                  </a:cubicBezTo>
                  <a:cubicBezTo>
                    <a:pt x="20057" y="0"/>
                    <a:pt x="21600" y="3323"/>
                    <a:pt x="21600" y="8308"/>
                  </a:cubicBezTo>
                  <a:cubicBezTo>
                    <a:pt x="21600" y="19938"/>
                    <a:pt x="21600" y="19938"/>
                    <a:pt x="10800" y="1993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7" name="Shape 1196"/>
            <p:cNvSpPr/>
            <p:nvPr/>
          </p:nvSpPr>
          <p:spPr>
            <a:xfrm>
              <a:off x="2091048" y="1802645"/>
              <a:ext cx="123020" cy="96456"/>
            </a:xfrm>
            <a:custGeom>
              <a:avLst/>
              <a:gdLst/>
              <a:ahLst/>
              <a:cxnLst>
                <a:cxn ang="0">
                  <a:pos x="wd2" y="hd2"/>
                </a:cxn>
                <a:cxn ang="5400000">
                  <a:pos x="wd2" y="hd2"/>
                </a:cxn>
                <a:cxn ang="10800000">
                  <a:pos x="wd2" y="hd2"/>
                </a:cxn>
                <a:cxn ang="16200000">
                  <a:pos x="wd2" y="hd2"/>
                </a:cxn>
              </a:cxnLst>
              <a:rect l="0" t="0" r="r" b="b"/>
              <a:pathLst>
                <a:path w="21600" h="16936" extrusionOk="0">
                  <a:moveTo>
                    <a:pt x="12343" y="521"/>
                  </a:moveTo>
                  <a:cubicBezTo>
                    <a:pt x="18514" y="-1022"/>
                    <a:pt x="21600" y="521"/>
                    <a:pt x="21600" y="9778"/>
                  </a:cubicBezTo>
                  <a:cubicBezTo>
                    <a:pt x="21600" y="20578"/>
                    <a:pt x="13886" y="15949"/>
                    <a:pt x="7714" y="15949"/>
                  </a:cubicBezTo>
                  <a:cubicBezTo>
                    <a:pt x="6171" y="15949"/>
                    <a:pt x="0" y="19035"/>
                    <a:pt x="0" y="12864"/>
                  </a:cubicBezTo>
                  <a:cubicBezTo>
                    <a:pt x="0" y="2064"/>
                    <a:pt x="1543" y="521"/>
                    <a:pt x="12343" y="521"/>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8" name="Shape 1197"/>
            <p:cNvSpPr/>
            <p:nvPr/>
          </p:nvSpPr>
          <p:spPr>
            <a:xfrm>
              <a:off x="2325903" y="1666352"/>
              <a:ext cx="152843" cy="82783"/>
            </a:xfrm>
            <a:custGeom>
              <a:avLst/>
              <a:gdLst/>
              <a:ahLst/>
              <a:cxnLst>
                <a:cxn ang="0">
                  <a:pos x="wd2" y="hd2"/>
                </a:cxn>
                <a:cxn ang="5400000">
                  <a:pos x="wd2" y="hd2"/>
                </a:cxn>
                <a:cxn ang="10800000">
                  <a:pos x="wd2" y="hd2"/>
                </a:cxn>
                <a:cxn ang="16200000">
                  <a:pos x="wd2" y="hd2"/>
                </a:cxn>
              </a:cxnLst>
              <a:rect l="0" t="0" r="r" b="b"/>
              <a:pathLst>
                <a:path w="21600" h="18448" extrusionOk="0">
                  <a:moveTo>
                    <a:pt x="10165" y="17673"/>
                  </a:moveTo>
                  <a:cubicBezTo>
                    <a:pt x="8894" y="17673"/>
                    <a:pt x="7624" y="17673"/>
                    <a:pt x="6353" y="17673"/>
                  </a:cubicBezTo>
                  <a:cubicBezTo>
                    <a:pt x="2541" y="19636"/>
                    <a:pt x="0" y="17673"/>
                    <a:pt x="0" y="9818"/>
                  </a:cubicBezTo>
                  <a:cubicBezTo>
                    <a:pt x="1271" y="3927"/>
                    <a:pt x="1271" y="0"/>
                    <a:pt x="6353" y="1964"/>
                  </a:cubicBezTo>
                  <a:cubicBezTo>
                    <a:pt x="8894" y="1964"/>
                    <a:pt x="10165" y="1964"/>
                    <a:pt x="12706" y="0"/>
                  </a:cubicBezTo>
                  <a:cubicBezTo>
                    <a:pt x="19059" y="0"/>
                    <a:pt x="21600" y="3927"/>
                    <a:pt x="21600" y="11782"/>
                  </a:cubicBezTo>
                  <a:cubicBezTo>
                    <a:pt x="21600" y="21600"/>
                    <a:pt x="16518" y="17673"/>
                    <a:pt x="13976" y="17673"/>
                  </a:cubicBezTo>
                  <a:cubicBezTo>
                    <a:pt x="12706" y="17673"/>
                    <a:pt x="11435" y="17673"/>
                    <a:pt x="10165" y="1767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9" name="Shape 1198"/>
            <p:cNvSpPr/>
            <p:nvPr/>
          </p:nvSpPr>
          <p:spPr>
            <a:xfrm>
              <a:off x="1593321" y="1653273"/>
              <a:ext cx="131293" cy="94434"/>
            </a:xfrm>
            <a:custGeom>
              <a:avLst/>
              <a:gdLst/>
              <a:ahLst/>
              <a:cxnLst>
                <a:cxn ang="0">
                  <a:pos x="wd2" y="hd2"/>
                </a:cxn>
                <a:cxn ang="5400000">
                  <a:pos x="wd2" y="hd2"/>
                </a:cxn>
                <a:cxn ang="10800000">
                  <a:pos x="wd2" y="hd2"/>
                </a:cxn>
                <a:cxn ang="16200000">
                  <a:pos x="wd2" y="hd2"/>
                </a:cxn>
              </a:cxnLst>
              <a:rect l="0" t="0" r="r" b="b"/>
              <a:pathLst>
                <a:path w="20019" h="19542" extrusionOk="0">
                  <a:moveTo>
                    <a:pt x="9956" y="18649"/>
                  </a:moveTo>
                  <a:cubicBezTo>
                    <a:pt x="5906" y="20449"/>
                    <a:pt x="1856" y="20449"/>
                    <a:pt x="506" y="9649"/>
                  </a:cubicBezTo>
                  <a:cubicBezTo>
                    <a:pt x="-844" y="2449"/>
                    <a:pt x="506" y="649"/>
                    <a:pt x="4556" y="2449"/>
                  </a:cubicBezTo>
                  <a:cubicBezTo>
                    <a:pt x="7256" y="2449"/>
                    <a:pt x="9956" y="2449"/>
                    <a:pt x="12656" y="649"/>
                  </a:cubicBezTo>
                  <a:cubicBezTo>
                    <a:pt x="18056" y="-1151"/>
                    <a:pt x="19406" y="649"/>
                    <a:pt x="19406" y="7849"/>
                  </a:cubicBezTo>
                  <a:cubicBezTo>
                    <a:pt x="20756" y="18649"/>
                    <a:pt x="20756" y="18649"/>
                    <a:pt x="9956" y="18649"/>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0" name="Shape 1199"/>
            <p:cNvSpPr/>
            <p:nvPr/>
          </p:nvSpPr>
          <p:spPr>
            <a:xfrm>
              <a:off x="1259736" y="2115987"/>
              <a:ext cx="123020" cy="94631"/>
            </a:xfrm>
            <a:custGeom>
              <a:avLst/>
              <a:gdLst/>
              <a:ahLst/>
              <a:cxnLst>
                <a:cxn ang="0">
                  <a:pos x="wd2" y="hd2"/>
                </a:cxn>
                <a:cxn ang="5400000">
                  <a:pos x="wd2" y="hd2"/>
                </a:cxn>
                <a:cxn ang="10800000">
                  <a:pos x="wd2" y="hd2"/>
                </a:cxn>
                <a:cxn ang="16200000">
                  <a:pos x="wd2" y="hd2"/>
                </a:cxn>
              </a:cxnLst>
              <a:rect l="0" t="0" r="r" b="b"/>
              <a:pathLst>
                <a:path w="21600" h="18277" extrusionOk="0">
                  <a:moveTo>
                    <a:pt x="10800" y="0"/>
                  </a:moveTo>
                  <a:cubicBezTo>
                    <a:pt x="13886" y="1662"/>
                    <a:pt x="21600" y="-3323"/>
                    <a:pt x="21600" y="8308"/>
                  </a:cubicBezTo>
                  <a:cubicBezTo>
                    <a:pt x="20057" y="16615"/>
                    <a:pt x="18514" y="18277"/>
                    <a:pt x="10800" y="18277"/>
                  </a:cubicBezTo>
                  <a:cubicBezTo>
                    <a:pt x="4629" y="18277"/>
                    <a:pt x="0" y="18277"/>
                    <a:pt x="0" y="8308"/>
                  </a:cubicBezTo>
                  <a:cubicBezTo>
                    <a:pt x="1543" y="-1661"/>
                    <a:pt x="6171" y="1662"/>
                    <a:pt x="10800"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1" name="Shape 1200"/>
            <p:cNvSpPr/>
            <p:nvPr/>
          </p:nvSpPr>
          <p:spPr>
            <a:xfrm>
              <a:off x="1550509" y="1945940"/>
              <a:ext cx="115747" cy="108641"/>
            </a:xfrm>
            <a:custGeom>
              <a:avLst/>
              <a:gdLst/>
              <a:ahLst/>
              <a:cxnLst>
                <a:cxn ang="0">
                  <a:pos x="wd2" y="hd2"/>
                </a:cxn>
                <a:cxn ang="5400000">
                  <a:pos x="wd2" y="hd2"/>
                </a:cxn>
                <a:cxn ang="10800000">
                  <a:pos x="wd2" y="hd2"/>
                </a:cxn>
                <a:cxn ang="16200000">
                  <a:pos x="wd2" y="hd2"/>
                </a:cxn>
              </a:cxnLst>
              <a:rect l="0" t="0" r="r" b="b"/>
              <a:pathLst>
                <a:path w="17649" h="18514" extrusionOk="0">
                  <a:moveTo>
                    <a:pt x="17550" y="9257"/>
                  </a:moveTo>
                  <a:cubicBezTo>
                    <a:pt x="16200" y="12343"/>
                    <a:pt x="20250" y="18514"/>
                    <a:pt x="13500" y="18514"/>
                  </a:cubicBezTo>
                  <a:cubicBezTo>
                    <a:pt x="8100" y="16971"/>
                    <a:pt x="0" y="21600"/>
                    <a:pt x="0" y="10800"/>
                  </a:cubicBezTo>
                  <a:cubicBezTo>
                    <a:pt x="0" y="1543"/>
                    <a:pt x="1350" y="0"/>
                    <a:pt x="13500" y="0"/>
                  </a:cubicBezTo>
                  <a:cubicBezTo>
                    <a:pt x="21600" y="0"/>
                    <a:pt x="14850" y="6171"/>
                    <a:pt x="17550" y="9257"/>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2" name="Shape 1201"/>
            <p:cNvSpPr/>
            <p:nvPr/>
          </p:nvSpPr>
          <p:spPr>
            <a:xfrm>
              <a:off x="2142044" y="1945589"/>
              <a:ext cx="142853" cy="89821"/>
            </a:xfrm>
            <a:custGeom>
              <a:avLst/>
              <a:gdLst/>
              <a:ahLst/>
              <a:cxnLst>
                <a:cxn ang="0">
                  <a:pos x="wd2" y="hd2"/>
                </a:cxn>
                <a:cxn ang="5400000">
                  <a:pos x="wd2" y="hd2"/>
                </a:cxn>
                <a:cxn ang="10800000">
                  <a:pos x="wd2" y="hd2"/>
                </a:cxn>
                <a:cxn ang="16200000">
                  <a:pos x="wd2" y="hd2"/>
                </a:cxn>
              </a:cxnLst>
              <a:rect l="0" t="0" r="r" b="b"/>
              <a:pathLst>
                <a:path w="20188" h="20017" extrusionOk="0">
                  <a:moveTo>
                    <a:pt x="13835" y="381"/>
                  </a:moveTo>
                  <a:cubicBezTo>
                    <a:pt x="18917" y="-1583"/>
                    <a:pt x="18917" y="4308"/>
                    <a:pt x="20188" y="12162"/>
                  </a:cubicBezTo>
                  <a:cubicBezTo>
                    <a:pt x="20188" y="20017"/>
                    <a:pt x="16376" y="18053"/>
                    <a:pt x="12564" y="18053"/>
                  </a:cubicBezTo>
                  <a:cubicBezTo>
                    <a:pt x="10023" y="20017"/>
                    <a:pt x="7482" y="20017"/>
                    <a:pt x="4941" y="20017"/>
                  </a:cubicBezTo>
                  <a:cubicBezTo>
                    <a:pt x="3670" y="20017"/>
                    <a:pt x="1129" y="20017"/>
                    <a:pt x="1129" y="16090"/>
                  </a:cubicBezTo>
                  <a:cubicBezTo>
                    <a:pt x="1129" y="12162"/>
                    <a:pt x="-1412" y="6272"/>
                    <a:pt x="1129" y="2344"/>
                  </a:cubicBezTo>
                  <a:cubicBezTo>
                    <a:pt x="2400" y="381"/>
                    <a:pt x="6212" y="2344"/>
                    <a:pt x="8753" y="2344"/>
                  </a:cubicBezTo>
                  <a:cubicBezTo>
                    <a:pt x="10023" y="381"/>
                    <a:pt x="11294" y="381"/>
                    <a:pt x="13835" y="381"/>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3" name="Shape 1202"/>
            <p:cNvSpPr/>
            <p:nvPr/>
          </p:nvSpPr>
          <p:spPr>
            <a:xfrm>
              <a:off x="2231760" y="1799247"/>
              <a:ext cx="123966" cy="99286"/>
            </a:xfrm>
            <a:custGeom>
              <a:avLst/>
              <a:gdLst/>
              <a:ahLst/>
              <a:cxnLst>
                <a:cxn ang="0">
                  <a:pos x="wd2" y="hd2"/>
                </a:cxn>
                <a:cxn ang="5400000">
                  <a:pos x="wd2" y="hd2"/>
                </a:cxn>
                <a:cxn ang="10800000">
                  <a:pos x="wd2" y="hd2"/>
                </a:cxn>
                <a:cxn ang="16200000">
                  <a:pos x="wd2" y="hd2"/>
                </a:cxn>
              </a:cxnLst>
              <a:rect l="0" t="0" r="r" b="b"/>
              <a:pathLst>
                <a:path w="19952" h="18558" extrusionOk="0">
                  <a:moveTo>
                    <a:pt x="19952" y="18092"/>
                  </a:moveTo>
                  <a:cubicBezTo>
                    <a:pt x="14192" y="19754"/>
                    <a:pt x="8432" y="16431"/>
                    <a:pt x="2672" y="16431"/>
                  </a:cubicBezTo>
                  <a:cubicBezTo>
                    <a:pt x="1232" y="16431"/>
                    <a:pt x="-1648" y="3139"/>
                    <a:pt x="1232" y="1477"/>
                  </a:cubicBezTo>
                  <a:cubicBezTo>
                    <a:pt x="5552" y="-1846"/>
                    <a:pt x="11312" y="1477"/>
                    <a:pt x="15632" y="1477"/>
                  </a:cubicBezTo>
                  <a:cubicBezTo>
                    <a:pt x="19952" y="1477"/>
                    <a:pt x="18512" y="4800"/>
                    <a:pt x="18512" y="8123"/>
                  </a:cubicBezTo>
                  <a:cubicBezTo>
                    <a:pt x="18512" y="11446"/>
                    <a:pt x="19952" y="14769"/>
                    <a:pt x="19952" y="1809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4" name="Shape 1203"/>
            <p:cNvSpPr/>
            <p:nvPr/>
          </p:nvSpPr>
          <p:spPr>
            <a:xfrm>
              <a:off x="1514250" y="2112203"/>
              <a:ext cx="125729" cy="95941"/>
            </a:xfrm>
            <a:custGeom>
              <a:avLst/>
              <a:gdLst/>
              <a:ahLst/>
              <a:cxnLst>
                <a:cxn ang="0">
                  <a:pos x="wd2" y="hd2"/>
                </a:cxn>
                <a:cxn ang="5400000">
                  <a:pos x="wd2" y="hd2"/>
                </a:cxn>
                <a:cxn ang="10800000">
                  <a:pos x="wd2" y="hd2"/>
                </a:cxn>
                <a:cxn ang="16200000">
                  <a:pos x="wd2" y="hd2"/>
                </a:cxn>
              </a:cxnLst>
              <a:rect l="0" t="0" r="r" b="b"/>
              <a:pathLst>
                <a:path w="20814" h="15442" extrusionOk="0">
                  <a:moveTo>
                    <a:pt x="10734" y="360"/>
                  </a:moveTo>
                  <a:cubicBezTo>
                    <a:pt x="13614" y="1800"/>
                    <a:pt x="20814" y="-3960"/>
                    <a:pt x="20814" y="6120"/>
                  </a:cubicBezTo>
                  <a:cubicBezTo>
                    <a:pt x="20814" y="16200"/>
                    <a:pt x="20814" y="16200"/>
                    <a:pt x="10734" y="14760"/>
                  </a:cubicBezTo>
                  <a:cubicBezTo>
                    <a:pt x="7854" y="13320"/>
                    <a:pt x="2094" y="17640"/>
                    <a:pt x="654" y="10440"/>
                  </a:cubicBezTo>
                  <a:cubicBezTo>
                    <a:pt x="-786" y="360"/>
                    <a:pt x="-786" y="360"/>
                    <a:pt x="10734" y="36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5" name="Shape 1204"/>
            <p:cNvSpPr/>
            <p:nvPr/>
          </p:nvSpPr>
          <p:spPr>
            <a:xfrm>
              <a:off x="2339128" y="1496305"/>
              <a:ext cx="138529" cy="106675"/>
            </a:xfrm>
            <a:custGeom>
              <a:avLst/>
              <a:gdLst/>
              <a:ahLst/>
              <a:cxnLst>
                <a:cxn ang="0">
                  <a:pos x="wd2" y="hd2"/>
                </a:cxn>
                <a:cxn ang="5400000">
                  <a:pos x="wd2" y="hd2"/>
                </a:cxn>
                <a:cxn ang="10800000">
                  <a:pos x="wd2" y="hd2"/>
                </a:cxn>
                <a:cxn ang="16200000">
                  <a:pos x="wd2" y="hd2"/>
                </a:cxn>
              </a:cxnLst>
              <a:rect l="0" t="0" r="r" b="b"/>
              <a:pathLst>
                <a:path w="18666" h="19938" extrusionOk="0">
                  <a:moveTo>
                    <a:pt x="11418" y="19938"/>
                  </a:moveTo>
                  <a:cubicBezTo>
                    <a:pt x="3018" y="19938"/>
                    <a:pt x="-1782" y="13292"/>
                    <a:pt x="618" y="3323"/>
                  </a:cubicBezTo>
                  <a:cubicBezTo>
                    <a:pt x="1818" y="-1662"/>
                    <a:pt x="5418" y="0"/>
                    <a:pt x="7818" y="1661"/>
                  </a:cubicBezTo>
                  <a:cubicBezTo>
                    <a:pt x="11418" y="3323"/>
                    <a:pt x="13818" y="8307"/>
                    <a:pt x="17418" y="11630"/>
                  </a:cubicBezTo>
                  <a:cubicBezTo>
                    <a:pt x="19818" y="13292"/>
                    <a:pt x="18618" y="18276"/>
                    <a:pt x="15018" y="19938"/>
                  </a:cubicBezTo>
                  <a:cubicBezTo>
                    <a:pt x="13818" y="19938"/>
                    <a:pt x="11418" y="19938"/>
                    <a:pt x="11418" y="1993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6" name="Shape 1205"/>
            <p:cNvSpPr/>
            <p:nvPr/>
          </p:nvSpPr>
          <p:spPr>
            <a:xfrm>
              <a:off x="1285484" y="1666352"/>
              <a:ext cx="134977" cy="77167"/>
            </a:xfrm>
            <a:custGeom>
              <a:avLst/>
              <a:gdLst/>
              <a:ahLst/>
              <a:cxnLst>
                <a:cxn ang="0">
                  <a:pos x="wd2" y="hd2"/>
                </a:cxn>
                <a:cxn ang="5400000">
                  <a:pos x="wd2" y="hd2"/>
                </a:cxn>
                <a:cxn ang="10800000">
                  <a:pos x="wd2" y="hd2"/>
                </a:cxn>
                <a:cxn ang="16200000">
                  <a:pos x="wd2" y="hd2"/>
                </a:cxn>
              </a:cxnLst>
              <a:rect l="0" t="0" r="r" b="b"/>
              <a:pathLst>
                <a:path w="19552" h="19440" extrusionOk="0">
                  <a:moveTo>
                    <a:pt x="10405" y="19440"/>
                  </a:moveTo>
                  <a:cubicBezTo>
                    <a:pt x="2782" y="19440"/>
                    <a:pt x="-1030" y="15120"/>
                    <a:pt x="241" y="4320"/>
                  </a:cubicBezTo>
                  <a:cubicBezTo>
                    <a:pt x="241" y="0"/>
                    <a:pt x="1511" y="0"/>
                    <a:pt x="2782" y="0"/>
                  </a:cubicBezTo>
                  <a:cubicBezTo>
                    <a:pt x="6594" y="2160"/>
                    <a:pt x="10405" y="0"/>
                    <a:pt x="14217" y="0"/>
                  </a:cubicBezTo>
                  <a:cubicBezTo>
                    <a:pt x="20570" y="0"/>
                    <a:pt x="18029" y="8640"/>
                    <a:pt x="19299" y="12960"/>
                  </a:cubicBezTo>
                  <a:cubicBezTo>
                    <a:pt x="20570" y="21600"/>
                    <a:pt x="16758" y="17280"/>
                    <a:pt x="14217" y="19440"/>
                  </a:cubicBezTo>
                  <a:cubicBezTo>
                    <a:pt x="12946" y="19440"/>
                    <a:pt x="10405" y="19440"/>
                    <a:pt x="10405" y="1944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7" name="Shape 1206"/>
            <p:cNvSpPr/>
            <p:nvPr/>
          </p:nvSpPr>
          <p:spPr>
            <a:xfrm>
              <a:off x="1729446" y="1511684"/>
              <a:ext cx="123162" cy="93469"/>
            </a:xfrm>
            <a:custGeom>
              <a:avLst/>
              <a:gdLst/>
              <a:ahLst/>
              <a:cxnLst>
                <a:cxn ang="0">
                  <a:pos x="wd2" y="hd2"/>
                </a:cxn>
                <a:cxn ang="5400000">
                  <a:pos x="wd2" y="hd2"/>
                </a:cxn>
                <a:cxn ang="10800000">
                  <a:pos x="wd2" y="hd2"/>
                </a:cxn>
                <a:cxn ang="16200000">
                  <a:pos x="wd2" y="hd2"/>
                </a:cxn>
              </a:cxnLst>
              <a:rect l="0" t="0" r="r" b="b"/>
              <a:pathLst>
                <a:path w="20389" h="18675" extrusionOk="0">
                  <a:moveTo>
                    <a:pt x="11520" y="18675"/>
                  </a:moveTo>
                  <a:cubicBezTo>
                    <a:pt x="1440" y="18675"/>
                    <a:pt x="0" y="16875"/>
                    <a:pt x="0" y="6075"/>
                  </a:cubicBezTo>
                  <a:cubicBezTo>
                    <a:pt x="0" y="675"/>
                    <a:pt x="1440" y="-1125"/>
                    <a:pt x="5760" y="675"/>
                  </a:cubicBezTo>
                  <a:cubicBezTo>
                    <a:pt x="8640" y="675"/>
                    <a:pt x="11520" y="2475"/>
                    <a:pt x="14400" y="675"/>
                  </a:cubicBezTo>
                  <a:cubicBezTo>
                    <a:pt x="21600" y="675"/>
                    <a:pt x="18720" y="9675"/>
                    <a:pt x="20160" y="13275"/>
                  </a:cubicBezTo>
                  <a:cubicBezTo>
                    <a:pt x="21600" y="20475"/>
                    <a:pt x="15840" y="16875"/>
                    <a:pt x="14400" y="18675"/>
                  </a:cubicBezTo>
                  <a:cubicBezTo>
                    <a:pt x="12960" y="18675"/>
                    <a:pt x="12960" y="18675"/>
                    <a:pt x="11520" y="18675"/>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8" name="Shape 1207"/>
            <p:cNvSpPr/>
            <p:nvPr/>
          </p:nvSpPr>
          <p:spPr>
            <a:xfrm>
              <a:off x="1266820" y="1945940"/>
              <a:ext cx="108133" cy="105721"/>
            </a:xfrm>
            <a:custGeom>
              <a:avLst/>
              <a:gdLst/>
              <a:ahLst/>
              <a:cxnLst>
                <a:cxn ang="0">
                  <a:pos x="wd2" y="hd2"/>
                </a:cxn>
                <a:cxn ang="5400000">
                  <a:pos x="wd2" y="hd2"/>
                </a:cxn>
                <a:cxn ang="10800000">
                  <a:pos x="wd2" y="hd2"/>
                </a:cxn>
                <a:cxn ang="16200000">
                  <a:pos x="wd2" y="hd2"/>
                </a:cxn>
              </a:cxnLst>
              <a:rect l="0" t="0" r="r" b="b"/>
              <a:pathLst>
                <a:path w="18986" h="17016" extrusionOk="0">
                  <a:moveTo>
                    <a:pt x="9556" y="15840"/>
                  </a:moveTo>
                  <a:cubicBezTo>
                    <a:pt x="3385" y="17280"/>
                    <a:pt x="-1244" y="18720"/>
                    <a:pt x="299" y="11520"/>
                  </a:cubicBezTo>
                  <a:cubicBezTo>
                    <a:pt x="299" y="5760"/>
                    <a:pt x="-1244" y="0"/>
                    <a:pt x="8013" y="0"/>
                  </a:cubicBezTo>
                  <a:cubicBezTo>
                    <a:pt x="17270" y="1440"/>
                    <a:pt x="18813" y="1440"/>
                    <a:pt x="18813" y="11520"/>
                  </a:cubicBezTo>
                  <a:cubicBezTo>
                    <a:pt x="20356" y="21600"/>
                    <a:pt x="11099" y="14400"/>
                    <a:pt x="9556" y="1584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9" name="Shape 1208"/>
            <p:cNvSpPr/>
            <p:nvPr/>
          </p:nvSpPr>
          <p:spPr>
            <a:xfrm>
              <a:off x="898134" y="1505521"/>
              <a:ext cx="123020" cy="94820"/>
            </a:xfrm>
            <a:custGeom>
              <a:avLst/>
              <a:gdLst/>
              <a:ahLst/>
              <a:cxnLst>
                <a:cxn ang="0">
                  <a:pos x="wd2" y="hd2"/>
                </a:cxn>
                <a:cxn ang="5400000">
                  <a:pos x="wd2" y="hd2"/>
                </a:cxn>
                <a:cxn ang="10800000">
                  <a:pos x="wd2" y="hd2"/>
                </a:cxn>
                <a:cxn ang="16200000">
                  <a:pos x="wd2" y="hd2"/>
                </a:cxn>
              </a:cxnLst>
              <a:rect l="0" t="0" r="r" b="b"/>
              <a:pathLst>
                <a:path w="21600" h="16159" extrusionOk="0">
                  <a:moveTo>
                    <a:pt x="10800" y="0"/>
                  </a:moveTo>
                  <a:cubicBezTo>
                    <a:pt x="13886" y="3085"/>
                    <a:pt x="21600" y="-3086"/>
                    <a:pt x="21600" y="6171"/>
                  </a:cubicBezTo>
                  <a:cubicBezTo>
                    <a:pt x="21600" y="16971"/>
                    <a:pt x="21600" y="16971"/>
                    <a:pt x="12343" y="15428"/>
                  </a:cubicBezTo>
                  <a:cubicBezTo>
                    <a:pt x="7714" y="15428"/>
                    <a:pt x="1543" y="18514"/>
                    <a:pt x="0" y="10800"/>
                  </a:cubicBezTo>
                  <a:cubicBezTo>
                    <a:pt x="0" y="0"/>
                    <a:pt x="0" y="0"/>
                    <a:pt x="10800"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0" name="Shape 1209"/>
            <p:cNvSpPr/>
            <p:nvPr/>
          </p:nvSpPr>
          <p:spPr>
            <a:xfrm>
              <a:off x="1438673" y="1654418"/>
              <a:ext cx="132544" cy="91079"/>
            </a:xfrm>
            <a:custGeom>
              <a:avLst/>
              <a:gdLst/>
              <a:ahLst/>
              <a:cxnLst>
                <a:cxn ang="0">
                  <a:pos x="wd2" y="hd2"/>
                </a:cxn>
                <a:cxn ang="5400000">
                  <a:pos x="wd2" y="hd2"/>
                </a:cxn>
                <a:cxn ang="10800000">
                  <a:pos x="wd2" y="hd2"/>
                </a:cxn>
                <a:cxn ang="16200000">
                  <a:pos x="wd2" y="hd2"/>
                </a:cxn>
              </a:cxnLst>
              <a:rect l="0" t="0" r="r" b="b"/>
              <a:pathLst>
                <a:path w="20756" h="17023" extrusionOk="0">
                  <a:moveTo>
                    <a:pt x="20250" y="12038"/>
                  </a:moveTo>
                  <a:cubicBezTo>
                    <a:pt x="21600" y="15361"/>
                    <a:pt x="20250" y="17023"/>
                    <a:pt x="16200" y="17023"/>
                  </a:cubicBezTo>
                  <a:cubicBezTo>
                    <a:pt x="13500" y="15361"/>
                    <a:pt x="10800" y="17023"/>
                    <a:pt x="9450" y="15361"/>
                  </a:cubicBezTo>
                  <a:cubicBezTo>
                    <a:pt x="6750" y="13700"/>
                    <a:pt x="1350" y="20346"/>
                    <a:pt x="0" y="10377"/>
                  </a:cubicBezTo>
                  <a:cubicBezTo>
                    <a:pt x="0" y="408"/>
                    <a:pt x="6750" y="2069"/>
                    <a:pt x="9450" y="408"/>
                  </a:cubicBezTo>
                  <a:cubicBezTo>
                    <a:pt x="17550" y="-1254"/>
                    <a:pt x="20250" y="2069"/>
                    <a:pt x="20250" y="1203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1" name="Shape 1210"/>
            <p:cNvSpPr/>
            <p:nvPr/>
          </p:nvSpPr>
          <p:spPr>
            <a:xfrm>
              <a:off x="1514523" y="1808009"/>
              <a:ext cx="135882" cy="78121"/>
            </a:xfrm>
            <a:custGeom>
              <a:avLst/>
              <a:gdLst/>
              <a:ahLst/>
              <a:cxnLst>
                <a:cxn ang="0">
                  <a:pos x="wd2" y="hd2"/>
                </a:cxn>
                <a:cxn ang="5400000">
                  <a:pos x="wd2" y="hd2"/>
                </a:cxn>
                <a:cxn ang="10800000">
                  <a:pos x="wd2" y="hd2"/>
                </a:cxn>
                <a:cxn ang="16200000">
                  <a:pos x="wd2" y="hd2"/>
                </a:cxn>
              </a:cxnLst>
              <a:rect l="0" t="0" r="r" b="b"/>
              <a:pathLst>
                <a:path w="18746" h="19680" extrusionOk="0">
                  <a:moveTo>
                    <a:pt x="507" y="0"/>
                  </a:moveTo>
                  <a:cubicBezTo>
                    <a:pt x="5307" y="4320"/>
                    <a:pt x="10107" y="0"/>
                    <a:pt x="13707" y="0"/>
                  </a:cubicBezTo>
                  <a:cubicBezTo>
                    <a:pt x="20907" y="0"/>
                    <a:pt x="17307" y="8640"/>
                    <a:pt x="18507" y="12960"/>
                  </a:cubicBezTo>
                  <a:cubicBezTo>
                    <a:pt x="19707" y="21600"/>
                    <a:pt x="16107" y="19440"/>
                    <a:pt x="13707" y="19440"/>
                  </a:cubicBezTo>
                  <a:cubicBezTo>
                    <a:pt x="12507" y="19440"/>
                    <a:pt x="11307" y="19440"/>
                    <a:pt x="11307" y="19440"/>
                  </a:cubicBezTo>
                  <a:cubicBezTo>
                    <a:pt x="-693" y="19440"/>
                    <a:pt x="-693" y="19440"/>
                    <a:pt x="507"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2" name="Shape 1211"/>
            <p:cNvSpPr/>
            <p:nvPr/>
          </p:nvSpPr>
          <p:spPr>
            <a:xfrm>
              <a:off x="1956845" y="1807776"/>
              <a:ext cx="115388" cy="103449"/>
            </a:xfrm>
            <a:custGeom>
              <a:avLst/>
              <a:gdLst/>
              <a:ahLst/>
              <a:cxnLst>
                <a:cxn ang="0">
                  <a:pos x="wd2" y="hd2"/>
                </a:cxn>
                <a:cxn ang="5400000">
                  <a:pos x="wd2" y="hd2"/>
                </a:cxn>
                <a:cxn ang="10800000">
                  <a:pos x="wd2" y="hd2"/>
                </a:cxn>
                <a:cxn ang="16200000">
                  <a:pos x="wd2" y="hd2"/>
                </a:cxn>
              </a:cxnLst>
              <a:rect l="0" t="0" r="r" b="b"/>
              <a:pathLst>
                <a:path w="20260" h="16200" extrusionOk="0">
                  <a:moveTo>
                    <a:pt x="12343" y="16200"/>
                  </a:moveTo>
                  <a:cubicBezTo>
                    <a:pt x="4629" y="14850"/>
                    <a:pt x="0" y="14850"/>
                    <a:pt x="0" y="6750"/>
                  </a:cubicBezTo>
                  <a:cubicBezTo>
                    <a:pt x="0" y="-4050"/>
                    <a:pt x="10800" y="1350"/>
                    <a:pt x="15429" y="1350"/>
                  </a:cubicBezTo>
                  <a:cubicBezTo>
                    <a:pt x="21600" y="0"/>
                    <a:pt x="18514" y="6750"/>
                    <a:pt x="20057" y="10800"/>
                  </a:cubicBezTo>
                  <a:cubicBezTo>
                    <a:pt x="21600" y="17550"/>
                    <a:pt x="13886" y="13500"/>
                    <a:pt x="12343" y="1620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3" name="Shape 1212"/>
            <p:cNvSpPr/>
            <p:nvPr/>
          </p:nvSpPr>
          <p:spPr>
            <a:xfrm>
              <a:off x="1252280" y="1807092"/>
              <a:ext cx="115565" cy="86659"/>
            </a:xfrm>
            <a:custGeom>
              <a:avLst/>
              <a:gdLst/>
              <a:ahLst/>
              <a:cxnLst>
                <a:cxn ang="0">
                  <a:pos x="wd2" y="hd2"/>
                </a:cxn>
                <a:cxn ang="5400000">
                  <a:pos x="wd2" y="hd2"/>
                </a:cxn>
                <a:cxn ang="10800000">
                  <a:pos x="wd2" y="hd2"/>
                </a:cxn>
                <a:cxn ang="16200000">
                  <a:pos x="wd2" y="hd2"/>
                </a:cxn>
              </a:cxnLst>
              <a:rect l="0" t="0" r="r" b="b"/>
              <a:pathLst>
                <a:path w="21600" h="16737" extrusionOk="0">
                  <a:moveTo>
                    <a:pt x="8308" y="122"/>
                  </a:moveTo>
                  <a:cubicBezTo>
                    <a:pt x="16615" y="122"/>
                    <a:pt x="21600" y="-1540"/>
                    <a:pt x="21600" y="10091"/>
                  </a:cubicBezTo>
                  <a:cubicBezTo>
                    <a:pt x="21600" y="16737"/>
                    <a:pt x="18277" y="16737"/>
                    <a:pt x="13292" y="16737"/>
                  </a:cubicBezTo>
                  <a:cubicBezTo>
                    <a:pt x="1662" y="16737"/>
                    <a:pt x="0" y="15075"/>
                    <a:pt x="0" y="5106"/>
                  </a:cubicBezTo>
                  <a:cubicBezTo>
                    <a:pt x="0" y="-4863"/>
                    <a:pt x="6646" y="3445"/>
                    <a:pt x="8308" y="12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4" name="Shape 1213"/>
            <p:cNvSpPr/>
            <p:nvPr/>
          </p:nvSpPr>
          <p:spPr>
            <a:xfrm>
              <a:off x="723266" y="1663121"/>
              <a:ext cx="134289" cy="73982"/>
            </a:xfrm>
            <a:custGeom>
              <a:avLst/>
              <a:gdLst/>
              <a:ahLst/>
              <a:cxnLst>
                <a:cxn ang="0">
                  <a:pos x="wd2" y="hd2"/>
                </a:cxn>
                <a:cxn ang="5400000">
                  <a:pos x="wd2" y="hd2"/>
                </a:cxn>
                <a:cxn ang="10800000">
                  <a:pos x="wd2" y="hd2"/>
                </a:cxn>
                <a:cxn ang="16200000">
                  <a:pos x="wd2" y="hd2"/>
                </a:cxn>
              </a:cxnLst>
              <a:rect l="0" t="0" r="r" b="b"/>
              <a:pathLst>
                <a:path w="19452" h="17861" extrusionOk="0">
                  <a:moveTo>
                    <a:pt x="9036" y="240"/>
                  </a:moveTo>
                  <a:cubicBezTo>
                    <a:pt x="11577" y="240"/>
                    <a:pt x="12847" y="240"/>
                    <a:pt x="14118" y="240"/>
                  </a:cubicBezTo>
                  <a:cubicBezTo>
                    <a:pt x="16659" y="240"/>
                    <a:pt x="20471" y="-1920"/>
                    <a:pt x="19200" y="6720"/>
                  </a:cubicBezTo>
                  <a:cubicBezTo>
                    <a:pt x="19200" y="11040"/>
                    <a:pt x="20471" y="19680"/>
                    <a:pt x="14118" y="17520"/>
                  </a:cubicBezTo>
                  <a:cubicBezTo>
                    <a:pt x="10306" y="17520"/>
                    <a:pt x="7765" y="17520"/>
                    <a:pt x="3953" y="17520"/>
                  </a:cubicBezTo>
                  <a:cubicBezTo>
                    <a:pt x="1412" y="17520"/>
                    <a:pt x="1412" y="17520"/>
                    <a:pt x="1412" y="15360"/>
                  </a:cubicBezTo>
                  <a:cubicBezTo>
                    <a:pt x="-1129" y="240"/>
                    <a:pt x="-1129" y="240"/>
                    <a:pt x="9036" y="24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5" name="Shape 1214"/>
            <p:cNvSpPr/>
            <p:nvPr/>
          </p:nvSpPr>
          <p:spPr>
            <a:xfrm>
              <a:off x="1652875" y="2113693"/>
              <a:ext cx="110085" cy="97786"/>
            </a:xfrm>
            <a:custGeom>
              <a:avLst/>
              <a:gdLst/>
              <a:ahLst/>
              <a:cxnLst>
                <a:cxn ang="0">
                  <a:pos x="wd2" y="hd2"/>
                </a:cxn>
                <a:cxn ang="5400000">
                  <a:pos x="wd2" y="hd2"/>
                </a:cxn>
                <a:cxn ang="10800000">
                  <a:pos x="wd2" y="hd2"/>
                </a:cxn>
                <a:cxn ang="16200000">
                  <a:pos x="wd2" y="hd2"/>
                </a:cxn>
              </a:cxnLst>
              <a:rect l="0" t="0" r="r" b="b"/>
              <a:pathLst>
                <a:path w="17239" h="18277" extrusionOk="0">
                  <a:moveTo>
                    <a:pt x="8963" y="18277"/>
                  </a:moveTo>
                  <a:cubicBezTo>
                    <a:pt x="6263" y="16615"/>
                    <a:pt x="-487" y="21600"/>
                    <a:pt x="863" y="11631"/>
                  </a:cubicBezTo>
                  <a:cubicBezTo>
                    <a:pt x="863" y="6646"/>
                    <a:pt x="-3187" y="0"/>
                    <a:pt x="6263" y="0"/>
                  </a:cubicBezTo>
                  <a:cubicBezTo>
                    <a:pt x="17063" y="0"/>
                    <a:pt x="17063" y="0"/>
                    <a:pt x="17063" y="11631"/>
                  </a:cubicBezTo>
                  <a:cubicBezTo>
                    <a:pt x="18413" y="21600"/>
                    <a:pt x="11663" y="16615"/>
                    <a:pt x="8963" y="18277"/>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6" name="Shape 1215"/>
            <p:cNvSpPr/>
            <p:nvPr/>
          </p:nvSpPr>
          <p:spPr>
            <a:xfrm>
              <a:off x="874234" y="1666352"/>
              <a:ext cx="132009" cy="86396"/>
            </a:xfrm>
            <a:custGeom>
              <a:avLst/>
              <a:gdLst/>
              <a:ahLst/>
              <a:cxnLst>
                <a:cxn ang="0">
                  <a:pos x="wd2" y="hd2"/>
                </a:cxn>
                <a:cxn ang="5400000">
                  <a:pos x="wd2" y="hd2"/>
                </a:cxn>
                <a:cxn ang="10800000">
                  <a:pos x="wd2" y="hd2"/>
                </a:cxn>
                <a:cxn ang="16200000">
                  <a:pos x="wd2" y="hd2"/>
                </a:cxn>
              </a:cxnLst>
              <a:rect l="0" t="0" r="r" b="b"/>
              <a:pathLst>
                <a:path w="20128" h="19254" extrusionOk="0">
                  <a:moveTo>
                    <a:pt x="9328" y="0"/>
                  </a:moveTo>
                  <a:cubicBezTo>
                    <a:pt x="18778" y="0"/>
                    <a:pt x="20128" y="0"/>
                    <a:pt x="20128" y="13745"/>
                  </a:cubicBezTo>
                  <a:cubicBezTo>
                    <a:pt x="20128" y="15709"/>
                    <a:pt x="20128" y="17673"/>
                    <a:pt x="20128" y="17673"/>
                  </a:cubicBezTo>
                  <a:cubicBezTo>
                    <a:pt x="17428" y="21600"/>
                    <a:pt x="2578" y="17673"/>
                    <a:pt x="1228" y="11782"/>
                  </a:cubicBezTo>
                  <a:cubicBezTo>
                    <a:pt x="-1472" y="1964"/>
                    <a:pt x="-122" y="0"/>
                    <a:pt x="9328"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7" name="Shape 1216"/>
            <p:cNvSpPr/>
            <p:nvPr/>
          </p:nvSpPr>
          <p:spPr>
            <a:xfrm>
              <a:off x="1014373" y="1661553"/>
              <a:ext cx="126041" cy="87621"/>
            </a:xfrm>
            <a:custGeom>
              <a:avLst/>
              <a:gdLst/>
              <a:ahLst/>
              <a:cxnLst>
                <a:cxn ang="0">
                  <a:pos x="wd2" y="hd2"/>
                </a:cxn>
                <a:cxn ang="5400000">
                  <a:pos x="wd2" y="hd2"/>
                </a:cxn>
                <a:cxn ang="10800000">
                  <a:pos x="wd2" y="hd2"/>
                </a:cxn>
                <a:cxn ang="16200000">
                  <a:pos x="wd2" y="hd2"/>
                </a:cxn>
              </a:cxnLst>
              <a:rect l="0" t="0" r="r" b="b"/>
              <a:pathLst>
                <a:path w="19218" h="15384" extrusionOk="0">
                  <a:moveTo>
                    <a:pt x="8210" y="890"/>
                  </a:moveTo>
                  <a:cubicBezTo>
                    <a:pt x="14960" y="890"/>
                    <a:pt x="20360" y="-653"/>
                    <a:pt x="19010" y="10147"/>
                  </a:cubicBezTo>
                  <a:cubicBezTo>
                    <a:pt x="16310" y="17861"/>
                    <a:pt x="10910" y="14775"/>
                    <a:pt x="5510" y="14775"/>
                  </a:cubicBezTo>
                  <a:cubicBezTo>
                    <a:pt x="-1240" y="16318"/>
                    <a:pt x="110" y="7061"/>
                    <a:pt x="110" y="3975"/>
                  </a:cubicBezTo>
                  <a:cubicBezTo>
                    <a:pt x="110" y="-3739"/>
                    <a:pt x="6860" y="2432"/>
                    <a:pt x="8210" y="89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8" name="Shape 1217"/>
            <p:cNvSpPr/>
            <p:nvPr/>
          </p:nvSpPr>
          <p:spPr>
            <a:xfrm>
              <a:off x="1867376" y="1510736"/>
              <a:ext cx="126748" cy="87700"/>
            </a:xfrm>
            <a:custGeom>
              <a:avLst/>
              <a:gdLst/>
              <a:ahLst/>
              <a:cxnLst>
                <a:cxn ang="0">
                  <a:pos x="wd2" y="hd2"/>
                </a:cxn>
                <a:cxn ang="5400000">
                  <a:pos x="wd2" y="hd2"/>
                </a:cxn>
                <a:cxn ang="10800000">
                  <a:pos x="wd2" y="hd2"/>
                </a:cxn>
                <a:cxn ang="16200000">
                  <a:pos x="wd2" y="hd2"/>
                </a:cxn>
              </a:cxnLst>
              <a:rect l="0" t="0" r="r" b="b"/>
              <a:pathLst>
                <a:path w="21600" h="16392" extrusionOk="0">
                  <a:moveTo>
                    <a:pt x="12343" y="15740"/>
                  </a:moveTo>
                  <a:cubicBezTo>
                    <a:pt x="4629" y="17402"/>
                    <a:pt x="0" y="15740"/>
                    <a:pt x="0" y="7433"/>
                  </a:cubicBezTo>
                  <a:cubicBezTo>
                    <a:pt x="1543" y="2448"/>
                    <a:pt x="1543" y="787"/>
                    <a:pt x="6171" y="787"/>
                  </a:cubicBezTo>
                  <a:cubicBezTo>
                    <a:pt x="7714" y="787"/>
                    <a:pt x="7714" y="787"/>
                    <a:pt x="9257" y="787"/>
                  </a:cubicBezTo>
                  <a:cubicBezTo>
                    <a:pt x="20057" y="-875"/>
                    <a:pt x="21600" y="-875"/>
                    <a:pt x="21600" y="10756"/>
                  </a:cubicBezTo>
                  <a:cubicBezTo>
                    <a:pt x="21600" y="20725"/>
                    <a:pt x="13886" y="14079"/>
                    <a:pt x="12343" y="1574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9" name="Shape 1218"/>
            <p:cNvSpPr/>
            <p:nvPr/>
          </p:nvSpPr>
          <p:spPr>
            <a:xfrm>
              <a:off x="2261620" y="2114591"/>
              <a:ext cx="105327" cy="105880"/>
            </a:xfrm>
            <a:custGeom>
              <a:avLst/>
              <a:gdLst/>
              <a:ahLst/>
              <a:cxnLst>
                <a:cxn ang="0">
                  <a:pos x="wd2" y="hd2"/>
                </a:cxn>
                <a:cxn ang="5400000">
                  <a:pos x="wd2" y="hd2"/>
                </a:cxn>
                <a:cxn ang="10800000">
                  <a:pos x="wd2" y="hd2"/>
                </a:cxn>
                <a:cxn ang="16200000">
                  <a:pos x="wd2" y="hd2"/>
                </a:cxn>
              </a:cxnLst>
              <a:rect l="0" t="0" r="r" b="b"/>
              <a:pathLst>
                <a:path w="16060" h="18590" extrusionOk="0">
                  <a:moveTo>
                    <a:pt x="778" y="9333"/>
                  </a:moveTo>
                  <a:cubicBezTo>
                    <a:pt x="-1922" y="-1467"/>
                    <a:pt x="6178" y="76"/>
                    <a:pt x="10228" y="76"/>
                  </a:cubicBezTo>
                  <a:cubicBezTo>
                    <a:pt x="18328" y="76"/>
                    <a:pt x="15628" y="9333"/>
                    <a:pt x="15628" y="12419"/>
                  </a:cubicBezTo>
                  <a:cubicBezTo>
                    <a:pt x="15628" y="20133"/>
                    <a:pt x="8878" y="17047"/>
                    <a:pt x="3478" y="18590"/>
                  </a:cubicBezTo>
                  <a:cubicBezTo>
                    <a:pt x="-3272" y="18590"/>
                    <a:pt x="2128" y="10876"/>
                    <a:pt x="778" y="933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0" name="Shape 1219"/>
            <p:cNvSpPr/>
            <p:nvPr/>
          </p:nvSpPr>
          <p:spPr>
            <a:xfrm>
              <a:off x="1815186" y="1814267"/>
              <a:ext cx="126638" cy="82896"/>
            </a:xfrm>
            <a:custGeom>
              <a:avLst/>
              <a:gdLst/>
              <a:ahLst/>
              <a:cxnLst>
                <a:cxn ang="0">
                  <a:pos x="wd2" y="hd2"/>
                </a:cxn>
                <a:cxn ang="5400000">
                  <a:pos x="wd2" y="hd2"/>
                </a:cxn>
                <a:cxn ang="10800000">
                  <a:pos x="wd2" y="hd2"/>
                </a:cxn>
                <a:cxn ang="16200000">
                  <a:pos x="wd2" y="hd2"/>
                </a:cxn>
              </a:cxnLst>
              <a:rect l="0" t="0" r="r" b="b"/>
              <a:pathLst>
                <a:path w="20382" h="13723" extrusionOk="0">
                  <a:moveTo>
                    <a:pt x="8640" y="13158"/>
                  </a:moveTo>
                  <a:cubicBezTo>
                    <a:pt x="7200" y="11718"/>
                    <a:pt x="1440" y="17478"/>
                    <a:pt x="0" y="8838"/>
                  </a:cubicBezTo>
                  <a:cubicBezTo>
                    <a:pt x="0" y="4518"/>
                    <a:pt x="0" y="198"/>
                    <a:pt x="7200" y="1638"/>
                  </a:cubicBezTo>
                  <a:cubicBezTo>
                    <a:pt x="7200" y="1638"/>
                    <a:pt x="8640" y="1638"/>
                    <a:pt x="8640" y="1638"/>
                  </a:cubicBezTo>
                  <a:cubicBezTo>
                    <a:pt x="12960" y="1638"/>
                    <a:pt x="18720" y="-4122"/>
                    <a:pt x="20160" y="5958"/>
                  </a:cubicBezTo>
                  <a:cubicBezTo>
                    <a:pt x="21600" y="16038"/>
                    <a:pt x="15840" y="13158"/>
                    <a:pt x="8640" y="1315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1" name="Shape 1220"/>
            <p:cNvSpPr/>
            <p:nvPr/>
          </p:nvSpPr>
          <p:spPr>
            <a:xfrm>
              <a:off x="1677139" y="1814571"/>
              <a:ext cx="124647" cy="81742"/>
            </a:xfrm>
            <a:custGeom>
              <a:avLst/>
              <a:gdLst/>
              <a:ahLst/>
              <a:cxnLst>
                <a:cxn ang="0">
                  <a:pos x="wd2" y="hd2"/>
                </a:cxn>
                <a:cxn ang="5400000">
                  <a:pos x="wd2" y="hd2"/>
                </a:cxn>
                <a:cxn ang="10800000">
                  <a:pos x="wd2" y="hd2"/>
                </a:cxn>
                <a:cxn ang="16200000">
                  <a:pos x="wd2" y="hd2"/>
                </a:cxn>
              </a:cxnLst>
              <a:rect l="0" t="0" r="r" b="b"/>
              <a:pathLst>
                <a:path w="19006" h="16915" extrusionOk="0">
                  <a:moveTo>
                    <a:pt x="9112" y="16642"/>
                  </a:moveTo>
                  <a:cubicBezTo>
                    <a:pt x="6412" y="14842"/>
                    <a:pt x="2362" y="20242"/>
                    <a:pt x="1012" y="13042"/>
                  </a:cubicBezTo>
                  <a:cubicBezTo>
                    <a:pt x="-1688" y="2242"/>
                    <a:pt x="1012" y="-1358"/>
                    <a:pt x="9112" y="442"/>
                  </a:cubicBezTo>
                  <a:cubicBezTo>
                    <a:pt x="11812" y="2242"/>
                    <a:pt x="15862" y="-1358"/>
                    <a:pt x="18562" y="5842"/>
                  </a:cubicBezTo>
                  <a:cubicBezTo>
                    <a:pt x="19912" y="14842"/>
                    <a:pt x="18562" y="16642"/>
                    <a:pt x="9112" y="1664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2" name="Shape 1221"/>
            <p:cNvSpPr/>
            <p:nvPr/>
          </p:nvSpPr>
          <p:spPr>
            <a:xfrm>
              <a:off x="2053639" y="2255707"/>
              <a:ext cx="97056" cy="115209"/>
            </a:xfrm>
            <a:custGeom>
              <a:avLst/>
              <a:gdLst/>
              <a:ahLst/>
              <a:cxnLst>
                <a:cxn ang="0">
                  <a:pos x="wd2" y="hd2"/>
                </a:cxn>
                <a:cxn ang="5400000">
                  <a:pos x="wd2" y="hd2"/>
                </a:cxn>
                <a:cxn ang="10800000">
                  <a:pos x="wd2" y="hd2"/>
                </a:cxn>
                <a:cxn ang="16200000">
                  <a:pos x="wd2" y="hd2"/>
                </a:cxn>
              </a:cxnLst>
              <a:rect l="0" t="0" r="r" b="b"/>
              <a:pathLst>
                <a:path w="20084" h="20229" extrusionOk="0">
                  <a:moveTo>
                    <a:pt x="20084" y="7886"/>
                  </a:moveTo>
                  <a:cubicBezTo>
                    <a:pt x="18284" y="15600"/>
                    <a:pt x="20084" y="20229"/>
                    <a:pt x="11084" y="20229"/>
                  </a:cubicBezTo>
                  <a:cubicBezTo>
                    <a:pt x="-1516" y="20229"/>
                    <a:pt x="2084" y="10972"/>
                    <a:pt x="284" y="4800"/>
                  </a:cubicBezTo>
                  <a:cubicBezTo>
                    <a:pt x="-1516" y="-1371"/>
                    <a:pt x="5684" y="172"/>
                    <a:pt x="9284" y="172"/>
                  </a:cubicBezTo>
                  <a:cubicBezTo>
                    <a:pt x="16484" y="172"/>
                    <a:pt x="20084" y="3258"/>
                    <a:pt x="20084" y="7886"/>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3" name="Shape 1222"/>
            <p:cNvSpPr/>
            <p:nvPr/>
          </p:nvSpPr>
          <p:spPr>
            <a:xfrm>
              <a:off x="1486320" y="2257283"/>
              <a:ext cx="116360" cy="97459"/>
            </a:xfrm>
            <a:custGeom>
              <a:avLst/>
              <a:gdLst/>
              <a:ahLst/>
              <a:cxnLst>
                <a:cxn ang="0">
                  <a:pos x="wd2" y="hd2"/>
                </a:cxn>
                <a:cxn ang="5400000">
                  <a:pos x="wd2" y="hd2"/>
                </a:cxn>
                <a:cxn ang="10800000">
                  <a:pos x="wd2" y="hd2"/>
                </a:cxn>
                <a:cxn ang="16200000">
                  <a:pos x="wd2" y="hd2"/>
                </a:cxn>
              </a:cxnLst>
              <a:rect l="0" t="0" r="r" b="b"/>
              <a:pathLst>
                <a:path w="17742" h="14117" extrusionOk="0">
                  <a:moveTo>
                    <a:pt x="8437" y="12458"/>
                  </a:moveTo>
                  <a:cubicBezTo>
                    <a:pt x="1687" y="13728"/>
                    <a:pt x="-1013" y="12458"/>
                    <a:pt x="337" y="4834"/>
                  </a:cubicBezTo>
                  <a:cubicBezTo>
                    <a:pt x="1687" y="-4060"/>
                    <a:pt x="9787" y="2293"/>
                    <a:pt x="13837" y="1022"/>
                  </a:cubicBezTo>
                  <a:cubicBezTo>
                    <a:pt x="20587" y="1022"/>
                    <a:pt x="16537" y="7375"/>
                    <a:pt x="16537" y="9916"/>
                  </a:cubicBezTo>
                  <a:cubicBezTo>
                    <a:pt x="17887" y="17540"/>
                    <a:pt x="11137" y="12458"/>
                    <a:pt x="8437" y="1245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4" name="Shape 1223"/>
            <p:cNvSpPr/>
            <p:nvPr/>
          </p:nvSpPr>
          <p:spPr>
            <a:xfrm>
              <a:off x="597776" y="1655707"/>
              <a:ext cx="111104" cy="107031"/>
            </a:xfrm>
            <a:custGeom>
              <a:avLst/>
              <a:gdLst/>
              <a:ahLst/>
              <a:cxnLst>
                <a:cxn ang="0">
                  <a:pos x="wd2" y="hd2"/>
                </a:cxn>
                <a:cxn ang="5400000">
                  <a:pos x="wd2" y="hd2"/>
                </a:cxn>
                <a:cxn ang="10800000">
                  <a:pos x="wd2" y="hd2"/>
                </a:cxn>
                <a:cxn ang="16200000">
                  <a:pos x="wd2" y="hd2"/>
                </a:cxn>
              </a:cxnLst>
              <a:rect l="0" t="0" r="r" b="b"/>
              <a:pathLst>
                <a:path w="19508" h="18793" extrusionOk="0">
                  <a:moveTo>
                    <a:pt x="19122" y="15567"/>
                  </a:moveTo>
                  <a:cubicBezTo>
                    <a:pt x="14494" y="15567"/>
                    <a:pt x="11408" y="12482"/>
                    <a:pt x="8322" y="17110"/>
                  </a:cubicBezTo>
                  <a:cubicBezTo>
                    <a:pt x="5236" y="20196"/>
                    <a:pt x="3694" y="18653"/>
                    <a:pt x="2151" y="15567"/>
                  </a:cubicBezTo>
                  <a:cubicBezTo>
                    <a:pt x="-935" y="9396"/>
                    <a:pt x="-935" y="6310"/>
                    <a:pt x="3694" y="3225"/>
                  </a:cubicBezTo>
                  <a:cubicBezTo>
                    <a:pt x="8322" y="139"/>
                    <a:pt x="14494" y="-1404"/>
                    <a:pt x="17579" y="1682"/>
                  </a:cubicBezTo>
                  <a:cubicBezTo>
                    <a:pt x="20665" y="4767"/>
                    <a:pt x="19122" y="10939"/>
                    <a:pt x="19122" y="15567"/>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5" name="Shape 1224"/>
            <p:cNvSpPr/>
            <p:nvPr/>
          </p:nvSpPr>
          <p:spPr>
            <a:xfrm>
              <a:off x="1899436" y="1666617"/>
              <a:ext cx="120784" cy="91512"/>
            </a:xfrm>
            <a:custGeom>
              <a:avLst/>
              <a:gdLst/>
              <a:ahLst/>
              <a:cxnLst>
                <a:cxn ang="0">
                  <a:pos x="wd2" y="hd2"/>
                </a:cxn>
                <a:cxn ang="5400000">
                  <a:pos x="wd2" y="hd2"/>
                </a:cxn>
                <a:cxn ang="10800000">
                  <a:pos x="wd2" y="hd2"/>
                </a:cxn>
                <a:cxn ang="16200000">
                  <a:pos x="wd2" y="hd2"/>
                </a:cxn>
              </a:cxnLst>
              <a:rect l="0" t="0" r="r" b="b"/>
              <a:pathLst>
                <a:path w="19440" h="16068" extrusionOk="0">
                  <a:moveTo>
                    <a:pt x="19440" y="15428"/>
                  </a:moveTo>
                  <a:cubicBezTo>
                    <a:pt x="15120" y="16971"/>
                    <a:pt x="9360" y="15428"/>
                    <a:pt x="5040" y="13885"/>
                  </a:cubicBezTo>
                  <a:cubicBezTo>
                    <a:pt x="720" y="13885"/>
                    <a:pt x="-720" y="12342"/>
                    <a:pt x="720" y="9257"/>
                  </a:cubicBezTo>
                  <a:cubicBezTo>
                    <a:pt x="720" y="6171"/>
                    <a:pt x="-2160" y="0"/>
                    <a:pt x="3600" y="1542"/>
                  </a:cubicBezTo>
                  <a:cubicBezTo>
                    <a:pt x="9360" y="1542"/>
                    <a:pt x="18000" y="-4629"/>
                    <a:pt x="19440" y="7714"/>
                  </a:cubicBezTo>
                  <a:cubicBezTo>
                    <a:pt x="19440" y="10800"/>
                    <a:pt x="19440" y="12342"/>
                    <a:pt x="19440" y="1542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6" name="Shape 1225"/>
            <p:cNvSpPr/>
            <p:nvPr/>
          </p:nvSpPr>
          <p:spPr>
            <a:xfrm>
              <a:off x="1931645" y="2263124"/>
              <a:ext cx="106102" cy="94357"/>
            </a:xfrm>
            <a:custGeom>
              <a:avLst/>
              <a:gdLst/>
              <a:ahLst/>
              <a:cxnLst>
                <a:cxn ang="0">
                  <a:pos x="wd2" y="hd2"/>
                </a:cxn>
                <a:cxn ang="5400000">
                  <a:pos x="wd2" y="hd2"/>
                </a:cxn>
                <a:cxn ang="10800000">
                  <a:pos x="wd2" y="hd2"/>
                </a:cxn>
                <a:cxn ang="16200000">
                  <a:pos x="wd2" y="hd2"/>
                </a:cxn>
              </a:cxnLst>
              <a:rect l="0" t="0" r="r" b="b"/>
              <a:pathLst>
                <a:path w="17565" h="15620" extrusionOk="0">
                  <a:moveTo>
                    <a:pt x="10138" y="14965"/>
                  </a:moveTo>
                  <a:cubicBezTo>
                    <a:pt x="-1382" y="17845"/>
                    <a:pt x="58" y="10645"/>
                    <a:pt x="58" y="4885"/>
                  </a:cubicBezTo>
                  <a:cubicBezTo>
                    <a:pt x="58" y="-3755"/>
                    <a:pt x="8698" y="2005"/>
                    <a:pt x="11578" y="565"/>
                  </a:cubicBezTo>
                  <a:cubicBezTo>
                    <a:pt x="20218" y="-875"/>
                    <a:pt x="15898" y="6325"/>
                    <a:pt x="17338" y="10645"/>
                  </a:cubicBezTo>
                  <a:cubicBezTo>
                    <a:pt x="18778" y="17845"/>
                    <a:pt x="13018" y="14965"/>
                    <a:pt x="10138" y="14965"/>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7" name="Shape 1226"/>
            <p:cNvSpPr/>
            <p:nvPr/>
          </p:nvSpPr>
          <p:spPr>
            <a:xfrm>
              <a:off x="2176788" y="1673807"/>
              <a:ext cx="115565" cy="82123"/>
            </a:xfrm>
            <a:custGeom>
              <a:avLst/>
              <a:gdLst/>
              <a:ahLst/>
              <a:cxnLst>
                <a:cxn ang="0">
                  <a:pos x="wd2" y="hd2"/>
                </a:cxn>
                <a:cxn ang="5400000">
                  <a:pos x="wd2" y="hd2"/>
                </a:cxn>
                <a:cxn ang="10800000">
                  <a:pos x="wd2" y="hd2"/>
                </a:cxn>
                <a:cxn ang="16200000">
                  <a:pos x="wd2" y="hd2"/>
                </a:cxn>
              </a:cxnLst>
              <a:rect l="0" t="0" r="r" b="b"/>
              <a:pathLst>
                <a:path w="21600" h="18301" extrusionOk="0">
                  <a:moveTo>
                    <a:pt x="9969" y="17673"/>
                  </a:moveTo>
                  <a:cubicBezTo>
                    <a:pt x="6646" y="17673"/>
                    <a:pt x="0" y="21600"/>
                    <a:pt x="0" y="9818"/>
                  </a:cubicBezTo>
                  <a:cubicBezTo>
                    <a:pt x="0" y="1964"/>
                    <a:pt x="1662" y="0"/>
                    <a:pt x="8308" y="0"/>
                  </a:cubicBezTo>
                  <a:cubicBezTo>
                    <a:pt x="18277" y="0"/>
                    <a:pt x="19938" y="1964"/>
                    <a:pt x="21600" y="13745"/>
                  </a:cubicBezTo>
                  <a:cubicBezTo>
                    <a:pt x="21600" y="17673"/>
                    <a:pt x="21600" y="17673"/>
                    <a:pt x="9969" y="1767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8" name="Shape 1227"/>
            <p:cNvSpPr/>
            <p:nvPr/>
          </p:nvSpPr>
          <p:spPr>
            <a:xfrm>
              <a:off x="1150667" y="1660760"/>
              <a:ext cx="125603" cy="77189"/>
            </a:xfrm>
            <a:custGeom>
              <a:avLst/>
              <a:gdLst/>
              <a:ahLst/>
              <a:cxnLst>
                <a:cxn ang="0">
                  <a:pos x="wd2" y="hd2"/>
                </a:cxn>
                <a:cxn ang="5400000">
                  <a:pos x="wd2" y="hd2"/>
                </a:cxn>
                <a:cxn ang="10800000">
                  <a:pos x="wd2" y="hd2"/>
                </a:cxn>
                <a:cxn ang="16200000">
                  <a:pos x="wd2" y="hd2"/>
                </a:cxn>
              </a:cxnLst>
              <a:rect l="0" t="0" r="r" b="b"/>
              <a:pathLst>
                <a:path w="18194" h="15973" extrusionOk="0">
                  <a:moveTo>
                    <a:pt x="9414" y="15300"/>
                  </a:moveTo>
                  <a:cubicBezTo>
                    <a:pt x="6873" y="13500"/>
                    <a:pt x="4332" y="18900"/>
                    <a:pt x="1791" y="13500"/>
                  </a:cubicBezTo>
                  <a:cubicBezTo>
                    <a:pt x="-2021" y="6300"/>
                    <a:pt x="520" y="900"/>
                    <a:pt x="6873" y="900"/>
                  </a:cubicBezTo>
                  <a:cubicBezTo>
                    <a:pt x="10685" y="900"/>
                    <a:pt x="14497" y="-2700"/>
                    <a:pt x="17038" y="4500"/>
                  </a:cubicBezTo>
                  <a:cubicBezTo>
                    <a:pt x="19579" y="13500"/>
                    <a:pt x="18308" y="15300"/>
                    <a:pt x="9414" y="1530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9" name="Shape 1228"/>
            <p:cNvSpPr/>
            <p:nvPr/>
          </p:nvSpPr>
          <p:spPr>
            <a:xfrm>
              <a:off x="1386502" y="1794581"/>
              <a:ext cx="118169" cy="99151"/>
            </a:xfrm>
            <a:custGeom>
              <a:avLst/>
              <a:gdLst/>
              <a:ahLst/>
              <a:cxnLst>
                <a:cxn ang="0">
                  <a:pos x="wd2" y="hd2"/>
                </a:cxn>
                <a:cxn ang="5400000">
                  <a:pos x="wd2" y="hd2"/>
                </a:cxn>
                <a:cxn ang="10800000">
                  <a:pos x="wd2" y="hd2"/>
                </a:cxn>
                <a:cxn ang="16200000">
                  <a:pos x="wd2" y="hd2"/>
                </a:cxn>
              </a:cxnLst>
              <a:rect l="0" t="0" r="r" b="b"/>
              <a:pathLst>
                <a:path w="18018" h="15118" extrusionOk="0">
                  <a:moveTo>
                    <a:pt x="7955" y="13913"/>
                  </a:moveTo>
                  <a:cubicBezTo>
                    <a:pt x="6605" y="13913"/>
                    <a:pt x="-145" y="17963"/>
                    <a:pt x="1205" y="11213"/>
                  </a:cubicBezTo>
                  <a:cubicBezTo>
                    <a:pt x="1205" y="8513"/>
                    <a:pt x="-2845" y="1763"/>
                    <a:pt x="3905" y="1763"/>
                  </a:cubicBezTo>
                  <a:cubicBezTo>
                    <a:pt x="7955" y="1763"/>
                    <a:pt x="14705" y="-3637"/>
                    <a:pt x="17405" y="4463"/>
                  </a:cubicBezTo>
                  <a:cubicBezTo>
                    <a:pt x="18755" y="11213"/>
                    <a:pt x="18755" y="16613"/>
                    <a:pt x="7955" y="1391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0" name="Shape 1229"/>
            <p:cNvSpPr>
              <a:spLocks noChangeAspect="1"/>
            </p:cNvSpPr>
            <p:nvPr/>
          </p:nvSpPr>
          <p:spPr>
            <a:xfrm>
              <a:off x="1402176" y="2116356"/>
              <a:ext cx="98585" cy="91386"/>
            </a:xfrm>
            <a:custGeom>
              <a:avLst/>
              <a:gdLst/>
              <a:ahLst/>
              <a:cxnLst>
                <a:cxn ang="0">
                  <a:pos x="wd2" y="hd2"/>
                </a:cxn>
                <a:cxn ang="5400000">
                  <a:pos x="wd2" y="hd2"/>
                </a:cxn>
                <a:cxn ang="10800000">
                  <a:pos x="wd2" y="hd2"/>
                </a:cxn>
                <a:cxn ang="16200000">
                  <a:pos x="wd2" y="hd2"/>
                </a:cxn>
              </a:cxnLst>
              <a:rect l="0" t="0" r="r" b="b"/>
              <a:pathLst>
                <a:path w="17309" h="16045" extrusionOk="0">
                  <a:moveTo>
                    <a:pt x="7811" y="15428"/>
                  </a:moveTo>
                  <a:cubicBezTo>
                    <a:pt x="-1446" y="18514"/>
                    <a:pt x="97" y="9257"/>
                    <a:pt x="97" y="4628"/>
                  </a:cubicBezTo>
                  <a:cubicBezTo>
                    <a:pt x="1640" y="-3086"/>
                    <a:pt x="7811" y="1543"/>
                    <a:pt x="12440" y="0"/>
                  </a:cubicBezTo>
                  <a:cubicBezTo>
                    <a:pt x="20154" y="0"/>
                    <a:pt x="15525" y="6171"/>
                    <a:pt x="17068" y="9257"/>
                  </a:cubicBezTo>
                  <a:cubicBezTo>
                    <a:pt x="18611" y="16971"/>
                    <a:pt x="12440" y="13885"/>
                    <a:pt x="7811" y="15428"/>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1" name="Shape 1230"/>
            <p:cNvSpPr/>
            <p:nvPr/>
          </p:nvSpPr>
          <p:spPr>
            <a:xfrm>
              <a:off x="2373855" y="1797703"/>
              <a:ext cx="87342" cy="103280"/>
            </a:xfrm>
            <a:custGeom>
              <a:avLst/>
              <a:gdLst/>
              <a:ahLst/>
              <a:cxnLst>
                <a:cxn ang="0">
                  <a:pos x="wd2" y="hd2"/>
                </a:cxn>
                <a:cxn ang="5400000">
                  <a:pos x="wd2" y="hd2"/>
                </a:cxn>
                <a:cxn ang="10800000">
                  <a:pos x="wd2" y="hd2"/>
                </a:cxn>
                <a:cxn ang="16200000">
                  <a:pos x="wd2" y="hd2"/>
                </a:cxn>
              </a:cxnLst>
              <a:rect l="0" t="0" r="r" b="b"/>
              <a:pathLst>
                <a:path w="16869" h="19304" extrusionOk="0">
                  <a:moveTo>
                    <a:pt x="16436" y="8411"/>
                  </a:moveTo>
                  <a:cubicBezTo>
                    <a:pt x="18098" y="13396"/>
                    <a:pt x="14775" y="16719"/>
                    <a:pt x="9790" y="18380"/>
                  </a:cubicBezTo>
                  <a:cubicBezTo>
                    <a:pt x="6467" y="20042"/>
                    <a:pt x="1483" y="20042"/>
                    <a:pt x="1483" y="13396"/>
                  </a:cubicBezTo>
                  <a:cubicBezTo>
                    <a:pt x="3144" y="11734"/>
                    <a:pt x="1483" y="10073"/>
                    <a:pt x="1483" y="8411"/>
                  </a:cubicBezTo>
                  <a:cubicBezTo>
                    <a:pt x="1483" y="5088"/>
                    <a:pt x="-3502" y="104"/>
                    <a:pt x="4806" y="104"/>
                  </a:cubicBezTo>
                  <a:cubicBezTo>
                    <a:pt x="11452" y="104"/>
                    <a:pt x="18098" y="-1558"/>
                    <a:pt x="16436" y="8411"/>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2" name="Shape 1231"/>
            <p:cNvSpPr/>
            <p:nvPr/>
          </p:nvSpPr>
          <p:spPr>
            <a:xfrm>
              <a:off x="2042627" y="1673498"/>
              <a:ext cx="108068" cy="86874"/>
            </a:xfrm>
            <a:custGeom>
              <a:avLst/>
              <a:gdLst/>
              <a:ahLst/>
              <a:cxnLst>
                <a:cxn ang="0">
                  <a:pos x="wd2" y="hd2"/>
                </a:cxn>
                <a:cxn ang="5400000">
                  <a:pos x="wd2" y="hd2"/>
                </a:cxn>
                <a:cxn ang="10800000">
                  <a:pos x="wd2" y="hd2"/>
                </a:cxn>
                <a:cxn ang="16200000">
                  <a:pos x="wd2" y="hd2"/>
                </a:cxn>
              </a:cxnLst>
              <a:rect l="0" t="0" r="r" b="b"/>
              <a:pathLst>
                <a:path w="20199" h="16237" extrusionOk="0">
                  <a:moveTo>
                    <a:pt x="10230" y="15279"/>
                  </a:moveTo>
                  <a:cubicBezTo>
                    <a:pt x="5245" y="16941"/>
                    <a:pt x="-1401" y="16941"/>
                    <a:pt x="261" y="8633"/>
                  </a:cubicBezTo>
                  <a:cubicBezTo>
                    <a:pt x="261" y="3649"/>
                    <a:pt x="-1401" y="-1336"/>
                    <a:pt x="6907" y="326"/>
                  </a:cubicBezTo>
                  <a:cubicBezTo>
                    <a:pt x="16876" y="326"/>
                    <a:pt x="20199" y="1987"/>
                    <a:pt x="20199" y="11956"/>
                  </a:cubicBezTo>
                  <a:cubicBezTo>
                    <a:pt x="20199" y="20264"/>
                    <a:pt x="11891" y="13618"/>
                    <a:pt x="10230" y="15279"/>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3" name="Shape 1232"/>
            <p:cNvSpPr/>
            <p:nvPr/>
          </p:nvSpPr>
          <p:spPr>
            <a:xfrm>
              <a:off x="2379246" y="2113799"/>
              <a:ext cx="88316" cy="96820"/>
            </a:xfrm>
            <a:custGeom>
              <a:avLst/>
              <a:gdLst/>
              <a:ahLst/>
              <a:cxnLst>
                <a:cxn ang="0">
                  <a:pos x="wd2" y="hd2"/>
                </a:cxn>
                <a:cxn ang="5400000">
                  <a:pos x="wd2" y="hd2"/>
                </a:cxn>
                <a:cxn ang="10800000">
                  <a:pos x="wd2" y="hd2"/>
                </a:cxn>
                <a:cxn ang="16200000">
                  <a:pos x="wd2" y="hd2"/>
                </a:cxn>
              </a:cxnLst>
              <a:rect l="0" t="0" r="r" b="b"/>
              <a:pathLst>
                <a:path w="17057" h="20035" extrusionOk="0">
                  <a:moveTo>
                    <a:pt x="8749" y="235"/>
                  </a:moveTo>
                  <a:cubicBezTo>
                    <a:pt x="17057" y="-1565"/>
                    <a:pt x="15395" y="7435"/>
                    <a:pt x="17057" y="11035"/>
                  </a:cubicBezTo>
                  <a:cubicBezTo>
                    <a:pt x="17057" y="18235"/>
                    <a:pt x="12072" y="20035"/>
                    <a:pt x="5426" y="20035"/>
                  </a:cubicBezTo>
                  <a:cubicBezTo>
                    <a:pt x="2103" y="20035"/>
                    <a:pt x="-1220" y="20035"/>
                    <a:pt x="442" y="14635"/>
                  </a:cubicBezTo>
                  <a:cubicBezTo>
                    <a:pt x="3765" y="9235"/>
                    <a:pt x="-4543" y="-1565"/>
                    <a:pt x="8749" y="235"/>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4" name="Shape 1233"/>
            <p:cNvSpPr/>
            <p:nvPr/>
          </p:nvSpPr>
          <p:spPr>
            <a:xfrm>
              <a:off x="228781" y="253242"/>
              <a:ext cx="2612766" cy="1106268"/>
            </a:xfrm>
            <a:custGeom>
              <a:avLst/>
              <a:gdLst/>
              <a:ahLst/>
              <a:cxnLst>
                <a:cxn ang="0">
                  <a:pos x="wd2" y="hd2"/>
                </a:cxn>
                <a:cxn ang="5400000">
                  <a:pos x="wd2" y="hd2"/>
                </a:cxn>
                <a:cxn ang="10800000">
                  <a:pos x="wd2" y="hd2"/>
                </a:cxn>
                <a:cxn ang="16200000">
                  <a:pos x="wd2" y="hd2"/>
                </a:cxn>
              </a:cxnLst>
              <a:rect l="0" t="0" r="r" b="b"/>
              <a:pathLst>
                <a:path w="21413" h="21225" extrusionOk="0">
                  <a:moveTo>
                    <a:pt x="1298" y="394"/>
                  </a:moveTo>
                  <a:cubicBezTo>
                    <a:pt x="1803" y="394"/>
                    <a:pt x="2309" y="225"/>
                    <a:pt x="2815" y="563"/>
                  </a:cubicBezTo>
                  <a:cubicBezTo>
                    <a:pt x="3248" y="732"/>
                    <a:pt x="3754" y="563"/>
                    <a:pt x="4187" y="394"/>
                  </a:cubicBezTo>
                  <a:cubicBezTo>
                    <a:pt x="5054" y="57"/>
                    <a:pt x="5993" y="394"/>
                    <a:pt x="6860" y="394"/>
                  </a:cubicBezTo>
                  <a:cubicBezTo>
                    <a:pt x="8305" y="563"/>
                    <a:pt x="9750" y="225"/>
                    <a:pt x="11195" y="57"/>
                  </a:cubicBezTo>
                  <a:cubicBezTo>
                    <a:pt x="11845" y="57"/>
                    <a:pt x="12567" y="225"/>
                    <a:pt x="13217" y="225"/>
                  </a:cubicBezTo>
                  <a:cubicBezTo>
                    <a:pt x="13723" y="394"/>
                    <a:pt x="14156" y="225"/>
                    <a:pt x="14662" y="225"/>
                  </a:cubicBezTo>
                  <a:cubicBezTo>
                    <a:pt x="15457" y="225"/>
                    <a:pt x="16251" y="225"/>
                    <a:pt x="17046" y="225"/>
                  </a:cubicBezTo>
                  <a:cubicBezTo>
                    <a:pt x="17985" y="225"/>
                    <a:pt x="18997" y="225"/>
                    <a:pt x="20008" y="225"/>
                  </a:cubicBezTo>
                  <a:cubicBezTo>
                    <a:pt x="20369" y="225"/>
                    <a:pt x="20730" y="-281"/>
                    <a:pt x="21092" y="225"/>
                  </a:cubicBezTo>
                  <a:cubicBezTo>
                    <a:pt x="21381" y="394"/>
                    <a:pt x="21525" y="900"/>
                    <a:pt x="21308" y="1407"/>
                  </a:cubicBezTo>
                  <a:cubicBezTo>
                    <a:pt x="21019" y="2250"/>
                    <a:pt x="20875" y="3094"/>
                    <a:pt x="20803" y="4106"/>
                  </a:cubicBezTo>
                  <a:cubicBezTo>
                    <a:pt x="20730" y="5288"/>
                    <a:pt x="20441" y="6131"/>
                    <a:pt x="20297" y="7144"/>
                  </a:cubicBezTo>
                  <a:cubicBezTo>
                    <a:pt x="19791" y="10519"/>
                    <a:pt x="19358" y="13725"/>
                    <a:pt x="18924" y="16931"/>
                  </a:cubicBezTo>
                  <a:cubicBezTo>
                    <a:pt x="18780" y="17944"/>
                    <a:pt x="18635" y="18788"/>
                    <a:pt x="18491" y="19632"/>
                  </a:cubicBezTo>
                  <a:cubicBezTo>
                    <a:pt x="18274" y="20813"/>
                    <a:pt x="17841" y="21319"/>
                    <a:pt x="17335" y="21150"/>
                  </a:cubicBezTo>
                  <a:cubicBezTo>
                    <a:pt x="15962" y="20813"/>
                    <a:pt x="14590" y="21319"/>
                    <a:pt x="13217" y="21150"/>
                  </a:cubicBezTo>
                  <a:cubicBezTo>
                    <a:pt x="12712" y="21150"/>
                    <a:pt x="12206" y="20981"/>
                    <a:pt x="11700" y="21150"/>
                  </a:cubicBezTo>
                  <a:cubicBezTo>
                    <a:pt x="10761" y="21319"/>
                    <a:pt x="9822" y="20813"/>
                    <a:pt x="8883" y="21150"/>
                  </a:cubicBezTo>
                  <a:cubicBezTo>
                    <a:pt x="8305" y="21150"/>
                    <a:pt x="7799" y="20813"/>
                    <a:pt x="7221" y="20981"/>
                  </a:cubicBezTo>
                  <a:cubicBezTo>
                    <a:pt x="6354" y="21150"/>
                    <a:pt x="5488" y="20813"/>
                    <a:pt x="4621" y="21150"/>
                  </a:cubicBezTo>
                  <a:cubicBezTo>
                    <a:pt x="4332" y="21319"/>
                    <a:pt x="3970" y="21150"/>
                    <a:pt x="3682" y="21150"/>
                  </a:cubicBezTo>
                  <a:cubicBezTo>
                    <a:pt x="3393" y="20981"/>
                    <a:pt x="3248" y="20475"/>
                    <a:pt x="3176" y="19969"/>
                  </a:cubicBezTo>
                  <a:cubicBezTo>
                    <a:pt x="2670" y="16594"/>
                    <a:pt x="2164" y="13388"/>
                    <a:pt x="1587" y="10013"/>
                  </a:cubicBezTo>
                  <a:cubicBezTo>
                    <a:pt x="1298" y="8494"/>
                    <a:pt x="1009" y="6806"/>
                    <a:pt x="720" y="5288"/>
                  </a:cubicBezTo>
                  <a:cubicBezTo>
                    <a:pt x="647" y="4613"/>
                    <a:pt x="503" y="3938"/>
                    <a:pt x="431" y="3263"/>
                  </a:cubicBezTo>
                  <a:cubicBezTo>
                    <a:pt x="431" y="2588"/>
                    <a:pt x="214" y="2082"/>
                    <a:pt x="69" y="1407"/>
                  </a:cubicBezTo>
                  <a:cubicBezTo>
                    <a:pt x="-75" y="732"/>
                    <a:pt x="-3" y="394"/>
                    <a:pt x="358" y="394"/>
                  </a:cubicBezTo>
                  <a:cubicBezTo>
                    <a:pt x="647" y="394"/>
                    <a:pt x="936" y="394"/>
                    <a:pt x="1298" y="394"/>
                  </a:cubicBezTo>
                  <a:close/>
                  <a:moveTo>
                    <a:pt x="20947" y="1575"/>
                  </a:moveTo>
                  <a:cubicBezTo>
                    <a:pt x="20514" y="1238"/>
                    <a:pt x="20080" y="1407"/>
                    <a:pt x="19647" y="1407"/>
                  </a:cubicBezTo>
                  <a:cubicBezTo>
                    <a:pt x="18419" y="1238"/>
                    <a:pt x="17118" y="1069"/>
                    <a:pt x="15818" y="1407"/>
                  </a:cubicBezTo>
                  <a:cubicBezTo>
                    <a:pt x="14879" y="1575"/>
                    <a:pt x="13940" y="1575"/>
                    <a:pt x="13001" y="1575"/>
                  </a:cubicBezTo>
                  <a:cubicBezTo>
                    <a:pt x="12495" y="1575"/>
                    <a:pt x="11917" y="1407"/>
                    <a:pt x="11339" y="1407"/>
                  </a:cubicBezTo>
                  <a:cubicBezTo>
                    <a:pt x="10544" y="1407"/>
                    <a:pt x="9678" y="1575"/>
                    <a:pt x="8811" y="1407"/>
                  </a:cubicBezTo>
                  <a:cubicBezTo>
                    <a:pt x="7583" y="1238"/>
                    <a:pt x="6354" y="1744"/>
                    <a:pt x="5054" y="1575"/>
                  </a:cubicBezTo>
                  <a:cubicBezTo>
                    <a:pt x="3898" y="1575"/>
                    <a:pt x="2742" y="1744"/>
                    <a:pt x="1514" y="1913"/>
                  </a:cubicBezTo>
                  <a:cubicBezTo>
                    <a:pt x="1298" y="1913"/>
                    <a:pt x="1009" y="1407"/>
                    <a:pt x="864" y="1744"/>
                  </a:cubicBezTo>
                  <a:cubicBezTo>
                    <a:pt x="647" y="2250"/>
                    <a:pt x="936" y="2756"/>
                    <a:pt x="1009" y="3263"/>
                  </a:cubicBezTo>
                  <a:cubicBezTo>
                    <a:pt x="1225" y="5288"/>
                    <a:pt x="1587" y="7144"/>
                    <a:pt x="1876" y="9000"/>
                  </a:cubicBezTo>
                  <a:cubicBezTo>
                    <a:pt x="2453" y="12206"/>
                    <a:pt x="3104" y="15581"/>
                    <a:pt x="3537" y="18956"/>
                  </a:cubicBezTo>
                  <a:cubicBezTo>
                    <a:pt x="3609" y="19463"/>
                    <a:pt x="3682" y="19632"/>
                    <a:pt x="3898" y="19632"/>
                  </a:cubicBezTo>
                  <a:cubicBezTo>
                    <a:pt x="4837" y="19463"/>
                    <a:pt x="5849" y="19632"/>
                    <a:pt x="6788" y="19463"/>
                  </a:cubicBezTo>
                  <a:cubicBezTo>
                    <a:pt x="7871" y="19125"/>
                    <a:pt x="8955" y="19463"/>
                    <a:pt x="10039" y="19800"/>
                  </a:cubicBezTo>
                  <a:cubicBezTo>
                    <a:pt x="10544" y="19800"/>
                    <a:pt x="11122" y="19969"/>
                    <a:pt x="11628" y="19800"/>
                  </a:cubicBezTo>
                  <a:cubicBezTo>
                    <a:pt x="12423" y="19632"/>
                    <a:pt x="13145" y="19463"/>
                    <a:pt x="13867" y="19632"/>
                  </a:cubicBezTo>
                  <a:cubicBezTo>
                    <a:pt x="15023" y="19969"/>
                    <a:pt x="16251" y="19632"/>
                    <a:pt x="17407" y="19800"/>
                  </a:cubicBezTo>
                  <a:cubicBezTo>
                    <a:pt x="17624" y="19800"/>
                    <a:pt x="17841" y="19632"/>
                    <a:pt x="17913" y="18956"/>
                  </a:cubicBezTo>
                  <a:cubicBezTo>
                    <a:pt x="17913" y="18619"/>
                    <a:pt x="18057" y="18450"/>
                    <a:pt x="18130" y="18281"/>
                  </a:cubicBezTo>
                  <a:cubicBezTo>
                    <a:pt x="18419" y="17269"/>
                    <a:pt x="18563" y="16256"/>
                    <a:pt x="18491" y="15075"/>
                  </a:cubicBezTo>
                  <a:cubicBezTo>
                    <a:pt x="18491" y="14906"/>
                    <a:pt x="18491" y="14569"/>
                    <a:pt x="18563" y="14400"/>
                  </a:cubicBezTo>
                  <a:cubicBezTo>
                    <a:pt x="18924" y="13050"/>
                    <a:pt x="18997" y="11363"/>
                    <a:pt x="19286" y="10013"/>
                  </a:cubicBezTo>
                  <a:cubicBezTo>
                    <a:pt x="19863" y="7144"/>
                    <a:pt x="20297" y="4275"/>
                    <a:pt x="20947" y="1575"/>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grpSp>
    </p:spTree>
  </p:cSld>
  <p:clrMapOvr>
    <a:masterClrMapping/>
  </p:clrMapOvr>
  <p:transition>
    <p:fade/>
  </p:transition>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henying0907 170"/>
          <p:cNvSpPr/>
          <p:nvPr/>
        </p:nvSpPr>
        <p:spPr>
          <a:xfrm>
            <a:off x="2535237" y="775336"/>
            <a:ext cx="5836285" cy="1332230"/>
          </a:xfrm>
          <a:prstGeom prst="rect">
            <a:avLst/>
          </a:prstGeom>
          <a:ln w="12700">
            <a:miter lim="400000"/>
          </a:ln>
        </p:spPr>
        <p:txBody>
          <a:bodyPr wrap="none" lIns="50800" tIns="50800" rIns="50800" bIns="50800" anchor="ctr">
            <a:spAutoFit/>
          </a:bodyPr>
          <a:lstStyle>
            <a:lvl1pPr>
              <a:defRPr sz="8000">
                <a:solidFill>
                  <a:srgbClr val="FFFFFF"/>
                </a:solidFill>
                <a:latin typeface="Sketch Block"/>
                <a:ea typeface="Sketch Block"/>
                <a:cs typeface="Sketch Block"/>
                <a:sym typeface="Sketch Block"/>
              </a:defRPr>
            </a:lvl1pPr>
          </a:lstStyle>
          <a:p>
            <a:r>
              <a:rPr lang="en-US" dirty="0" smtClean="0">
                <a:solidFill>
                  <a:schemeClr val="tx1"/>
                </a:solidFill>
              </a:rPr>
              <a:t>Background</a:t>
            </a:r>
            <a:endParaRPr lang="en-US" dirty="0">
              <a:solidFill>
                <a:schemeClr val="tx1"/>
              </a:solidFill>
            </a:endParaRPr>
          </a:p>
        </p:txBody>
      </p:sp>
      <p:sp>
        <p:nvSpPr>
          <p:cNvPr id="173" name="chenying0907 173"/>
          <p:cNvSpPr/>
          <p:nvPr/>
        </p:nvSpPr>
        <p:spPr>
          <a:xfrm rot="120000">
            <a:off x="3004363" y="2193931"/>
            <a:ext cx="4958589" cy="466564"/>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nvGrpSpPr>
          <p:cNvPr id="184" name="Group 184"/>
          <p:cNvGrpSpPr/>
          <p:nvPr/>
        </p:nvGrpSpPr>
        <p:grpSpPr>
          <a:xfrm>
            <a:off x="633237" y="503377"/>
            <a:ext cx="1570706" cy="1902324"/>
            <a:chOff x="0" y="0"/>
            <a:chExt cx="1570704" cy="1902322"/>
          </a:xfrm>
          <a:solidFill>
            <a:schemeClr val="tx1"/>
          </a:solidFill>
        </p:grpSpPr>
        <p:sp>
          <p:nvSpPr>
            <p:cNvPr id="174" name="chenying0907 174"/>
            <p:cNvSpPr/>
            <p:nvPr/>
          </p:nvSpPr>
          <p:spPr>
            <a:xfrm>
              <a:off x="260172" y="272267"/>
              <a:ext cx="999446" cy="1630056"/>
            </a:xfrm>
            <a:custGeom>
              <a:avLst/>
              <a:gdLst/>
              <a:ahLst/>
              <a:cxnLst>
                <a:cxn ang="0">
                  <a:pos x="wd2" y="hd2"/>
                </a:cxn>
                <a:cxn ang="5400000">
                  <a:pos x="wd2" y="hd2"/>
                </a:cxn>
                <a:cxn ang="10800000">
                  <a:pos x="wd2" y="hd2"/>
                </a:cxn>
                <a:cxn ang="16200000">
                  <a:pos x="wd2" y="hd2"/>
                </a:cxn>
              </a:cxnLst>
              <a:rect l="0" t="0" r="r" b="b"/>
              <a:pathLst>
                <a:path w="21600" h="21506" extrusionOk="0">
                  <a:moveTo>
                    <a:pt x="7308" y="19188"/>
                  </a:moveTo>
                  <a:cubicBezTo>
                    <a:pt x="6983" y="19089"/>
                    <a:pt x="6659" y="18594"/>
                    <a:pt x="6659" y="18296"/>
                  </a:cubicBezTo>
                  <a:cubicBezTo>
                    <a:pt x="6659" y="17801"/>
                    <a:pt x="6496" y="17206"/>
                    <a:pt x="6496" y="16711"/>
                  </a:cubicBezTo>
                  <a:cubicBezTo>
                    <a:pt x="6496" y="16414"/>
                    <a:pt x="6496" y="16216"/>
                    <a:pt x="6659" y="16017"/>
                  </a:cubicBezTo>
                  <a:cubicBezTo>
                    <a:pt x="6821" y="15324"/>
                    <a:pt x="6334" y="14828"/>
                    <a:pt x="6171" y="14234"/>
                  </a:cubicBezTo>
                  <a:cubicBezTo>
                    <a:pt x="6009" y="13738"/>
                    <a:pt x="5684" y="13342"/>
                    <a:pt x="5197" y="13045"/>
                  </a:cubicBezTo>
                  <a:cubicBezTo>
                    <a:pt x="4547" y="12748"/>
                    <a:pt x="4060" y="12450"/>
                    <a:pt x="3573" y="12153"/>
                  </a:cubicBezTo>
                  <a:cubicBezTo>
                    <a:pt x="2923" y="11658"/>
                    <a:pt x="2111" y="11261"/>
                    <a:pt x="1624" y="10766"/>
                  </a:cubicBezTo>
                  <a:cubicBezTo>
                    <a:pt x="1137" y="10072"/>
                    <a:pt x="325" y="9379"/>
                    <a:pt x="162" y="8487"/>
                  </a:cubicBezTo>
                  <a:cubicBezTo>
                    <a:pt x="162" y="7893"/>
                    <a:pt x="0" y="7298"/>
                    <a:pt x="0" y="6704"/>
                  </a:cubicBezTo>
                  <a:cubicBezTo>
                    <a:pt x="0" y="6109"/>
                    <a:pt x="0" y="5416"/>
                    <a:pt x="162" y="4821"/>
                  </a:cubicBezTo>
                  <a:cubicBezTo>
                    <a:pt x="162" y="4524"/>
                    <a:pt x="325" y="4326"/>
                    <a:pt x="487" y="4127"/>
                  </a:cubicBezTo>
                  <a:cubicBezTo>
                    <a:pt x="650" y="3929"/>
                    <a:pt x="812" y="3731"/>
                    <a:pt x="974" y="3533"/>
                  </a:cubicBezTo>
                  <a:cubicBezTo>
                    <a:pt x="1299" y="3236"/>
                    <a:pt x="1624" y="3038"/>
                    <a:pt x="1786" y="2839"/>
                  </a:cubicBezTo>
                  <a:cubicBezTo>
                    <a:pt x="2111" y="2641"/>
                    <a:pt x="2598" y="2344"/>
                    <a:pt x="2761" y="2047"/>
                  </a:cubicBezTo>
                  <a:cubicBezTo>
                    <a:pt x="3411" y="1551"/>
                    <a:pt x="4223" y="1056"/>
                    <a:pt x="5197" y="858"/>
                  </a:cubicBezTo>
                  <a:cubicBezTo>
                    <a:pt x="5847" y="759"/>
                    <a:pt x="6496" y="560"/>
                    <a:pt x="7146" y="461"/>
                  </a:cubicBezTo>
                  <a:cubicBezTo>
                    <a:pt x="8283" y="362"/>
                    <a:pt x="9257" y="65"/>
                    <a:pt x="10232" y="65"/>
                  </a:cubicBezTo>
                  <a:cubicBezTo>
                    <a:pt x="11206" y="-34"/>
                    <a:pt x="12343" y="-34"/>
                    <a:pt x="13317" y="164"/>
                  </a:cubicBezTo>
                  <a:cubicBezTo>
                    <a:pt x="14779" y="362"/>
                    <a:pt x="16241" y="759"/>
                    <a:pt x="17540" y="1254"/>
                  </a:cubicBezTo>
                  <a:cubicBezTo>
                    <a:pt x="18189" y="1452"/>
                    <a:pt x="18514" y="1749"/>
                    <a:pt x="18839" y="2047"/>
                  </a:cubicBezTo>
                  <a:cubicBezTo>
                    <a:pt x="19002" y="2245"/>
                    <a:pt x="19326" y="2542"/>
                    <a:pt x="19651" y="2740"/>
                  </a:cubicBezTo>
                  <a:cubicBezTo>
                    <a:pt x="20463" y="3434"/>
                    <a:pt x="20950" y="4227"/>
                    <a:pt x="21275" y="5118"/>
                  </a:cubicBezTo>
                  <a:cubicBezTo>
                    <a:pt x="21438" y="5911"/>
                    <a:pt x="21600" y="6605"/>
                    <a:pt x="21600" y="7397"/>
                  </a:cubicBezTo>
                  <a:cubicBezTo>
                    <a:pt x="21438" y="8190"/>
                    <a:pt x="21600" y="8983"/>
                    <a:pt x="20950" y="9775"/>
                  </a:cubicBezTo>
                  <a:cubicBezTo>
                    <a:pt x="20626" y="10271"/>
                    <a:pt x="20138" y="10667"/>
                    <a:pt x="19489" y="11162"/>
                  </a:cubicBezTo>
                  <a:cubicBezTo>
                    <a:pt x="19002" y="11757"/>
                    <a:pt x="18027" y="12054"/>
                    <a:pt x="17702" y="12748"/>
                  </a:cubicBezTo>
                  <a:cubicBezTo>
                    <a:pt x="17702" y="12748"/>
                    <a:pt x="17540" y="12847"/>
                    <a:pt x="17540" y="12847"/>
                  </a:cubicBezTo>
                  <a:cubicBezTo>
                    <a:pt x="17215" y="12748"/>
                    <a:pt x="17215" y="12946"/>
                    <a:pt x="17053" y="13045"/>
                  </a:cubicBezTo>
                  <a:cubicBezTo>
                    <a:pt x="16890" y="13342"/>
                    <a:pt x="16565" y="13441"/>
                    <a:pt x="16403" y="13738"/>
                  </a:cubicBezTo>
                  <a:cubicBezTo>
                    <a:pt x="16241" y="14036"/>
                    <a:pt x="16078" y="14333"/>
                    <a:pt x="16078" y="14729"/>
                  </a:cubicBezTo>
                  <a:cubicBezTo>
                    <a:pt x="16078" y="15324"/>
                    <a:pt x="16241" y="16017"/>
                    <a:pt x="16241" y="16711"/>
                  </a:cubicBezTo>
                  <a:cubicBezTo>
                    <a:pt x="16241" y="17405"/>
                    <a:pt x="16241" y="18098"/>
                    <a:pt x="16241" y="18792"/>
                  </a:cubicBezTo>
                  <a:cubicBezTo>
                    <a:pt x="16241" y="18990"/>
                    <a:pt x="16078" y="19188"/>
                    <a:pt x="15916" y="19386"/>
                  </a:cubicBezTo>
                  <a:cubicBezTo>
                    <a:pt x="15104" y="20179"/>
                    <a:pt x="14129" y="20773"/>
                    <a:pt x="12992" y="21269"/>
                  </a:cubicBezTo>
                  <a:cubicBezTo>
                    <a:pt x="12343" y="21566"/>
                    <a:pt x="11693" y="21566"/>
                    <a:pt x="11044" y="21368"/>
                  </a:cubicBezTo>
                  <a:cubicBezTo>
                    <a:pt x="10232" y="21071"/>
                    <a:pt x="9582" y="20773"/>
                    <a:pt x="8932" y="20476"/>
                  </a:cubicBezTo>
                  <a:cubicBezTo>
                    <a:pt x="8608" y="20278"/>
                    <a:pt x="8283" y="19981"/>
                    <a:pt x="7958" y="19683"/>
                  </a:cubicBezTo>
                  <a:cubicBezTo>
                    <a:pt x="7795" y="19584"/>
                    <a:pt x="7633" y="19584"/>
                    <a:pt x="7471" y="19485"/>
                  </a:cubicBezTo>
                  <a:cubicBezTo>
                    <a:pt x="7146" y="19386"/>
                    <a:pt x="6983" y="19386"/>
                    <a:pt x="7308" y="19188"/>
                  </a:cubicBezTo>
                  <a:close/>
                  <a:moveTo>
                    <a:pt x="19814" y="3929"/>
                  </a:moveTo>
                  <a:cubicBezTo>
                    <a:pt x="19814" y="3929"/>
                    <a:pt x="19976" y="3830"/>
                    <a:pt x="19976" y="3830"/>
                  </a:cubicBezTo>
                  <a:cubicBezTo>
                    <a:pt x="19814" y="3731"/>
                    <a:pt x="19814" y="3533"/>
                    <a:pt x="19651" y="3434"/>
                  </a:cubicBezTo>
                  <a:cubicBezTo>
                    <a:pt x="19164" y="3038"/>
                    <a:pt x="18677" y="2641"/>
                    <a:pt x="18189" y="2245"/>
                  </a:cubicBezTo>
                  <a:cubicBezTo>
                    <a:pt x="17865" y="2047"/>
                    <a:pt x="17377" y="1849"/>
                    <a:pt x="17053" y="1650"/>
                  </a:cubicBezTo>
                  <a:cubicBezTo>
                    <a:pt x="16890" y="1551"/>
                    <a:pt x="16728" y="1452"/>
                    <a:pt x="16565" y="1452"/>
                  </a:cubicBezTo>
                  <a:cubicBezTo>
                    <a:pt x="16403" y="1353"/>
                    <a:pt x="16241" y="1155"/>
                    <a:pt x="16078" y="1155"/>
                  </a:cubicBezTo>
                  <a:cubicBezTo>
                    <a:pt x="15104" y="957"/>
                    <a:pt x="13967" y="560"/>
                    <a:pt x="12830" y="560"/>
                  </a:cubicBezTo>
                  <a:cubicBezTo>
                    <a:pt x="12180" y="660"/>
                    <a:pt x="11531" y="560"/>
                    <a:pt x="10881" y="560"/>
                  </a:cubicBezTo>
                  <a:cubicBezTo>
                    <a:pt x="10394" y="560"/>
                    <a:pt x="9907" y="660"/>
                    <a:pt x="9257" y="759"/>
                  </a:cubicBezTo>
                  <a:cubicBezTo>
                    <a:pt x="9257" y="759"/>
                    <a:pt x="9095" y="759"/>
                    <a:pt x="8932" y="759"/>
                  </a:cubicBezTo>
                  <a:cubicBezTo>
                    <a:pt x="8608" y="660"/>
                    <a:pt x="8283" y="660"/>
                    <a:pt x="7958" y="759"/>
                  </a:cubicBezTo>
                  <a:cubicBezTo>
                    <a:pt x="6821" y="1056"/>
                    <a:pt x="5684" y="1254"/>
                    <a:pt x="4710" y="1452"/>
                  </a:cubicBezTo>
                  <a:cubicBezTo>
                    <a:pt x="4547" y="1551"/>
                    <a:pt x="4223" y="1650"/>
                    <a:pt x="4223" y="1749"/>
                  </a:cubicBezTo>
                  <a:cubicBezTo>
                    <a:pt x="3735" y="2047"/>
                    <a:pt x="3248" y="2344"/>
                    <a:pt x="2923" y="2641"/>
                  </a:cubicBezTo>
                  <a:cubicBezTo>
                    <a:pt x="2761" y="2740"/>
                    <a:pt x="2436" y="2938"/>
                    <a:pt x="2274" y="3038"/>
                  </a:cubicBezTo>
                  <a:cubicBezTo>
                    <a:pt x="1624" y="3830"/>
                    <a:pt x="974" y="4623"/>
                    <a:pt x="650" y="5416"/>
                  </a:cubicBezTo>
                  <a:cubicBezTo>
                    <a:pt x="650" y="5812"/>
                    <a:pt x="650" y="6208"/>
                    <a:pt x="487" y="6605"/>
                  </a:cubicBezTo>
                  <a:cubicBezTo>
                    <a:pt x="487" y="6704"/>
                    <a:pt x="325" y="6803"/>
                    <a:pt x="325" y="6902"/>
                  </a:cubicBezTo>
                  <a:cubicBezTo>
                    <a:pt x="487" y="7298"/>
                    <a:pt x="487" y="7595"/>
                    <a:pt x="487" y="7893"/>
                  </a:cubicBezTo>
                  <a:cubicBezTo>
                    <a:pt x="974" y="9379"/>
                    <a:pt x="2274" y="10469"/>
                    <a:pt x="3735" y="11559"/>
                  </a:cubicBezTo>
                  <a:cubicBezTo>
                    <a:pt x="3735" y="11559"/>
                    <a:pt x="3735" y="11559"/>
                    <a:pt x="3898" y="11658"/>
                  </a:cubicBezTo>
                  <a:cubicBezTo>
                    <a:pt x="4710" y="12054"/>
                    <a:pt x="5522" y="12450"/>
                    <a:pt x="6334" y="12847"/>
                  </a:cubicBezTo>
                  <a:cubicBezTo>
                    <a:pt x="6496" y="12946"/>
                    <a:pt x="6659" y="13045"/>
                    <a:pt x="6659" y="13144"/>
                  </a:cubicBezTo>
                  <a:cubicBezTo>
                    <a:pt x="6821" y="13144"/>
                    <a:pt x="6659" y="13243"/>
                    <a:pt x="6659" y="13342"/>
                  </a:cubicBezTo>
                  <a:cubicBezTo>
                    <a:pt x="6983" y="13738"/>
                    <a:pt x="7308" y="14036"/>
                    <a:pt x="7471" y="14432"/>
                  </a:cubicBezTo>
                  <a:cubicBezTo>
                    <a:pt x="7633" y="14630"/>
                    <a:pt x="7795" y="14729"/>
                    <a:pt x="8120" y="14531"/>
                  </a:cubicBezTo>
                  <a:cubicBezTo>
                    <a:pt x="8283" y="14531"/>
                    <a:pt x="8283" y="14531"/>
                    <a:pt x="8445" y="14531"/>
                  </a:cubicBezTo>
                  <a:cubicBezTo>
                    <a:pt x="8445" y="14234"/>
                    <a:pt x="8283" y="13937"/>
                    <a:pt x="8283" y="13639"/>
                  </a:cubicBezTo>
                  <a:cubicBezTo>
                    <a:pt x="7958" y="12351"/>
                    <a:pt x="7795" y="11063"/>
                    <a:pt x="7633" y="9775"/>
                  </a:cubicBezTo>
                  <a:cubicBezTo>
                    <a:pt x="7471" y="8784"/>
                    <a:pt x="7633" y="7794"/>
                    <a:pt x="6983" y="6902"/>
                  </a:cubicBezTo>
                  <a:cubicBezTo>
                    <a:pt x="6983" y="6902"/>
                    <a:pt x="6983" y="6803"/>
                    <a:pt x="6983" y="6803"/>
                  </a:cubicBezTo>
                  <a:cubicBezTo>
                    <a:pt x="7146" y="6307"/>
                    <a:pt x="8120" y="5713"/>
                    <a:pt x="8932" y="6109"/>
                  </a:cubicBezTo>
                  <a:cubicBezTo>
                    <a:pt x="9420" y="6307"/>
                    <a:pt x="9744" y="6208"/>
                    <a:pt x="10069" y="6010"/>
                  </a:cubicBezTo>
                  <a:cubicBezTo>
                    <a:pt x="10556" y="5911"/>
                    <a:pt x="11044" y="5812"/>
                    <a:pt x="11531" y="6109"/>
                  </a:cubicBezTo>
                  <a:cubicBezTo>
                    <a:pt x="11856" y="6010"/>
                    <a:pt x="12018" y="5911"/>
                    <a:pt x="12180" y="5812"/>
                  </a:cubicBezTo>
                  <a:cubicBezTo>
                    <a:pt x="12668" y="5713"/>
                    <a:pt x="13317" y="5713"/>
                    <a:pt x="13642" y="5911"/>
                  </a:cubicBezTo>
                  <a:cubicBezTo>
                    <a:pt x="13805" y="6208"/>
                    <a:pt x="14129" y="6208"/>
                    <a:pt x="14454" y="6109"/>
                  </a:cubicBezTo>
                  <a:cubicBezTo>
                    <a:pt x="15104" y="5911"/>
                    <a:pt x="16078" y="6406"/>
                    <a:pt x="16078" y="6902"/>
                  </a:cubicBezTo>
                  <a:cubicBezTo>
                    <a:pt x="16078" y="7199"/>
                    <a:pt x="16078" y="7595"/>
                    <a:pt x="16078" y="7893"/>
                  </a:cubicBezTo>
                  <a:cubicBezTo>
                    <a:pt x="15916" y="8586"/>
                    <a:pt x="15753" y="9280"/>
                    <a:pt x="15591" y="9973"/>
                  </a:cubicBezTo>
                  <a:cubicBezTo>
                    <a:pt x="15429" y="10865"/>
                    <a:pt x="15104" y="11856"/>
                    <a:pt x="14941" y="12748"/>
                  </a:cubicBezTo>
                  <a:cubicBezTo>
                    <a:pt x="14779" y="13342"/>
                    <a:pt x="14617" y="13937"/>
                    <a:pt x="14454" y="14531"/>
                  </a:cubicBezTo>
                  <a:cubicBezTo>
                    <a:pt x="14617" y="14630"/>
                    <a:pt x="14941" y="14630"/>
                    <a:pt x="15104" y="14630"/>
                  </a:cubicBezTo>
                  <a:cubicBezTo>
                    <a:pt x="15104" y="14432"/>
                    <a:pt x="15266" y="14333"/>
                    <a:pt x="15266" y="14135"/>
                  </a:cubicBezTo>
                  <a:cubicBezTo>
                    <a:pt x="15591" y="13441"/>
                    <a:pt x="16403" y="12748"/>
                    <a:pt x="17215" y="12252"/>
                  </a:cubicBezTo>
                  <a:cubicBezTo>
                    <a:pt x="17377" y="12054"/>
                    <a:pt x="17702" y="12054"/>
                    <a:pt x="17865" y="11856"/>
                  </a:cubicBezTo>
                  <a:cubicBezTo>
                    <a:pt x="18352" y="11559"/>
                    <a:pt x="18677" y="11162"/>
                    <a:pt x="19164" y="10766"/>
                  </a:cubicBezTo>
                  <a:cubicBezTo>
                    <a:pt x="19976" y="10072"/>
                    <a:pt x="20463" y="9379"/>
                    <a:pt x="20626" y="8487"/>
                  </a:cubicBezTo>
                  <a:cubicBezTo>
                    <a:pt x="20788" y="8091"/>
                    <a:pt x="20950" y="7694"/>
                    <a:pt x="20950" y="7298"/>
                  </a:cubicBezTo>
                  <a:cubicBezTo>
                    <a:pt x="20950" y="7001"/>
                    <a:pt x="20950" y="6704"/>
                    <a:pt x="20788" y="6406"/>
                  </a:cubicBezTo>
                  <a:cubicBezTo>
                    <a:pt x="20626" y="5713"/>
                    <a:pt x="20463" y="5019"/>
                    <a:pt x="20301" y="4326"/>
                  </a:cubicBezTo>
                  <a:cubicBezTo>
                    <a:pt x="20138" y="4326"/>
                    <a:pt x="20138" y="4227"/>
                    <a:pt x="20138" y="4227"/>
                  </a:cubicBezTo>
                  <a:cubicBezTo>
                    <a:pt x="19651" y="4227"/>
                    <a:pt x="19651" y="3929"/>
                    <a:pt x="19489" y="3731"/>
                  </a:cubicBezTo>
                  <a:cubicBezTo>
                    <a:pt x="19651" y="3830"/>
                    <a:pt x="19814" y="3830"/>
                    <a:pt x="19814" y="3929"/>
                  </a:cubicBezTo>
                  <a:close/>
                  <a:moveTo>
                    <a:pt x="9907" y="6605"/>
                  </a:moveTo>
                  <a:cubicBezTo>
                    <a:pt x="10556" y="7298"/>
                    <a:pt x="10719" y="7496"/>
                    <a:pt x="10232" y="8091"/>
                  </a:cubicBezTo>
                  <a:cubicBezTo>
                    <a:pt x="10232" y="8190"/>
                    <a:pt x="10069" y="8388"/>
                    <a:pt x="9744" y="8388"/>
                  </a:cubicBezTo>
                  <a:cubicBezTo>
                    <a:pt x="9420" y="8289"/>
                    <a:pt x="9257" y="8190"/>
                    <a:pt x="9095" y="8091"/>
                  </a:cubicBezTo>
                  <a:cubicBezTo>
                    <a:pt x="8770" y="7694"/>
                    <a:pt x="8770" y="7298"/>
                    <a:pt x="8932" y="6902"/>
                  </a:cubicBezTo>
                  <a:cubicBezTo>
                    <a:pt x="8932" y="6704"/>
                    <a:pt x="8932" y="6605"/>
                    <a:pt x="8770" y="6605"/>
                  </a:cubicBezTo>
                  <a:cubicBezTo>
                    <a:pt x="8445" y="6505"/>
                    <a:pt x="8120" y="6505"/>
                    <a:pt x="7795" y="6605"/>
                  </a:cubicBezTo>
                  <a:cubicBezTo>
                    <a:pt x="7471" y="6704"/>
                    <a:pt x="7633" y="6902"/>
                    <a:pt x="7633" y="7100"/>
                  </a:cubicBezTo>
                  <a:cubicBezTo>
                    <a:pt x="7795" y="8091"/>
                    <a:pt x="8120" y="9181"/>
                    <a:pt x="8283" y="10271"/>
                  </a:cubicBezTo>
                  <a:cubicBezTo>
                    <a:pt x="8445" y="11162"/>
                    <a:pt x="8608" y="12153"/>
                    <a:pt x="8932" y="13045"/>
                  </a:cubicBezTo>
                  <a:cubicBezTo>
                    <a:pt x="9095" y="13540"/>
                    <a:pt x="9257" y="14036"/>
                    <a:pt x="9420" y="14630"/>
                  </a:cubicBezTo>
                  <a:cubicBezTo>
                    <a:pt x="9582" y="14630"/>
                    <a:pt x="9582" y="14630"/>
                    <a:pt x="9744" y="14630"/>
                  </a:cubicBezTo>
                  <a:cubicBezTo>
                    <a:pt x="10881" y="14630"/>
                    <a:pt x="12018" y="14630"/>
                    <a:pt x="13155" y="14630"/>
                  </a:cubicBezTo>
                  <a:cubicBezTo>
                    <a:pt x="13317" y="14630"/>
                    <a:pt x="13642" y="14531"/>
                    <a:pt x="13805" y="14531"/>
                  </a:cubicBezTo>
                  <a:cubicBezTo>
                    <a:pt x="13805" y="14234"/>
                    <a:pt x="13967" y="13937"/>
                    <a:pt x="13967" y="13738"/>
                  </a:cubicBezTo>
                  <a:cubicBezTo>
                    <a:pt x="14292" y="12946"/>
                    <a:pt x="14454" y="12153"/>
                    <a:pt x="14779" y="11360"/>
                  </a:cubicBezTo>
                  <a:cubicBezTo>
                    <a:pt x="14941" y="10865"/>
                    <a:pt x="14941" y="10271"/>
                    <a:pt x="15104" y="9676"/>
                  </a:cubicBezTo>
                  <a:cubicBezTo>
                    <a:pt x="15266" y="8784"/>
                    <a:pt x="15429" y="7893"/>
                    <a:pt x="15429" y="7001"/>
                  </a:cubicBezTo>
                  <a:cubicBezTo>
                    <a:pt x="15591" y="6605"/>
                    <a:pt x="14779" y="6307"/>
                    <a:pt x="14129" y="6505"/>
                  </a:cubicBezTo>
                  <a:cubicBezTo>
                    <a:pt x="14292" y="7001"/>
                    <a:pt x="14129" y="7397"/>
                    <a:pt x="13967" y="7794"/>
                  </a:cubicBezTo>
                  <a:cubicBezTo>
                    <a:pt x="13805" y="7893"/>
                    <a:pt x="13480" y="8091"/>
                    <a:pt x="13317" y="7992"/>
                  </a:cubicBezTo>
                  <a:cubicBezTo>
                    <a:pt x="13155" y="7992"/>
                    <a:pt x="12992" y="7794"/>
                    <a:pt x="12992" y="7694"/>
                  </a:cubicBezTo>
                  <a:cubicBezTo>
                    <a:pt x="12992" y="7397"/>
                    <a:pt x="12992" y="7001"/>
                    <a:pt x="13155" y="6803"/>
                  </a:cubicBezTo>
                  <a:cubicBezTo>
                    <a:pt x="13317" y="6605"/>
                    <a:pt x="13317" y="6406"/>
                    <a:pt x="13155" y="6406"/>
                  </a:cubicBezTo>
                  <a:cubicBezTo>
                    <a:pt x="12992" y="6307"/>
                    <a:pt x="12668" y="6307"/>
                    <a:pt x="12505" y="6307"/>
                  </a:cubicBezTo>
                  <a:cubicBezTo>
                    <a:pt x="12180" y="6307"/>
                    <a:pt x="12018" y="6505"/>
                    <a:pt x="11856" y="6505"/>
                  </a:cubicBezTo>
                  <a:cubicBezTo>
                    <a:pt x="12180" y="6902"/>
                    <a:pt x="12180" y="7397"/>
                    <a:pt x="12180" y="7694"/>
                  </a:cubicBezTo>
                  <a:cubicBezTo>
                    <a:pt x="12018" y="7893"/>
                    <a:pt x="11693" y="8190"/>
                    <a:pt x="11531" y="8091"/>
                  </a:cubicBezTo>
                  <a:cubicBezTo>
                    <a:pt x="11044" y="8091"/>
                    <a:pt x="11044" y="7893"/>
                    <a:pt x="11044" y="7694"/>
                  </a:cubicBezTo>
                  <a:cubicBezTo>
                    <a:pt x="11044" y="7397"/>
                    <a:pt x="11044" y="7100"/>
                    <a:pt x="11206" y="6803"/>
                  </a:cubicBezTo>
                  <a:cubicBezTo>
                    <a:pt x="11206" y="6704"/>
                    <a:pt x="11206" y="6605"/>
                    <a:pt x="11044" y="6505"/>
                  </a:cubicBezTo>
                  <a:cubicBezTo>
                    <a:pt x="10881" y="6307"/>
                    <a:pt x="10394" y="6307"/>
                    <a:pt x="9907" y="6605"/>
                  </a:cubicBezTo>
                  <a:close/>
                  <a:moveTo>
                    <a:pt x="8283" y="19485"/>
                  </a:moveTo>
                  <a:cubicBezTo>
                    <a:pt x="8283" y="19485"/>
                    <a:pt x="8283" y="19584"/>
                    <a:pt x="8283" y="19584"/>
                  </a:cubicBezTo>
                  <a:cubicBezTo>
                    <a:pt x="8608" y="19882"/>
                    <a:pt x="9095" y="20080"/>
                    <a:pt x="9420" y="20377"/>
                  </a:cubicBezTo>
                  <a:cubicBezTo>
                    <a:pt x="9907" y="20575"/>
                    <a:pt x="10394" y="20674"/>
                    <a:pt x="10719" y="20872"/>
                  </a:cubicBezTo>
                  <a:cubicBezTo>
                    <a:pt x="11531" y="21269"/>
                    <a:pt x="12180" y="21269"/>
                    <a:pt x="12992" y="20872"/>
                  </a:cubicBezTo>
                  <a:cubicBezTo>
                    <a:pt x="13805" y="20476"/>
                    <a:pt x="14617" y="20080"/>
                    <a:pt x="15266" y="19485"/>
                  </a:cubicBezTo>
                  <a:cubicBezTo>
                    <a:pt x="12830" y="19485"/>
                    <a:pt x="10556" y="19485"/>
                    <a:pt x="8283" y="19485"/>
                  </a:cubicBezTo>
                  <a:close/>
                  <a:moveTo>
                    <a:pt x="15266" y="15027"/>
                  </a:moveTo>
                  <a:cubicBezTo>
                    <a:pt x="12992" y="15027"/>
                    <a:pt x="10719" y="15027"/>
                    <a:pt x="8445" y="15027"/>
                  </a:cubicBezTo>
                  <a:cubicBezTo>
                    <a:pt x="8120" y="15522"/>
                    <a:pt x="8120" y="15621"/>
                    <a:pt x="8770" y="15621"/>
                  </a:cubicBezTo>
                  <a:cubicBezTo>
                    <a:pt x="9744" y="15621"/>
                    <a:pt x="10719" y="15621"/>
                    <a:pt x="11693" y="15621"/>
                  </a:cubicBezTo>
                  <a:cubicBezTo>
                    <a:pt x="12018" y="15621"/>
                    <a:pt x="12343" y="15621"/>
                    <a:pt x="12668" y="15621"/>
                  </a:cubicBezTo>
                  <a:cubicBezTo>
                    <a:pt x="12992" y="15621"/>
                    <a:pt x="13480" y="15522"/>
                    <a:pt x="13805" y="15522"/>
                  </a:cubicBezTo>
                  <a:cubicBezTo>
                    <a:pt x="14454" y="15522"/>
                    <a:pt x="14941" y="15522"/>
                    <a:pt x="15429" y="15522"/>
                  </a:cubicBezTo>
                  <a:cubicBezTo>
                    <a:pt x="15429" y="15324"/>
                    <a:pt x="15266" y="15225"/>
                    <a:pt x="15266" y="15027"/>
                  </a:cubicBezTo>
                  <a:close/>
                  <a:moveTo>
                    <a:pt x="15591" y="19089"/>
                  </a:moveTo>
                  <a:cubicBezTo>
                    <a:pt x="15591" y="18792"/>
                    <a:pt x="15591" y="18594"/>
                    <a:pt x="15591" y="18395"/>
                  </a:cubicBezTo>
                  <a:cubicBezTo>
                    <a:pt x="14617" y="18395"/>
                    <a:pt x="13642" y="18494"/>
                    <a:pt x="12668" y="18494"/>
                  </a:cubicBezTo>
                  <a:cubicBezTo>
                    <a:pt x="11368" y="18494"/>
                    <a:pt x="10069" y="18494"/>
                    <a:pt x="8770" y="18395"/>
                  </a:cubicBezTo>
                  <a:cubicBezTo>
                    <a:pt x="8283" y="18395"/>
                    <a:pt x="8120" y="18494"/>
                    <a:pt x="8283" y="18792"/>
                  </a:cubicBezTo>
                  <a:cubicBezTo>
                    <a:pt x="8445" y="18792"/>
                    <a:pt x="8608" y="18792"/>
                    <a:pt x="8770" y="18792"/>
                  </a:cubicBezTo>
                  <a:cubicBezTo>
                    <a:pt x="9095" y="18990"/>
                    <a:pt x="9420" y="18990"/>
                    <a:pt x="9907" y="18990"/>
                  </a:cubicBezTo>
                  <a:cubicBezTo>
                    <a:pt x="10394" y="18990"/>
                    <a:pt x="11044" y="18891"/>
                    <a:pt x="11693" y="18891"/>
                  </a:cubicBezTo>
                  <a:cubicBezTo>
                    <a:pt x="12992" y="18990"/>
                    <a:pt x="14292" y="19089"/>
                    <a:pt x="15591" y="19089"/>
                  </a:cubicBezTo>
                  <a:close/>
                  <a:moveTo>
                    <a:pt x="8445" y="17603"/>
                  </a:moveTo>
                  <a:cubicBezTo>
                    <a:pt x="8608" y="17999"/>
                    <a:pt x="8770" y="17999"/>
                    <a:pt x="9095" y="18098"/>
                  </a:cubicBezTo>
                  <a:cubicBezTo>
                    <a:pt x="9744" y="18098"/>
                    <a:pt x="10232" y="18098"/>
                    <a:pt x="10881" y="18098"/>
                  </a:cubicBezTo>
                  <a:cubicBezTo>
                    <a:pt x="12505" y="18098"/>
                    <a:pt x="13967" y="18098"/>
                    <a:pt x="15591" y="18098"/>
                  </a:cubicBezTo>
                  <a:cubicBezTo>
                    <a:pt x="15591" y="17900"/>
                    <a:pt x="15591" y="17702"/>
                    <a:pt x="15591" y="17603"/>
                  </a:cubicBezTo>
                  <a:cubicBezTo>
                    <a:pt x="13155" y="17603"/>
                    <a:pt x="10881" y="17603"/>
                    <a:pt x="8445" y="17603"/>
                  </a:cubicBezTo>
                  <a:close/>
                  <a:moveTo>
                    <a:pt x="8283" y="16116"/>
                  </a:moveTo>
                  <a:cubicBezTo>
                    <a:pt x="8283" y="16216"/>
                    <a:pt x="8283" y="16315"/>
                    <a:pt x="8445" y="16315"/>
                  </a:cubicBezTo>
                  <a:cubicBezTo>
                    <a:pt x="10719" y="16612"/>
                    <a:pt x="13155" y="16414"/>
                    <a:pt x="15429" y="16414"/>
                  </a:cubicBezTo>
                  <a:cubicBezTo>
                    <a:pt x="15429" y="16414"/>
                    <a:pt x="15429" y="16315"/>
                    <a:pt x="15429" y="16315"/>
                  </a:cubicBezTo>
                  <a:cubicBezTo>
                    <a:pt x="15429" y="16216"/>
                    <a:pt x="15429" y="16216"/>
                    <a:pt x="15429" y="16116"/>
                  </a:cubicBezTo>
                  <a:cubicBezTo>
                    <a:pt x="12992" y="15918"/>
                    <a:pt x="10719" y="16017"/>
                    <a:pt x="8283" y="16116"/>
                  </a:cubicBezTo>
                  <a:close/>
                  <a:moveTo>
                    <a:pt x="15591" y="16810"/>
                  </a:moveTo>
                  <a:cubicBezTo>
                    <a:pt x="14779" y="16810"/>
                    <a:pt x="14129" y="16909"/>
                    <a:pt x="13480" y="16909"/>
                  </a:cubicBezTo>
                  <a:cubicBezTo>
                    <a:pt x="12668" y="16909"/>
                    <a:pt x="11856" y="16810"/>
                    <a:pt x="11206" y="16810"/>
                  </a:cubicBezTo>
                  <a:cubicBezTo>
                    <a:pt x="10394" y="16711"/>
                    <a:pt x="9744" y="16612"/>
                    <a:pt x="9095" y="16612"/>
                  </a:cubicBezTo>
                  <a:cubicBezTo>
                    <a:pt x="8770" y="16612"/>
                    <a:pt x="8608" y="16810"/>
                    <a:pt x="8283" y="16909"/>
                  </a:cubicBezTo>
                  <a:cubicBezTo>
                    <a:pt x="8283" y="16909"/>
                    <a:pt x="8445" y="17107"/>
                    <a:pt x="8445" y="17107"/>
                  </a:cubicBezTo>
                  <a:cubicBezTo>
                    <a:pt x="8608" y="17107"/>
                    <a:pt x="8770" y="17107"/>
                    <a:pt x="8932" y="17107"/>
                  </a:cubicBezTo>
                  <a:cubicBezTo>
                    <a:pt x="10394" y="17107"/>
                    <a:pt x="11856" y="17107"/>
                    <a:pt x="13317" y="17206"/>
                  </a:cubicBezTo>
                  <a:cubicBezTo>
                    <a:pt x="13967" y="17206"/>
                    <a:pt x="14779" y="17206"/>
                    <a:pt x="15591" y="17206"/>
                  </a:cubicBezTo>
                  <a:cubicBezTo>
                    <a:pt x="15591" y="17008"/>
                    <a:pt x="15591" y="16909"/>
                    <a:pt x="15591" y="16810"/>
                  </a:cubicBezTo>
                  <a:close/>
                  <a:moveTo>
                    <a:pt x="9744" y="7992"/>
                  </a:moveTo>
                  <a:cubicBezTo>
                    <a:pt x="9744" y="7595"/>
                    <a:pt x="9907" y="7298"/>
                    <a:pt x="9420" y="7001"/>
                  </a:cubicBezTo>
                  <a:cubicBezTo>
                    <a:pt x="9420" y="7397"/>
                    <a:pt x="9257" y="7694"/>
                    <a:pt x="9744" y="799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75" name="chenying0907 175"/>
            <p:cNvSpPr/>
            <p:nvPr/>
          </p:nvSpPr>
          <p:spPr>
            <a:xfrm>
              <a:off x="1304037" y="362671"/>
              <a:ext cx="225273" cy="144983"/>
            </a:xfrm>
            <a:custGeom>
              <a:avLst/>
              <a:gdLst/>
              <a:ahLst/>
              <a:cxnLst>
                <a:cxn ang="0">
                  <a:pos x="wd2" y="hd2"/>
                </a:cxn>
                <a:cxn ang="5400000">
                  <a:pos x="wd2" y="hd2"/>
                </a:cxn>
                <a:cxn ang="10800000">
                  <a:pos x="wd2" y="hd2"/>
                </a:cxn>
                <a:cxn ang="16200000">
                  <a:pos x="wd2" y="hd2"/>
                </a:cxn>
              </a:cxnLst>
              <a:rect l="0" t="0" r="r" b="b"/>
              <a:pathLst>
                <a:path w="21600" h="21000" extrusionOk="0">
                  <a:moveTo>
                    <a:pt x="21600" y="10200"/>
                  </a:moveTo>
                  <a:cubicBezTo>
                    <a:pt x="20880" y="11280"/>
                    <a:pt x="20160" y="13440"/>
                    <a:pt x="19440" y="13440"/>
                  </a:cubicBezTo>
                  <a:cubicBezTo>
                    <a:pt x="18000" y="14520"/>
                    <a:pt x="15840" y="15600"/>
                    <a:pt x="14400" y="15600"/>
                  </a:cubicBezTo>
                  <a:cubicBezTo>
                    <a:pt x="11520" y="17760"/>
                    <a:pt x="9360" y="18840"/>
                    <a:pt x="6480" y="19920"/>
                  </a:cubicBezTo>
                  <a:cubicBezTo>
                    <a:pt x="5040" y="21000"/>
                    <a:pt x="2880" y="21000"/>
                    <a:pt x="1440" y="21000"/>
                  </a:cubicBezTo>
                  <a:cubicBezTo>
                    <a:pt x="720" y="21000"/>
                    <a:pt x="0" y="19920"/>
                    <a:pt x="0" y="19920"/>
                  </a:cubicBezTo>
                  <a:cubicBezTo>
                    <a:pt x="0" y="18840"/>
                    <a:pt x="0" y="17760"/>
                    <a:pt x="720" y="17760"/>
                  </a:cubicBezTo>
                  <a:cubicBezTo>
                    <a:pt x="4320" y="14520"/>
                    <a:pt x="7920" y="11280"/>
                    <a:pt x="11520" y="4800"/>
                  </a:cubicBezTo>
                  <a:cubicBezTo>
                    <a:pt x="12240" y="2640"/>
                    <a:pt x="15120" y="1560"/>
                    <a:pt x="17280" y="480"/>
                  </a:cubicBezTo>
                  <a:cubicBezTo>
                    <a:pt x="17280" y="-600"/>
                    <a:pt x="18720" y="480"/>
                    <a:pt x="18720" y="480"/>
                  </a:cubicBezTo>
                  <a:cubicBezTo>
                    <a:pt x="19440" y="3720"/>
                    <a:pt x="20880" y="6960"/>
                    <a:pt x="21600" y="10200"/>
                  </a:cubicBezTo>
                  <a:close/>
                  <a:moveTo>
                    <a:pt x="7920" y="17760"/>
                  </a:moveTo>
                  <a:cubicBezTo>
                    <a:pt x="7200" y="16680"/>
                    <a:pt x="7200" y="16680"/>
                    <a:pt x="6480" y="15600"/>
                  </a:cubicBezTo>
                  <a:cubicBezTo>
                    <a:pt x="10800" y="14520"/>
                    <a:pt x="15120" y="12360"/>
                    <a:pt x="19440" y="10200"/>
                  </a:cubicBezTo>
                  <a:cubicBezTo>
                    <a:pt x="18720" y="9120"/>
                    <a:pt x="18720" y="6960"/>
                    <a:pt x="18000" y="5880"/>
                  </a:cubicBezTo>
                  <a:cubicBezTo>
                    <a:pt x="18000" y="3720"/>
                    <a:pt x="17280" y="2640"/>
                    <a:pt x="15840" y="3720"/>
                  </a:cubicBezTo>
                  <a:cubicBezTo>
                    <a:pt x="14400" y="5880"/>
                    <a:pt x="12960" y="6960"/>
                    <a:pt x="12240" y="8040"/>
                  </a:cubicBezTo>
                  <a:cubicBezTo>
                    <a:pt x="10080" y="11280"/>
                    <a:pt x="9360" y="14520"/>
                    <a:pt x="7920" y="1776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76" name="chenying0907 176"/>
            <p:cNvSpPr/>
            <p:nvPr/>
          </p:nvSpPr>
          <p:spPr>
            <a:xfrm>
              <a:off x="1299575" y="1116781"/>
              <a:ext cx="178970" cy="204956"/>
            </a:xfrm>
            <a:custGeom>
              <a:avLst/>
              <a:gdLst/>
              <a:ahLst/>
              <a:cxnLst>
                <a:cxn ang="0">
                  <a:pos x="wd2" y="hd2"/>
                </a:cxn>
                <a:cxn ang="5400000">
                  <a:pos x="wd2" y="hd2"/>
                </a:cxn>
                <a:cxn ang="10800000">
                  <a:pos x="wd2" y="hd2"/>
                </a:cxn>
                <a:cxn ang="16200000">
                  <a:pos x="wd2" y="hd2"/>
                </a:cxn>
              </a:cxnLst>
              <a:rect l="0" t="0" r="r" b="b"/>
              <a:pathLst>
                <a:path w="21375" h="20519" extrusionOk="0">
                  <a:moveTo>
                    <a:pt x="20475" y="13522"/>
                  </a:moveTo>
                  <a:cubicBezTo>
                    <a:pt x="20475" y="14267"/>
                    <a:pt x="20475" y="14267"/>
                    <a:pt x="20475" y="14267"/>
                  </a:cubicBezTo>
                  <a:cubicBezTo>
                    <a:pt x="17775" y="16501"/>
                    <a:pt x="15975" y="17991"/>
                    <a:pt x="14175" y="19480"/>
                  </a:cubicBezTo>
                  <a:cubicBezTo>
                    <a:pt x="11475" y="20970"/>
                    <a:pt x="11475" y="20970"/>
                    <a:pt x="9675" y="18736"/>
                  </a:cubicBezTo>
                  <a:cubicBezTo>
                    <a:pt x="8775" y="15756"/>
                    <a:pt x="6975" y="12777"/>
                    <a:pt x="5175" y="9798"/>
                  </a:cubicBezTo>
                  <a:cubicBezTo>
                    <a:pt x="4275" y="7563"/>
                    <a:pt x="2475" y="6073"/>
                    <a:pt x="675" y="3839"/>
                  </a:cubicBezTo>
                  <a:cubicBezTo>
                    <a:pt x="-225" y="3094"/>
                    <a:pt x="-225" y="2349"/>
                    <a:pt x="675" y="860"/>
                  </a:cubicBezTo>
                  <a:cubicBezTo>
                    <a:pt x="1575" y="115"/>
                    <a:pt x="2475" y="-630"/>
                    <a:pt x="3375" y="860"/>
                  </a:cubicBezTo>
                  <a:cubicBezTo>
                    <a:pt x="4275" y="4584"/>
                    <a:pt x="7875" y="6073"/>
                    <a:pt x="10575" y="7563"/>
                  </a:cubicBezTo>
                  <a:cubicBezTo>
                    <a:pt x="14175" y="9053"/>
                    <a:pt x="16875" y="10542"/>
                    <a:pt x="19575" y="12777"/>
                  </a:cubicBezTo>
                  <a:cubicBezTo>
                    <a:pt x="20475" y="12777"/>
                    <a:pt x="20475" y="12777"/>
                    <a:pt x="21375" y="12777"/>
                  </a:cubicBezTo>
                  <a:cubicBezTo>
                    <a:pt x="21375" y="13522"/>
                    <a:pt x="20475" y="13522"/>
                    <a:pt x="20475" y="13522"/>
                  </a:cubicBezTo>
                  <a:close/>
                  <a:moveTo>
                    <a:pt x="16875" y="13522"/>
                  </a:moveTo>
                  <a:cubicBezTo>
                    <a:pt x="14175" y="12032"/>
                    <a:pt x="11475" y="10542"/>
                    <a:pt x="8775" y="8308"/>
                  </a:cubicBezTo>
                  <a:cubicBezTo>
                    <a:pt x="7875" y="9053"/>
                    <a:pt x="7875" y="9053"/>
                    <a:pt x="7875" y="9053"/>
                  </a:cubicBezTo>
                  <a:cubicBezTo>
                    <a:pt x="9675" y="12032"/>
                    <a:pt x="10575" y="15011"/>
                    <a:pt x="12375" y="17991"/>
                  </a:cubicBezTo>
                  <a:cubicBezTo>
                    <a:pt x="14175" y="16501"/>
                    <a:pt x="15075" y="15011"/>
                    <a:pt x="16875" y="1352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77" name="chenying0907 177"/>
            <p:cNvSpPr/>
            <p:nvPr/>
          </p:nvSpPr>
          <p:spPr>
            <a:xfrm>
              <a:off x="1370665" y="793209"/>
              <a:ext cx="200040" cy="117540"/>
            </a:xfrm>
            <a:custGeom>
              <a:avLst/>
              <a:gdLst/>
              <a:ahLst/>
              <a:cxnLst>
                <a:cxn ang="0">
                  <a:pos x="wd2" y="hd2"/>
                </a:cxn>
                <a:cxn ang="5400000">
                  <a:pos x="wd2" y="hd2"/>
                </a:cxn>
                <a:cxn ang="10800000">
                  <a:pos x="wd2" y="hd2"/>
                </a:cxn>
                <a:cxn ang="16200000">
                  <a:pos x="wd2" y="hd2"/>
                </a:cxn>
              </a:cxnLst>
              <a:rect l="0" t="0" r="r" b="b"/>
              <a:pathLst>
                <a:path w="21278" h="21057" extrusionOk="0">
                  <a:moveTo>
                    <a:pt x="800" y="0"/>
                  </a:moveTo>
                  <a:cubicBezTo>
                    <a:pt x="2400" y="1350"/>
                    <a:pt x="4800" y="1350"/>
                    <a:pt x="7200" y="1350"/>
                  </a:cubicBezTo>
                  <a:cubicBezTo>
                    <a:pt x="11200" y="1350"/>
                    <a:pt x="15200" y="1350"/>
                    <a:pt x="19200" y="1350"/>
                  </a:cubicBezTo>
                  <a:cubicBezTo>
                    <a:pt x="21600" y="1350"/>
                    <a:pt x="21600" y="2700"/>
                    <a:pt x="20800" y="6750"/>
                  </a:cubicBezTo>
                  <a:cubicBezTo>
                    <a:pt x="20000" y="9450"/>
                    <a:pt x="20000" y="13500"/>
                    <a:pt x="19200" y="17550"/>
                  </a:cubicBezTo>
                  <a:cubicBezTo>
                    <a:pt x="18400" y="21600"/>
                    <a:pt x="17600" y="21600"/>
                    <a:pt x="16000" y="20250"/>
                  </a:cubicBezTo>
                  <a:cubicBezTo>
                    <a:pt x="12000" y="16200"/>
                    <a:pt x="8800" y="12150"/>
                    <a:pt x="5600" y="8100"/>
                  </a:cubicBezTo>
                  <a:cubicBezTo>
                    <a:pt x="4000" y="8100"/>
                    <a:pt x="2400" y="8100"/>
                    <a:pt x="1600" y="6750"/>
                  </a:cubicBezTo>
                  <a:cubicBezTo>
                    <a:pt x="800" y="5400"/>
                    <a:pt x="0" y="4050"/>
                    <a:pt x="0" y="1350"/>
                  </a:cubicBezTo>
                  <a:cubicBezTo>
                    <a:pt x="0" y="1350"/>
                    <a:pt x="0" y="1350"/>
                    <a:pt x="800" y="0"/>
                  </a:cubicBezTo>
                  <a:close/>
                  <a:moveTo>
                    <a:pt x="17600" y="5400"/>
                  </a:moveTo>
                  <a:cubicBezTo>
                    <a:pt x="14400" y="5400"/>
                    <a:pt x="11200" y="5400"/>
                    <a:pt x="7200" y="5400"/>
                  </a:cubicBezTo>
                  <a:cubicBezTo>
                    <a:pt x="10400" y="9450"/>
                    <a:pt x="13600" y="12150"/>
                    <a:pt x="16800" y="16200"/>
                  </a:cubicBezTo>
                  <a:cubicBezTo>
                    <a:pt x="17600" y="12150"/>
                    <a:pt x="17600" y="9450"/>
                    <a:pt x="17600" y="540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78" name="chenying0907 178"/>
            <p:cNvSpPr/>
            <p:nvPr/>
          </p:nvSpPr>
          <p:spPr>
            <a:xfrm>
              <a:off x="361144" y="25226"/>
              <a:ext cx="111610" cy="222256"/>
            </a:xfrm>
            <a:custGeom>
              <a:avLst/>
              <a:gdLst/>
              <a:ahLst/>
              <a:cxnLst>
                <a:cxn ang="0">
                  <a:pos x="wd2" y="hd2"/>
                </a:cxn>
                <a:cxn ang="5400000">
                  <a:pos x="wd2" y="hd2"/>
                </a:cxn>
                <a:cxn ang="10800000">
                  <a:pos x="wd2" y="hd2"/>
                </a:cxn>
                <a:cxn ang="16200000">
                  <a:pos x="wd2" y="hd2"/>
                </a:cxn>
              </a:cxnLst>
              <a:rect l="0" t="0" r="r" b="b"/>
              <a:pathLst>
                <a:path w="21106" h="21311" extrusionOk="0">
                  <a:moveTo>
                    <a:pt x="18226" y="21311"/>
                  </a:moveTo>
                  <a:cubicBezTo>
                    <a:pt x="9586" y="16991"/>
                    <a:pt x="11026" y="10511"/>
                    <a:pt x="2386" y="6911"/>
                  </a:cubicBezTo>
                  <a:cubicBezTo>
                    <a:pt x="946" y="6191"/>
                    <a:pt x="946" y="5471"/>
                    <a:pt x="946" y="4751"/>
                  </a:cubicBezTo>
                  <a:cubicBezTo>
                    <a:pt x="-494" y="4031"/>
                    <a:pt x="-494" y="3311"/>
                    <a:pt x="2386" y="2591"/>
                  </a:cubicBezTo>
                  <a:cubicBezTo>
                    <a:pt x="5266" y="1871"/>
                    <a:pt x="6706" y="1151"/>
                    <a:pt x="9586" y="431"/>
                  </a:cubicBezTo>
                  <a:cubicBezTo>
                    <a:pt x="12466" y="-289"/>
                    <a:pt x="13906" y="-289"/>
                    <a:pt x="13906" y="1871"/>
                  </a:cubicBezTo>
                  <a:cubicBezTo>
                    <a:pt x="16786" y="5471"/>
                    <a:pt x="18226" y="9791"/>
                    <a:pt x="19666" y="14111"/>
                  </a:cubicBezTo>
                  <a:cubicBezTo>
                    <a:pt x="19666" y="15551"/>
                    <a:pt x="21106" y="16271"/>
                    <a:pt x="21106" y="17711"/>
                  </a:cubicBezTo>
                  <a:cubicBezTo>
                    <a:pt x="21106" y="19871"/>
                    <a:pt x="21106" y="20591"/>
                    <a:pt x="18226" y="21311"/>
                  </a:cubicBezTo>
                  <a:close/>
                  <a:moveTo>
                    <a:pt x="3826" y="4751"/>
                  </a:moveTo>
                  <a:cubicBezTo>
                    <a:pt x="11026" y="7631"/>
                    <a:pt x="12466" y="12671"/>
                    <a:pt x="16786" y="16271"/>
                  </a:cubicBezTo>
                  <a:cubicBezTo>
                    <a:pt x="15346" y="11951"/>
                    <a:pt x="12466" y="7631"/>
                    <a:pt x="11026" y="2591"/>
                  </a:cubicBezTo>
                  <a:cubicBezTo>
                    <a:pt x="8146" y="3311"/>
                    <a:pt x="6706" y="4031"/>
                    <a:pt x="3826" y="4751"/>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79" name="chenying0907 179"/>
            <p:cNvSpPr/>
            <p:nvPr/>
          </p:nvSpPr>
          <p:spPr>
            <a:xfrm>
              <a:off x="771000" y="0"/>
              <a:ext cx="89383" cy="209408"/>
            </a:xfrm>
            <a:custGeom>
              <a:avLst/>
              <a:gdLst/>
              <a:ahLst/>
              <a:cxnLst>
                <a:cxn ang="0">
                  <a:pos x="wd2" y="hd2"/>
                </a:cxn>
                <a:cxn ang="5400000">
                  <a:pos x="wd2" y="hd2"/>
                </a:cxn>
                <a:cxn ang="10800000">
                  <a:pos x="wd2" y="hd2"/>
                </a:cxn>
                <a:cxn ang="16200000">
                  <a:pos x="wd2" y="hd2"/>
                </a:cxn>
              </a:cxnLst>
              <a:rect l="0" t="0" r="r" b="b"/>
              <a:pathLst>
                <a:path w="20982" h="21600" extrusionOk="0">
                  <a:moveTo>
                    <a:pt x="3600" y="21600"/>
                  </a:moveTo>
                  <a:cubicBezTo>
                    <a:pt x="1800" y="20829"/>
                    <a:pt x="1800" y="20057"/>
                    <a:pt x="1800" y="19286"/>
                  </a:cubicBezTo>
                  <a:cubicBezTo>
                    <a:pt x="0" y="14657"/>
                    <a:pt x="0" y="10029"/>
                    <a:pt x="0" y="5400"/>
                  </a:cubicBezTo>
                  <a:cubicBezTo>
                    <a:pt x="0" y="3857"/>
                    <a:pt x="0" y="2314"/>
                    <a:pt x="1800" y="771"/>
                  </a:cubicBezTo>
                  <a:cubicBezTo>
                    <a:pt x="1800" y="771"/>
                    <a:pt x="3600" y="0"/>
                    <a:pt x="5400" y="0"/>
                  </a:cubicBezTo>
                  <a:cubicBezTo>
                    <a:pt x="9000" y="0"/>
                    <a:pt x="12600" y="771"/>
                    <a:pt x="18000" y="1543"/>
                  </a:cubicBezTo>
                  <a:cubicBezTo>
                    <a:pt x="21600" y="2314"/>
                    <a:pt x="21600" y="3086"/>
                    <a:pt x="19800" y="4629"/>
                  </a:cubicBezTo>
                  <a:cubicBezTo>
                    <a:pt x="16200" y="8486"/>
                    <a:pt x="12600" y="13114"/>
                    <a:pt x="9000" y="16971"/>
                  </a:cubicBezTo>
                  <a:cubicBezTo>
                    <a:pt x="9000" y="17743"/>
                    <a:pt x="7200" y="17743"/>
                    <a:pt x="7200" y="18514"/>
                  </a:cubicBezTo>
                  <a:cubicBezTo>
                    <a:pt x="10800" y="20057"/>
                    <a:pt x="5400" y="20829"/>
                    <a:pt x="3600" y="21600"/>
                  </a:cubicBezTo>
                  <a:close/>
                  <a:moveTo>
                    <a:pt x="5400" y="13886"/>
                  </a:moveTo>
                  <a:cubicBezTo>
                    <a:pt x="9000" y="10029"/>
                    <a:pt x="12600" y="6943"/>
                    <a:pt x="16200" y="3857"/>
                  </a:cubicBezTo>
                  <a:cubicBezTo>
                    <a:pt x="12600" y="3857"/>
                    <a:pt x="9000" y="3086"/>
                    <a:pt x="5400" y="3086"/>
                  </a:cubicBezTo>
                  <a:cubicBezTo>
                    <a:pt x="5400" y="4629"/>
                    <a:pt x="5400" y="6171"/>
                    <a:pt x="5400" y="7714"/>
                  </a:cubicBezTo>
                  <a:cubicBezTo>
                    <a:pt x="5400" y="9257"/>
                    <a:pt x="5400" y="11571"/>
                    <a:pt x="5400" y="13886"/>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80" name="chenying0907 180"/>
            <p:cNvSpPr/>
            <p:nvPr/>
          </p:nvSpPr>
          <p:spPr>
            <a:xfrm>
              <a:off x="195440" y="1243752"/>
              <a:ext cx="172612" cy="163113"/>
            </a:xfrm>
            <a:custGeom>
              <a:avLst/>
              <a:gdLst/>
              <a:ahLst/>
              <a:cxnLst>
                <a:cxn ang="0">
                  <a:pos x="wd2" y="hd2"/>
                </a:cxn>
                <a:cxn ang="5400000">
                  <a:pos x="wd2" y="hd2"/>
                </a:cxn>
                <a:cxn ang="10800000">
                  <a:pos x="wd2" y="hd2"/>
                </a:cxn>
                <a:cxn ang="16200000">
                  <a:pos x="wd2" y="hd2"/>
                </a:cxn>
              </a:cxnLst>
              <a:rect l="0" t="0" r="r" b="b"/>
              <a:pathLst>
                <a:path w="21365" h="21355" extrusionOk="0">
                  <a:moveTo>
                    <a:pt x="21365" y="982"/>
                  </a:moveTo>
                  <a:cubicBezTo>
                    <a:pt x="21365" y="1964"/>
                    <a:pt x="21365" y="1964"/>
                    <a:pt x="21365" y="1964"/>
                  </a:cubicBezTo>
                  <a:cubicBezTo>
                    <a:pt x="18548" y="3927"/>
                    <a:pt x="17608" y="7855"/>
                    <a:pt x="15730" y="9818"/>
                  </a:cubicBezTo>
                  <a:cubicBezTo>
                    <a:pt x="12913" y="13745"/>
                    <a:pt x="10095" y="17673"/>
                    <a:pt x="7278" y="20618"/>
                  </a:cubicBezTo>
                  <a:cubicBezTo>
                    <a:pt x="7278" y="21600"/>
                    <a:pt x="5400" y="21600"/>
                    <a:pt x="4461" y="20618"/>
                  </a:cubicBezTo>
                  <a:cubicBezTo>
                    <a:pt x="3522" y="19636"/>
                    <a:pt x="1643" y="17673"/>
                    <a:pt x="704" y="15709"/>
                  </a:cubicBezTo>
                  <a:cubicBezTo>
                    <a:pt x="-235" y="14727"/>
                    <a:pt x="-235" y="13745"/>
                    <a:pt x="704" y="11782"/>
                  </a:cubicBezTo>
                  <a:cubicBezTo>
                    <a:pt x="5400" y="8836"/>
                    <a:pt x="10095" y="4909"/>
                    <a:pt x="15730" y="1964"/>
                  </a:cubicBezTo>
                  <a:cubicBezTo>
                    <a:pt x="16669" y="982"/>
                    <a:pt x="17608" y="0"/>
                    <a:pt x="19487" y="0"/>
                  </a:cubicBezTo>
                  <a:cubicBezTo>
                    <a:pt x="19487" y="0"/>
                    <a:pt x="20426" y="982"/>
                    <a:pt x="21365" y="982"/>
                  </a:cubicBezTo>
                  <a:close/>
                  <a:moveTo>
                    <a:pt x="14791" y="6873"/>
                  </a:moveTo>
                  <a:cubicBezTo>
                    <a:pt x="14791" y="6873"/>
                    <a:pt x="13852" y="6873"/>
                    <a:pt x="13852" y="5891"/>
                  </a:cubicBezTo>
                  <a:cubicBezTo>
                    <a:pt x="10095" y="8836"/>
                    <a:pt x="6339" y="11782"/>
                    <a:pt x="2582" y="14727"/>
                  </a:cubicBezTo>
                  <a:cubicBezTo>
                    <a:pt x="4461" y="15709"/>
                    <a:pt x="5400" y="16691"/>
                    <a:pt x="6339" y="17673"/>
                  </a:cubicBezTo>
                  <a:cubicBezTo>
                    <a:pt x="9156" y="14727"/>
                    <a:pt x="11974" y="10800"/>
                    <a:pt x="14791" y="6873"/>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81" name="chenying0907 181"/>
            <p:cNvSpPr/>
            <p:nvPr/>
          </p:nvSpPr>
          <p:spPr>
            <a:xfrm>
              <a:off x="49237" y="394812"/>
              <a:ext cx="176036" cy="138225"/>
            </a:xfrm>
            <a:custGeom>
              <a:avLst/>
              <a:gdLst/>
              <a:ahLst/>
              <a:cxnLst>
                <a:cxn ang="0">
                  <a:pos x="wd2" y="hd2"/>
                </a:cxn>
                <a:cxn ang="5400000">
                  <a:pos x="wd2" y="hd2"/>
                </a:cxn>
                <a:cxn ang="10800000">
                  <a:pos x="wd2" y="hd2"/>
                </a:cxn>
                <a:cxn ang="16200000">
                  <a:pos x="wd2" y="hd2"/>
                </a:cxn>
              </a:cxnLst>
              <a:rect l="0" t="0" r="r" b="b"/>
              <a:pathLst>
                <a:path w="21025" h="20911" extrusionOk="0">
                  <a:moveTo>
                    <a:pt x="21025" y="20911"/>
                  </a:moveTo>
                  <a:cubicBezTo>
                    <a:pt x="18325" y="20911"/>
                    <a:pt x="16525" y="19774"/>
                    <a:pt x="13825" y="19774"/>
                  </a:cubicBezTo>
                  <a:cubicBezTo>
                    <a:pt x="10225" y="18637"/>
                    <a:pt x="6625" y="17500"/>
                    <a:pt x="3925" y="17500"/>
                  </a:cubicBezTo>
                  <a:cubicBezTo>
                    <a:pt x="325" y="16364"/>
                    <a:pt x="-575" y="15227"/>
                    <a:pt x="325" y="10679"/>
                  </a:cubicBezTo>
                  <a:cubicBezTo>
                    <a:pt x="325" y="7269"/>
                    <a:pt x="1225" y="4995"/>
                    <a:pt x="1225" y="2722"/>
                  </a:cubicBezTo>
                  <a:cubicBezTo>
                    <a:pt x="2125" y="-689"/>
                    <a:pt x="3025" y="-689"/>
                    <a:pt x="4825" y="1585"/>
                  </a:cubicBezTo>
                  <a:cubicBezTo>
                    <a:pt x="7525" y="3858"/>
                    <a:pt x="9325" y="8406"/>
                    <a:pt x="12025" y="10679"/>
                  </a:cubicBezTo>
                  <a:cubicBezTo>
                    <a:pt x="12925" y="12953"/>
                    <a:pt x="14725" y="14090"/>
                    <a:pt x="16525" y="15227"/>
                  </a:cubicBezTo>
                  <a:cubicBezTo>
                    <a:pt x="18325" y="16364"/>
                    <a:pt x="20125" y="18637"/>
                    <a:pt x="21025" y="19774"/>
                  </a:cubicBezTo>
                  <a:cubicBezTo>
                    <a:pt x="21025" y="19774"/>
                    <a:pt x="21025" y="20911"/>
                    <a:pt x="21025" y="20911"/>
                  </a:cubicBezTo>
                  <a:close/>
                  <a:moveTo>
                    <a:pt x="10225" y="14090"/>
                  </a:moveTo>
                  <a:cubicBezTo>
                    <a:pt x="10225" y="14090"/>
                    <a:pt x="10225" y="14090"/>
                    <a:pt x="11125" y="14090"/>
                  </a:cubicBezTo>
                  <a:cubicBezTo>
                    <a:pt x="8425" y="10679"/>
                    <a:pt x="5725" y="7269"/>
                    <a:pt x="3925" y="4995"/>
                  </a:cubicBezTo>
                  <a:cubicBezTo>
                    <a:pt x="3025" y="7269"/>
                    <a:pt x="3025" y="10679"/>
                    <a:pt x="2125" y="12953"/>
                  </a:cubicBezTo>
                  <a:cubicBezTo>
                    <a:pt x="4825" y="14090"/>
                    <a:pt x="7525" y="14090"/>
                    <a:pt x="10225" y="1409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82" name="chenying0907 182"/>
            <p:cNvSpPr/>
            <p:nvPr/>
          </p:nvSpPr>
          <p:spPr>
            <a:xfrm>
              <a:off x="1105150" y="77512"/>
              <a:ext cx="134847" cy="182661"/>
            </a:xfrm>
            <a:custGeom>
              <a:avLst/>
              <a:gdLst/>
              <a:ahLst/>
              <a:cxnLst>
                <a:cxn ang="0">
                  <a:pos x="wd2" y="hd2"/>
                </a:cxn>
                <a:cxn ang="5400000">
                  <a:pos x="wd2" y="hd2"/>
                </a:cxn>
                <a:cxn ang="10800000">
                  <a:pos x="wd2" y="hd2"/>
                </a:cxn>
                <a:cxn ang="16200000">
                  <a:pos x="wd2" y="hd2"/>
                </a:cxn>
              </a:cxnLst>
              <a:rect l="0" t="0" r="r" b="b"/>
              <a:pathLst>
                <a:path w="20400" h="21076" extrusionOk="0">
                  <a:moveTo>
                    <a:pt x="505" y="21076"/>
                  </a:moveTo>
                  <a:cubicBezTo>
                    <a:pt x="505" y="20212"/>
                    <a:pt x="-632" y="19348"/>
                    <a:pt x="505" y="19348"/>
                  </a:cubicBezTo>
                  <a:cubicBezTo>
                    <a:pt x="1642" y="15892"/>
                    <a:pt x="2779" y="13300"/>
                    <a:pt x="3915" y="10708"/>
                  </a:cubicBezTo>
                  <a:cubicBezTo>
                    <a:pt x="6189" y="8116"/>
                    <a:pt x="7326" y="4660"/>
                    <a:pt x="9600" y="2068"/>
                  </a:cubicBezTo>
                  <a:cubicBezTo>
                    <a:pt x="10736" y="-524"/>
                    <a:pt x="11873" y="-524"/>
                    <a:pt x="14147" y="1204"/>
                  </a:cubicBezTo>
                  <a:cubicBezTo>
                    <a:pt x="15284" y="2068"/>
                    <a:pt x="17557" y="2932"/>
                    <a:pt x="18694" y="4660"/>
                  </a:cubicBezTo>
                  <a:cubicBezTo>
                    <a:pt x="20968" y="6388"/>
                    <a:pt x="20968" y="7252"/>
                    <a:pt x="18694" y="8116"/>
                  </a:cubicBezTo>
                  <a:cubicBezTo>
                    <a:pt x="14147" y="11572"/>
                    <a:pt x="9600" y="14164"/>
                    <a:pt x="6189" y="17620"/>
                  </a:cubicBezTo>
                  <a:cubicBezTo>
                    <a:pt x="5052" y="17620"/>
                    <a:pt x="3915" y="19348"/>
                    <a:pt x="3915" y="19348"/>
                  </a:cubicBezTo>
                  <a:cubicBezTo>
                    <a:pt x="2779" y="20212"/>
                    <a:pt x="1642" y="20212"/>
                    <a:pt x="505" y="21076"/>
                  </a:cubicBezTo>
                  <a:close/>
                  <a:moveTo>
                    <a:pt x="13010" y="2932"/>
                  </a:moveTo>
                  <a:cubicBezTo>
                    <a:pt x="10736" y="6388"/>
                    <a:pt x="8463" y="9844"/>
                    <a:pt x="6189" y="13300"/>
                  </a:cubicBezTo>
                  <a:cubicBezTo>
                    <a:pt x="10736" y="10708"/>
                    <a:pt x="13010" y="8116"/>
                    <a:pt x="16421" y="6388"/>
                  </a:cubicBezTo>
                  <a:cubicBezTo>
                    <a:pt x="15284" y="4660"/>
                    <a:pt x="14147" y="3796"/>
                    <a:pt x="13010" y="2932"/>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83" name="chenying0907 183"/>
            <p:cNvSpPr/>
            <p:nvPr/>
          </p:nvSpPr>
          <p:spPr>
            <a:xfrm>
              <a:off x="0" y="845427"/>
              <a:ext cx="187199" cy="81238"/>
            </a:xfrm>
            <a:custGeom>
              <a:avLst/>
              <a:gdLst/>
              <a:ahLst/>
              <a:cxnLst>
                <a:cxn ang="0">
                  <a:pos x="wd2" y="hd2"/>
                </a:cxn>
                <a:cxn ang="5400000">
                  <a:pos x="wd2" y="hd2"/>
                </a:cxn>
                <a:cxn ang="10800000">
                  <a:pos x="wd2" y="hd2"/>
                </a:cxn>
                <a:cxn ang="16200000">
                  <a:pos x="wd2" y="hd2"/>
                </a:cxn>
              </a:cxnLst>
              <a:rect l="0" t="0" r="r" b="b"/>
              <a:pathLst>
                <a:path w="21600" h="19752" extrusionOk="0">
                  <a:moveTo>
                    <a:pt x="0" y="15075"/>
                  </a:moveTo>
                  <a:cubicBezTo>
                    <a:pt x="0" y="11475"/>
                    <a:pt x="0" y="7875"/>
                    <a:pt x="0" y="6075"/>
                  </a:cubicBezTo>
                  <a:cubicBezTo>
                    <a:pt x="0" y="675"/>
                    <a:pt x="1728" y="-1125"/>
                    <a:pt x="3456" y="675"/>
                  </a:cubicBezTo>
                  <a:cubicBezTo>
                    <a:pt x="5184" y="675"/>
                    <a:pt x="6912" y="2475"/>
                    <a:pt x="7776" y="4275"/>
                  </a:cubicBezTo>
                  <a:cubicBezTo>
                    <a:pt x="11232" y="9675"/>
                    <a:pt x="13824" y="11475"/>
                    <a:pt x="18144" y="11475"/>
                  </a:cubicBezTo>
                  <a:cubicBezTo>
                    <a:pt x="19008" y="11475"/>
                    <a:pt x="19872" y="13275"/>
                    <a:pt x="20736" y="15075"/>
                  </a:cubicBezTo>
                  <a:cubicBezTo>
                    <a:pt x="21600" y="15075"/>
                    <a:pt x="21600" y="16875"/>
                    <a:pt x="21600" y="16875"/>
                  </a:cubicBezTo>
                  <a:cubicBezTo>
                    <a:pt x="21600" y="18675"/>
                    <a:pt x="20736" y="18675"/>
                    <a:pt x="20736" y="18675"/>
                  </a:cubicBezTo>
                  <a:cubicBezTo>
                    <a:pt x="19008" y="18675"/>
                    <a:pt x="18144" y="18675"/>
                    <a:pt x="16416" y="18675"/>
                  </a:cubicBezTo>
                  <a:cubicBezTo>
                    <a:pt x="12096" y="13275"/>
                    <a:pt x="7776" y="16875"/>
                    <a:pt x="3456" y="18675"/>
                  </a:cubicBezTo>
                  <a:cubicBezTo>
                    <a:pt x="864" y="20475"/>
                    <a:pt x="0" y="20475"/>
                    <a:pt x="0" y="15075"/>
                  </a:cubicBezTo>
                  <a:close/>
                  <a:moveTo>
                    <a:pt x="2592" y="4275"/>
                  </a:moveTo>
                  <a:cubicBezTo>
                    <a:pt x="2592" y="7875"/>
                    <a:pt x="2592" y="11475"/>
                    <a:pt x="2592" y="13275"/>
                  </a:cubicBezTo>
                  <a:cubicBezTo>
                    <a:pt x="4320" y="13275"/>
                    <a:pt x="6048" y="11475"/>
                    <a:pt x="7776" y="11475"/>
                  </a:cubicBezTo>
                  <a:cubicBezTo>
                    <a:pt x="7776" y="11475"/>
                    <a:pt x="7776" y="9675"/>
                    <a:pt x="7776" y="9675"/>
                  </a:cubicBezTo>
                  <a:cubicBezTo>
                    <a:pt x="6048" y="7875"/>
                    <a:pt x="4320" y="7875"/>
                    <a:pt x="2592" y="4275"/>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sp>
        <p:nvSpPr>
          <p:cNvPr id="192" name="chenying0907 192"/>
          <p:cNvSpPr/>
          <p:nvPr/>
        </p:nvSpPr>
        <p:spPr>
          <a:xfrm>
            <a:off x="17670057" y="11839792"/>
            <a:ext cx="5307550" cy="1876208"/>
          </a:xfrm>
          <a:custGeom>
            <a:avLst/>
            <a:gdLst/>
            <a:ahLst/>
            <a:cxnLst>
              <a:cxn ang="0">
                <a:pos x="wd2" y="hd2"/>
              </a:cxn>
              <a:cxn ang="5400000">
                <a:pos x="wd2" y="hd2"/>
              </a:cxn>
              <a:cxn ang="10800000">
                <a:pos x="wd2" y="hd2"/>
              </a:cxn>
              <a:cxn ang="16200000">
                <a:pos x="wd2" y="hd2"/>
              </a:cxn>
            </a:cxnLst>
            <a:rect l="0" t="0" r="r" b="b"/>
            <a:pathLst>
              <a:path w="21561" h="21377" extrusionOk="0">
                <a:moveTo>
                  <a:pt x="18589" y="1863"/>
                </a:moveTo>
                <a:cubicBezTo>
                  <a:pt x="18589" y="1863"/>
                  <a:pt x="18589" y="1863"/>
                  <a:pt x="18589" y="2011"/>
                </a:cubicBezTo>
                <a:cubicBezTo>
                  <a:pt x="18536" y="2607"/>
                  <a:pt x="18695" y="2756"/>
                  <a:pt x="18854" y="2905"/>
                </a:cubicBezTo>
                <a:cubicBezTo>
                  <a:pt x="18907" y="3054"/>
                  <a:pt x="18961" y="3203"/>
                  <a:pt x="19067" y="3203"/>
                </a:cubicBezTo>
                <a:cubicBezTo>
                  <a:pt x="19120" y="3203"/>
                  <a:pt x="19226" y="3501"/>
                  <a:pt x="19173" y="2905"/>
                </a:cubicBezTo>
                <a:cubicBezTo>
                  <a:pt x="19226" y="2756"/>
                  <a:pt x="19279" y="2607"/>
                  <a:pt x="19332" y="2756"/>
                </a:cubicBezTo>
                <a:cubicBezTo>
                  <a:pt x="19438" y="2905"/>
                  <a:pt x="19491" y="2905"/>
                  <a:pt x="19597" y="2905"/>
                </a:cubicBezTo>
                <a:cubicBezTo>
                  <a:pt x="19704" y="2756"/>
                  <a:pt x="19810" y="2905"/>
                  <a:pt x="19916" y="3203"/>
                </a:cubicBezTo>
                <a:cubicBezTo>
                  <a:pt x="19969" y="3203"/>
                  <a:pt x="20022" y="3352"/>
                  <a:pt x="20128" y="3352"/>
                </a:cubicBezTo>
                <a:cubicBezTo>
                  <a:pt x="20234" y="3352"/>
                  <a:pt x="20287" y="3501"/>
                  <a:pt x="20234" y="3799"/>
                </a:cubicBezTo>
                <a:cubicBezTo>
                  <a:pt x="20234" y="4097"/>
                  <a:pt x="20234" y="4097"/>
                  <a:pt x="20287" y="4246"/>
                </a:cubicBezTo>
                <a:cubicBezTo>
                  <a:pt x="20393" y="4395"/>
                  <a:pt x="20393" y="4842"/>
                  <a:pt x="20287" y="5140"/>
                </a:cubicBezTo>
                <a:cubicBezTo>
                  <a:pt x="20234" y="5438"/>
                  <a:pt x="20128" y="5736"/>
                  <a:pt x="20022" y="6034"/>
                </a:cubicBezTo>
                <a:cubicBezTo>
                  <a:pt x="19969" y="6183"/>
                  <a:pt x="19916" y="6331"/>
                  <a:pt x="19916" y="6480"/>
                </a:cubicBezTo>
                <a:cubicBezTo>
                  <a:pt x="19863" y="6629"/>
                  <a:pt x="19863" y="6927"/>
                  <a:pt x="19916" y="6927"/>
                </a:cubicBezTo>
                <a:cubicBezTo>
                  <a:pt x="19969" y="6927"/>
                  <a:pt x="20022" y="7076"/>
                  <a:pt x="19969" y="7225"/>
                </a:cubicBezTo>
                <a:cubicBezTo>
                  <a:pt x="19969" y="7523"/>
                  <a:pt x="20022" y="7523"/>
                  <a:pt x="20128" y="7672"/>
                </a:cubicBezTo>
                <a:cubicBezTo>
                  <a:pt x="20287" y="7821"/>
                  <a:pt x="20393" y="8268"/>
                  <a:pt x="20606" y="8268"/>
                </a:cubicBezTo>
                <a:cubicBezTo>
                  <a:pt x="20659" y="8268"/>
                  <a:pt x="20659" y="8417"/>
                  <a:pt x="20659" y="8417"/>
                </a:cubicBezTo>
                <a:cubicBezTo>
                  <a:pt x="20712" y="8566"/>
                  <a:pt x="20765" y="8715"/>
                  <a:pt x="20818" y="9013"/>
                </a:cubicBezTo>
                <a:cubicBezTo>
                  <a:pt x="20765" y="8417"/>
                  <a:pt x="20871" y="7970"/>
                  <a:pt x="20712" y="7523"/>
                </a:cubicBezTo>
                <a:cubicBezTo>
                  <a:pt x="20659" y="7076"/>
                  <a:pt x="20712" y="6778"/>
                  <a:pt x="20765" y="6331"/>
                </a:cubicBezTo>
                <a:cubicBezTo>
                  <a:pt x="20871" y="6034"/>
                  <a:pt x="20977" y="5885"/>
                  <a:pt x="21136" y="5885"/>
                </a:cubicBezTo>
                <a:cubicBezTo>
                  <a:pt x="21243" y="5885"/>
                  <a:pt x="21349" y="6034"/>
                  <a:pt x="21402" y="6034"/>
                </a:cubicBezTo>
                <a:cubicBezTo>
                  <a:pt x="21508" y="6183"/>
                  <a:pt x="21561" y="6480"/>
                  <a:pt x="21561" y="6778"/>
                </a:cubicBezTo>
                <a:cubicBezTo>
                  <a:pt x="21561" y="7225"/>
                  <a:pt x="21508" y="7821"/>
                  <a:pt x="21561" y="8268"/>
                </a:cubicBezTo>
                <a:cubicBezTo>
                  <a:pt x="21561" y="9162"/>
                  <a:pt x="21561" y="10056"/>
                  <a:pt x="21561" y="10949"/>
                </a:cubicBezTo>
                <a:cubicBezTo>
                  <a:pt x="21508" y="12141"/>
                  <a:pt x="21455" y="13184"/>
                  <a:pt x="21402" y="14376"/>
                </a:cubicBezTo>
                <a:cubicBezTo>
                  <a:pt x="21349" y="14525"/>
                  <a:pt x="21455" y="14823"/>
                  <a:pt x="21402" y="14971"/>
                </a:cubicBezTo>
                <a:cubicBezTo>
                  <a:pt x="21349" y="15716"/>
                  <a:pt x="21243" y="15865"/>
                  <a:pt x="21030" y="16014"/>
                </a:cubicBezTo>
                <a:cubicBezTo>
                  <a:pt x="20924" y="16014"/>
                  <a:pt x="20765" y="16014"/>
                  <a:pt x="20659" y="15865"/>
                </a:cubicBezTo>
                <a:cubicBezTo>
                  <a:pt x="20606" y="15865"/>
                  <a:pt x="20606" y="15865"/>
                  <a:pt x="20606" y="16014"/>
                </a:cubicBezTo>
                <a:cubicBezTo>
                  <a:pt x="20606" y="16610"/>
                  <a:pt x="20606" y="17057"/>
                  <a:pt x="20553" y="17504"/>
                </a:cubicBezTo>
                <a:cubicBezTo>
                  <a:pt x="20500" y="18100"/>
                  <a:pt x="20606" y="18547"/>
                  <a:pt x="20606" y="18994"/>
                </a:cubicBezTo>
                <a:cubicBezTo>
                  <a:pt x="20659" y="19589"/>
                  <a:pt x="20659" y="20185"/>
                  <a:pt x="20659" y="20781"/>
                </a:cubicBezTo>
                <a:cubicBezTo>
                  <a:pt x="20659" y="20930"/>
                  <a:pt x="20659" y="21079"/>
                  <a:pt x="20606" y="21079"/>
                </a:cubicBezTo>
                <a:cubicBezTo>
                  <a:pt x="20553" y="21079"/>
                  <a:pt x="20500" y="20930"/>
                  <a:pt x="20500" y="20781"/>
                </a:cubicBezTo>
                <a:cubicBezTo>
                  <a:pt x="20553" y="19887"/>
                  <a:pt x="20393" y="19143"/>
                  <a:pt x="20447" y="18249"/>
                </a:cubicBezTo>
                <a:cubicBezTo>
                  <a:pt x="20447" y="18100"/>
                  <a:pt x="20447" y="18100"/>
                  <a:pt x="20393" y="18249"/>
                </a:cubicBezTo>
                <a:cubicBezTo>
                  <a:pt x="20234" y="18249"/>
                  <a:pt x="20128" y="18249"/>
                  <a:pt x="20022" y="18100"/>
                </a:cubicBezTo>
                <a:cubicBezTo>
                  <a:pt x="19810" y="18100"/>
                  <a:pt x="19597" y="18100"/>
                  <a:pt x="19438" y="17951"/>
                </a:cubicBezTo>
                <a:cubicBezTo>
                  <a:pt x="19173" y="17802"/>
                  <a:pt x="18907" y="18100"/>
                  <a:pt x="18642" y="18100"/>
                </a:cubicBezTo>
                <a:cubicBezTo>
                  <a:pt x="18589" y="17951"/>
                  <a:pt x="18589" y="18100"/>
                  <a:pt x="18589" y="18249"/>
                </a:cubicBezTo>
                <a:cubicBezTo>
                  <a:pt x="18589" y="18994"/>
                  <a:pt x="18589" y="19887"/>
                  <a:pt x="18536" y="20632"/>
                </a:cubicBezTo>
                <a:cubicBezTo>
                  <a:pt x="18536" y="20781"/>
                  <a:pt x="18536" y="20930"/>
                  <a:pt x="18483" y="21079"/>
                </a:cubicBezTo>
                <a:cubicBezTo>
                  <a:pt x="18430" y="21079"/>
                  <a:pt x="18430" y="20781"/>
                  <a:pt x="18430" y="20781"/>
                </a:cubicBezTo>
                <a:cubicBezTo>
                  <a:pt x="18324" y="20036"/>
                  <a:pt x="18377" y="19291"/>
                  <a:pt x="18430" y="18547"/>
                </a:cubicBezTo>
                <a:cubicBezTo>
                  <a:pt x="18430" y="18249"/>
                  <a:pt x="18483" y="17802"/>
                  <a:pt x="18377" y="17653"/>
                </a:cubicBezTo>
                <a:cubicBezTo>
                  <a:pt x="18324" y="17504"/>
                  <a:pt x="18324" y="17504"/>
                  <a:pt x="18324" y="17653"/>
                </a:cubicBezTo>
                <a:cubicBezTo>
                  <a:pt x="18218" y="17802"/>
                  <a:pt x="18218" y="17653"/>
                  <a:pt x="18218" y="17504"/>
                </a:cubicBezTo>
                <a:cubicBezTo>
                  <a:pt x="18164" y="17355"/>
                  <a:pt x="18164" y="17057"/>
                  <a:pt x="18164" y="16908"/>
                </a:cubicBezTo>
                <a:cubicBezTo>
                  <a:pt x="18218" y="16163"/>
                  <a:pt x="18218" y="15418"/>
                  <a:pt x="18218" y="14674"/>
                </a:cubicBezTo>
                <a:cubicBezTo>
                  <a:pt x="18218" y="14078"/>
                  <a:pt x="18164" y="13482"/>
                  <a:pt x="18164" y="13035"/>
                </a:cubicBezTo>
                <a:cubicBezTo>
                  <a:pt x="18164" y="12439"/>
                  <a:pt x="18164" y="11694"/>
                  <a:pt x="18111" y="11098"/>
                </a:cubicBezTo>
                <a:cubicBezTo>
                  <a:pt x="18058" y="10503"/>
                  <a:pt x="17952" y="10056"/>
                  <a:pt x="17846" y="9609"/>
                </a:cubicBezTo>
                <a:cubicBezTo>
                  <a:pt x="17740" y="9162"/>
                  <a:pt x="17687" y="8715"/>
                  <a:pt x="17634" y="8268"/>
                </a:cubicBezTo>
                <a:cubicBezTo>
                  <a:pt x="17581" y="7672"/>
                  <a:pt x="17528" y="7225"/>
                  <a:pt x="17421" y="6778"/>
                </a:cubicBezTo>
                <a:cubicBezTo>
                  <a:pt x="17315" y="6480"/>
                  <a:pt x="17262" y="5885"/>
                  <a:pt x="17156" y="5438"/>
                </a:cubicBezTo>
                <a:cubicBezTo>
                  <a:pt x="17050" y="4991"/>
                  <a:pt x="16944" y="4395"/>
                  <a:pt x="16838" y="3799"/>
                </a:cubicBezTo>
                <a:cubicBezTo>
                  <a:pt x="16838" y="3799"/>
                  <a:pt x="16785" y="3799"/>
                  <a:pt x="16785" y="3948"/>
                </a:cubicBezTo>
                <a:cubicBezTo>
                  <a:pt x="16732" y="4693"/>
                  <a:pt x="16572" y="5587"/>
                  <a:pt x="16519" y="6480"/>
                </a:cubicBezTo>
                <a:cubicBezTo>
                  <a:pt x="16413" y="8119"/>
                  <a:pt x="16201" y="9758"/>
                  <a:pt x="15989" y="11247"/>
                </a:cubicBezTo>
                <a:cubicBezTo>
                  <a:pt x="15882" y="11843"/>
                  <a:pt x="15776" y="12439"/>
                  <a:pt x="15829" y="13035"/>
                </a:cubicBezTo>
                <a:cubicBezTo>
                  <a:pt x="15829" y="13184"/>
                  <a:pt x="15776" y="13333"/>
                  <a:pt x="15776" y="13482"/>
                </a:cubicBezTo>
                <a:cubicBezTo>
                  <a:pt x="15617" y="14971"/>
                  <a:pt x="15617" y="16312"/>
                  <a:pt x="15564" y="17802"/>
                </a:cubicBezTo>
                <a:cubicBezTo>
                  <a:pt x="15564" y="18547"/>
                  <a:pt x="15670" y="19143"/>
                  <a:pt x="15670" y="19887"/>
                </a:cubicBezTo>
                <a:cubicBezTo>
                  <a:pt x="15670" y="20036"/>
                  <a:pt x="15723" y="20185"/>
                  <a:pt x="15670" y="20334"/>
                </a:cubicBezTo>
                <a:cubicBezTo>
                  <a:pt x="15617" y="20483"/>
                  <a:pt x="15617" y="20632"/>
                  <a:pt x="15670" y="20781"/>
                </a:cubicBezTo>
                <a:cubicBezTo>
                  <a:pt x="15723" y="20781"/>
                  <a:pt x="15723" y="20930"/>
                  <a:pt x="15670" y="21079"/>
                </a:cubicBezTo>
                <a:cubicBezTo>
                  <a:pt x="15617" y="21079"/>
                  <a:pt x="15617" y="21377"/>
                  <a:pt x="15511" y="21377"/>
                </a:cubicBezTo>
                <a:cubicBezTo>
                  <a:pt x="15458" y="21377"/>
                  <a:pt x="15458" y="21228"/>
                  <a:pt x="15458" y="21079"/>
                </a:cubicBezTo>
                <a:cubicBezTo>
                  <a:pt x="15458" y="20483"/>
                  <a:pt x="15458" y="19887"/>
                  <a:pt x="15458" y="19291"/>
                </a:cubicBezTo>
                <a:cubicBezTo>
                  <a:pt x="15246" y="19291"/>
                  <a:pt x="14980" y="19440"/>
                  <a:pt x="14768" y="19440"/>
                </a:cubicBezTo>
                <a:cubicBezTo>
                  <a:pt x="14449" y="19589"/>
                  <a:pt x="14078" y="19440"/>
                  <a:pt x="13760" y="19440"/>
                </a:cubicBezTo>
                <a:cubicBezTo>
                  <a:pt x="13653" y="19291"/>
                  <a:pt x="13600" y="19291"/>
                  <a:pt x="13494" y="19143"/>
                </a:cubicBezTo>
                <a:cubicBezTo>
                  <a:pt x="13441" y="19143"/>
                  <a:pt x="13388" y="19143"/>
                  <a:pt x="13388" y="19291"/>
                </a:cubicBezTo>
                <a:cubicBezTo>
                  <a:pt x="13388" y="19440"/>
                  <a:pt x="13388" y="19589"/>
                  <a:pt x="13388" y="19589"/>
                </a:cubicBezTo>
                <a:cubicBezTo>
                  <a:pt x="13441" y="20185"/>
                  <a:pt x="13282" y="20483"/>
                  <a:pt x="13282" y="21079"/>
                </a:cubicBezTo>
                <a:cubicBezTo>
                  <a:pt x="13282" y="21228"/>
                  <a:pt x="13229" y="21228"/>
                  <a:pt x="13176" y="21079"/>
                </a:cubicBezTo>
                <a:cubicBezTo>
                  <a:pt x="13123" y="21079"/>
                  <a:pt x="13123" y="21079"/>
                  <a:pt x="13123" y="20930"/>
                </a:cubicBezTo>
                <a:cubicBezTo>
                  <a:pt x="13176" y="20632"/>
                  <a:pt x="13176" y="20483"/>
                  <a:pt x="13176" y="20334"/>
                </a:cubicBezTo>
                <a:cubicBezTo>
                  <a:pt x="13388" y="18249"/>
                  <a:pt x="13388" y="16312"/>
                  <a:pt x="13335" y="14227"/>
                </a:cubicBezTo>
                <a:cubicBezTo>
                  <a:pt x="13282" y="12886"/>
                  <a:pt x="13123" y="11843"/>
                  <a:pt x="12910" y="10800"/>
                </a:cubicBezTo>
                <a:cubicBezTo>
                  <a:pt x="12804" y="10205"/>
                  <a:pt x="12698" y="9758"/>
                  <a:pt x="12592" y="9162"/>
                </a:cubicBezTo>
                <a:cubicBezTo>
                  <a:pt x="12539" y="8864"/>
                  <a:pt x="12433" y="8566"/>
                  <a:pt x="12380" y="8268"/>
                </a:cubicBezTo>
                <a:cubicBezTo>
                  <a:pt x="12220" y="7374"/>
                  <a:pt x="12114" y="6480"/>
                  <a:pt x="12008" y="5587"/>
                </a:cubicBezTo>
                <a:cubicBezTo>
                  <a:pt x="11902" y="4991"/>
                  <a:pt x="11849" y="4544"/>
                  <a:pt x="11690" y="3948"/>
                </a:cubicBezTo>
                <a:cubicBezTo>
                  <a:pt x="11584" y="4246"/>
                  <a:pt x="11477" y="4544"/>
                  <a:pt x="11424" y="4991"/>
                </a:cubicBezTo>
                <a:cubicBezTo>
                  <a:pt x="11371" y="5289"/>
                  <a:pt x="11265" y="5587"/>
                  <a:pt x="11212" y="5885"/>
                </a:cubicBezTo>
                <a:cubicBezTo>
                  <a:pt x="10947" y="7225"/>
                  <a:pt x="10628" y="8417"/>
                  <a:pt x="10363" y="9758"/>
                </a:cubicBezTo>
                <a:cubicBezTo>
                  <a:pt x="10310" y="10056"/>
                  <a:pt x="10257" y="10205"/>
                  <a:pt x="10204" y="10503"/>
                </a:cubicBezTo>
                <a:cubicBezTo>
                  <a:pt x="10151" y="11396"/>
                  <a:pt x="9938" y="12290"/>
                  <a:pt x="9885" y="13184"/>
                </a:cubicBezTo>
                <a:cubicBezTo>
                  <a:pt x="9832" y="14376"/>
                  <a:pt x="9832" y="15418"/>
                  <a:pt x="9832" y="16461"/>
                </a:cubicBezTo>
                <a:cubicBezTo>
                  <a:pt x="9779" y="17057"/>
                  <a:pt x="9832" y="17802"/>
                  <a:pt x="9726" y="18398"/>
                </a:cubicBezTo>
                <a:cubicBezTo>
                  <a:pt x="9726" y="18398"/>
                  <a:pt x="9726" y="18547"/>
                  <a:pt x="9726" y="18547"/>
                </a:cubicBezTo>
                <a:cubicBezTo>
                  <a:pt x="9779" y="19143"/>
                  <a:pt x="9779" y="19738"/>
                  <a:pt x="9779" y="20334"/>
                </a:cubicBezTo>
                <a:cubicBezTo>
                  <a:pt x="9779" y="20483"/>
                  <a:pt x="9726" y="20632"/>
                  <a:pt x="9779" y="20930"/>
                </a:cubicBezTo>
                <a:cubicBezTo>
                  <a:pt x="9779" y="21079"/>
                  <a:pt x="9779" y="21079"/>
                  <a:pt x="9726" y="21228"/>
                </a:cubicBezTo>
                <a:cubicBezTo>
                  <a:pt x="9620" y="21228"/>
                  <a:pt x="9620" y="21079"/>
                  <a:pt x="9620" y="20930"/>
                </a:cubicBezTo>
                <a:cubicBezTo>
                  <a:pt x="9620" y="20185"/>
                  <a:pt x="9567" y="19589"/>
                  <a:pt x="9620" y="18845"/>
                </a:cubicBezTo>
                <a:cubicBezTo>
                  <a:pt x="9620" y="18696"/>
                  <a:pt x="9620" y="18696"/>
                  <a:pt x="9514" y="18696"/>
                </a:cubicBezTo>
                <a:cubicBezTo>
                  <a:pt x="9142" y="18845"/>
                  <a:pt x="8771" y="19143"/>
                  <a:pt x="8399" y="18994"/>
                </a:cubicBezTo>
                <a:cubicBezTo>
                  <a:pt x="8187" y="18845"/>
                  <a:pt x="7922" y="18845"/>
                  <a:pt x="7709" y="18696"/>
                </a:cubicBezTo>
                <a:cubicBezTo>
                  <a:pt x="7656" y="18696"/>
                  <a:pt x="7656" y="18696"/>
                  <a:pt x="7656" y="18845"/>
                </a:cubicBezTo>
                <a:cubicBezTo>
                  <a:pt x="7656" y="19143"/>
                  <a:pt x="7603" y="19440"/>
                  <a:pt x="7550" y="19589"/>
                </a:cubicBezTo>
                <a:cubicBezTo>
                  <a:pt x="7497" y="19738"/>
                  <a:pt x="7497" y="19887"/>
                  <a:pt x="7497" y="19887"/>
                </a:cubicBezTo>
                <a:cubicBezTo>
                  <a:pt x="7497" y="20334"/>
                  <a:pt x="7497" y="20781"/>
                  <a:pt x="7497" y="21079"/>
                </a:cubicBezTo>
                <a:cubicBezTo>
                  <a:pt x="7497" y="21228"/>
                  <a:pt x="7497" y="21377"/>
                  <a:pt x="7391" y="21377"/>
                </a:cubicBezTo>
                <a:cubicBezTo>
                  <a:pt x="7338" y="21377"/>
                  <a:pt x="7338" y="21228"/>
                  <a:pt x="7338" y="21079"/>
                </a:cubicBezTo>
                <a:cubicBezTo>
                  <a:pt x="7338" y="20185"/>
                  <a:pt x="7338" y="19291"/>
                  <a:pt x="7391" y="18398"/>
                </a:cubicBezTo>
                <a:cubicBezTo>
                  <a:pt x="7444" y="17951"/>
                  <a:pt x="7391" y="17653"/>
                  <a:pt x="7391" y="17355"/>
                </a:cubicBezTo>
                <a:cubicBezTo>
                  <a:pt x="7391" y="16908"/>
                  <a:pt x="7391" y="16312"/>
                  <a:pt x="7391" y="15716"/>
                </a:cubicBezTo>
                <a:cubicBezTo>
                  <a:pt x="7391" y="14674"/>
                  <a:pt x="7338" y="13631"/>
                  <a:pt x="7338" y="12588"/>
                </a:cubicBezTo>
                <a:cubicBezTo>
                  <a:pt x="7338" y="12141"/>
                  <a:pt x="7232" y="11843"/>
                  <a:pt x="7179" y="11545"/>
                </a:cubicBezTo>
                <a:cubicBezTo>
                  <a:pt x="7126" y="11396"/>
                  <a:pt x="7073" y="11247"/>
                  <a:pt x="7073" y="10949"/>
                </a:cubicBezTo>
                <a:cubicBezTo>
                  <a:pt x="7073" y="10949"/>
                  <a:pt x="7073" y="10800"/>
                  <a:pt x="7073" y="10800"/>
                </a:cubicBezTo>
                <a:cubicBezTo>
                  <a:pt x="6913" y="9907"/>
                  <a:pt x="6860" y="8864"/>
                  <a:pt x="6648" y="7970"/>
                </a:cubicBezTo>
                <a:cubicBezTo>
                  <a:pt x="6595" y="7523"/>
                  <a:pt x="6436" y="7076"/>
                  <a:pt x="6436" y="6480"/>
                </a:cubicBezTo>
                <a:cubicBezTo>
                  <a:pt x="6383" y="6183"/>
                  <a:pt x="6383" y="5885"/>
                  <a:pt x="6276" y="5438"/>
                </a:cubicBezTo>
                <a:cubicBezTo>
                  <a:pt x="6223" y="5885"/>
                  <a:pt x="6170" y="6331"/>
                  <a:pt x="6117" y="6629"/>
                </a:cubicBezTo>
                <a:cubicBezTo>
                  <a:pt x="5958" y="7672"/>
                  <a:pt x="5693" y="8417"/>
                  <a:pt x="5427" y="9162"/>
                </a:cubicBezTo>
                <a:cubicBezTo>
                  <a:pt x="5321" y="9460"/>
                  <a:pt x="5162" y="9758"/>
                  <a:pt x="5003" y="10056"/>
                </a:cubicBezTo>
                <a:cubicBezTo>
                  <a:pt x="4897" y="10354"/>
                  <a:pt x="4844" y="10800"/>
                  <a:pt x="4790" y="11247"/>
                </a:cubicBezTo>
                <a:cubicBezTo>
                  <a:pt x="4684" y="13184"/>
                  <a:pt x="4684" y="15269"/>
                  <a:pt x="4737" y="17355"/>
                </a:cubicBezTo>
                <a:cubicBezTo>
                  <a:pt x="4737" y="17802"/>
                  <a:pt x="4737" y="18249"/>
                  <a:pt x="4631" y="18696"/>
                </a:cubicBezTo>
                <a:cubicBezTo>
                  <a:pt x="4631" y="18696"/>
                  <a:pt x="4631" y="18845"/>
                  <a:pt x="4631" y="18845"/>
                </a:cubicBezTo>
                <a:cubicBezTo>
                  <a:pt x="4684" y="19440"/>
                  <a:pt x="4631" y="20185"/>
                  <a:pt x="4631" y="20781"/>
                </a:cubicBezTo>
                <a:cubicBezTo>
                  <a:pt x="4631" y="20930"/>
                  <a:pt x="4631" y="21079"/>
                  <a:pt x="4578" y="21079"/>
                </a:cubicBezTo>
                <a:cubicBezTo>
                  <a:pt x="4472" y="21079"/>
                  <a:pt x="4472" y="20930"/>
                  <a:pt x="4472" y="20781"/>
                </a:cubicBezTo>
                <a:cubicBezTo>
                  <a:pt x="4472" y="20185"/>
                  <a:pt x="4472" y="19589"/>
                  <a:pt x="4472" y="19143"/>
                </a:cubicBezTo>
                <a:cubicBezTo>
                  <a:pt x="4472" y="18994"/>
                  <a:pt x="4472" y="18994"/>
                  <a:pt x="4419" y="18994"/>
                </a:cubicBezTo>
                <a:cubicBezTo>
                  <a:pt x="4313" y="18994"/>
                  <a:pt x="4154" y="18994"/>
                  <a:pt x="4047" y="18994"/>
                </a:cubicBezTo>
                <a:cubicBezTo>
                  <a:pt x="4047" y="18994"/>
                  <a:pt x="3994" y="18994"/>
                  <a:pt x="3994" y="18994"/>
                </a:cubicBezTo>
                <a:cubicBezTo>
                  <a:pt x="3835" y="18845"/>
                  <a:pt x="3676" y="18994"/>
                  <a:pt x="3517" y="18845"/>
                </a:cubicBezTo>
                <a:cubicBezTo>
                  <a:pt x="3358" y="18845"/>
                  <a:pt x="3251" y="18845"/>
                  <a:pt x="3092" y="18994"/>
                </a:cubicBezTo>
                <a:cubicBezTo>
                  <a:pt x="2933" y="18994"/>
                  <a:pt x="2774" y="18994"/>
                  <a:pt x="2615" y="18845"/>
                </a:cubicBezTo>
                <a:cubicBezTo>
                  <a:pt x="2561" y="18845"/>
                  <a:pt x="2508" y="18845"/>
                  <a:pt x="2508" y="19143"/>
                </a:cubicBezTo>
                <a:cubicBezTo>
                  <a:pt x="2508" y="19738"/>
                  <a:pt x="2508" y="20185"/>
                  <a:pt x="2508" y="20781"/>
                </a:cubicBezTo>
                <a:cubicBezTo>
                  <a:pt x="2508" y="21079"/>
                  <a:pt x="2455" y="21377"/>
                  <a:pt x="2349" y="21377"/>
                </a:cubicBezTo>
                <a:cubicBezTo>
                  <a:pt x="2296" y="21377"/>
                  <a:pt x="2190" y="20930"/>
                  <a:pt x="2190" y="20781"/>
                </a:cubicBezTo>
                <a:cubicBezTo>
                  <a:pt x="2190" y="20781"/>
                  <a:pt x="2243" y="20632"/>
                  <a:pt x="2243" y="20632"/>
                </a:cubicBezTo>
                <a:cubicBezTo>
                  <a:pt x="2349" y="20632"/>
                  <a:pt x="2349" y="20483"/>
                  <a:pt x="2349" y="20334"/>
                </a:cubicBezTo>
                <a:cubicBezTo>
                  <a:pt x="2349" y="19738"/>
                  <a:pt x="2349" y="19143"/>
                  <a:pt x="2402" y="18547"/>
                </a:cubicBezTo>
                <a:cubicBezTo>
                  <a:pt x="2402" y="18547"/>
                  <a:pt x="2402" y="18398"/>
                  <a:pt x="2402" y="18398"/>
                </a:cubicBezTo>
                <a:cubicBezTo>
                  <a:pt x="2296" y="18100"/>
                  <a:pt x="2296" y="17802"/>
                  <a:pt x="2296" y="17504"/>
                </a:cubicBezTo>
                <a:cubicBezTo>
                  <a:pt x="2349" y="16610"/>
                  <a:pt x="2296" y="15567"/>
                  <a:pt x="2296" y="14674"/>
                </a:cubicBezTo>
                <a:cubicBezTo>
                  <a:pt x="2243" y="13929"/>
                  <a:pt x="2243" y="13184"/>
                  <a:pt x="2243" y="12439"/>
                </a:cubicBezTo>
                <a:cubicBezTo>
                  <a:pt x="2296" y="11992"/>
                  <a:pt x="2137" y="11694"/>
                  <a:pt x="2084" y="11247"/>
                </a:cubicBezTo>
                <a:cubicBezTo>
                  <a:pt x="1978" y="10800"/>
                  <a:pt x="1818" y="10503"/>
                  <a:pt x="1712" y="10205"/>
                </a:cubicBezTo>
                <a:cubicBezTo>
                  <a:pt x="1659" y="10056"/>
                  <a:pt x="1606" y="9907"/>
                  <a:pt x="1606" y="9907"/>
                </a:cubicBezTo>
                <a:cubicBezTo>
                  <a:pt x="1447" y="9162"/>
                  <a:pt x="1235" y="8566"/>
                  <a:pt x="1075" y="7821"/>
                </a:cubicBezTo>
                <a:cubicBezTo>
                  <a:pt x="969" y="7523"/>
                  <a:pt x="916" y="7076"/>
                  <a:pt x="810" y="6629"/>
                </a:cubicBezTo>
                <a:cubicBezTo>
                  <a:pt x="704" y="6183"/>
                  <a:pt x="598" y="5736"/>
                  <a:pt x="545" y="5289"/>
                </a:cubicBezTo>
                <a:cubicBezTo>
                  <a:pt x="492" y="5289"/>
                  <a:pt x="492" y="5140"/>
                  <a:pt x="492" y="4991"/>
                </a:cubicBezTo>
                <a:cubicBezTo>
                  <a:pt x="439" y="4544"/>
                  <a:pt x="332" y="4246"/>
                  <a:pt x="173" y="4246"/>
                </a:cubicBezTo>
                <a:cubicBezTo>
                  <a:pt x="67" y="4097"/>
                  <a:pt x="-39" y="3501"/>
                  <a:pt x="14" y="3203"/>
                </a:cubicBezTo>
                <a:cubicBezTo>
                  <a:pt x="67" y="2756"/>
                  <a:pt x="120" y="2160"/>
                  <a:pt x="173" y="1714"/>
                </a:cubicBezTo>
                <a:cubicBezTo>
                  <a:pt x="332" y="1118"/>
                  <a:pt x="545" y="969"/>
                  <a:pt x="704" y="1416"/>
                </a:cubicBezTo>
                <a:cubicBezTo>
                  <a:pt x="863" y="1714"/>
                  <a:pt x="1022" y="2160"/>
                  <a:pt x="1022" y="2905"/>
                </a:cubicBezTo>
                <a:cubicBezTo>
                  <a:pt x="1022" y="2905"/>
                  <a:pt x="1022" y="3054"/>
                  <a:pt x="1022" y="3054"/>
                </a:cubicBezTo>
                <a:cubicBezTo>
                  <a:pt x="1288" y="3352"/>
                  <a:pt x="1394" y="4097"/>
                  <a:pt x="1553" y="4693"/>
                </a:cubicBezTo>
                <a:cubicBezTo>
                  <a:pt x="1765" y="5438"/>
                  <a:pt x="1925" y="6331"/>
                  <a:pt x="2084" y="7225"/>
                </a:cubicBezTo>
                <a:cubicBezTo>
                  <a:pt x="2137" y="7374"/>
                  <a:pt x="2190" y="7523"/>
                  <a:pt x="2296" y="7523"/>
                </a:cubicBezTo>
                <a:cubicBezTo>
                  <a:pt x="2455" y="7523"/>
                  <a:pt x="2615" y="7672"/>
                  <a:pt x="2721" y="7821"/>
                </a:cubicBezTo>
                <a:cubicBezTo>
                  <a:pt x="2774" y="7970"/>
                  <a:pt x="2774" y="8119"/>
                  <a:pt x="2827" y="7970"/>
                </a:cubicBezTo>
                <a:cubicBezTo>
                  <a:pt x="2827" y="7821"/>
                  <a:pt x="2933" y="7672"/>
                  <a:pt x="2880" y="7523"/>
                </a:cubicBezTo>
                <a:cubicBezTo>
                  <a:pt x="2774" y="6927"/>
                  <a:pt x="2721" y="6480"/>
                  <a:pt x="2508" y="6034"/>
                </a:cubicBezTo>
                <a:cubicBezTo>
                  <a:pt x="2349" y="5885"/>
                  <a:pt x="2349" y="5289"/>
                  <a:pt x="2455" y="4991"/>
                </a:cubicBezTo>
                <a:cubicBezTo>
                  <a:pt x="2508" y="4842"/>
                  <a:pt x="2508" y="4693"/>
                  <a:pt x="2455" y="4544"/>
                </a:cubicBezTo>
                <a:cubicBezTo>
                  <a:pt x="2402" y="3948"/>
                  <a:pt x="2402" y="3501"/>
                  <a:pt x="2455" y="2905"/>
                </a:cubicBezTo>
                <a:cubicBezTo>
                  <a:pt x="2455" y="2458"/>
                  <a:pt x="2561" y="2011"/>
                  <a:pt x="2668" y="1565"/>
                </a:cubicBezTo>
                <a:cubicBezTo>
                  <a:pt x="2721" y="1416"/>
                  <a:pt x="2827" y="1416"/>
                  <a:pt x="2880" y="1267"/>
                </a:cubicBezTo>
                <a:cubicBezTo>
                  <a:pt x="2933" y="1118"/>
                  <a:pt x="2933" y="820"/>
                  <a:pt x="3039" y="671"/>
                </a:cubicBezTo>
                <a:cubicBezTo>
                  <a:pt x="3145" y="522"/>
                  <a:pt x="3304" y="522"/>
                  <a:pt x="3411" y="820"/>
                </a:cubicBezTo>
                <a:cubicBezTo>
                  <a:pt x="3464" y="969"/>
                  <a:pt x="3517" y="969"/>
                  <a:pt x="3623" y="820"/>
                </a:cubicBezTo>
                <a:cubicBezTo>
                  <a:pt x="3729" y="820"/>
                  <a:pt x="3835" y="820"/>
                  <a:pt x="3941" y="820"/>
                </a:cubicBezTo>
                <a:cubicBezTo>
                  <a:pt x="3941" y="820"/>
                  <a:pt x="3994" y="820"/>
                  <a:pt x="3994" y="820"/>
                </a:cubicBezTo>
                <a:cubicBezTo>
                  <a:pt x="4101" y="1267"/>
                  <a:pt x="4260" y="1267"/>
                  <a:pt x="4366" y="1565"/>
                </a:cubicBezTo>
                <a:cubicBezTo>
                  <a:pt x="4472" y="1714"/>
                  <a:pt x="4578" y="2011"/>
                  <a:pt x="4578" y="2309"/>
                </a:cubicBezTo>
                <a:cubicBezTo>
                  <a:pt x="4578" y="2458"/>
                  <a:pt x="4578" y="2458"/>
                  <a:pt x="4631" y="2458"/>
                </a:cubicBezTo>
                <a:cubicBezTo>
                  <a:pt x="4844" y="3203"/>
                  <a:pt x="4844" y="4246"/>
                  <a:pt x="4631" y="4991"/>
                </a:cubicBezTo>
                <a:cubicBezTo>
                  <a:pt x="4525" y="5140"/>
                  <a:pt x="4472" y="5289"/>
                  <a:pt x="4472" y="5587"/>
                </a:cubicBezTo>
                <a:cubicBezTo>
                  <a:pt x="4525" y="6034"/>
                  <a:pt x="4366" y="6480"/>
                  <a:pt x="4260" y="6629"/>
                </a:cubicBezTo>
                <a:cubicBezTo>
                  <a:pt x="4207" y="6629"/>
                  <a:pt x="4207" y="6629"/>
                  <a:pt x="4207" y="6778"/>
                </a:cubicBezTo>
                <a:cubicBezTo>
                  <a:pt x="4154" y="6778"/>
                  <a:pt x="4154" y="6927"/>
                  <a:pt x="4101" y="7076"/>
                </a:cubicBezTo>
                <a:cubicBezTo>
                  <a:pt x="4047" y="7523"/>
                  <a:pt x="4047" y="7523"/>
                  <a:pt x="4154" y="7970"/>
                </a:cubicBezTo>
                <a:cubicBezTo>
                  <a:pt x="4207" y="8119"/>
                  <a:pt x="4207" y="7970"/>
                  <a:pt x="4207" y="7970"/>
                </a:cubicBezTo>
                <a:cubicBezTo>
                  <a:pt x="4737" y="7523"/>
                  <a:pt x="5056" y="6480"/>
                  <a:pt x="5321" y="5140"/>
                </a:cubicBezTo>
                <a:cubicBezTo>
                  <a:pt x="5480" y="4544"/>
                  <a:pt x="5587" y="3799"/>
                  <a:pt x="5746" y="3203"/>
                </a:cubicBezTo>
                <a:cubicBezTo>
                  <a:pt x="5799" y="2905"/>
                  <a:pt x="5852" y="2607"/>
                  <a:pt x="5852" y="2160"/>
                </a:cubicBezTo>
                <a:cubicBezTo>
                  <a:pt x="5799" y="1565"/>
                  <a:pt x="6011" y="969"/>
                  <a:pt x="6170" y="820"/>
                </a:cubicBezTo>
                <a:cubicBezTo>
                  <a:pt x="6436" y="522"/>
                  <a:pt x="6595" y="820"/>
                  <a:pt x="6754" y="1267"/>
                </a:cubicBezTo>
                <a:cubicBezTo>
                  <a:pt x="6807" y="1267"/>
                  <a:pt x="6807" y="1416"/>
                  <a:pt x="6807" y="1416"/>
                </a:cubicBezTo>
                <a:cubicBezTo>
                  <a:pt x="6807" y="1714"/>
                  <a:pt x="6807" y="2011"/>
                  <a:pt x="6860" y="2309"/>
                </a:cubicBezTo>
                <a:cubicBezTo>
                  <a:pt x="6860" y="2458"/>
                  <a:pt x="6860" y="2458"/>
                  <a:pt x="6807" y="2607"/>
                </a:cubicBezTo>
                <a:cubicBezTo>
                  <a:pt x="6754" y="2458"/>
                  <a:pt x="6754" y="2160"/>
                  <a:pt x="6701" y="2160"/>
                </a:cubicBezTo>
                <a:cubicBezTo>
                  <a:pt x="6701" y="2011"/>
                  <a:pt x="6648" y="1863"/>
                  <a:pt x="6595" y="2011"/>
                </a:cubicBezTo>
                <a:cubicBezTo>
                  <a:pt x="6542" y="2011"/>
                  <a:pt x="6542" y="2160"/>
                  <a:pt x="6542" y="2309"/>
                </a:cubicBezTo>
                <a:cubicBezTo>
                  <a:pt x="6595" y="2607"/>
                  <a:pt x="6648" y="2756"/>
                  <a:pt x="6701" y="3054"/>
                </a:cubicBezTo>
                <a:cubicBezTo>
                  <a:pt x="6701" y="3203"/>
                  <a:pt x="6754" y="3054"/>
                  <a:pt x="6807" y="2905"/>
                </a:cubicBezTo>
                <a:cubicBezTo>
                  <a:pt x="6860" y="2756"/>
                  <a:pt x="6913" y="2756"/>
                  <a:pt x="6966" y="3054"/>
                </a:cubicBezTo>
                <a:cubicBezTo>
                  <a:pt x="7019" y="3799"/>
                  <a:pt x="7126" y="4395"/>
                  <a:pt x="7179" y="4991"/>
                </a:cubicBezTo>
                <a:cubicBezTo>
                  <a:pt x="7285" y="5587"/>
                  <a:pt x="7391" y="5885"/>
                  <a:pt x="7444" y="6331"/>
                </a:cubicBezTo>
                <a:cubicBezTo>
                  <a:pt x="7550" y="6778"/>
                  <a:pt x="7709" y="7374"/>
                  <a:pt x="7869" y="7821"/>
                </a:cubicBezTo>
                <a:cubicBezTo>
                  <a:pt x="7922" y="7821"/>
                  <a:pt x="7922" y="8119"/>
                  <a:pt x="8028" y="7821"/>
                </a:cubicBezTo>
                <a:cubicBezTo>
                  <a:pt x="8081" y="7672"/>
                  <a:pt x="8134" y="7523"/>
                  <a:pt x="8081" y="7225"/>
                </a:cubicBezTo>
                <a:cubicBezTo>
                  <a:pt x="8028" y="6927"/>
                  <a:pt x="7922" y="6778"/>
                  <a:pt x="7869" y="6480"/>
                </a:cubicBezTo>
                <a:cubicBezTo>
                  <a:pt x="7762" y="6183"/>
                  <a:pt x="7709" y="5885"/>
                  <a:pt x="7762" y="5438"/>
                </a:cubicBezTo>
                <a:cubicBezTo>
                  <a:pt x="7816" y="5438"/>
                  <a:pt x="7816" y="5289"/>
                  <a:pt x="7762" y="5289"/>
                </a:cubicBezTo>
                <a:cubicBezTo>
                  <a:pt x="7762" y="4991"/>
                  <a:pt x="7709" y="4693"/>
                  <a:pt x="7656" y="4395"/>
                </a:cubicBezTo>
                <a:cubicBezTo>
                  <a:pt x="7603" y="4097"/>
                  <a:pt x="7603" y="3650"/>
                  <a:pt x="7656" y="3352"/>
                </a:cubicBezTo>
                <a:cubicBezTo>
                  <a:pt x="7762" y="2905"/>
                  <a:pt x="7762" y="2458"/>
                  <a:pt x="7869" y="2011"/>
                </a:cubicBezTo>
                <a:cubicBezTo>
                  <a:pt x="7975" y="1714"/>
                  <a:pt x="8081" y="1714"/>
                  <a:pt x="8134" y="1416"/>
                </a:cubicBezTo>
                <a:cubicBezTo>
                  <a:pt x="8134" y="1416"/>
                  <a:pt x="8187" y="1267"/>
                  <a:pt x="8187" y="1416"/>
                </a:cubicBezTo>
                <a:cubicBezTo>
                  <a:pt x="8293" y="1416"/>
                  <a:pt x="8399" y="1267"/>
                  <a:pt x="8452" y="1118"/>
                </a:cubicBezTo>
                <a:cubicBezTo>
                  <a:pt x="8771" y="820"/>
                  <a:pt x="9036" y="820"/>
                  <a:pt x="9302" y="1416"/>
                </a:cubicBezTo>
                <a:cubicBezTo>
                  <a:pt x="9461" y="1565"/>
                  <a:pt x="9567" y="1863"/>
                  <a:pt x="9620" y="2160"/>
                </a:cubicBezTo>
                <a:cubicBezTo>
                  <a:pt x="9726" y="2607"/>
                  <a:pt x="9779" y="3054"/>
                  <a:pt x="9779" y="3501"/>
                </a:cubicBezTo>
                <a:cubicBezTo>
                  <a:pt x="9779" y="3799"/>
                  <a:pt x="9779" y="4246"/>
                  <a:pt x="9779" y="4693"/>
                </a:cubicBezTo>
                <a:cubicBezTo>
                  <a:pt x="9779" y="4991"/>
                  <a:pt x="9726" y="5140"/>
                  <a:pt x="9673" y="5438"/>
                </a:cubicBezTo>
                <a:cubicBezTo>
                  <a:pt x="9620" y="5438"/>
                  <a:pt x="9620" y="5587"/>
                  <a:pt x="9673" y="5736"/>
                </a:cubicBezTo>
                <a:cubicBezTo>
                  <a:pt x="9779" y="5885"/>
                  <a:pt x="9726" y="6183"/>
                  <a:pt x="9673" y="6331"/>
                </a:cubicBezTo>
                <a:cubicBezTo>
                  <a:pt x="9620" y="6778"/>
                  <a:pt x="9514" y="6927"/>
                  <a:pt x="9408" y="6927"/>
                </a:cubicBezTo>
                <a:cubicBezTo>
                  <a:pt x="9302" y="7076"/>
                  <a:pt x="9248" y="7225"/>
                  <a:pt x="9195" y="7374"/>
                </a:cubicBezTo>
                <a:cubicBezTo>
                  <a:pt x="9248" y="7523"/>
                  <a:pt x="9355" y="7523"/>
                  <a:pt x="9355" y="7672"/>
                </a:cubicBezTo>
                <a:cubicBezTo>
                  <a:pt x="9408" y="7672"/>
                  <a:pt x="9408" y="7672"/>
                  <a:pt x="9461" y="7523"/>
                </a:cubicBezTo>
                <a:cubicBezTo>
                  <a:pt x="9673" y="6480"/>
                  <a:pt x="10098" y="5885"/>
                  <a:pt x="10363" y="4842"/>
                </a:cubicBezTo>
                <a:cubicBezTo>
                  <a:pt x="10575" y="4097"/>
                  <a:pt x="10788" y="3501"/>
                  <a:pt x="10947" y="2756"/>
                </a:cubicBezTo>
                <a:cubicBezTo>
                  <a:pt x="11000" y="2458"/>
                  <a:pt x="11053" y="2458"/>
                  <a:pt x="11106" y="2309"/>
                </a:cubicBezTo>
                <a:cubicBezTo>
                  <a:pt x="11212" y="2160"/>
                  <a:pt x="11106" y="1863"/>
                  <a:pt x="11159" y="1565"/>
                </a:cubicBezTo>
                <a:cubicBezTo>
                  <a:pt x="11212" y="1267"/>
                  <a:pt x="11265" y="969"/>
                  <a:pt x="11318" y="522"/>
                </a:cubicBezTo>
                <a:cubicBezTo>
                  <a:pt x="11424" y="75"/>
                  <a:pt x="11584" y="75"/>
                  <a:pt x="11743" y="224"/>
                </a:cubicBezTo>
                <a:cubicBezTo>
                  <a:pt x="11955" y="522"/>
                  <a:pt x="12061" y="969"/>
                  <a:pt x="12167" y="1267"/>
                </a:cubicBezTo>
                <a:cubicBezTo>
                  <a:pt x="12220" y="1416"/>
                  <a:pt x="12220" y="1714"/>
                  <a:pt x="12220" y="1863"/>
                </a:cubicBezTo>
                <a:cubicBezTo>
                  <a:pt x="12220" y="2160"/>
                  <a:pt x="12220" y="2309"/>
                  <a:pt x="12220" y="2607"/>
                </a:cubicBezTo>
                <a:cubicBezTo>
                  <a:pt x="12274" y="2607"/>
                  <a:pt x="12274" y="2756"/>
                  <a:pt x="12274" y="2756"/>
                </a:cubicBezTo>
                <a:cubicBezTo>
                  <a:pt x="12380" y="2756"/>
                  <a:pt x="12433" y="2905"/>
                  <a:pt x="12433" y="3054"/>
                </a:cubicBezTo>
                <a:cubicBezTo>
                  <a:pt x="12433" y="3501"/>
                  <a:pt x="12486" y="3799"/>
                  <a:pt x="12592" y="4097"/>
                </a:cubicBezTo>
                <a:cubicBezTo>
                  <a:pt x="12751" y="4842"/>
                  <a:pt x="12963" y="5587"/>
                  <a:pt x="13070" y="6331"/>
                </a:cubicBezTo>
                <a:cubicBezTo>
                  <a:pt x="13123" y="6480"/>
                  <a:pt x="13123" y="6629"/>
                  <a:pt x="13229" y="6629"/>
                </a:cubicBezTo>
                <a:cubicBezTo>
                  <a:pt x="13229" y="6480"/>
                  <a:pt x="13229" y="6331"/>
                  <a:pt x="13229" y="6183"/>
                </a:cubicBezTo>
                <a:cubicBezTo>
                  <a:pt x="13176" y="4991"/>
                  <a:pt x="13282" y="3948"/>
                  <a:pt x="13388" y="2905"/>
                </a:cubicBezTo>
                <a:cubicBezTo>
                  <a:pt x="13441" y="2160"/>
                  <a:pt x="13547" y="1714"/>
                  <a:pt x="13813" y="1565"/>
                </a:cubicBezTo>
                <a:cubicBezTo>
                  <a:pt x="13813" y="1565"/>
                  <a:pt x="13866" y="1565"/>
                  <a:pt x="13866" y="1565"/>
                </a:cubicBezTo>
                <a:cubicBezTo>
                  <a:pt x="13866" y="1416"/>
                  <a:pt x="13919" y="1118"/>
                  <a:pt x="14025" y="1267"/>
                </a:cubicBezTo>
                <a:cubicBezTo>
                  <a:pt x="14078" y="1267"/>
                  <a:pt x="14184" y="1267"/>
                  <a:pt x="14290" y="1267"/>
                </a:cubicBezTo>
                <a:cubicBezTo>
                  <a:pt x="14396" y="1267"/>
                  <a:pt x="14556" y="1416"/>
                  <a:pt x="14662" y="1714"/>
                </a:cubicBezTo>
                <a:cubicBezTo>
                  <a:pt x="14927" y="2011"/>
                  <a:pt x="15086" y="2458"/>
                  <a:pt x="15246" y="3203"/>
                </a:cubicBezTo>
                <a:cubicBezTo>
                  <a:pt x="15458" y="4097"/>
                  <a:pt x="15458" y="4991"/>
                  <a:pt x="15405" y="6034"/>
                </a:cubicBezTo>
                <a:cubicBezTo>
                  <a:pt x="15405" y="6778"/>
                  <a:pt x="15352" y="7523"/>
                  <a:pt x="15299" y="8268"/>
                </a:cubicBezTo>
                <a:cubicBezTo>
                  <a:pt x="15405" y="8119"/>
                  <a:pt x="15405" y="7821"/>
                  <a:pt x="15458" y="7523"/>
                </a:cubicBezTo>
                <a:cubicBezTo>
                  <a:pt x="15458" y="7225"/>
                  <a:pt x="15511" y="7076"/>
                  <a:pt x="15564" y="6778"/>
                </a:cubicBezTo>
                <a:cubicBezTo>
                  <a:pt x="15670" y="6034"/>
                  <a:pt x="15776" y="5289"/>
                  <a:pt x="15935" y="4544"/>
                </a:cubicBezTo>
                <a:cubicBezTo>
                  <a:pt x="15989" y="4246"/>
                  <a:pt x="16042" y="3799"/>
                  <a:pt x="16095" y="3352"/>
                </a:cubicBezTo>
                <a:cubicBezTo>
                  <a:pt x="16095" y="3054"/>
                  <a:pt x="16095" y="2905"/>
                  <a:pt x="16148" y="2756"/>
                </a:cubicBezTo>
                <a:cubicBezTo>
                  <a:pt x="16201" y="2309"/>
                  <a:pt x="16254" y="2011"/>
                  <a:pt x="16307" y="1565"/>
                </a:cubicBezTo>
                <a:cubicBezTo>
                  <a:pt x="16307" y="1267"/>
                  <a:pt x="16360" y="969"/>
                  <a:pt x="16466" y="969"/>
                </a:cubicBezTo>
                <a:cubicBezTo>
                  <a:pt x="16519" y="820"/>
                  <a:pt x="16519" y="820"/>
                  <a:pt x="16519" y="671"/>
                </a:cubicBezTo>
                <a:cubicBezTo>
                  <a:pt x="16678" y="-223"/>
                  <a:pt x="17050" y="-223"/>
                  <a:pt x="17262" y="671"/>
                </a:cubicBezTo>
                <a:cubicBezTo>
                  <a:pt x="17315" y="969"/>
                  <a:pt x="17315" y="1267"/>
                  <a:pt x="17262" y="1714"/>
                </a:cubicBezTo>
                <a:cubicBezTo>
                  <a:pt x="17262" y="2160"/>
                  <a:pt x="17315" y="2309"/>
                  <a:pt x="17421" y="2607"/>
                </a:cubicBezTo>
                <a:cubicBezTo>
                  <a:pt x="17581" y="3054"/>
                  <a:pt x="17740" y="3501"/>
                  <a:pt x="17899" y="4097"/>
                </a:cubicBezTo>
                <a:cubicBezTo>
                  <a:pt x="18058" y="4842"/>
                  <a:pt x="18218" y="5587"/>
                  <a:pt x="18324" y="6480"/>
                </a:cubicBezTo>
                <a:cubicBezTo>
                  <a:pt x="18324" y="6629"/>
                  <a:pt x="18377" y="6778"/>
                  <a:pt x="18483" y="6778"/>
                </a:cubicBezTo>
                <a:cubicBezTo>
                  <a:pt x="18536" y="6927"/>
                  <a:pt x="18642" y="6927"/>
                  <a:pt x="18695" y="7076"/>
                </a:cubicBezTo>
                <a:cubicBezTo>
                  <a:pt x="18748" y="7225"/>
                  <a:pt x="18748" y="7225"/>
                  <a:pt x="18801" y="7076"/>
                </a:cubicBezTo>
                <a:cubicBezTo>
                  <a:pt x="18801" y="7076"/>
                  <a:pt x="18801" y="7076"/>
                  <a:pt x="18748" y="6927"/>
                </a:cubicBezTo>
                <a:cubicBezTo>
                  <a:pt x="18695" y="6629"/>
                  <a:pt x="18642" y="6183"/>
                  <a:pt x="18483" y="5736"/>
                </a:cubicBezTo>
                <a:cubicBezTo>
                  <a:pt x="18377" y="5438"/>
                  <a:pt x="18324" y="5140"/>
                  <a:pt x="18377" y="4693"/>
                </a:cubicBezTo>
                <a:cubicBezTo>
                  <a:pt x="18377" y="4395"/>
                  <a:pt x="18324" y="4097"/>
                  <a:pt x="18271" y="3799"/>
                </a:cubicBezTo>
                <a:cubicBezTo>
                  <a:pt x="18271" y="3203"/>
                  <a:pt x="18218" y="2607"/>
                  <a:pt x="18430" y="2160"/>
                </a:cubicBezTo>
                <a:cubicBezTo>
                  <a:pt x="18430" y="2160"/>
                  <a:pt x="18430" y="2011"/>
                  <a:pt x="18430" y="1863"/>
                </a:cubicBezTo>
                <a:cubicBezTo>
                  <a:pt x="18430" y="1416"/>
                  <a:pt x="18483" y="1118"/>
                  <a:pt x="18589" y="969"/>
                </a:cubicBezTo>
                <a:cubicBezTo>
                  <a:pt x="18801" y="671"/>
                  <a:pt x="19014" y="373"/>
                  <a:pt x="19226" y="522"/>
                </a:cubicBezTo>
                <a:cubicBezTo>
                  <a:pt x="19544" y="820"/>
                  <a:pt x="19757" y="969"/>
                  <a:pt x="19969" y="1565"/>
                </a:cubicBezTo>
                <a:cubicBezTo>
                  <a:pt x="20128" y="1863"/>
                  <a:pt x="20181" y="2160"/>
                  <a:pt x="20234" y="2458"/>
                </a:cubicBezTo>
                <a:cubicBezTo>
                  <a:pt x="20287" y="2756"/>
                  <a:pt x="20234" y="3054"/>
                  <a:pt x="20181" y="3203"/>
                </a:cubicBezTo>
                <a:cubicBezTo>
                  <a:pt x="20022" y="2011"/>
                  <a:pt x="19757" y="1267"/>
                  <a:pt x="19332" y="969"/>
                </a:cubicBezTo>
                <a:cubicBezTo>
                  <a:pt x="19279" y="969"/>
                  <a:pt x="19226" y="969"/>
                  <a:pt x="19173" y="969"/>
                </a:cubicBezTo>
                <a:cubicBezTo>
                  <a:pt x="19014" y="820"/>
                  <a:pt x="18695" y="1118"/>
                  <a:pt x="18536" y="1714"/>
                </a:cubicBezTo>
                <a:cubicBezTo>
                  <a:pt x="18536" y="1863"/>
                  <a:pt x="18589" y="1863"/>
                  <a:pt x="18589" y="1863"/>
                </a:cubicBezTo>
                <a:close/>
                <a:moveTo>
                  <a:pt x="18058" y="9907"/>
                </a:moveTo>
                <a:cubicBezTo>
                  <a:pt x="18111" y="10056"/>
                  <a:pt x="18164" y="10354"/>
                  <a:pt x="18218" y="10503"/>
                </a:cubicBezTo>
                <a:cubicBezTo>
                  <a:pt x="18218" y="10651"/>
                  <a:pt x="18271" y="10800"/>
                  <a:pt x="18271" y="11098"/>
                </a:cubicBezTo>
                <a:cubicBezTo>
                  <a:pt x="18271" y="11098"/>
                  <a:pt x="18271" y="11247"/>
                  <a:pt x="18271" y="11396"/>
                </a:cubicBezTo>
                <a:cubicBezTo>
                  <a:pt x="18324" y="11247"/>
                  <a:pt x="18324" y="11247"/>
                  <a:pt x="18324" y="11247"/>
                </a:cubicBezTo>
                <a:cubicBezTo>
                  <a:pt x="18324" y="11694"/>
                  <a:pt x="18324" y="12141"/>
                  <a:pt x="18271" y="12588"/>
                </a:cubicBezTo>
                <a:cubicBezTo>
                  <a:pt x="18271" y="13035"/>
                  <a:pt x="18324" y="13482"/>
                  <a:pt x="18324" y="13929"/>
                </a:cubicBezTo>
                <a:cubicBezTo>
                  <a:pt x="18324" y="14227"/>
                  <a:pt x="18377" y="14525"/>
                  <a:pt x="18377" y="14823"/>
                </a:cubicBezTo>
                <a:cubicBezTo>
                  <a:pt x="18377" y="14971"/>
                  <a:pt x="18377" y="15120"/>
                  <a:pt x="18324" y="15269"/>
                </a:cubicBezTo>
                <a:cubicBezTo>
                  <a:pt x="18324" y="15865"/>
                  <a:pt x="18324" y="16461"/>
                  <a:pt x="18324" y="16908"/>
                </a:cubicBezTo>
                <a:cubicBezTo>
                  <a:pt x="18377" y="17206"/>
                  <a:pt x="18430" y="17504"/>
                  <a:pt x="18536" y="17504"/>
                </a:cubicBezTo>
                <a:cubicBezTo>
                  <a:pt x="18642" y="17653"/>
                  <a:pt x="18748" y="17653"/>
                  <a:pt x="18801" y="17653"/>
                </a:cubicBezTo>
                <a:cubicBezTo>
                  <a:pt x="19014" y="17504"/>
                  <a:pt x="19173" y="17504"/>
                  <a:pt x="19385" y="17653"/>
                </a:cubicBezTo>
                <a:cubicBezTo>
                  <a:pt x="19650" y="17653"/>
                  <a:pt x="19916" y="17653"/>
                  <a:pt x="20181" y="17802"/>
                </a:cubicBezTo>
                <a:cubicBezTo>
                  <a:pt x="20287" y="17951"/>
                  <a:pt x="20340" y="17802"/>
                  <a:pt x="20393" y="17355"/>
                </a:cubicBezTo>
                <a:cubicBezTo>
                  <a:pt x="20500" y="16759"/>
                  <a:pt x="20447" y="16163"/>
                  <a:pt x="20447" y="15567"/>
                </a:cubicBezTo>
                <a:cubicBezTo>
                  <a:pt x="20447" y="15567"/>
                  <a:pt x="20447" y="15418"/>
                  <a:pt x="20447" y="15418"/>
                </a:cubicBezTo>
                <a:cubicBezTo>
                  <a:pt x="20340" y="15120"/>
                  <a:pt x="20340" y="14823"/>
                  <a:pt x="20340" y="14525"/>
                </a:cubicBezTo>
                <a:cubicBezTo>
                  <a:pt x="20287" y="14376"/>
                  <a:pt x="20287" y="14227"/>
                  <a:pt x="20287" y="14078"/>
                </a:cubicBezTo>
                <a:cubicBezTo>
                  <a:pt x="20287" y="14078"/>
                  <a:pt x="20287" y="14078"/>
                  <a:pt x="20287" y="14078"/>
                </a:cubicBezTo>
                <a:cubicBezTo>
                  <a:pt x="20234" y="13631"/>
                  <a:pt x="20234" y="13333"/>
                  <a:pt x="20234" y="12886"/>
                </a:cubicBezTo>
                <a:cubicBezTo>
                  <a:pt x="20234" y="12737"/>
                  <a:pt x="20181" y="12588"/>
                  <a:pt x="20287" y="12588"/>
                </a:cubicBezTo>
                <a:cubicBezTo>
                  <a:pt x="20340" y="12588"/>
                  <a:pt x="20340" y="12737"/>
                  <a:pt x="20340" y="12886"/>
                </a:cubicBezTo>
                <a:cubicBezTo>
                  <a:pt x="20393" y="13333"/>
                  <a:pt x="20393" y="13780"/>
                  <a:pt x="20447" y="14227"/>
                </a:cubicBezTo>
                <a:cubicBezTo>
                  <a:pt x="20447" y="14674"/>
                  <a:pt x="20500" y="14823"/>
                  <a:pt x="20606" y="15120"/>
                </a:cubicBezTo>
                <a:cubicBezTo>
                  <a:pt x="20659" y="15418"/>
                  <a:pt x="20712" y="15567"/>
                  <a:pt x="20818" y="15567"/>
                </a:cubicBezTo>
                <a:cubicBezTo>
                  <a:pt x="20924" y="15567"/>
                  <a:pt x="20977" y="15567"/>
                  <a:pt x="21083" y="15567"/>
                </a:cubicBezTo>
                <a:cubicBezTo>
                  <a:pt x="21136" y="15567"/>
                  <a:pt x="21243" y="15418"/>
                  <a:pt x="21243" y="15269"/>
                </a:cubicBezTo>
                <a:cubicBezTo>
                  <a:pt x="21190" y="14823"/>
                  <a:pt x="21243" y="14376"/>
                  <a:pt x="21296" y="14078"/>
                </a:cubicBezTo>
                <a:cubicBezTo>
                  <a:pt x="21349" y="12588"/>
                  <a:pt x="21402" y="10949"/>
                  <a:pt x="21402" y="9460"/>
                </a:cubicBezTo>
                <a:cubicBezTo>
                  <a:pt x="21402" y="8715"/>
                  <a:pt x="21402" y="8715"/>
                  <a:pt x="21190" y="8566"/>
                </a:cubicBezTo>
                <a:cubicBezTo>
                  <a:pt x="21083" y="8417"/>
                  <a:pt x="21083" y="8566"/>
                  <a:pt x="21030" y="8715"/>
                </a:cubicBezTo>
                <a:cubicBezTo>
                  <a:pt x="20977" y="9013"/>
                  <a:pt x="20977" y="9460"/>
                  <a:pt x="20924" y="9758"/>
                </a:cubicBezTo>
                <a:cubicBezTo>
                  <a:pt x="20765" y="11247"/>
                  <a:pt x="20712" y="12737"/>
                  <a:pt x="20606" y="14227"/>
                </a:cubicBezTo>
                <a:cubicBezTo>
                  <a:pt x="20606" y="14376"/>
                  <a:pt x="20659" y="14674"/>
                  <a:pt x="20553" y="14674"/>
                </a:cubicBezTo>
                <a:cubicBezTo>
                  <a:pt x="20447" y="14674"/>
                  <a:pt x="20553" y="14376"/>
                  <a:pt x="20500" y="14078"/>
                </a:cubicBezTo>
                <a:cubicBezTo>
                  <a:pt x="20500" y="14078"/>
                  <a:pt x="20500" y="13929"/>
                  <a:pt x="20553" y="13929"/>
                </a:cubicBezTo>
                <a:cubicBezTo>
                  <a:pt x="20606" y="12737"/>
                  <a:pt x="20606" y="11694"/>
                  <a:pt x="20712" y="10503"/>
                </a:cubicBezTo>
                <a:cubicBezTo>
                  <a:pt x="20712" y="10503"/>
                  <a:pt x="20712" y="10503"/>
                  <a:pt x="20712" y="10354"/>
                </a:cubicBezTo>
                <a:cubicBezTo>
                  <a:pt x="20712" y="10354"/>
                  <a:pt x="20712" y="10205"/>
                  <a:pt x="20712" y="10205"/>
                </a:cubicBezTo>
                <a:cubicBezTo>
                  <a:pt x="20712" y="10056"/>
                  <a:pt x="20712" y="10056"/>
                  <a:pt x="20712" y="10056"/>
                </a:cubicBezTo>
                <a:cubicBezTo>
                  <a:pt x="20765" y="9758"/>
                  <a:pt x="20765" y="9460"/>
                  <a:pt x="20659" y="9311"/>
                </a:cubicBezTo>
                <a:cubicBezTo>
                  <a:pt x="20659" y="9311"/>
                  <a:pt x="20659" y="9162"/>
                  <a:pt x="20659" y="9162"/>
                </a:cubicBezTo>
                <a:cubicBezTo>
                  <a:pt x="20606" y="9013"/>
                  <a:pt x="20606" y="8864"/>
                  <a:pt x="20500" y="8715"/>
                </a:cubicBezTo>
                <a:cubicBezTo>
                  <a:pt x="20340" y="8566"/>
                  <a:pt x="20234" y="8268"/>
                  <a:pt x="20075" y="7970"/>
                </a:cubicBezTo>
                <a:cubicBezTo>
                  <a:pt x="20022" y="7970"/>
                  <a:pt x="20022" y="7672"/>
                  <a:pt x="19916" y="7821"/>
                </a:cubicBezTo>
                <a:cubicBezTo>
                  <a:pt x="19863" y="7821"/>
                  <a:pt x="19863" y="7970"/>
                  <a:pt x="19810" y="8119"/>
                </a:cubicBezTo>
                <a:cubicBezTo>
                  <a:pt x="19810" y="8268"/>
                  <a:pt x="19757" y="8268"/>
                  <a:pt x="19757" y="8268"/>
                </a:cubicBezTo>
                <a:cubicBezTo>
                  <a:pt x="19704" y="8417"/>
                  <a:pt x="19704" y="8715"/>
                  <a:pt x="19597" y="8715"/>
                </a:cubicBezTo>
                <a:cubicBezTo>
                  <a:pt x="19544" y="8715"/>
                  <a:pt x="19544" y="8864"/>
                  <a:pt x="19544" y="8864"/>
                </a:cubicBezTo>
                <a:cubicBezTo>
                  <a:pt x="19597" y="9311"/>
                  <a:pt x="19650" y="9758"/>
                  <a:pt x="19650" y="10205"/>
                </a:cubicBezTo>
                <a:cubicBezTo>
                  <a:pt x="19757" y="11396"/>
                  <a:pt x="19704" y="12588"/>
                  <a:pt x="19810" y="13780"/>
                </a:cubicBezTo>
                <a:cubicBezTo>
                  <a:pt x="19810" y="13929"/>
                  <a:pt x="19810" y="13929"/>
                  <a:pt x="19757" y="14078"/>
                </a:cubicBezTo>
                <a:cubicBezTo>
                  <a:pt x="19704" y="14525"/>
                  <a:pt x="19597" y="14971"/>
                  <a:pt x="19491" y="15269"/>
                </a:cubicBezTo>
                <a:cubicBezTo>
                  <a:pt x="19438" y="15418"/>
                  <a:pt x="19385" y="15567"/>
                  <a:pt x="19332" y="15269"/>
                </a:cubicBezTo>
                <a:cubicBezTo>
                  <a:pt x="19279" y="14823"/>
                  <a:pt x="19173" y="14525"/>
                  <a:pt x="19067" y="14227"/>
                </a:cubicBezTo>
                <a:cubicBezTo>
                  <a:pt x="19014" y="14078"/>
                  <a:pt x="19014" y="13929"/>
                  <a:pt x="19014" y="13780"/>
                </a:cubicBezTo>
                <a:cubicBezTo>
                  <a:pt x="19067" y="13184"/>
                  <a:pt x="19120" y="12737"/>
                  <a:pt x="19120" y="12290"/>
                </a:cubicBezTo>
                <a:cubicBezTo>
                  <a:pt x="19173" y="11396"/>
                  <a:pt x="19173" y="10651"/>
                  <a:pt x="19226" y="9907"/>
                </a:cubicBezTo>
                <a:cubicBezTo>
                  <a:pt x="19226" y="9460"/>
                  <a:pt x="19279" y="8864"/>
                  <a:pt x="19173" y="8417"/>
                </a:cubicBezTo>
                <a:cubicBezTo>
                  <a:pt x="19067" y="8864"/>
                  <a:pt x="19067" y="8864"/>
                  <a:pt x="18961" y="8417"/>
                </a:cubicBezTo>
                <a:cubicBezTo>
                  <a:pt x="18907" y="8417"/>
                  <a:pt x="18907" y="8417"/>
                  <a:pt x="18907" y="8417"/>
                </a:cubicBezTo>
                <a:cubicBezTo>
                  <a:pt x="18907" y="8268"/>
                  <a:pt x="18907" y="8268"/>
                  <a:pt x="18854" y="8268"/>
                </a:cubicBezTo>
                <a:cubicBezTo>
                  <a:pt x="18748" y="7821"/>
                  <a:pt x="18695" y="7374"/>
                  <a:pt x="18483" y="7225"/>
                </a:cubicBezTo>
                <a:cubicBezTo>
                  <a:pt x="18324" y="7225"/>
                  <a:pt x="18218" y="6778"/>
                  <a:pt x="18164" y="6331"/>
                </a:cubicBezTo>
                <a:cubicBezTo>
                  <a:pt x="18111" y="6183"/>
                  <a:pt x="18111" y="6034"/>
                  <a:pt x="18058" y="5736"/>
                </a:cubicBezTo>
                <a:cubicBezTo>
                  <a:pt x="18058" y="5736"/>
                  <a:pt x="18058" y="5736"/>
                  <a:pt x="18005" y="5587"/>
                </a:cubicBezTo>
                <a:cubicBezTo>
                  <a:pt x="17899" y="4991"/>
                  <a:pt x="17793" y="4246"/>
                  <a:pt x="17581" y="3650"/>
                </a:cubicBezTo>
                <a:cubicBezTo>
                  <a:pt x="17528" y="3501"/>
                  <a:pt x="17475" y="3352"/>
                  <a:pt x="17421" y="3054"/>
                </a:cubicBezTo>
                <a:cubicBezTo>
                  <a:pt x="17368" y="2905"/>
                  <a:pt x="17368" y="3054"/>
                  <a:pt x="17315" y="3054"/>
                </a:cubicBezTo>
                <a:cubicBezTo>
                  <a:pt x="17209" y="3054"/>
                  <a:pt x="17103" y="3054"/>
                  <a:pt x="17050" y="3352"/>
                </a:cubicBezTo>
                <a:cubicBezTo>
                  <a:pt x="17050" y="3501"/>
                  <a:pt x="17050" y="3501"/>
                  <a:pt x="17050" y="3501"/>
                </a:cubicBezTo>
                <a:cubicBezTo>
                  <a:pt x="16997" y="3352"/>
                  <a:pt x="16997" y="3352"/>
                  <a:pt x="16997" y="3352"/>
                </a:cubicBezTo>
                <a:cubicBezTo>
                  <a:pt x="16944" y="3501"/>
                  <a:pt x="16997" y="3501"/>
                  <a:pt x="16997" y="3501"/>
                </a:cubicBezTo>
                <a:cubicBezTo>
                  <a:pt x="17156" y="4544"/>
                  <a:pt x="17315" y="5438"/>
                  <a:pt x="17528" y="6480"/>
                </a:cubicBezTo>
                <a:cubicBezTo>
                  <a:pt x="17687" y="7076"/>
                  <a:pt x="17793" y="7821"/>
                  <a:pt x="17899" y="8566"/>
                </a:cubicBezTo>
                <a:cubicBezTo>
                  <a:pt x="18005" y="8864"/>
                  <a:pt x="18111" y="9162"/>
                  <a:pt x="18111" y="9609"/>
                </a:cubicBezTo>
                <a:cubicBezTo>
                  <a:pt x="18111" y="9758"/>
                  <a:pt x="18164" y="9758"/>
                  <a:pt x="18111" y="9907"/>
                </a:cubicBezTo>
                <a:cubicBezTo>
                  <a:pt x="18111" y="9758"/>
                  <a:pt x="18111" y="9758"/>
                  <a:pt x="18058" y="9758"/>
                </a:cubicBezTo>
                <a:cubicBezTo>
                  <a:pt x="18058" y="9758"/>
                  <a:pt x="18058" y="9907"/>
                  <a:pt x="18058" y="9907"/>
                </a:cubicBezTo>
                <a:close/>
                <a:moveTo>
                  <a:pt x="16572" y="2309"/>
                </a:moveTo>
                <a:cubicBezTo>
                  <a:pt x="16519" y="2011"/>
                  <a:pt x="16466" y="1714"/>
                  <a:pt x="16572" y="1416"/>
                </a:cubicBezTo>
                <a:cubicBezTo>
                  <a:pt x="16572" y="1416"/>
                  <a:pt x="16572" y="1267"/>
                  <a:pt x="16572" y="1267"/>
                </a:cubicBezTo>
                <a:cubicBezTo>
                  <a:pt x="16519" y="1267"/>
                  <a:pt x="16519" y="1267"/>
                  <a:pt x="16519" y="1267"/>
                </a:cubicBezTo>
                <a:cubicBezTo>
                  <a:pt x="16413" y="1565"/>
                  <a:pt x="16413" y="1714"/>
                  <a:pt x="16413" y="2011"/>
                </a:cubicBezTo>
                <a:cubicBezTo>
                  <a:pt x="16413" y="2309"/>
                  <a:pt x="16519" y="2160"/>
                  <a:pt x="16572" y="2309"/>
                </a:cubicBezTo>
                <a:cubicBezTo>
                  <a:pt x="16572" y="2309"/>
                  <a:pt x="16572" y="2309"/>
                  <a:pt x="16572" y="2309"/>
                </a:cubicBezTo>
                <a:close/>
                <a:moveTo>
                  <a:pt x="14237" y="9907"/>
                </a:moveTo>
                <a:cubicBezTo>
                  <a:pt x="14290" y="10503"/>
                  <a:pt x="14396" y="10949"/>
                  <a:pt x="14449" y="11545"/>
                </a:cubicBezTo>
                <a:cubicBezTo>
                  <a:pt x="14556" y="10949"/>
                  <a:pt x="14609" y="10503"/>
                  <a:pt x="14715" y="9907"/>
                </a:cubicBezTo>
                <a:cubicBezTo>
                  <a:pt x="14556" y="9907"/>
                  <a:pt x="14396" y="10056"/>
                  <a:pt x="14290" y="9758"/>
                </a:cubicBezTo>
                <a:cubicBezTo>
                  <a:pt x="14237" y="9758"/>
                  <a:pt x="14237" y="9758"/>
                  <a:pt x="14237" y="9758"/>
                </a:cubicBezTo>
                <a:cubicBezTo>
                  <a:pt x="14237" y="9907"/>
                  <a:pt x="14237" y="9907"/>
                  <a:pt x="14237" y="9907"/>
                </a:cubicBezTo>
                <a:close/>
                <a:moveTo>
                  <a:pt x="3676" y="9162"/>
                </a:moveTo>
                <a:cubicBezTo>
                  <a:pt x="3623" y="9609"/>
                  <a:pt x="3676" y="10056"/>
                  <a:pt x="3676" y="10503"/>
                </a:cubicBezTo>
                <a:cubicBezTo>
                  <a:pt x="3676" y="11694"/>
                  <a:pt x="3676" y="12737"/>
                  <a:pt x="3729" y="13780"/>
                </a:cubicBezTo>
                <a:cubicBezTo>
                  <a:pt x="3729" y="13929"/>
                  <a:pt x="3729" y="14078"/>
                  <a:pt x="3729" y="14227"/>
                </a:cubicBezTo>
                <a:cubicBezTo>
                  <a:pt x="3623" y="14674"/>
                  <a:pt x="3517" y="15269"/>
                  <a:pt x="3411" y="15865"/>
                </a:cubicBezTo>
                <a:cubicBezTo>
                  <a:pt x="3411" y="16014"/>
                  <a:pt x="3358" y="16014"/>
                  <a:pt x="3304" y="16014"/>
                </a:cubicBezTo>
                <a:cubicBezTo>
                  <a:pt x="3251" y="16014"/>
                  <a:pt x="3198" y="15865"/>
                  <a:pt x="3198" y="15716"/>
                </a:cubicBezTo>
                <a:cubicBezTo>
                  <a:pt x="3198" y="15567"/>
                  <a:pt x="3145" y="15269"/>
                  <a:pt x="3092" y="15120"/>
                </a:cubicBezTo>
                <a:cubicBezTo>
                  <a:pt x="3039" y="14674"/>
                  <a:pt x="3039" y="14376"/>
                  <a:pt x="3039" y="13929"/>
                </a:cubicBezTo>
                <a:cubicBezTo>
                  <a:pt x="3092" y="12588"/>
                  <a:pt x="3145" y="11098"/>
                  <a:pt x="3251" y="9609"/>
                </a:cubicBezTo>
                <a:cubicBezTo>
                  <a:pt x="3251" y="9609"/>
                  <a:pt x="3251" y="9460"/>
                  <a:pt x="3251" y="9460"/>
                </a:cubicBezTo>
                <a:cubicBezTo>
                  <a:pt x="3145" y="9311"/>
                  <a:pt x="3092" y="8864"/>
                  <a:pt x="2933" y="8715"/>
                </a:cubicBezTo>
                <a:cubicBezTo>
                  <a:pt x="2880" y="8715"/>
                  <a:pt x="2827" y="8566"/>
                  <a:pt x="2827" y="8417"/>
                </a:cubicBezTo>
                <a:cubicBezTo>
                  <a:pt x="2774" y="8268"/>
                  <a:pt x="2774" y="8119"/>
                  <a:pt x="2721" y="8119"/>
                </a:cubicBezTo>
                <a:cubicBezTo>
                  <a:pt x="2615" y="8119"/>
                  <a:pt x="2455" y="7970"/>
                  <a:pt x="2349" y="7970"/>
                </a:cubicBezTo>
                <a:cubicBezTo>
                  <a:pt x="2137" y="7970"/>
                  <a:pt x="1978" y="7672"/>
                  <a:pt x="1925" y="7076"/>
                </a:cubicBezTo>
                <a:cubicBezTo>
                  <a:pt x="1818" y="6629"/>
                  <a:pt x="1712" y="6034"/>
                  <a:pt x="1553" y="5587"/>
                </a:cubicBezTo>
                <a:cubicBezTo>
                  <a:pt x="1394" y="4991"/>
                  <a:pt x="1235" y="4395"/>
                  <a:pt x="1129" y="3799"/>
                </a:cubicBezTo>
                <a:cubicBezTo>
                  <a:pt x="1075" y="3650"/>
                  <a:pt x="1022" y="3650"/>
                  <a:pt x="969" y="3650"/>
                </a:cubicBezTo>
                <a:cubicBezTo>
                  <a:pt x="863" y="3948"/>
                  <a:pt x="757" y="4097"/>
                  <a:pt x="651" y="4544"/>
                </a:cubicBezTo>
                <a:cubicBezTo>
                  <a:pt x="598" y="4693"/>
                  <a:pt x="598" y="4693"/>
                  <a:pt x="651" y="4991"/>
                </a:cubicBezTo>
                <a:cubicBezTo>
                  <a:pt x="757" y="5438"/>
                  <a:pt x="863" y="5885"/>
                  <a:pt x="969" y="6480"/>
                </a:cubicBezTo>
                <a:cubicBezTo>
                  <a:pt x="1075" y="7076"/>
                  <a:pt x="1182" y="7672"/>
                  <a:pt x="1341" y="8119"/>
                </a:cubicBezTo>
                <a:cubicBezTo>
                  <a:pt x="1553" y="8864"/>
                  <a:pt x="1818" y="9460"/>
                  <a:pt x="1978" y="10354"/>
                </a:cubicBezTo>
                <a:cubicBezTo>
                  <a:pt x="2031" y="10503"/>
                  <a:pt x="2137" y="10800"/>
                  <a:pt x="2243" y="10949"/>
                </a:cubicBezTo>
                <a:cubicBezTo>
                  <a:pt x="2296" y="11098"/>
                  <a:pt x="2349" y="11247"/>
                  <a:pt x="2402" y="11545"/>
                </a:cubicBezTo>
                <a:cubicBezTo>
                  <a:pt x="2402" y="11992"/>
                  <a:pt x="2402" y="12439"/>
                  <a:pt x="2402" y="12886"/>
                </a:cubicBezTo>
                <a:cubicBezTo>
                  <a:pt x="2402" y="13482"/>
                  <a:pt x="2402" y="13929"/>
                  <a:pt x="2402" y="14525"/>
                </a:cubicBezTo>
                <a:cubicBezTo>
                  <a:pt x="2402" y="15418"/>
                  <a:pt x="2508" y="16461"/>
                  <a:pt x="2455" y="17355"/>
                </a:cubicBezTo>
                <a:cubicBezTo>
                  <a:pt x="2402" y="18249"/>
                  <a:pt x="2561" y="18547"/>
                  <a:pt x="2880" y="18547"/>
                </a:cubicBezTo>
                <a:cubicBezTo>
                  <a:pt x="3145" y="18547"/>
                  <a:pt x="3411" y="18398"/>
                  <a:pt x="3729" y="18547"/>
                </a:cubicBezTo>
                <a:cubicBezTo>
                  <a:pt x="3888" y="18547"/>
                  <a:pt x="4047" y="18249"/>
                  <a:pt x="4260" y="18398"/>
                </a:cubicBezTo>
                <a:cubicBezTo>
                  <a:pt x="4313" y="18547"/>
                  <a:pt x="4366" y="18398"/>
                  <a:pt x="4472" y="18398"/>
                </a:cubicBezTo>
                <a:cubicBezTo>
                  <a:pt x="4578" y="18398"/>
                  <a:pt x="4578" y="17951"/>
                  <a:pt x="4578" y="17653"/>
                </a:cubicBezTo>
                <a:cubicBezTo>
                  <a:pt x="4578" y="15716"/>
                  <a:pt x="4578" y="13780"/>
                  <a:pt x="4578" y="11843"/>
                </a:cubicBezTo>
                <a:cubicBezTo>
                  <a:pt x="4578" y="11098"/>
                  <a:pt x="4684" y="10503"/>
                  <a:pt x="4844" y="9907"/>
                </a:cubicBezTo>
                <a:cubicBezTo>
                  <a:pt x="5003" y="9460"/>
                  <a:pt x="5215" y="9162"/>
                  <a:pt x="5321" y="8864"/>
                </a:cubicBezTo>
                <a:cubicBezTo>
                  <a:pt x="5587" y="8268"/>
                  <a:pt x="5799" y="7523"/>
                  <a:pt x="5958" y="6778"/>
                </a:cubicBezTo>
                <a:cubicBezTo>
                  <a:pt x="6064" y="6034"/>
                  <a:pt x="6170" y="5289"/>
                  <a:pt x="6330" y="4693"/>
                </a:cubicBezTo>
                <a:cubicBezTo>
                  <a:pt x="6383" y="4246"/>
                  <a:pt x="6330" y="3799"/>
                  <a:pt x="6223" y="3501"/>
                </a:cubicBezTo>
                <a:cubicBezTo>
                  <a:pt x="6170" y="3352"/>
                  <a:pt x="6064" y="3352"/>
                  <a:pt x="6011" y="3054"/>
                </a:cubicBezTo>
                <a:cubicBezTo>
                  <a:pt x="5958" y="2905"/>
                  <a:pt x="5958" y="3054"/>
                  <a:pt x="5905" y="3203"/>
                </a:cubicBezTo>
                <a:cubicBezTo>
                  <a:pt x="5799" y="3799"/>
                  <a:pt x="5693" y="4395"/>
                  <a:pt x="5587" y="4991"/>
                </a:cubicBezTo>
                <a:cubicBezTo>
                  <a:pt x="5427" y="5587"/>
                  <a:pt x="5321" y="6034"/>
                  <a:pt x="5162" y="6629"/>
                </a:cubicBezTo>
                <a:cubicBezTo>
                  <a:pt x="5003" y="7225"/>
                  <a:pt x="4790" y="7821"/>
                  <a:pt x="4472" y="8119"/>
                </a:cubicBezTo>
                <a:cubicBezTo>
                  <a:pt x="4366" y="8119"/>
                  <a:pt x="4207" y="8268"/>
                  <a:pt x="4154" y="8417"/>
                </a:cubicBezTo>
                <a:cubicBezTo>
                  <a:pt x="4047" y="8715"/>
                  <a:pt x="3941" y="8864"/>
                  <a:pt x="3888" y="9311"/>
                </a:cubicBezTo>
                <a:cubicBezTo>
                  <a:pt x="3782" y="9609"/>
                  <a:pt x="3729" y="9609"/>
                  <a:pt x="3676" y="9162"/>
                </a:cubicBezTo>
                <a:close/>
                <a:moveTo>
                  <a:pt x="6860" y="3650"/>
                </a:moveTo>
                <a:cubicBezTo>
                  <a:pt x="6807" y="3799"/>
                  <a:pt x="6754" y="3799"/>
                  <a:pt x="6701" y="3948"/>
                </a:cubicBezTo>
                <a:cubicBezTo>
                  <a:pt x="6595" y="3948"/>
                  <a:pt x="6542" y="3948"/>
                  <a:pt x="6489" y="4246"/>
                </a:cubicBezTo>
                <a:cubicBezTo>
                  <a:pt x="6436" y="4693"/>
                  <a:pt x="6383" y="4991"/>
                  <a:pt x="6489" y="5438"/>
                </a:cubicBezTo>
                <a:cubicBezTo>
                  <a:pt x="6489" y="5587"/>
                  <a:pt x="6542" y="5885"/>
                  <a:pt x="6542" y="6034"/>
                </a:cubicBezTo>
                <a:cubicBezTo>
                  <a:pt x="6542" y="6629"/>
                  <a:pt x="6648" y="7076"/>
                  <a:pt x="6754" y="7523"/>
                </a:cubicBezTo>
                <a:cubicBezTo>
                  <a:pt x="6860" y="8268"/>
                  <a:pt x="6966" y="9013"/>
                  <a:pt x="7073" y="9758"/>
                </a:cubicBezTo>
                <a:cubicBezTo>
                  <a:pt x="7179" y="10503"/>
                  <a:pt x="7232" y="10800"/>
                  <a:pt x="7338" y="11098"/>
                </a:cubicBezTo>
                <a:cubicBezTo>
                  <a:pt x="7338" y="11098"/>
                  <a:pt x="7338" y="11098"/>
                  <a:pt x="7338" y="11098"/>
                </a:cubicBezTo>
                <a:cubicBezTo>
                  <a:pt x="7444" y="11694"/>
                  <a:pt x="7550" y="12141"/>
                  <a:pt x="7497" y="12886"/>
                </a:cubicBezTo>
                <a:cubicBezTo>
                  <a:pt x="7497" y="13333"/>
                  <a:pt x="7497" y="13780"/>
                  <a:pt x="7497" y="14376"/>
                </a:cubicBezTo>
                <a:cubicBezTo>
                  <a:pt x="7550" y="15418"/>
                  <a:pt x="7550" y="16312"/>
                  <a:pt x="7550" y="17355"/>
                </a:cubicBezTo>
                <a:cubicBezTo>
                  <a:pt x="7550" y="17653"/>
                  <a:pt x="7656" y="18249"/>
                  <a:pt x="7762" y="18398"/>
                </a:cubicBezTo>
                <a:cubicBezTo>
                  <a:pt x="8028" y="18398"/>
                  <a:pt x="8293" y="18547"/>
                  <a:pt x="8559" y="18547"/>
                </a:cubicBezTo>
                <a:cubicBezTo>
                  <a:pt x="8824" y="18696"/>
                  <a:pt x="9089" y="18547"/>
                  <a:pt x="9355" y="18398"/>
                </a:cubicBezTo>
                <a:cubicBezTo>
                  <a:pt x="9567" y="18249"/>
                  <a:pt x="9620" y="18100"/>
                  <a:pt x="9620" y="17355"/>
                </a:cubicBezTo>
                <a:cubicBezTo>
                  <a:pt x="9620" y="16610"/>
                  <a:pt x="9673" y="16014"/>
                  <a:pt x="9673" y="15269"/>
                </a:cubicBezTo>
                <a:cubicBezTo>
                  <a:pt x="9673" y="14674"/>
                  <a:pt x="9726" y="14078"/>
                  <a:pt x="9726" y="13482"/>
                </a:cubicBezTo>
                <a:cubicBezTo>
                  <a:pt x="9726" y="13035"/>
                  <a:pt x="9726" y="12439"/>
                  <a:pt x="9779" y="11992"/>
                </a:cubicBezTo>
                <a:cubicBezTo>
                  <a:pt x="9938" y="11098"/>
                  <a:pt x="10098" y="10205"/>
                  <a:pt x="10204" y="9460"/>
                </a:cubicBezTo>
                <a:cubicBezTo>
                  <a:pt x="10204" y="9311"/>
                  <a:pt x="10204" y="9311"/>
                  <a:pt x="10257" y="9311"/>
                </a:cubicBezTo>
                <a:cubicBezTo>
                  <a:pt x="10257" y="9311"/>
                  <a:pt x="10257" y="9311"/>
                  <a:pt x="10310" y="9162"/>
                </a:cubicBezTo>
                <a:cubicBezTo>
                  <a:pt x="10363" y="8715"/>
                  <a:pt x="10522" y="8268"/>
                  <a:pt x="10628" y="7672"/>
                </a:cubicBezTo>
                <a:cubicBezTo>
                  <a:pt x="10788" y="7225"/>
                  <a:pt x="10894" y="6480"/>
                  <a:pt x="11053" y="5885"/>
                </a:cubicBezTo>
                <a:cubicBezTo>
                  <a:pt x="11212" y="5289"/>
                  <a:pt x="11318" y="4842"/>
                  <a:pt x="11424" y="4246"/>
                </a:cubicBezTo>
                <a:cubicBezTo>
                  <a:pt x="11424" y="4097"/>
                  <a:pt x="11424" y="3948"/>
                  <a:pt x="11424" y="3799"/>
                </a:cubicBezTo>
                <a:cubicBezTo>
                  <a:pt x="11318" y="3650"/>
                  <a:pt x="11212" y="3352"/>
                  <a:pt x="11159" y="3054"/>
                </a:cubicBezTo>
                <a:cubicBezTo>
                  <a:pt x="11106" y="2756"/>
                  <a:pt x="11106" y="2756"/>
                  <a:pt x="11053" y="3054"/>
                </a:cubicBezTo>
                <a:cubicBezTo>
                  <a:pt x="10947" y="3352"/>
                  <a:pt x="10894" y="3799"/>
                  <a:pt x="10734" y="4246"/>
                </a:cubicBezTo>
                <a:cubicBezTo>
                  <a:pt x="10416" y="5438"/>
                  <a:pt x="10045" y="6480"/>
                  <a:pt x="9620" y="7523"/>
                </a:cubicBezTo>
                <a:cubicBezTo>
                  <a:pt x="9567" y="7672"/>
                  <a:pt x="9461" y="7821"/>
                  <a:pt x="9461" y="8268"/>
                </a:cubicBezTo>
                <a:cubicBezTo>
                  <a:pt x="9461" y="8268"/>
                  <a:pt x="9461" y="8417"/>
                  <a:pt x="9461" y="8417"/>
                </a:cubicBezTo>
                <a:cubicBezTo>
                  <a:pt x="9302" y="8715"/>
                  <a:pt x="9248" y="9013"/>
                  <a:pt x="9195" y="9311"/>
                </a:cubicBezTo>
                <a:cubicBezTo>
                  <a:pt x="9142" y="9460"/>
                  <a:pt x="9089" y="9460"/>
                  <a:pt x="9036" y="9311"/>
                </a:cubicBezTo>
                <a:cubicBezTo>
                  <a:pt x="8983" y="9162"/>
                  <a:pt x="8930" y="9311"/>
                  <a:pt x="8930" y="9460"/>
                </a:cubicBezTo>
                <a:cubicBezTo>
                  <a:pt x="8877" y="9609"/>
                  <a:pt x="8824" y="9609"/>
                  <a:pt x="8824" y="9758"/>
                </a:cubicBezTo>
                <a:cubicBezTo>
                  <a:pt x="8877" y="10205"/>
                  <a:pt x="8877" y="10651"/>
                  <a:pt x="8877" y="11247"/>
                </a:cubicBezTo>
                <a:cubicBezTo>
                  <a:pt x="8930" y="12141"/>
                  <a:pt x="8983" y="13184"/>
                  <a:pt x="8983" y="14227"/>
                </a:cubicBezTo>
                <a:cubicBezTo>
                  <a:pt x="8983" y="14525"/>
                  <a:pt x="8983" y="14823"/>
                  <a:pt x="8930" y="15120"/>
                </a:cubicBezTo>
                <a:cubicBezTo>
                  <a:pt x="8824" y="15418"/>
                  <a:pt x="8771" y="15716"/>
                  <a:pt x="8718" y="16163"/>
                </a:cubicBezTo>
                <a:cubicBezTo>
                  <a:pt x="8665" y="16163"/>
                  <a:pt x="8665" y="16312"/>
                  <a:pt x="8612" y="16312"/>
                </a:cubicBezTo>
                <a:cubicBezTo>
                  <a:pt x="8559" y="16312"/>
                  <a:pt x="8505" y="16163"/>
                  <a:pt x="8505" y="16163"/>
                </a:cubicBezTo>
                <a:cubicBezTo>
                  <a:pt x="8452" y="15865"/>
                  <a:pt x="8399" y="15567"/>
                  <a:pt x="8346" y="15269"/>
                </a:cubicBezTo>
                <a:cubicBezTo>
                  <a:pt x="8240" y="14971"/>
                  <a:pt x="8187" y="14525"/>
                  <a:pt x="8240" y="13929"/>
                </a:cubicBezTo>
                <a:cubicBezTo>
                  <a:pt x="8346" y="12737"/>
                  <a:pt x="8399" y="11545"/>
                  <a:pt x="8505" y="10205"/>
                </a:cubicBezTo>
                <a:cubicBezTo>
                  <a:pt x="8505" y="9907"/>
                  <a:pt x="8612" y="9460"/>
                  <a:pt x="8452" y="9162"/>
                </a:cubicBezTo>
                <a:cubicBezTo>
                  <a:pt x="8399" y="9162"/>
                  <a:pt x="8346" y="9609"/>
                  <a:pt x="8293" y="9460"/>
                </a:cubicBezTo>
                <a:cubicBezTo>
                  <a:pt x="8187" y="9162"/>
                  <a:pt x="8134" y="9162"/>
                  <a:pt x="8081" y="9013"/>
                </a:cubicBezTo>
                <a:cubicBezTo>
                  <a:pt x="7975" y="8566"/>
                  <a:pt x="7922" y="8268"/>
                  <a:pt x="7762" y="8119"/>
                </a:cubicBezTo>
                <a:cubicBezTo>
                  <a:pt x="7762" y="8119"/>
                  <a:pt x="7762" y="8119"/>
                  <a:pt x="7709" y="8119"/>
                </a:cubicBezTo>
                <a:cubicBezTo>
                  <a:pt x="7550" y="7374"/>
                  <a:pt x="7391" y="6778"/>
                  <a:pt x="7232" y="6034"/>
                </a:cubicBezTo>
                <a:cubicBezTo>
                  <a:pt x="7073" y="5289"/>
                  <a:pt x="6966" y="4395"/>
                  <a:pt x="6860" y="3650"/>
                </a:cubicBezTo>
                <a:close/>
                <a:moveTo>
                  <a:pt x="11902" y="3948"/>
                </a:moveTo>
                <a:cubicBezTo>
                  <a:pt x="12061" y="4842"/>
                  <a:pt x="12167" y="5736"/>
                  <a:pt x="12274" y="6480"/>
                </a:cubicBezTo>
                <a:cubicBezTo>
                  <a:pt x="12380" y="7225"/>
                  <a:pt x="12539" y="7970"/>
                  <a:pt x="12645" y="8715"/>
                </a:cubicBezTo>
                <a:cubicBezTo>
                  <a:pt x="12857" y="9609"/>
                  <a:pt x="13017" y="10651"/>
                  <a:pt x="13229" y="11545"/>
                </a:cubicBezTo>
                <a:cubicBezTo>
                  <a:pt x="13282" y="11992"/>
                  <a:pt x="13388" y="12439"/>
                  <a:pt x="13388" y="12886"/>
                </a:cubicBezTo>
                <a:cubicBezTo>
                  <a:pt x="13335" y="13035"/>
                  <a:pt x="13388" y="13333"/>
                  <a:pt x="13388" y="13482"/>
                </a:cubicBezTo>
                <a:cubicBezTo>
                  <a:pt x="13494" y="15120"/>
                  <a:pt x="13547" y="16759"/>
                  <a:pt x="13441" y="18398"/>
                </a:cubicBezTo>
                <a:cubicBezTo>
                  <a:pt x="13441" y="18696"/>
                  <a:pt x="13441" y="18845"/>
                  <a:pt x="13547" y="18845"/>
                </a:cubicBezTo>
                <a:cubicBezTo>
                  <a:pt x="13919" y="18994"/>
                  <a:pt x="14290" y="19291"/>
                  <a:pt x="14662" y="19143"/>
                </a:cubicBezTo>
                <a:cubicBezTo>
                  <a:pt x="14874" y="19143"/>
                  <a:pt x="15139" y="18994"/>
                  <a:pt x="15352" y="18994"/>
                </a:cubicBezTo>
                <a:cubicBezTo>
                  <a:pt x="15405" y="18994"/>
                  <a:pt x="15458" y="18845"/>
                  <a:pt x="15458" y="18696"/>
                </a:cubicBezTo>
                <a:cubicBezTo>
                  <a:pt x="15405" y="17802"/>
                  <a:pt x="15458" y="16908"/>
                  <a:pt x="15458" y="16014"/>
                </a:cubicBezTo>
                <a:cubicBezTo>
                  <a:pt x="15458" y="15865"/>
                  <a:pt x="15458" y="15567"/>
                  <a:pt x="15458" y="15567"/>
                </a:cubicBezTo>
                <a:cubicBezTo>
                  <a:pt x="15617" y="14971"/>
                  <a:pt x="15617" y="14525"/>
                  <a:pt x="15617" y="13929"/>
                </a:cubicBezTo>
                <a:cubicBezTo>
                  <a:pt x="15617" y="13035"/>
                  <a:pt x="15670" y="12141"/>
                  <a:pt x="15670" y="11247"/>
                </a:cubicBezTo>
                <a:cubicBezTo>
                  <a:pt x="15670" y="11098"/>
                  <a:pt x="15723" y="11098"/>
                  <a:pt x="15776" y="11098"/>
                </a:cubicBezTo>
                <a:cubicBezTo>
                  <a:pt x="15829" y="11247"/>
                  <a:pt x="15829" y="11098"/>
                  <a:pt x="15882" y="11098"/>
                </a:cubicBezTo>
                <a:cubicBezTo>
                  <a:pt x="16042" y="9907"/>
                  <a:pt x="16148" y="8715"/>
                  <a:pt x="16254" y="7523"/>
                </a:cubicBezTo>
                <a:cubicBezTo>
                  <a:pt x="16360" y="6778"/>
                  <a:pt x="16360" y="5885"/>
                  <a:pt x="16466" y="5140"/>
                </a:cubicBezTo>
                <a:cubicBezTo>
                  <a:pt x="16572" y="4544"/>
                  <a:pt x="16625" y="3948"/>
                  <a:pt x="16732" y="3352"/>
                </a:cubicBezTo>
                <a:cubicBezTo>
                  <a:pt x="16838" y="3054"/>
                  <a:pt x="16785" y="2905"/>
                  <a:pt x="16678" y="2756"/>
                </a:cubicBezTo>
                <a:cubicBezTo>
                  <a:pt x="16572" y="2756"/>
                  <a:pt x="16519" y="2756"/>
                  <a:pt x="16466" y="2607"/>
                </a:cubicBezTo>
                <a:cubicBezTo>
                  <a:pt x="16413" y="2458"/>
                  <a:pt x="16360" y="2607"/>
                  <a:pt x="16307" y="2756"/>
                </a:cubicBezTo>
                <a:cubicBezTo>
                  <a:pt x="16307" y="2905"/>
                  <a:pt x="16254" y="3054"/>
                  <a:pt x="16254" y="3203"/>
                </a:cubicBezTo>
                <a:cubicBezTo>
                  <a:pt x="16148" y="3948"/>
                  <a:pt x="16095" y="4693"/>
                  <a:pt x="15935" y="5289"/>
                </a:cubicBezTo>
                <a:cubicBezTo>
                  <a:pt x="15882" y="5438"/>
                  <a:pt x="15882" y="5587"/>
                  <a:pt x="15882" y="5736"/>
                </a:cubicBezTo>
                <a:cubicBezTo>
                  <a:pt x="15776" y="6629"/>
                  <a:pt x="15617" y="7523"/>
                  <a:pt x="15458" y="8268"/>
                </a:cubicBezTo>
                <a:cubicBezTo>
                  <a:pt x="15458" y="8566"/>
                  <a:pt x="15405" y="8566"/>
                  <a:pt x="15458" y="8715"/>
                </a:cubicBezTo>
                <a:cubicBezTo>
                  <a:pt x="15511" y="8715"/>
                  <a:pt x="15511" y="8864"/>
                  <a:pt x="15511" y="9013"/>
                </a:cubicBezTo>
                <a:cubicBezTo>
                  <a:pt x="15511" y="9162"/>
                  <a:pt x="15458" y="9013"/>
                  <a:pt x="15405" y="9013"/>
                </a:cubicBezTo>
                <a:cubicBezTo>
                  <a:pt x="15352" y="8864"/>
                  <a:pt x="15352" y="8864"/>
                  <a:pt x="15299" y="8715"/>
                </a:cubicBezTo>
                <a:cubicBezTo>
                  <a:pt x="15299" y="8864"/>
                  <a:pt x="15246" y="8864"/>
                  <a:pt x="15246" y="9013"/>
                </a:cubicBezTo>
                <a:cubicBezTo>
                  <a:pt x="15246" y="9758"/>
                  <a:pt x="15246" y="10503"/>
                  <a:pt x="15192" y="11098"/>
                </a:cubicBezTo>
                <a:cubicBezTo>
                  <a:pt x="15192" y="11545"/>
                  <a:pt x="15086" y="11694"/>
                  <a:pt x="14980" y="11694"/>
                </a:cubicBezTo>
                <a:cubicBezTo>
                  <a:pt x="14874" y="11545"/>
                  <a:pt x="14821" y="11843"/>
                  <a:pt x="14768" y="11992"/>
                </a:cubicBezTo>
                <a:cubicBezTo>
                  <a:pt x="14715" y="11992"/>
                  <a:pt x="14662" y="12141"/>
                  <a:pt x="14609" y="12290"/>
                </a:cubicBezTo>
                <a:cubicBezTo>
                  <a:pt x="14449" y="12588"/>
                  <a:pt x="14343" y="13035"/>
                  <a:pt x="14396" y="13631"/>
                </a:cubicBezTo>
                <a:cubicBezTo>
                  <a:pt x="14396" y="13929"/>
                  <a:pt x="14396" y="14227"/>
                  <a:pt x="14396" y="14376"/>
                </a:cubicBezTo>
                <a:cubicBezTo>
                  <a:pt x="14396" y="15716"/>
                  <a:pt x="14396" y="17057"/>
                  <a:pt x="14449" y="18398"/>
                </a:cubicBezTo>
                <a:cubicBezTo>
                  <a:pt x="14449" y="18547"/>
                  <a:pt x="14449" y="18696"/>
                  <a:pt x="14449" y="18845"/>
                </a:cubicBezTo>
                <a:cubicBezTo>
                  <a:pt x="14449" y="18845"/>
                  <a:pt x="14449" y="18994"/>
                  <a:pt x="14396" y="18994"/>
                </a:cubicBezTo>
                <a:cubicBezTo>
                  <a:pt x="14343" y="18994"/>
                  <a:pt x="14343" y="18845"/>
                  <a:pt x="14343" y="18845"/>
                </a:cubicBezTo>
                <a:cubicBezTo>
                  <a:pt x="14343" y="18547"/>
                  <a:pt x="14343" y="18398"/>
                  <a:pt x="14343" y="18249"/>
                </a:cubicBezTo>
                <a:cubicBezTo>
                  <a:pt x="14290" y="17653"/>
                  <a:pt x="14290" y="16908"/>
                  <a:pt x="14290" y="16312"/>
                </a:cubicBezTo>
                <a:cubicBezTo>
                  <a:pt x="14290" y="15269"/>
                  <a:pt x="14290" y="14376"/>
                  <a:pt x="14290" y="13482"/>
                </a:cubicBezTo>
                <a:cubicBezTo>
                  <a:pt x="14290" y="13333"/>
                  <a:pt x="14290" y="13184"/>
                  <a:pt x="14237" y="13184"/>
                </a:cubicBezTo>
                <a:cubicBezTo>
                  <a:pt x="14025" y="12439"/>
                  <a:pt x="13760" y="11992"/>
                  <a:pt x="13813" y="10800"/>
                </a:cubicBezTo>
                <a:cubicBezTo>
                  <a:pt x="13813" y="10056"/>
                  <a:pt x="13760" y="9162"/>
                  <a:pt x="13760" y="8417"/>
                </a:cubicBezTo>
                <a:cubicBezTo>
                  <a:pt x="13760" y="7672"/>
                  <a:pt x="13760" y="7076"/>
                  <a:pt x="13600" y="6331"/>
                </a:cubicBezTo>
                <a:cubicBezTo>
                  <a:pt x="13547" y="5885"/>
                  <a:pt x="13441" y="5289"/>
                  <a:pt x="13494" y="4544"/>
                </a:cubicBezTo>
                <a:cubicBezTo>
                  <a:pt x="13547" y="4246"/>
                  <a:pt x="13600" y="3948"/>
                  <a:pt x="13600" y="3501"/>
                </a:cubicBezTo>
                <a:cubicBezTo>
                  <a:pt x="13653" y="3203"/>
                  <a:pt x="13653" y="2905"/>
                  <a:pt x="13600" y="2458"/>
                </a:cubicBezTo>
                <a:cubicBezTo>
                  <a:pt x="13547" y="2607"/>
                  <a:pt x="13547" y="2607"/>
                  <a:pt x="13547" y="2607"/>
                </a:cubicBezTo>
                <a:cubicBezTo>
                  <a:pt x="13547" y="2756"/>
                  <a:pt x="13547" y="2905"/>
                  <a:pt x="13494" y="2905"/>
                </a:cubicBezTo>
                <a:cubicBezTo>
                  <a:pt x="13441" y="3948"/>
                  <a:pt x="13388" y="4991"/>
                  <a:pt x="13388" y="6034"/>
                </a:cubicBezTo>
                <a:cubicBezTo>
                  <a:pt x="13388" y="6778"/>
                  <a:pt x="13388" y="7523"/>
                  <a:pt x="13388" y="8119"/>
                </a:cubicBezTo>
                <a:cubicBezTo>
                  <a:pt x="13441" y="8864"/>
                  <a:pt x="13494" y="9609"/>
                  <a:pt x="13441" y="10205"/>
                </a:cubicBezTo>
                <a:cubicBezTo>
                  <a:pt x="13441" y="10354"/>
                  <a:pt x="13441" y="10503"/>
                  <a:pt x="13494" y="10503"/>
                </a:cubicBezTo>
                <a:cubicBezTo>
                  <a:pt x="13600" y="10651"/>
                  <a:pt x="13706" y="10800"/>
                  <a:pt x="13760" y="10949"/>
                </a:cubicBezTo>
                <a:cubicBezTo>
                  <a:pt x="13813" y="11098"/>
                  <a:pt x="13813" y="11247"/>
                  <a:pt x="13760" y="11396"/>
                </a:cubicBezTo>
                <a:cubicBezTo>
                  <a:pt x="13760" y="11396"/>
                  <a:pt x="13706" y="11396"/>
                  <a:pt x="13653" y="11247"/>
                </a:cubicBezTo>
                <a:cubicBezTo>
                  <a:pt x="13547" y="11098"/>
                  <a:pt x="13441" y="10949"/>
                  <a:pt x="13335" y="10800"/>
                </a:cubicBezTo>
                <a:cubicBezTo>
                  <a:pt x="13282" y="10651"/>
                  <a:pt x="13282" y="10503"/>
                  <a:pt x="13282" y="10354"/>
                </a:cubicBezTo>
                <a:cubicBezTo>
                  <a:pt x="13335" y="10205"/>
                  <a:pt x="13335" y="9907"/>
                  <a:pt x="13335" y="9609"/>
                </a:cubicBezTo>
                <a:cubicBezTo>
                  <a:pt x="13335" y="9013"/>
                  <a:pt x="13282" y="8417"/>
                  <a:pt x="13229" y="7821"/>
                </a:cubicBezTo>
                <a:cubicBezTo>
                  <a:pt x="13229" y="7523"/>
                  <a:pt x="13229" y="7225"/>
                  <a:pt x="13176" y="7076"/>
                </a:cubicBezTo>
                <a:cubicBezTo>
                  <a:pt x="13123" y="6778"/>
                  <a:pt x="13017" y="6629"/>
                  <a:pt x="12963" y="6480"/>
                </a:cubicBezTo>
                <a:cubicBezTo>
                  <a:pt x="12804" y="5438"/>
                  <a:pt x="12539" y="4693"/>
                  <a:pt x="12327" y="3650"/>
                </a:cubicBezTo>
                <a:cubicBezTo>
                  <a:pt x="12327" y="3501"/>
                  <a:pt x="12274" y="3352"/>
                  <a:pt x="12220" y="3501"/>
                </a:cubicBezTo>
                <a:cubicBezTo>
                  <a:pt x="12114" y="3799"/>
                  <a:pt x="12008" y="3948"/>
                  <a:pt x="11902" y="3948"/>
                </a:cubicBezTo>
                <a:close/>
                <a:moveTo>
                  <a:pt x="4366" y="4991"/>
                </a:moveTo>
                <a:cubicBezTo>
                  <a:pt x="4366" y="4991"/>
                  <a:pt x="4419" y="4842"/>
                  <a:pt x="4472" y="4842"/>
                </a:cubicBezTo>
                <a:cubicBezTo>
                  <a:pt x="4684" y="4246"/>
                  <a:pt x="4684" y="3501"/>
                  <a:pt x="4472" y="2756"/>
                </a:cubicBezTo>
                <a:cubicBezTo>
                  <a:pt x="4472" y="2756"/>
                  <a:pt x="4472" y="2607"/>
                  <a:pt x="4472" y="2458"/>
                </a:cubicBezTo>
                <a:cubicBezTo>
                  <a:pt x="4419" y="2011"/>
                  <a:pt x="4313" y="1714"/>
                  <a:pt x="4154" y="1714"/>
                </a:cubicBezTo>
                <a:cubicBezTo>
                  <a:pt x="4101" y="1714"/>
                  <a:pt x="4047" y="1714"/>
                  <a:pt x="4047" y="1565"/>
                </a:cubicBezTo>
                <a:cubicBezTo>
                  <a:pt x="3994" y="1267"/>
                  <a:pt x="3941" y="1267"/>
                  <a:pt x="3835" y="1267"/>
                </a:cubicBezTo>
                <a:cubicBezTo>
                  <a:pt x="3729" y="1267"/>
                  <a:pt x="3623" y="1267"/>
                  <a:pt x="3570" y="1416"/>
                </a:cubicBezTo>
                <a:cubicBezTo>
                  <a:pt x="3517" y="1416"/>
                  <a:pt x="3464" y="1416"/>
                  <a:pt x="3411" y="1267"/>
                </a:cubicBezTo>
                <a:cubicBezTo>
                  <a:pt x="3411" y="1267"/>
                  <a:pt x="3358" y="1118"/>
                  <a:pt x="3304" y="1118"/>
                </a:cubicBezTo>
                <a:cubicBezTo>
                  <a:pt x="3198" y="820"/>
                  <a:pt x="3039" y="969"/>
                  <a:pt x="2986" y="1416"/>
                </a:cubicBezTo>
                <a:cubicBezTo>
                  <a:pt x="2986" y="1565"/>
                  <a:pt x="2986" y="1565"/>
                  <a:pt x="2933" y="1565"/>
                </a:cubicBezTo>
                <a:cubicBezTo>
                  <a:pt x="2827" y="1565"/>
                  <a:pt x="2774" y="1714"/>
                  <a:pt x="2721" y="2011"/>
                </a:cubicBezTo>
                <a:cubicBezTo>
                  <a:pt x="2668" y="2309"/>
                  <a:pt x="2615" y="2607"/>
                  <a:pt x="2561" y="2905"/>
                </a:cubicBezTo>
                <a:cubicBezTo>
                  <a:pt x="2561" y="3203"/>
                  <a:pt x="2615" y="3352"/>
                  <a:pt x="2561" y="3650"/>
                </a:cubicBezTo>
                <a:cubicBezTo>
                  <a:pt x="2561" y="3799"/>
                  <a:pt x="2615" y="3799"/>
                  <a:pt x="2668" y="3799"/>
                </a:cubicBezTo>
                <a:cubicBezTo>
                  <a:pt x="2774" y="3799"/>
                  <a:pt x="2827" y="3501"/>
                  <a:pt x="2827" y="3203"/>
                </a:cubicBezTo>
                <a:cubicBezTo>
                  <a:pt x="2827" y="3203"/>
                  <a:pt x="2827" y="3054"/>
                  <a:pt x="2827" y="2905"/>
                </a:cubicBezTo>
                <a:cubicBezTo>
                  <a:pt x="2827" y="2905"/>
                  <a:pt x="2827" y="2607"/>
                  <a:pt x="2880" y="2607"/>
                </a:cubicBezTo>
                <a:cubicBezTo>
                  <a:pt x="2933" y="2756"/>
                  <a:pt x="2933" y="2905"/>
                  <a:pt x="2933" y="2905"/>
                </a:cubicBezTo>
                <a:cubicBezTo>
                  <a:pt x="2933" y="3352"/>
                  <a:pt x="3039" y="3650"/>
                  <a:pt x="3198" y="3501"/>
                </a:cubicBezTo>
                <a:cubicBezTo>
                  <a:pt x="3304" y="3352"/>
                  <a:pt x="3358" y="3501"/>
                  <a:pt x="3411" y="3799"/>
                </a:cubicBezTo>
                <a:cubicBezTo>
                  <a:pt x="3464" y="4097"/>
                  <a:pt x="3517" y="4097"/>
                  <a:pt x="3623" y="4097"/>
                </a:cubicBezTo>
                <a:cubicBezTo>
                  <a:pt x="3676" y="3948"/>
                  <a:pt x="3729" y="3948"/>
                  <a:pt x="3782" y="3799"/>
                </a:cubicBezTo>
                <a:cubicBezTo>
                  <a:pt x="3835" y="3799"/>
                  <a:pt x="3888" y="3650"/>
                  <a:pt x="3941" y="3799"/>
                </a:cubicBezTo>
                <a:cubicBezTo>
                  <a:pt x="4047" y="4246"/>
                  <a:pt x="4154" y="4097"/>
                  <a:pt x="4260" y="4097"/>
                </a:cubicBezTo>
                <a:cubicBezTo>
                  <a:pt x="4366" y="4097"/>
                  <a:pt x="4366" y="4097"/>
                  <a:pt x="4366" y="4246"/>
                </a:cubicBezTo>
                <a:cubicBezTo>
                  <a:pt x="4366" y="4544"/>
                  <a:pt x="4366" y="4693"/>
                  <a:pt x="4366" y="4991"/>
                </a:cubicBezTo>
                <a:close/>
                <a:moveTo>
                  <a:pt x="9355" y="5438"/>
                </a:moveTo>
                <a:cubicBezTo>
                  <a:pt x="9355" y="5289"/>
                  <a:pt x="9355" y="5140"/>
                  <a:pt x="9355" y="4991"/>
                </a:cubicBezTo>
                <a:cubicBezTo>
                  <a:pt x="9248" y="4395"/>
                  <a:pt x="9089" y="4246"/>
                  <a:pt x="8983" y="3948"/>
                </a:cubicBezTo>
                <a:cubicBezTo>
                  <a:pt x="8930" y="3799"/>
                  <a:pt x="8930" y="3799"/>
                  <a:pt x="8930" y="3799"/>
                </a:cubicBezTo>
                <a:cubicBezTo>
                  <a:pt x="8718" y="4097"/>
                  <a:pt x="8559" y="3650"/>
                  <a:pt x="8452" y="3352"/>
                </a:cubicBezTo>
                <a:cubicBezTo>
                  <a:pt x="8346" y="3203"/>
                  <a:pt x="8346" y="3203"/>
                  <a:pt x="8240" y="3501"/>
                </a:cubicBezTo>
                <a:cubicBezTo>
                  <a:pt x="8240" y="3799"/>
                  <a:pt x="8240" y="4097"/>
                  <a:pt x="8134" y="4395"/>
                </a:cubicBezTo>
                <a:cubicBezTo>
                  <a:pt x="8028" y="4544"/>
                  <a:pt x="8028" y="4842"/>
                  <a:pt x="8028" y="5140"/>
                </a:cubicBezTo>
                <a:cubicBezTo>
                  <a:pt x="8028" y="5289"/>
                  <a:pt x="8081" y="5289"/>
                  <a:pt x="8081" y="5438"/>
                </a:cubicBezTo>
                <a:cubicBezTo>
                  <a:pt x="8081" y="6480"/>
                  <a:pt x="8240" y="7374"/>
                  <a:pt x="8505" y="7970"/>
                </a:cubicBezTo>
                <a:cubicBezTo>
                  <a:pt x="8559" y="8268"/>
                  <a:pt x="8824" y="8268"/>
                  <a:pt x="8877" y="7970"/>
                </a:cubicBezTo>
                <a:cubicBezTo>
                  <a:pt x="8983" y="7523"/>
                  <a:pt x="9089" y="7225"/>
                  <a:pt x="9195" y="6778"/>
                </a:cubicBezTo>
                <a:cubicBezTo>
                  <a:pt x="9248" y="6331"/>
                  <a:pt x="9355" y="5885"/>
                  <a:pt x="9355" y="5438"/>
                </a:cubicBezTo>
                <a:close/>
                <a:moveTo>
                  <a:pt x="4207" y="5140"/>
                </a:moveTo>
                <a:cubicBezTo>
                  <a:pt x="4207" y="4544"/>
                  <a:pt x="4207" y="4544"/>
                  <a:pt x="4047" y="4544"/>
                </a:cubicBezTo>
                <a:cubicBezTo>
                  <a:pt x="3994" y="4544"/>
                  <a:pt x="3994" y="4544"/>
                  <a:pt x="3994" y="4544"/>
                </a:cubicBezTo>
                <a:cubicBezTo>
                  <a:pt x="3888" y="4097"/>
                  <a:pt x="3782" y="4395"/>
                  <a:pt x="3676" y="4395"/>
                </a:cubicBezTo>
                <a:cubicBezTo>
                  <a:pt x="3623" y="4395"/>
                  <a:pt x="3623" y="4544"/>
                  <a:pt x="3623" y="4544"/>
                </a:cubicBezTo>
                <a:cubicBezTo>
                  <a:pt x="3517" y="4544"/>
                  <a:pt x="3358" y="4544"/>
                  <a:pt x="3304" y="4097"/>
                </a:cubicBezTo>
                <a:cubicBezTo>
                  <a:pt x="3304" y="3948"/>
                  <a:pt x="3251" y="3799"/>
                  <a:pt x="3145" y="3948"/>
                </a:cubicBezTo>
                <a:cubicBezTo>
                  <a:pt x="3092" y="3948"/>
                  <a:pt x="3039" y="3948"/>
                  <a:pt x="2986" y="3799"/>
                </a:cubicBezTo>
                <a:cubicBezTo>
                  <a:pt x="2933" y="3799"/>
                  <a:pt x="2774" y="4097"/>
                  <a:pt x="2774" y="4097"/>
                </a:cubicBezTo>
                <a:cubicBezTo>
                  <a:pt x="2774" y="4395"/>
                  <a:pt x="2721" y="4693"/>
                  <a:pt x="2774" y="4991"/>
                </a:cubicBezTo>
                <a:cubicBezTo>
                  <a:pt x="2827" y="5587"/>
                  <a:pt x="2880" y="6183"/>
                  <a:pt x="2933" y="6778"/>
                </a:cubicBezTo>
                <a:cubicBezTo>
                  <a:pt x="2986" y="7523"/>
                  <a:pt x="3145" y="7821"/>
                  <a:pt x="3358" y="8119"/>
                </a:cubicBezTo>
                <a:cubicBezTo>
                  <a:pt x="3570" y="8417"/>
                  <a:pt x="3729" y="7970"/>
                  <a:pt x="3835" y="7523"/>
                </a:cubicBezTo>
                <a:cubicBezTo>
                  <a:pt x="4047" y="6778"/>
                  <a:pt x="4154" y="5885"/>
                  <a:pt x="4207" y="5140"/>
                </a:cubicBezTo>
                <a:close/>
                <a:moveTo>
                  <a:pt x="18642" y="4693"/>
                </a:moveTo>
                <a:cubicBezTo>
                  <a:pt x="18642" y="5587"/>
                  <a:pt x="18801" y="6331"/>
                  <a:pt x="19014" y="7076"/>
                </a:cubicBezTo>
                <a:cubicBezTo>
                  <a:pt x="19067" y="7374"/>
                  <a:pt x="19120" y="7672"/>
                  <a:pt x="19279" y="7672"/>
                </a:cubicBezTo>
                <a:cubicBezTo>
                  <a:pt x="19385" y="7672"/>
                  <a:pt x="19491" y="7672"/>
                  <a:pt x="19544" y="7523"/>
                </a:cubicBezTo>
                <a:cubicBezTo>
                  <a:pt x="19704" y="6927"/>
                  <a:pt x="19810" y="6183"/>
                  <a:pt x="19863" y="5438"/>
                </a:cubicBezTo>
                <a:cubicBezTo>
                  <a:pt x="19863" y="4842"/>
                  <a:pt x="19916" y="4395"/>
                  <a:pt x="19916" y="3948"/>
                </a:cubicBezTo>
                <a:cubicBezTo>
                  <a:pt x="19916" y="3799"/>
                  <a:pt x="19916" y="3799"/>
                  <a:pt x="19916" y="3650"/>
                </a:cubicBezTo>
                <a:cubicBezTo>
                  <a:pt x="19810" y="3501"/>
                  <a:pt x="19757" y="3203"/>
                  <a:pt x="19704" y="3352"/>
                </a:cubicBezTo>
                <a:cubicBezTo>
                  <a:pt x="19544" y="3352"/>
                  <a:pt x="19438" y="3054"/>
                  <a:pt x="19332" y="3501"/>
                </a:cubicBezTo>
                <a:cubicBezTo>
                  <a:pt x="19279" y="3650"/>
                  <a:pt x="19226" y="3650"/>
                  <a:pt x="19226" y="3650"/>
                </a:cubicBezTo>
                <a:cubicBezTo>
                  <a:pt x="19014" y="3650"/>
                  <a:pt x="18854" y="3352"/>
                  <a:pt x="18695" y="3203"/>
                </a:cubicBezTo>
                <a:cubicBezTo>
                  <a:pt x="18642" y="3203"/>
                  <a:pt x="18642" y="2905"/>
                  <a:pt x="18589" y="3203"/>
                </a:cubicBezTo>
                <a:cubicBezTo>
                  <a:pt x="18589" y="3203"/>
                  <a:pt x="18483" y="3501"/>
                  <a:pt x="18589" y="3501"/>
                </a:cubicBezTo>
                <a:cubicBezTo>
                  <a:pt x="18642" y="3501"/>
                  <a:pt x="18642" y="3650"/>
                  <a:pt x="18642" y="3650"/>
                </a:cubicBezTo>
                <a:cubicBezTo>
                  <a:pt x="18642" y="3948"/>
                  <a:pt x="18642" y="4395"/>
                  <a:pt x="18642" y="4693"/>
                </a:cubicBezTo>
                <a:close/>
                <a:moveTo>
                  <a:pt x="13760" y="3352"/>
                </a:moveTo>
                <a:cubicBezTo>
                  <a:pt x="13760" y="3799"/>
                  <a:pt x="13760" y="4097"/>
                  <a:pt x="13706" y="4395"/>
                </a:cubicBezTo>
                <a:cubicBezTo>
                  <a:pt x="13600" y="4842"/>
                  <a:pt x="13600" y="5289"/>
                  <a:pt x="13706" y="5885"/>
                </a:cubicBezTo>
                <a:cubicBezTo>
                  <a:pt x="13813" y="6629"/>
                  <a:pt x="13972" y="7374"/>
                  <a:pt x="14237" y="7970"/>
                </a:cubicBezTo>
                <a:cubicBezTo>
                  <a:pt x="14396" y="8119"/>
                  <a:pt x="14449" y="8119"/>
                  <a:pt x="14609" y="7821"/>
                </a:cubicBezTo>
                <a:cubicBezTo>
                  <a:pt x="14927" y="7225"/>
                  <a:pt x="15086" y="6331"/>
                  <a:pt x="15033" y="5140"/>
                </a:cubicBezTo>
                <a:cubicBezTo>
                  <a:pt x="15033" y="4842"/>
                  <a:pt x="14980" y="4544"/>
                  <a:pt x="14874" y="4544"/>
                </a:cubicBezTo>
                <a:cubicBezTo>
                  <a:pt x="14821" y="4395"/>
                  <a:pt x="14662" y="4097"/>
                  <a:pt x="14609" y="4544"/>
                </a:cubicBezTo>
                <a:cubicBezTo>
                  <a:pt x="14556" y="4544"/>
                  <a:pt x="14503" y="4544"/>
                  <a:pt x="14503" y="4544"/>
                </a:cubicBezTo>
                <a:cubicBezTo>
                  <a:pt x="14237" y="4246"/>
                  <a:pt x="13972" y="4097"/>
                  <a:pt x="13760" y="3352"/>
                </a:cubicBezTo>
                <a:close/>
                <a:moveTo>
                  <a:pt x="9514" y="5140"/>
                </a:moveTo>
                <a:cubicBezTo>
                  <a:pt x="9567" y="4991"/>
                  <a:pt x="9620" y="4842"/>
                  <a:pt x="9620" y="4544"/>
                </a:cubicBezTo>
                <a:cubicBezTo>
                  <a:pt x="9620" y="4246"/>
                  <a:pt x="9620" y="3799"/>
                  <a:pt x="9620" y="3501"/>
                </a:cubicBezTo>
                <a:cubicBezTo>
                  <a:pt x="9620" y="3054"/>
                  <a:pt x="9567" y="2756"/>
                  <a:pt x="9514" y="2309"/>
                </a:cubicBezTo>
                <a:cubicBezTo>
                  <a:pt x="9408" y="2011"/>
                  <a:pt x="9302" y="1863"/>
                  <a:pt x="9142" y="1565"/>
                </a:cubicBezTo>
                <a:cubicBezTo>
                  <a:pt x="8983" y="1267"/>
                  <a:pt x="8612" y="1267"/>
                  <a:pt x="8452" y="1565"/>
                </a:cubicBezTo>
                <a:cubicBezTo>
                  <a:pt x="8399" y="1714"/>
                  <a:pt x="8346" y="2011"/>
                  <a:pt x="8240" y="1714"/>
                </a:cubicBezTo>
                <a:cubicBezTo>
                  <a:pt x="8240" y="1565"/>
                  <a:pt x="8187" y="1714"/>
                  <a:pt x="8187" y="1714"/>
                </a:cubicBezTo>
                <a:cubicBezTo>
                  <a:pt x="7975" y="2309"/>
                  <a:pt x="7816" y="2905"/>
                  <a:pt x="7816" y="3799"/>
                </a:cubicBezTo>
                <a:cubicBezTo>
                  <a:pt x="7869" y="3948"/>
                  <a:pt x="7869" y="4097"/>
                  <a:pt x="7922" y="4097"/>
                </a:cubicBezTo>
                <a:cubicBezTo>
                  <a:pt x="7975" y="4097"/>
                  <a:pt x="8028" y="4097"/>
                  <a:pt x="8081" y="3799"/>
                </a:cubicBezTo>
                <a:cubicBezTo>
                  <a:pt x="8081" y="3650"/>
                  <a:pt x="8134" y="3501"/>
                  <a:pt x="8134" y="3352"/>
                </a:cubicBezTo>
                <a:cubicBezTo>
                  <a:pt x="8187" y="3054"/>
                  <a:pt x="8240" y="2756"/>
                  <a:pt x="8187" y="2458"/>
                </a:cubicBezTo>
                <a:cubicBezTo>
                  <a:pt x="8187" y="2458"/>
                  <a:pt x="8187" y="2309"/>
                  <a:pt x="8240" y="2309"/>
                </a:cubicBezTo>
                <a:cubicBezTo>
                  <a:pt x="8240" y="2309"/>
                  <a:pt x="8293" y="2309"/>
                  <a:pt x="8293" y="2458"/>
                </a:cubicBezTo>
                <a:cubicBezTo>
                  <a:pt x="8399" y="2905"/>
                  <a:pt x="8559" y="3203"/>
                  <a:pt x="8718" y="3352"/>
                </a:cubicBezTo>
                <a:cubicBezTo>
                  <a:pt x="8771" y="3501"/>
                  <a:pt x="8824" y="3501"/>
                  <a:pt x="8877" y="3352"/>
                </a:cubicBezTo>
                <a:cubicBezTo>
                  <a:pt x="8930" y="3203"/>
                  <a:pt x="8983" y="3352"/>
                  <a:pt x="9036" y="3501"/>
                </a:cubicBezTo>
                <a:cubicBezTo>
                  <a:pt x="9089" y="3650"/>
                  <a:pt x="9089" y="3799"/>
                  <a:pt x="9142" y="3799"/>
                </a:cubicBezTo>
                <a:cubicBezTo>
                  <a:pt x="9355" y="4097"/>
                  <a:pt x="9408" y="4693"/>
                  <a:pt x="9514" y="5140"/>
                </a:cubicBezTo>
                <a:close/>
                <a:moveTo>
                  <a:pt x="15033" y="11247"/>
                </a:moveTo>
                <a:cubicBezTo>
                  <a:pt x="15086" y="11247"/>
                  <a:pt x="15086" y="11098"/>
                  <a:pt x="15086" y="11098"/>
                </a:cubicBezTo>
                <a:cubicBezTo>
                  <a:pt x="15086" y="10503"/>
                  <a:pt x="15192" y="9907"/>
                  <a:pt x="15139" y="9311"/>
                </a:cubicBezTo>
                <a:cubicBezTo>
                  <a:pt x="15086" y="8864"/>
                  <a:pt x="15139" y="8417"/>
                  <a:pt x="15139" y="7821"/>
                </a:cubicBezTo>
                <a:cubicBezTo>
                  <a:pt x="15192" y="7076"/>
                  <a:pt x="15192" y="6183"/>
                  <a:pt x="15246" y="5438"/>
                </a:cubicBezTo>
                <a:cubicBezTo>
                  <a:pt x="15299" y="4842"/>
                  <a:pt x="15299" y="4395"/>
                  <a:pt x="15246" y="3948"/>
                </a:cubicBezTo>
                <a:cubicBezTo>
                  <a:pt x="15139" y="3203"/>
                  <a:pt x="14980" y="2607"/>
                  <a:pt x="14715" y="2160"/>
                </a:cubicBezTo>
                <a:cubicBezTo>
                  <a:pt x="14609" y="2011"/>
                  <a:pt x="14503" y="1863"/>
                  <a:pt x="14343" y="1714"/>
                </a:cubicBezTo>
                <a:cubicBezTo>
                  <a:pt x="14290" y="1565"/>
                  <a:pt x="14237" y="1565"/>
                  <a:pt x="14131" y="1714"/>
                </a:cubicBezTo>
                <a:cubicBezTo>
                  <a:pt x="14025" y="1863"/>
                  <a:pt x="13866" y="2011"/>
                  <a:pt x="13706" y="2011"/>
                </a:cubicBezTo>
                <a:cubicBezTo>
                  <a:pt x="13706" y="2011"/>
                  <a:pt x="13706" y="2160"/>
                  <a:pt x="13706" y="2160"/>
                </a:cubicBezTo>
                <a:cubicBezTo>
                  <a:pt x="13653" y="2160"/>
                  <a:pt x="13653" y="2309"/>
                  <a:pt x="13706" y="2309"/>
                </a:cubicBezTo>
                <a:cubicBezTo>
                  <a:pt x="13706" y="2309"/>
                  <a:pt x="13760" y="2309"/>
                  <a:pt x="13760" y="2458"/>
                </a:cubicBezTo>
                <a:cubicBezTo>
                  <a:pt x="13813" y="3203"/>
                  <a:pt x="14025" y="3650"/>
                  <a:pt x="14290" y="3948"/>
                </a:cubicBezTo>
                <a:cubicBezTo>
                  <a:pt x="14343" y="3948"/>
                  <a:pt x="14449" y="4097"/>
                  <a:pt x="14556" y="3948"/>
                </a:cubicBezTo>
                <a:cubicBezTo>
                  <a:pt x="14556" y="3799"/>
                  <a:pt x="14927" y="4097"/>
                  <a:pt x="14980" y="4097"/>
                </a:cubicBezTo>
                <a:cubicBezTo>
                  <a:pt x="14980" y="4246"/>
                  <a:pt x="15033" y="4246"/>
                  <a:pt x="15033" y="4246"/>
                </a:cubicBezTo>
                <a:cubicBezTo>
                  <a:pt x="15033" y="4693"/>
                  <a:pt x="15192" y="4991"/>
                  <a:pt x="15139" y="5438"/>
                </a:cubicBezTo>
                <a:cubicBezTo>
                  <a:pt x="15139" y="5438"/>
                  <a:pt x="15139" y="5438"/>
                  <a:pt x="15139" y="5438"/>
                </a:cubicBezTo>
                <a:cubicBezTo>
                  <a:pt x="15192" y="5587"/>
                  <a:pt x="15192" y="5736"/>
                  <a:pt x="15192" y="5885"/>
                </a:cubicBezTo>
                <a:cubicBezTo>
                  <a:pt x="15139" y="6480"/>
                  <a:pt x="15086" y="7225"/>
                  <a:pt x="15086" y="7821"/>
                </a:cubicBezTo>
                <a:cubicBezTo>
                  <a:pt x="15086" y="8864"/>
                  <a:pt x="15086" y="10056"/>
                  <a:pt x="15033" y="11098"/>
                </a:cubicBezTo>
                <a:cubicBezTo>
                  <a:pt x="15033" y="11098"/>
                  <a:pt x="15033" y="11247"/>
                  <a:pt x="15033" y="11247"/>
                </a:cubicBezTo>
                <a:close/>
                <a:moveTo>
                  <a:pt x="8559" y="15865"/>
                </a:moveTo>
                <a:cubicBezTo>
                  <a:pt x="8665" y="15567"/>
                  <a:pt x="8718" y="15269"/>
                  <a:pt x="8771" y="14971"/>
                </a:cubicBezTo>
                <a:cubicBezTo>
                  <a:pt x="8824" y="14823"/>
                  <a:pt x="8824" y="14376"/>
                  <a:pt x="8824" y="14078"/>
                </a:cubicBezTo>
                <a:cubicBezTo>
                  <a:pt x="8824" y="12737"/>
                  <a:pt x="8718" y="11396"/>
                  <a:pt x="8718" y="10056"/>
                </a:cubicBezTo>
                <a:cubicBezTo>
                  <a:pt x="8718" y="9758"/>
                  <a:pt x="8718" y="9758"/>
                  <a:pt x="8665" y="9758"/>
                </a:cubicBezTo>
                <a:cubicBezTo>
                  <a:pt x="8612" y="9758"/>
                  <a:pt x="8612" y="9907"/>
                  <a:pt x="8612" y="9907"/>
                </a:cubicBezTo>
                <a:cubicBezTo>
                  <a:pt x="8559" y="11098"/>
                  <a:pt x="8505" y="12290"/>
                  <a:pt x="8399" y="13482"/>
                </a:cubicBezTo>
                <a:cubicBezTo>
                  <a:pt x="8399" y="13780"/>
                  <a:pt x="8399" y="14078"/>
                  <a:pt x="8346" y="14376"/>
                </a:cubicBezTo>
                <a:cubicBezTo>
                  <a:pt x="8346" y="14525"/>
                  <a:pt x="8346" y="14525"/>
                  <a:pt x="8346" y="14674"/>
                </a:cubicBezTo>
                <a:cubicBezTo>
                  <a:pt x="8452" y="14971"/>
                  <a:pt x="8505" y="15269"/>
                  <a:pt x="8559" y="15865"/>
                </a:cubicBezTo>
                <a:close/>
                <a:moveTo>
                  <a:pt x="3358" y="15418"/>
                </a:moveTo>
                <a:cubicBezTo>
                  <a:pt x="3411" y="15120"/>
                  <a:pt x="3464" y="14674"/>
                  <a:pt x="3517" y="14376"/>
                </a:cubicBezTo>
                <a:cubicBezTo>
                  <a:pt x="3570" y="14078"/>
                  <a:pt x="3623" y="13929"/>
                  <a:pt x="3570" y="13780"/>
                </a:cubicBezTo>
                <a:cubicBezTo>
                  <a:pt x="3517" y="12737"/>
                  <a:pt x="3570" y="11694"/>
                  <a:pt x="3570" y="10800"/>
                </a:cubicBezTo>
                <a:cubicBezTo>
                  <a:pt x="3570" y="10354"/>
                  <a:pt x="3517" y="10056"/>
                  <a:pt x="3517" y="9609"/>
                </a:cubicBezTo>
                <a:cubicBezTo>
                  <a:pt x="3517" y="9609"/>
                  <a:pt x="3570" y="9311"/>
                  <a:pt x="3464" y="9460"/>
                </a:cubicBezTo>
                <a:cubicBezTo>
                  <a:pt x="3411" y="9460"/>
                  <a:pt x="3358" y="9460"/>
                  <a:pt x="3358" y="9758"/>
                </a:cubicBezTo>
                <a:cubicBezTo>
                  <a:pt x="3304" y="10949"/>
                  <a:pt x="3251" y="12290"/>
                  <a:pt x="3198" y="13631"/>
                </a:cubicBezTo>
                <a:cubicBezTo>
                  <a:pt x="3145" y="14376"/>
                  <a:pt x="3198" y="14823"/>
                  <a:pt x="3358" y="15418"/>
                </a:cubicBezTo>
                <a:close/>
                <a:moveTo>
                  <a:pt x="19438" y="14971"/>
                </a:moveTo>
                <a:cubicBezTo>
                  <a:pt x="19544" y="14376"/>
                  <a:pt x="19704" y="13929"/>
                  <a:pt x="19597" y="13184"/>
                </a:cubicBezTo>
                <a:cubicBezTo>
                  <a:pt x="19597" y="13184"/>
                  <a:pt x="19597" y="13184"/>
                  <a:pt x="19597" y="13035"/>
                </a:cubicBezTo>
                <a:cubicBezTo>
                  <a:pt x="19544" y="11843"/>
                  <a:pt x="19544" y="10651"/>
                  <a:pt x="19491" y="9460"/>
                </a:cubicBezTo>
                <a:cubicBezTo>
                  <a:pt x="19438" y="9311"/>
                  <a:pt x="19491" y="9162"/>
                  <a:pt x="19438" y="9162"/>
                </a:cubicBezTo>
                <a:cubicBezTo>
                  <a:pt x="19332" y="9162"/>
                  <a:pt x="19332" y="9311"/>
                  <a:pt x="19332" y="9460"/>
                </a:cubicBezTo>
                <a:cubicBezTo>
                  <a:pt x="19332" y="10056"/>
                  <a:pt x="19332" y="10651"/>
                  <a:pt x="19279" y="11098"/>
                </a:cubicBezTo>
                <a:cubicBezTo>
                  <a:pt x="19226" y="11992"/>
                  <a:pt x="19226" y="12886"/>
                  <a:pt x="19120" y="13631"/>
                </a:cubicBezTo>
                <a:cubicBezTo>
                  <a:pt x="19120" y="13780"/>
                  <a:pt x="19120" y="13929"/>
                  <a:pt x="19173" y="14078"/>
                </a:cubicBezTo>
                <a:cubicBezTo>
                  <a:pt x="19226" y="14227"/>
                  <a:pt x="19332" y="14674"/>
                  <a:pt x="19438" y="14971"/>
                </a:cubicBezTo>
                <a:close/>
                <a:moveTo>
                  <a:pt x="21402" y="7374"/>
                </a:moveTo>
                <a:cubicBezTo>
                  <a:pt x="21402" y="7374"/>
                  <a:pt x="21402" y="7374"/>
                  <a:pt x="21402" y="7374"/>
                </a:cubicBezTo>
                <a:cubicBezTo>
                  <a:pt x="21402" y="7225"/>
                  <a:pt x="21402" y="7225"/>
                  <a:pt x="21402" y="7076"/>
                </a:cubicBezTo>
                <a:cubicBezTo>
                  <a:pt x="21402" y="6480"/>
                  <a:pt x="21349" y="6331"/>
                  <a:pt x="21136" y="6331"/>
                </a:cubicBezTo>
                <a:cubicBezTo>
                  <a:pt x="20924" y="6331"/>
                  <a:pt x="20765" y="6778"/>
                  <a:pt x="20871" y="7225"/>
                </a:cubicBezTo>
                <a:cubicBezTo>
                  <a:pt x="20871" y="7523"/>
                  <a:pt x="20924" y="7821"/>
                  <a:pt x="20977" y="7970"/>
                </a:cubicBezTo>
                <a:cubicBezTo>
                  <a:pt x="21030" y="8268"/>
                  <a:pt x="21136" y="8119"/>
                  <a:pt x="21243" y="8119"/>
                </a:cubicBezTo>
                <a:cubicBezTo>
                  <a:pt x="21349" y="8268"/>
                  <a:pt x="21402" y="8119"/>
                  <a:pt x="21402" y="7821"/>
                </a:cubicBezTo>
                <a:cubicBezTo>
                  <a:pt x="21402" y="7672"/>
                  <a:pt x="21402" y="7523"/>
                  <a:pt x="21402" y="7374"/>
                </a:cubicBezTo>
                <a:close/>
                <a:moveTo>
                  <a:pt x="13972" y="8417"/>
                </a:moveTo>
                <a:cubicBezTo>
                  <a:pt x="13972" y="8417"/>
                  <a:pt x="13972" y="8268"/>
                  <a:pt x="13972" y="8268"/>
                </a:cubicBezTo>
                <a:cubicBezTo>
                  <a:pt x="13972" y="8119"/>
                  <a:pt x="13972" y="7970"/>
                  <a:pt x="13972" y="7970"/>
                </a:cubicBezTo>
                <a:cubicBezTo>
                  <a:pt x="13919" y="7970"/>
                  <a:pt x="13919" y="8119"/>
                  <a:pt x="13919" y="8268"/>
                </a:cubicBezTo>
                <a:cubicBezTo>
                  <a:pt x="13919" y="8566"/>
                  <a:pt x="13919" y="8864"/>
                  <a:pt x="13919" y="9162"/>
                </a:cubicBezTo>
                <a:cubicBezTo>
                  <a:pt x="13972" y="9907"/>
                  <a:pt x="13866" y="10503"/>
                  <a:pt x="14078" y="11098"/>
                </a:cubicBezTo>
                <a:cubicBezTo>
                  <a:pt x="14131" y="11098"/>
                  <a:pt x="14078" y="11247"/>
                  <a:pt x="14078" y="11396"/>
                </a:cubicBezTo>
                <a:cubicBezTo>
                  <a:pt x="13919" y="11545"/>
                  <a:pt x="13972" y="11694"/>
                  <a:pt x="14078" y="11992"/>
                </a:cubicBezTo>
                <a:cubicBezTo>
                  <a:pt x="14078" y="11992"/>
                  <a:pt x="14131" y="12141"/>
                  <a:pt x="14184" y="12290"/>
                </a:cubicBezTo>
                <a:cubicBezTo>
                  <a:pt x="14184" y="12439"/>
                  <a:pt x="14184" y="12588"/>
                  <a:pt x="14237" y="12439"/>
                </a:cubicBezTo>
                <a:cubicBezTo>
                  <a:pt x="14290" y="12439"/>
                  <a:pt x="14343" y="12290"/>
                  <a:pt x="14343" y="12141"/>
                </a:cubicBezTo>
                <a:cubicBezTo>
                  <a:pt x="14290" y="10949"/>
                  <a:pt x="14131" y="10056"/>
                  <a:pt x="13972" y="9013"/>
                </a:cubicBezTo>
                <a:cubicBezTo>
                  <a:pt x="13972" y="8864"/>
                  <a:pt x="13919" y="8864"/>
                  <a:pt x="13972" y="8715"/>
                </a:cubicBezTo>
                <a:cubicBezTo>
                  <a:pt x="13972" y="8566"/>
                  <a:pt x="14025" y="8566"/>
                  <a:pt x="13972" y="8417"/>
                </a:cubicBezTo>
                <a:close/>
                <a:moveTo>
                  <a:pt x="14768" y="7970"/>
                </a:moveTo>
                <a:cubicBezTo>
                  <a:pt x="14503" y="8566"/>
                  <a:pt x="14503" y="8566"/>
                  <a:pt x="14184" y="8268"/>
                </a:cubicBezTo>
                <a:cubicBezTo>
                  <a:pt x="14131" y="8417"/>
                  <a:pt x="14131" y="8715"/>
                  <a:pt x="14131" y="8864"/>
                </a:cubicBezTo>
                <a:cubicBezTo>
                  <a:pt x="14078" y="9013"/>
                  <a:pt x="14131" y="9311"/>
                  <a:pt x="14184" y="9460"/>
                </a:cubicBezTo>
                <a:cubicBezTo>
                  <a:pt x="14343" y="9609"/>
                  <a:pt x="14449" y="9609"/>
                  <a:pt x="14556" y="9609"/>
                </a:cubicBezTo>
                <a:cubicBezTo>
                  <a:pt x="14715" y="9460"/>
                  <a:pt x="14821" y="9013"/>
                  <a:pt x="14821" y="8566"/>
                </a:cubicBezTo>
                <a:cubicBezTo>
                  <a:pt x="14821" y="8417"/>
                  <a:pt x="14821" y="8268"/>
                  <a:pt x="14768" y="7970"/>
                </a:cubicBezTo>
                <a:close/>
                <a:moveTo>
                  <a:pt x="17262" y="2607"/>
                </a:moveTo>
                <a:cubicBezTo>
                  <a:pt x="17156" y="2309"/>
                  <a:pt x="17050" y="2011"/>
                  <a:pt x="17050" y="1565"/>
                </a:cubicBezTo>
                <a:cubicBezTo>
                  <a:pt x="17050" y="1118"/>
                  <a:pt x="16891" y="820"/>
                  <a:pt x="16732" y="1118"/>
                </a:cubicBezTo>
                <a:cubicBezTo>
                  <a:pt x="16732" y="1118"/>
                  <a:pt x="16732" y="1118"/>
                  <a:pt x="16732" y="1118"/>
                </a:cubicBezTo>
                <a:cubicBezTo>
                  <a:pt x="16625" y="1714"/>
                  <a:pt x="16678" y="2160"/>
                  <a:pt x="16838" y="2458"/>
                </a:cubicBezTo>
                <a:cubicBezTo>
                  <a:pt x="16891" y="2458"/>
                  <a:pt x="16944" y="2607"/>
                  <a:pt x="16944" y="2756"/>
                </a:cubicBezTo>
                <a:cubicBezTo>
                  <a:pt x="16997" y="2756"/>
                  <a:pt x="16997" y="2756"/>
                  <a:pt x="17050" y="2756"/>
                </a:cubicBezTo>
                <a:cubicBezTo>
                  <a:pt x="17103" y="2756"/>
                  <a:pt x="17156" y="2756"/>
                  <a:pt x="17262" y="2607"/>
                </a:cubicBezTo>
                <a:close/>
                <a:moveTo>
                  <a:pt x="545" y="2011"/>
                </a:moveTo>
                <a:cubicBezTo>
                  <a:pt x="545" y="2160"/>
                  <a:pt x="545" y="2160"/>
                  <a:pt x="545" y="2309"/>
                </a:cubicBezTo>
                <a:cubicBezTo>
                  <a:pt x="598" y="2607"/>
                  <a:pt x="598" y="2905"/>
                  <a:pt x="651" y="3203"/>
                </a:cubicBezTo>
                <a:cubicBezTo>
                  <a:pt x="651" y="3352"/>
                  <a:pt x="651" y="3501"/>
                  <a:pt x="545" y="3501"/>
                </a:cubicBezTo>
                <a:cubicBezTo>
                  <a:pt x="492" y="3352"/>
                  <a:pt x="439" y="3501"/>
                  <a:pt x="439" y="3501"/>
                </a:cubicBezTo>
                <a:cubicBezTo>
                  <a:pt x="439" y="3799"/>
                  <a:pt x="439" y="3948"/>
                  <a:pt x="439" y="4097"/>
                </a:cubicBezTo>
                <a:cubicBezTo>
                  <a:pt x="439" y="4097"/>
                  <a:pt x="439" y="4246"/>
                  <a:pt x="492" y="4246"/>
                </a:cubicBezTo>
                <a:cubicBezTo>
                  <a:pt x="492" y="4246"/>
                  <a:pt x="545" y="4246"/>
                  <a:pt x="545" y="4246"/>
                </a:cubicBezTo>
                <a:cubicBezTo>
                  <a:pt x="651" y="3799"/>
                  <a:pt x="757" y="3650"/>
                  <a:pt x="863" y="3501"/>
                </a:cubicBezTo>
                <a:cubicBezTo>
                  <a:pt x="916" y="3352"/>
                  <a:pt x="916" y="3352"/>
                  <a:pt x="916" y="3203"/>
                </a:cubicBezTo>
                <a:cubicBezTo>
                  <a:pt x="916" y="2905"/>
                  <a:pt x="863" y="2607"/>
                  <a:pt x="810" y="2309"/>
                </a:cubicBezTo>
                <a:cubicBezTo>
                  <a:pt x="810" y="2160"/>
                  <a:pt x="757" y="2160"/>
                  <a:pt x="757" y="2160"/>
                </a:cubicBezTo>
                <a:cubicBezTo>
                  <a:pt x="651" y="2458"/>
                  <a:pt x="598" y="2160"/>
                  <a:pt x="545" y="2011"/>
                </a:cubicBezTo>
                <a:close/>
                <a:moveTo>
                  <a:pt x="6595" y="1416"/>
                </a:moveTo>
                <a:cubicBezTo>
                  <a:pt x="6595" y="1267"/>
                  <a:pt x="6542" y="1267"/>
                  <a:pt x="6489" y="1118"/>
                </a:cubicBezTo>
                <a:cubicBezTo>
                  <a:pt x="6436" y="1118"/>
                  <a:pt x="6383" y="1118"/>
                  <a:pt x="6330" y="1118"/>
                </a:cubicBezTo>
                <a:cubicBezTo>
                  <a:pt x="6276" y="1267"/>
                  <a:pt x="6330" y="1416"/>
                  <a:pt x="6383" y="1416"/>
                </a:cubicBezTo>
                <a:cubicBezTo>
                  <a:pt x="6383" y="1863"/>
                  <a:pt x="6330" y="2011"/>
                  <a:pt x="6223" y="2011"/>
                </a:cubicBezTo>
                <a:cubicBezTo>
                  <a:pt x="6170" y="2011"/>
                  <a:pt x="6170" y="2011"/>
                  <a:pt x="6170" y="2160"/>
                </a:cubicBezTo>
                <a:cubicBezTo>
                  <a:pt x="6064" y="2458"/>
                  <a:pt x="6064" y="2607"/>
                  <a:pt x="6170" y="2905"/>
                </a:cubicBezTo>
                <a:cubicBezTo>
                  <a:pt x="6223" y="3203"/>
                  <a:pt x="6330" y="3352"/>
                  <a:pt x="6383" y="3203"/>
                </a:cubicBezTo>
                <a:cubicBezTo>
                  <a:pt x="6436" y="3054"/>
                  <a:pt x="6489" y="2756"/>
                  <a:pt x="6436" y="2458"/>
                </a:cubicBezTo>
                <a:cubicBezTo>
                  <a:pt x="6330" y="1863"/>
                  <a:pt x="6383" y="1714"/>
                  <a:pt x="6595" y="1416"/>
                </a:cubicBezTo>
                <a:close/>
                <a:moveTo>
                  <a:pt x="11637" y="2011"/>
                </a:moveTo>
                <a:cubicBezTo>
                  <a:pt x="11531" y="2309"/>
                  <a:pt x="11531" y="2607"/>
                  <a:pt x="11637" y="2905"/>
                </a:cubicBezTo>
                <a:cubicBezTo>
                  <a:pt x="11690" y="2905"/>
                  <a:pt x="11690" y="3054"/>
                  <a:pt x="11743" y="3203"/>
                </a:cubicBezTo>
                <a:cubicBezTo>
                  <a:pt x="11743" y="3352"/>
                  <a:pt x="11955" y="3501"/>
                  <a:pt x="12008" y="3501"/>
                </a:cubicBezTo>
                <a:cubicBezTo>
                  <a:pt x="12008" y="3501"/>
                  <a:pt x="12008" y="3501"/>
                  <a:pt x="12008" y="3352"/>
                </a:cubicBezTo>
                <a:cubicBezTo>
                  <a:pt x="12061" y="3203"/>
                  <a:pt x="12114" y="3203"/>
                  <a:pt x="12220" y="3203"/>
                </a:cubicBezTo>
                <a:cubicBezTo>
                  <a:pt x="12114" y="2905"/>
                  <a:pt x="12114" y="2607"/>
                  <a:pt x="12061" y="2160"/>
                </a:cubicBezTo>
                <a:cubicBezTo>
                  <a:pt x="12061" y="2309"/>
                  <a:pt x="12008" y="2458"/>
                  <a:pt x="12008" y="2607"/>
                </a:cubicBezTo>
                <a:cubicBezTo>
                  <a:pt x="11955" y="2756"/>
                  <a:pt x="11849" y="2756"/>
                  <a:pt x="11796" y="2607"/>
                </a:cubicBezTo>
                <a:cubicBezTo>
                  <a:pt x="11743" y="2458"/>
                  <a:pt x="11637" y="2309"/>
                  <a:pt x="11637" y="2011"/>
                </a:cubicBezTo>
                <a:close/>
                <a:moveTo>
                  <a:pt x="14556" y="11992"/>
                </a:moveTo>
                <a:cubicBezTo>
                  <a:pt x="14609" y="11843"/>
                  <a:pt x="14662" y="11694"/>
                  <a:pt x="14715" y="11545"/>
                </a:cubicBezTo>
                <a:cubicBezTo>
                  <a:pt x="14768" y="11396"/>
                  <a:pt x="14874" y="11247"/>
                  <a:pt x="14874" y="11098"/>
                </a:cubicBezTo>
                <a:cubicBezTo>
                  <a:pt x="14927" y="10503"/>
                  <a:pt x="14927" y="9907"/>
                  <a:pt x="14927" y="9311"/>
                </a:cubicBezTo>
                <a:cubicBezTo>
                  <a:pt x="14768" y="10205"/>
                  <a:pt x="14662" y="11098"/>
                  <a:pt x="14556" y="11992"/>
                </a:cubicBezTo>
                <a:close/>
                <a:moveTo>
                  <a:pt x="9142" y="7821"/>
                </a:moveTo>
                <a:cubicBezTo>
                  <a:pt x="9142" y="7821"/>
                  <a:pt x="9142" y="7821"/>
                  <a:pt x="9142" y="7821"/>
                </a:cubicBezTo>
                <a:cubicBezTo>
                  <a:pt x="9036" y="7970"/>
                  <a:pt x="8983" y="8119"/>
                  <a:pt x="8930" y="8417"/>
                </a:cubicBezTo>
                <a:cubicBezTo>
                  <a:pt x="8930" y="8566"/>
                  <a:pt x="8983" y="8566"/>
                  <a:pt x="9036" y="8715"/>
                </a:cubicBezTo>
                <a:cubicBezTo>
                  <a:pt x="9089" y="8864"/>
                  <a:pt x="9142" y="9013"/>
                  <a:pt x="9142" y="8715"/>
                </a:cubicBezTo>
                <a:cubicBezTo>
                  <a:pt x="9195" y="8566"/>
                  <a:pt x="9248" y="8417"/>
                  <a:pt x="9302" y="8268"/>
                </a:cubicBezTo>
                <a:cubicBezTo>
                  <a:pt x="9355" y="8119"/>
                  <a:pt x="9355" y="7970"/>
                  <a:pt x="9302" y="7970"/>
                </a:cubicBezTo>
                <a:cubicBezTo>
                  <a:pt x="9248" y="7821"/>
                  <a:pt x="9195" y="7821"/>
                  <a:pt x="9142" y="7821"/>
                </a:cubicBezTo>
                <a:close/>
                <a:moveTo>
                  <a:pt x="8665" y="8566"/>
                </a:moveTo>
                <a:cubicBezTo>
                  <a:pt x="8559" y="8566"/>
                  <a:pt x="8505" y="8715"/>
                  <a:pt x="8505" y="8864"/>
                </a:cubicBezTo>
                <a:cubicBezTo>
                  <a:pt x="8505" y="9013"/>
                  <a:pt x="8665" y="9460"/>
                  <a:pt x="8718" y="9460"/>
                </a:cubicBezTo>
                <a:cubicBezTo>
                  <a:pt x="8771" y="9460"/>
                  <a:pt x="8877" y="9013"/>
                  <a:pt x="8877" y="8864"/>
                </a:cubicBezTo>
                <a:cubicBezTo>
                  <a:pt x="8824" y="8566"/>
                  <a:pt x="8718" y="8566"/>
                  <a:pt x="8665" y="8566"/>
                </a:cubicBezTo>
                <a:close/>
                <a:moveTo>
                  <a:pt x="11424" y="2011"/>
                </a:moveTo>
                <a:cubicBezTo>
                  <a:pt x="11318" y="2160"/>
                  <a:pt x="11318" y="2309"/>
                  <a:pt x="11265" y="2607"/>
                </a:cubicBezTo>
                <a:cubicBezTo>
                  <a:pt x="11212" y="2756"/>
                  <a:pt x="11265" y="2756"/>
                  <a:pt x="11265" y="2905"/>
                </a:cubicBezTo>
                <a:cubicBezTo>
                  <a:pt x="11371" y="3054"/>
                  <a:pt x="11424" y="3203"/>
                  <a:pt x="11477" y="3501"/>
                </a:cubicBezTo>
                <a:cubicBezTo>
                  <a:pt x="11477" y="3501"/>
                  <a:pt x="11531" y="3650"/>
                  <a:pt x="11584" y="3650"/>
                </a:cubicBezTo>
                <a:cubicBezTo>
                  <a:pt x="11637" y="3501"/>
                  <a:pt x="11584" y="3352"/>
                  <a:pt x="11584" y="3203"/>
                </a:cubicBezTo>
                <a:cubicBezTo>
                  <a:pt x="11531" y="3054"/>
                  <a:pt x="11477" y="2756"/>
                  <a:pt x="11371" y="2756"/>
                </a:cubicBezTo>
                <a:cubicBezTo>
                  <a:pt x="11318" y="2607"/>
                  <a:pt x="11371" y="2458"/>
                  <a:pt x="11424" y="2309"/>
                </a:cubicBezTo>
                <a:cubicBezTo>
                  <a:pt x="11424" y="2160"/>
                  <a:pt x="11424" y="2160"/>
                  <a:pt x="11424" y="2160"/>
                </a:cubicBezTo>
                <a:cubicBezTo>
                  <a:pt x="11424" y="2160"/>
                  <a:pt x="11424" y="2011"/>
                  <a:pt x="11424" y="2011"/>
                </a:cubicBezTo>
                <a:close/>
                <a:moveTo>
                  <a:pt x="11690" y="1267"/>
                </a:moveTo>
                <a:cubicBezTo>
                  <a:pt x="11796" y="1267"/>
                  <a:pt x="11849" y="1267"/>
                  <a:pt x="11849" y="1565"/>
                </a:cubicBezTo>
                <a:cubicBezTo>
                  <a:pt x="11796" y="1714"/>
                  <a:pt x="11796" y="1714"/>
                  <a:pt x="11849" y="1863"/>
                </a:cubicBezTo>
                <a:cubicBezTo>
                  <a:pt x="11902" y="1714"/>
                  <a:pt x="11955" y="1863"/>
                  <a:pt x="11955" y="1863"/>
                </a:cubicBezTo>
                <a:cubicBezTo>
                  <a:pt x="12008" y="1714"/>
                  <a:pt x="12008" y="1565"/>
                  <a:pt x="12008" y="1416"/>
                </a:cubicBezTo>
                <a:cubicBezTo>
                  <a:pt x="11955" y="1118"/>
                  <a:pt x="11849" y="820"/>
                  <a:pt x="11743" y="671"/>
                </a:cubicBezTo>
                <a:cubicBezTo>
                  <a:pt x="11743" y="969"/>
                  <a:pt x="11690" y="1118"/>
                  <a:pt x="11690" y="1267"/>
                </a:cubicBezTo>
                <a:close/>
                <a:moveTo>
                  <a:pt x="3994" y="8119"/>
                </a:moveTo>
                <a:cubicBezTo>
                  <a:pt x="3994" y="8119"/>
                  <a:pt x="3994" y="7970"/>
                  <a:pt x="3994" y="7970"/>
                </a:cubicBezTo>
                <a:cubicBezTo>
                  <a:pt x="3941" y="7821"/>
                  <a:pt x="3941" y="7821"/>
                  <a:pt x="3941" y="7970"/>
                </a:cubicBezTo>
                <a:cubicBezTo>
                  <a:pt x="3835" y="8119"/>
                  <a:pt x="3782" y="8268"/>
                  <a:pt x="3729" y="8417"/>
                </a:cubicBezTo>
                <a:cubicBezTo>
                  <a:pt x="3729" y="8417"/>
                  <a:pt x="3676" y="8417"/>
                  <a:pt x="3676" y="8566"/>
                </a:cubicBezTo>
                <a:cubicBezTo>
                  <a:pt x="3729" y="8715"/>
                  <a:pt x="3729" y="8864"/>
                  <a:pt x="3782" y="8864"/>
                </a:cubicBezTo>
                <a:cubicBezTo>
                  <a:pt x="3835" y="8864"/>
                  <a:pt x="3994" y="8268"/>
                  <a:pt x="3994" y="8119"/>
                </a:cubicBezTo>
                <a:close/>
                <a:moveTo>
                  <a:pt x="8240" y="7821"/>
                </a:moveTo>
                <a:cubicBezTo>
                  <a:pt x="8187" y="7821"/>
                  <a:pt x="8187" y="7821"/>
                  <a:pt x="8187" y="7970"/>
                </a:cubicBezTo>
                <a:cubicBezTo>
                  <a:pt x="8134" y="8119"/>
                  <a:pt x="8081" y="8119"/>
                  <a:pt x="8134" y="8268"/>
                </a:cubicBezTo>
                <a:cubicBezTo>
                  <a:pt x="8187" y="8417"/>
                  <a:pt x="8187" y="8566"/>
                  <a:pt x="8240" y="8566"/>
                </a:cubicBezTo>
                <a:cubicBezTo>
                  <a:pt x="8293" y="8715"/>
                  <a:pt x="8293" y="8864"/>
                  <a:pt x="8346" y="8715"/>
                </a:cubicBezTo>
                <a:cubicBezTo>
                  <a:pt x="8346" y="8566"/>
                  <a:pt x="8452" y="8566"/>
                  <a:pt x="8399" y="8268"/>
                </a:cubicBezTo>
                <a:cubicBezTo>
                  <a:pt x="8346" y="8268"/>
                  <a:pt x="8293" y="7970"/>
                  <a:pt x="8240" y="7970"/>
                </a:cubicBezTo>
                <a:cubicBezTo>
                  <a:pt x="8240" y="7821"/>
                  <a:pt x="8240" y="7821"/>
                  <a:pt x="8240" y="7821"/>
                </a:cubicBezTo>
                <a:close/>
                <a:moveTo>
                  <a:pt x="3570" y="8566"/>
                </a:moveTo>
                <a:cubicBezTo>
                  <a:pt x="3517" y="8566"/>
                  <a:pt x="3411" y="8566"/>
                  <a:pt x="3358" y="8566"/>
                </a:cubicBezTo>
                <a:cubicBezTo>
                  <a:pt x="3251" y="8566"/>
                  <a:pt x="3251" y="8715"/>
                  <a:pt x="3251" y="9013"/>
                </a:cubicBezTo>
                <a:cubicBezTo>
                  <a:pt x="3251" y="9162"/>
                  <a:pt x="3304" y="9162"/>
                  <a:pt x="3358" y="9162"/>
                </a:cubicBezTo>
                <a:cubicBezTo>
                  <a:pt x="3464" y="9013"/>
                  <a:pt x="3517" y="8864"/>
                  <a:pt x="3570" y="8566"/>
                </a:cubicBezTo>
                <a:close/>
                <a:moveTo>
                  <a:pt x="19544" y="7970"/>
                </a:moveTo>
                <a:cubicBezTo>
                  <a:pt x="19597" y="7970"/>
                  <a:pt x="19597" y="8268"/>
                  <a:pt x="19650" y="8119"/>
                </a:cubicBezTo>
                <a:cubicBezTo>
                  <a:pt x="19704" y="7821"/>
                  <a:pt x="19757" y="7672"/>
                  <a:pt x="19810" y="7523"/>
                </a:cubicBezTo>
                <a:cubicBezTo>
                  <a:pt x="19863" y="7374"/>
                  <a:pt x="19863" y="7225"/>
                  <a:pt x="19810" y="7225"/>
                </a:cubicBezTo>
                <a:cubicBezTo>
                  <a:pt x="19757" y="7225"/>
                  <a:pt x="19757" y="7225"/>
                  <a:pt x="19757" y="7374"/>
                </a:cubicBezTo>
                <a:cubicBezTo>
                  <a:pt x="19704" y="7523"/>
                  <a:pt x="19650" y="7821"/>
                  <a:pt x="19544" y="7970"/>
                </a:cubicBezTo>
                <a:close/>
                <a:moveTo>
                  <a:pt x="11424" y="1267"/>
                </a:moveTo>
                <a:cubicBezTo>
                  <a:pt x="11531" y="1118"/>
                  <a:pt x="11584" y="820"/>
                  <a:pt x="11690" y="671"/>
                </a:cubicBezTo>
                <a:cubicBezTo>
                  <a:pt x="11531" y="373"/>
                  <a:pt x="11424" y="671"/>
                  <a:pt x="11424" y="1267"/>
                </a:cubicBezTo>
                <a:close/>
                <a:moveTo>
                  <a:pt x="173" y="2458"/>
                </a:moveTo>
                <a:cubicBezTo>
                  <a:pt x="173" y="2756"/>
                  <a:pt x="120" y="2905"/>
                  <a:pt x="279" y="3054"/>
                </a:cubicBezTo>
                <a:cubicBezTo>
                  <a:pt x="279" y="3203"/>
                  <a:pt x="332" y="3203"/>
                  <a:pt x="386" y="3203"/>
                </a:cubicBezTo>
                <a:cubicBezTo>
                  <a:pt x="386" y="3054"/>
                  <a:pt x="386" y="2905"/>
                  <a:pt x="332" y="2905"/>
                </a:cubicBezTo>
                <a:cubicBezTo>
                  <a:pt x="279" y="2756"/>
                  <a:pt x="226" y="2607"/>
                  <a:pt x="173" y="2458"/>
                </a:cubicBezTo>
                <a:close/>
                <a:moveTo>
                  <a:pt x="492" y="1565"/>
                </a:moveTo>
                <a:cubicBezTo>
                  <a:pt x="386" y="1565"/>
                  <a:pt x="332" y="1714"/>
                  <a:pt x="332" y="2011"/>
                </a:cubicBezTo>
                <a:cubicBezTo>
                  <a:pt x="279" y="2160"/>
                  <a:pt x="332" y="2309"/>
                  <a:pt x="386" y="2458"/>
                </a:cubicBezTo>
                <a:cubicBezTo>
                  <a:pt x="386" y="2160"/>
                  <a:pt x="386" y="1863"/>
                  <a:pt x="492" y="1565"/>
                </a:cubicBezTo>
                <a:close/>
                <a:moveTo>
                  <a:pt x="2933" y="8119"/>
                </a:moveTo>
                <a:cubicBezTo>
                  <a:pt x="2986" y="8417"/>
                  <a:pt x="3039" y="8417"/>
                  <a:pt x="3092" y="8417"/>
                </a:cubicBezTo>
                <a:cubicBezTo>
                  <a:pt x="3145" y="8566"/>
                  <a:pt x="3145" y="8417"/>
                  <a:pt x="3145" y="8417"/>
                </a:cubicBezTo>
                <a:cubicBezTo>
                  <a:pt x="3198" y="8268"/>
                  <a:pt x="3039" y="7970"/>
                  <a:pt x="2986" y="7970"/>
                </a:cubicBezTo>
                <a:cubicBezTo>
                  <a:pt x="2986" y="7970"/>
                  <a:pt x="2986" y="8119"/>
                  <a:pt x="2933" y="8119"/>
                </a:cubicBezTo>
                <a:close/>
                <a:moveTo>
                  <a:pt x="16732" y="671"/>
                </a:moveTo>
                <a:cubicBezTo>
                  <a:pt x="16838" y="671"/>
                  <a:pt x="16997" y="671"/>
                  <a:pt x="17103" y="820"/>
                </a:cubicBezTo>
                <a:cubicBezTo>
                  <a:pt x="16997" y="373"/>
                  <a:pt x="16891" y="224"/>
                  <a:pt x="16732" y="671"/>
                </a:cubicBezTo>
                <a:close/>
                <a:moveTo>
                  <a:pt x="20022" y="5289"/>
                </a:moveTo>
                <a:cubicBezTo>
                  <a:pt x="20022" y="5289"/>
                  <a:pt x="20075" y="5289"/>
                  <a:pt x="20075" y="5289"/>
                </a:cubicBezTo>
                <a:cubicBezTo>
                  <a:pt x="20128" y="5140"/>
                  <a:pt x="20128" y="4991"/>
                  <a:pt x="20181" y="4842"/>
                </a:cubicBezTo>
                <a:cubicBezTo>
                  <a:pt x="20234" y="4842"/>
                  <a:pt x="20234" y="4693"/>
                  <a:pt x="20181" y="4544"/>
                </a:cubicBezTo>
                <a:cubicBezTo>
                  <a:pt x="20128" y="4544"/>
                  <a:pt x="20075" y="4544"/>
                  <a:pt x="20075" y="4693"/>
                </a:cubicBezTo>
                <a:cubicBezTo>
                  <a:pt x="20075" y="4842"/>
                  <a:pt x="20075" y="5140"/>
                  <a:pt x="20022" y="5289"/>
                </a:cubicBezTo>
                <a:close/>
                <a:moveTo>
                  <a:pt x="2615" y="5140"/>
                </a:moveTo>
                <a:cubicBezTo>
                  <a:pt x="2508" y="5587"/>
                  <a:pt x="2561" y="5736"/>
                  <a:pt x="2668" y="5885"/>
                </a:cubicBezTo>
                <a:cubicBezTo>
                  <a:pt x="2668" y="5587"/>
                  <a:pt x="2668" y="5289"/>
                  <a:pt x="2615" y="5140"/>
                </a:cubicBezTo>
                <a:close/>
                <a:moveTo>
                  <a:pt x="19385" y="8119"/>
                </a:moveTo>
                <a:cubicBezTo>
                  <a:pt x="19332" y="8119"/>
                  <a:pt x="19279" y="7970"/>
                  <a:pt x="19332" y="8119"/>
                </a:cubicBezTo>
                <a:cubicBezTo>
                  <a:pt x="19332" y="8268"/>
                  <a:pt x="19332" y="8417"/>
                  <a:pt x="19385" y="8417"/>
                </a:cubicBezTo>
                <a:cubicBezTo>
                  <a:pt x="19438" y="8417"/>
                  <a:pt x="19491" y="8417"/>
                  <a:pt x="19491" y="8268"/>
                </a:cubicBezTo>
                <a:cubicBezTo>
                  <a:pt x="19491" y="8119"/>
                  <a:pt x="19438" y="8119"/>
                  <a:pt x="19385" y="8119"/>
                </a:cubicBezTo>
                <a:close/>
                <a:moveTo>
                  <a:pt x="18961" y="7523"/>
                </a:moveTo>
                <a:cubicBezTo>
                  <a:pt x="18961" y="7672"/>
                  <a:pt x="18907" y="7672"/>
                  <a:pt x="18907" y="7672"/>
                </a:cubicBezTo>
                <a:cubicBezTo>
                  <a:pt x="18907" y="7821"/>
                  <a:pt x="18961" y="7821"/>
                  <a:pt x="18961" y="7970"/>
                </a:cubicBezTo>
                <a:cubicBezTo>
                  <a:pt x="19014" y="7970"/>
                  <a:pt x="19014" y="8119"/>
                  <a:pt x="19067" y="8119"/>
                </a:cubicBezTo>
                <a:cubicBezTo>
                  <a:pt x="19067" y="8119"/>
                  <a:pt x="19120" y="7970"/>
                  <a:pt x="19120" y="7970"/>
                </a:cubicBezTo>
                <a:cubicBezTo>
                  <a:pt x="19067" y="7821"/>
                  <a:pt x="19014" y="7821"/>
                  <a:pt x="18961" y="7523"/>
                </a:cubicBezTo>
                <a:close/>
                <a:moveTo>
                  <a:pt x="18430" y="3799"/>
                </a:moveTo>
                <a:cubicBezTo>
                  <a:pt x="18377" y="3501"/>
                  <a:pt x="18483" y="3203"/>
                  <a:pt x="18430" y="2905"/>
                </a:cubicBezTo>
                <a:cubicBezTo>
                  <a:pt x="18377" y="3203"/>
                  <a:pt x="18377" y="3501"/>
                  <a:pt x="18430" y="3799"/>
                </a:cubicBezTo>
                <a:close/>
                <a:moveTo>
                  <a:pt x="332" y="3650"/>
                </a:moveTo>
                <a:cubicBezTo>
                  <a:pt x="226" y="3650"/>
                  <a:pt x="226" y="3501"/>
                  <a:pt x="173" y="3352"/>
                </a:cubicBezTo>
                <a:cubicBezTo>
                  <a:pt x="173" y="3352"/>
                  <a:pt x="120" y="3352"/>
                  <a:pt x="120" y="3352"/>
                </a:cubicBezTo>
                <a:cubicBezTo>
                  <a:pt x="120" y="3352"/>
                  <a:pt x="120" y="3501"/>
                  <a:pt x="120" y="3501"/>
                </a:cubicBezTo>
                <a:cubicBezTo>
                  <a:pt x="173" y="3650"/>
                  <a:pt x="279" y="3650"/>
                  <a:pt x="332" y="3650"/>
                </a:cubicBezTo>
                <a:close/>
                <a:moveTo>
                  <a:pt x="6542" y="3203"/>
                </a:moveTo>
                <a:cubicBezTo>
                  <a:pt x="6542" y="3352"/>
                  <a:pt x="6436" y="3501"/>
                  <a:pt x="6489" y="3650"/>
                </a:cubicBezTo>
                <a:cubicBezTo>
                  <a:pt x="6542" y="3650"/>
                  <a:pt x="6542" y="3650"/>
                  <a:pt x="6542" y="3650"/>
                </a:cubicBezTo>
                <a:cubicBezTo>
                  <a:pt x="6648" y="3501"/>
                  <a:pt x="6595" y="3352"/>
                  <a:pt x="6542" y="3203"/>
                </a:cubicBezTo>
                <a:close/>
                <a:moveTo>
                  <a:pt x="4366" y="5587"/>
                </a:moveTo>
                <a:cubicBezTo>
                  <a:pt x="4313" y="5736"/>
                  <a:pt x="4260" y="5736"/>
                  <a:pt x="4260" y="6034"/>
                </a:cubicBezTo>
                <a:cubicBezTo>
                  <a:pt x="4313" y="5885"/>
                  <a:pt x="4366" y="5736"/>
                  <a:pt x="4366" y="5587"/>
                </a:cubicBezTo>
                <a:close/>
              </a:path>
            </a:pathLst>
          </a:custGeom>
          <a:solidFill>
            <a:schemeClr val="tx1"/>
          </a:solidFill>
          <a:ln w="12700">
            <a:miter lim="400000"/>
          </a:ln>
        </p:spPr>
        <p:txBody>
          <a:bodyPr lIns="45719" rIns="45719"/>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699" name="chenying0907 699"/>
          <p:cNvSpPr/>
          <p:nvPr/>
        </p:nvSpPr>
        <p:spPr>
          <a:xfrm>
            <a:off x="2785658" y="4513270"/>
            <a:ext cx="14015720" cy="1640205"/>
          </a:xfrm>
          <a:prstGeom prst="rect">
            <a:avLst/>
          </a:prstGeom>
          <a:noFill/>
          <a:ln w="12700">
            <a:miter lim="400000"/>
          </a:ln>
        </p:spPr>
        <p:txBody>
          <a:bodyPr wrap="none" lIns="50800" tIns="50800" rIns="50800" bIns="50800" anchor="ctr">
            <a:spAutoFit/>
          </a:bodyPr>
          <a:lstStyle>
            <a:lvl1pPr>
              <a:defRPr sz="10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marL="1143000" indent="-1143000">
              <a:buFont typeface="Arial" panose="020B0604020202020204" pitchFamily="34" charset="0"/>
              <a:buChar char="•"/>
            </a:pPr>
            <a:r>
              <a:rPr lang="en-US" dirty="0" err="1">
                <a:solidFill>
                  <a:schemeClr val="tx1"/>
                </a:solidFill>
                <a:latin typeface="+mj-ea"/>
                <a:ea typeface="+mj-ea"/>
              </a:rPr>
              <a:t> Lack of such a system</a:t>
            </a:r>
            <a:endParaRPr lang="en-US" dirty="0" err="1">
              <a:solidFill>
                <a:schemeClr val="tx1"/>
              </a:solidFill>
              <a:latin typeface="+mj-ea"/>
              <a:ea typeface="+mj-ea"/>
            </a:endParaRPr>
          </a:p>
        </p:txBody>
      </p:sp>
      <p:sp>
        <p:nvSpPr>
          <p:cNvPr id="2" name="chenying0907 699"/>
          <p:cNvSpPr/>
          <p:nvPr/>
        </p:nvSpPr>
        <p:spPr>
          <a:xfrm>
            <a:off x="2785658" y="7267265"/>
            <a:ext cx="15198090" cy="3179445"/>
          </a:xfrm>
          <a:prstGeom prst="rect">
            <a:avLst/>
          </a:prstGeom>
          <a:noFill/>
          <a:ln w="12700">
            <a:miter lim="400000"/>
          </a:ln>
        </p:spPr>
        <p:txBody>
          <a:bodyPr wrap="none" lIns="50800" tIns="50800" rIns="50800" bIns="50800" anchor="ctr">
            <a:spAutoFit/>
          </a:bodyPr>
          <a:lstStyle>
            <a:lvl1pPr>
              <a:defRPr sz="10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marL="1143000" indent="-1143000" algn="ctr">
              <a:buFont typeface="Arial" panose="020B0604020202020204" pitchFamily="34" charset="0"/>
              <a:buChar char="•"/>
            </a:pPr>
            <a:r>
              <a:rPr lang="en-US" dirty="0" err="1">
                <a:solidFill>
                  <a:schemeClr val="tx1"/>
                </a:solidFill>
                <a:latin typeface="+mj-ea"/>
                <a:ea typeface="+mj-ea"/>
              </a:rPr>
              <a:t> Cumbersome of manual </a:t>
            </a:r>
            <a:endParaRPr lang="en-US" dirty="0" err="1">
              <a:solidFill>
                <a:schemeClr val="tx1"/>
              </a:solidFill>
              <a:latin typeface="+mj-ea"/>
              <a:ea typeface="+mj-ea"/>
            </a:endParaRPr>
          </a:p>
          <a:p>
            <a:pPr algn="ctr">
              <a:buFont typeface="Arial" panose="020B0604020202020204" pitchFamily="34" charset="0"/>
            </a:pPr>
            <a:r>
              <a:rPr lang="en-US" dirty="0" err="1">
                <a:solidFill>
                  <a:schemeClr val="tx1"/>
                </a:solidFill>
                <a:latin typeface="+mj-ea"/>
                <a:ea typeface="+mj-ea"/>
              </a:rPr>
              <a:t>data processing</a:t>
            </a:r>
            <a:endParaRPr lang="en-US" dirty="0" err="1">
              <a:solidFill>
                <a:schemeClr val="tx1"/>
              </a:solidFill>
              <a:latin typeface="+mj-ea"/>
              <a:ea typeface="+mj-ea"/>
            </a:endParaRPr>
          </a:p>
        </p:txBody>
      </p:sp>
    </p:spTree>
  </p:cSld>
  <p:clrMapOvr>
    <a:masterClrMapping/>
  </p:clrMapOvr>
  <p:transition>
    <p:fad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900" decel="100000" fill="hold"/>
                                        <p:tgtEl>
                                          <p:spTgt spid="18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3" presetClass="entr" presetSubtype="288" fill="hold" nodeType="afterEffect">
                                  <p:stCondLst>
                                    <p:cond delay="0"/>
                                  </p:stCondLst>
                                  <p:iterate type="lt">
                                    <p:tmPct val="10000"/>
                                  </p:iterate>
                                  <p:childTnLst>
                                    <p:set>
                                      <p:cBhvr>
                                        <p:cTn id="13" dur="1" fill="hold">
                                          <p:stCondLst>
                                            <p:cond delay="0"/>
                                          </p:stCondLst>
                                        </p:cTn>
                                        <p:tgtEl>
                                          <p:spTgt spid="170">
                                            <p:txEl>
                                              <p:pRg st="0" end="0"/>
                                            </p:txEl>
                                          </p:spTgt>
                                        </p:tgtEl>
                                        <p:attrNameLst>
                                          <p:attrName>style.visibility</p:attrName>
                                        </p:attrNameLst>
                                      </p:cBhvr>
                                      <p:to>
                                        <p:strVal val="visible"/>
                                      </p:to>
                                    </p:set>
                                    <p:anim calcmode="lin" valueType="num">
                                      <p:cBhvr>
                                        <p:cTn id="14" dur="500" fill="hold"/>
                                        <p:tgtEl>
                                          <p:spTgt spid="170">
                                            <p:txEl>
                                              <p:pRg st="0" end="0"/>
                                            </p:txEl>
                                          </p:spTgt>
                                        </p:tgtEl>
                                        <p:attrNameLst>
                                          <p:attrName>ppt_w</p:attrName>
                                        </p:attrNameLst>
                                      </p:cBhvr>
                                      <p:tavLst>
                                        <p:tav tm="0">
                                          <p:val>
                                            <p:strVal val="4/3*#ppt_w"/>
                                          </p:val>
                                        </p:tav>
                                        <p:tav tm="100000">
                                          <p:val>
                                            <p:strVal val="#ppt_w"/>
                                          </p:val>
                                        </p:tav>
                                      </p:tavLst>
                                    </p:anim>
                                    <p:anim calcmode="lin" valueType="num">
                                      <p:cBhvr>
                                        <p:cTn id="15" dur="500" fill="hold"/>
                                        <p:tgtEl>
                                          <p:spTgt spid="170">
                                            <p:txEl>
                                              <p:pRg st="0" end="0"/>
                                            </p:txEl>
                                          </p:spTgt>
                                        </p:tgtEl>
                                        <p:attrNameLst>
                                          <p:attrName>ppt_h</p:attrName>
                                        </p:attrNameLst>
                                      </p:cBhvr>
                                      <p:tavLst>
                                        <p:tav tm="0">
                                          <p:val>
                                            <p:strVal val="4/3*#ppt_h"/>
                                          </p:val>
                                        </p:tav>
                                        <p:tav tm="100000">
                                          <p:val>
                                            <p:strVal val="#ppt_h"/>
                                          </p:val>
                                        </p:tav>
                                      </p:tavLst>
                                    </p:anim>
                                  </p:childTnLst>
                                </p:cTn>
                              </p:par>
                              <p:par>
                                <p:cTn id="16" presetID="22" presetClass="entr" presetSubtype="8" fill="hold" grpId="6" nodeType="withEffect">
                                  <p:stCondLst>
                                    <p:cond delay="0"/>
                                  </p:stCondLst>
                                  <p:childTnLst>
                                    <p:set>
                                      <p:cBhvr>
                                        <p:cTn id="17" dur="indefinite" fill="hold"/>
                                        <p:tgtEl>
                                          <p:spTgt spid="173"/>
                                        </p:tgtEl>
                                        <p:attrNameLst>
                                          <p:attrName>style.visibility</p:attrName>
                                        </p:attrNameLst>
                                      </p:cBhvr>
                                      <p:to>
                                        <p:strVal val="visible"/>
                                      </p:to>
                                    </p:set>
                                    <p:animEffect transition="in" filter="wipe(left)">
                                      <p:cBhvr>
                                        <p:cTn id="18" dur="499"/>
                                        <p:tgtEl>
                                          <p:spTgt spid="173"/>
                                        </p:tgtEl>
                                      </p:cBhvr>
                                    </p:animEffect>
                                  </p:childTnLst>
                                </p:cTn>
                              </p:par>
                            </p:childTnLst>
                          </p:cTn>
                        </p:par>
                        <p:par>
                          <p:cTn id="19" fill="hold">
                            <p:stCondLst>
                              <p:cond delay="1950"/>
                            </p:stCondLst>
                            <p:childTnLst>
                              <p:par>
                                <p:cTn id="20" presetID="2" presetClass="entr" presetSubtype="4" fill="hold" grpId="6" nodeType="afterEffect">
                                  <p:stCondLst>
                                    <p:cond delay="0"/>
                                  </p:stCondLst>
                                  <p:childTnLst>
                                    <p:set>
                                      <p:cBhvr>
                                        <p:cTn id="21" dur="indefinite" fill="hold"/>
                                        <p:tgtEl>
                                          <p:spTgt spid="192"/>
                                        </p:tgtEl>
                                        <p:attrNameLst>
                                          <p:attrName>style.visibility</p:attrName>
                                        </p:attrNameLst>
                                      </p:cBhvr>
                                      <p:to>
                                        <p:strVal val="visible"/>
                                      </p:to>
                                    </p:set>
                                    <p:anim calcmode="lin" valueType="num">
                                      <p:cBhvr>
                                        <p:cTn id="22" dur="499" fill="hold"/>
                                        <p:tgtEl>
                                          <p:spTgt spid="192"/>
                                        </p:tgtEl>
                                        <p:attrNameLst>
                                          <p:attrName>ppt_x</p:attrName>
                                        </p:attrNameLst>
                                      </p:cBhvr>
                                      <p:tavLst>
                                        <p:tav tm="0">
                                          <p:val>
                                            <p:strVal val="#ppt_x"/>
                                          </p:val>
                                        </p:tav>
                                        <p:tav tm="100000">
                                          <p:val>
                                            <p:strVal val="#ppt_x"/>
                                          </p:val>
                                        </p:tav>
                                      </p:tavLst>
                                    </p:anim>
                                    <p:anim calcmode="lin" valueType="num">
                                      <p:cBhvr>
                                        <p:cTn id="23" dur="499" fill="hold"/>
                                        <p:tgtEl>
                                          <p:spTgt spid="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6" bldLvl="0" animBg="1" advAuto="0"/>
      <p:bldP spid="192" grpId="6" bldLvl="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henying0907 199"/>
          <p:cNvSpPr/>
          <p:nvPr/>
        </p:nvSpPr>
        <p:spPr>
          <a:xfrm>
            <a:off x="3124338" y="1095084"/>
            <a:ext cx="5510530" cy="1332230"/>
          </a:xfrm>
          <a:prstGeom prst="rect">
            <a:avLst/>
          </a:prstGeom>
          <a:ln w="12700">
            <a:miter lim="400000"/>
          </a:ln>
        </p:spPr>
        <p:txBody>
          <a:bodyPr wrap="none" lIns="50800" tIns="50800" rIns="50800" bIns="50800" anchor="ctr">
            <a:spAutoFit/>
          </a:bodyPr>
          <a:lstStyle>
            <a:lvl1pPr algn="l">
              <a:defRPr sz="8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dirty="0">
                <a:solidFill>
                  <a:schemeClr val="tx1"/>
                </a:solidFill>
                <a:latin typeface="+mj-ea"/>
                <a:ea typeface="+mj-ea"/>
              </a:rPr>
              <a:t>Architecture</a:t>
            </a:r>
            <a:endParaRPr lang="en-US" dirty="0">
              <a:solidFill>
                <a:schemeClr val="tx1"/>
              </a:solidFill>
              <a:latin typeface="+mj-ea"/>
              <a:ea typeface="+mj-ea"/>
            </a:endParaRPr>
          </a:p>
        </p:txBody>
      </p:sp>
      <p:sp>
        <p:nvSpPr>
          <p:cNvPr id="200" name="chenying0907 200"/>
          <p:cNvSpPr/>
          <p:nvPr/>
        </p:nvSpPr>
        <p:spPr>
          <a:xfrm>
            <a:off x="8418830" y="7237605"/>
            <a:ext cx="7546340" cy="1024890"/>
          </a:xfrm>
          <a:prstGeom prst="rect">
            <a:avLst/>
          </a:prstGeom>
          <a:ln w="12700">
            <a:miter lim="400000"/>
          </a:ln>
        </p:spPr>
        <p:txBody>
          <a:bodyPr wrap="none" lIns="50800" tIns="50800" rIns="50800" bIns="50800" anchor="ctr">
            <a:spAutoFit/>
          </a:bodyPr>
          <a:lstStyle>
            <a:lvl1pPr>
              <a:defRPr sz="6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algn="ctr"/>
            <a:r>
              <a:rPr lang="en-US" b="1" dirty="0" err="1">
                <a:solidFill>
                  <a:schemeClr val="tx1"/>
                </a:solidFill>
                <a:latin typeface="Yuppy SC" panose="020F0603040207020204" charset="-122"/>
                <a:ea typeface="Yuppy SC" panose="020F0603040207020204" charset="-122"/>
              </a:rPr>
              <a:t>Front-end architecture</a:t>
            </a:r>
            <a:endParaRPr lang="en-US" b="1" dirty="0" err="1">
              <a:solidFill>
                <a:schemeClr val="tx1"/>
              </a:solidFill>
              <a:latin typeface="Yuppy SC" panose="020F0603040207020204" charset="-122"/>
              <a:ea typeface="Yuppy SC" panose="020F0603040207020204" charset="-122"/>
            </a:endParaRPr>
          </a:p>
        </p:txBody>
      </p:sp>
      <p:sp>
        <p:nvSpPr>
          <p:cNvPr id="202" name="chenying0907 202"/>
          <p:cNvSpPr/>
          <p:nvPr/>
        </p:nvSpPr>
        <p:spPr>
          <a:xfrm>
            <a:off x="4373880" y="8574405"/>
            <a:ext cx="16301085" cy="4533265"/>
          </a:xfrm>
          <a:prstGeom prst="rect">
            <a:avLst/>
          </a:prstGeom>
          <a:ln w="12700">
            <a:miter lim="400000"/>
          </a:ln>
        </p:spPr>
        <p:txBody>
          <a:bodyPr wrap="square" lIns="50800" tIns="50800" rIns="50800" bIns="50800">
            <a:spAutoFit/>
          </a:bodyPr>
          <a:lstStyle>
            <a:lvl1pPr algn="l">
              <a:defRPr sz="4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marL="571500" indent="-571500">
              <a:buFont typeface="Arial" panose="020B0604020202020204" pitchFamily="34" charset="0"/>
              <a:buChar char="•"/>
            </a:pPr>
            <a:r>
              <a:rPr sz="4800">
                <a:solidFill>
                  <a:schemeClr val="tx1"/>
                </a:solidFill>
                <a:latin typeface="+mj-ea"/>
                <a:ea typeface="+mj-ea"/>
              </a:rPr>
              <a:t>Use </a:t>
            </a:r>
            <a:r>
              <a:rPr sz="4800" b="1">
                <a:solidFill>
                  <a:schemeClr val="accent6">
                    <a:lumMod val="60000"/>
                    <a:lumOff val="40000"/>
                  </a:schemeClr>
                </a:solidFill>
                <a:latin typeface="Yuppy SC" panose="020F0603040207020204" charset="-122"/>
                <a:ea typeface="Yuppy SC" panose="020F0603040207020204" charset="-122"/>
              </a:rPr>
              <a:t>npm</a:t>
            </a:r>
            <a:r>
              <a:rPr sz="4800">
                <a:solidFill>
                  <a:schemeClr val="tx1"/>
                </a:solidFill>
                <a:latin typeface="+mj-ea"/>
                <a:ea typeface="+mj-ea"/>
              </a:rPr>
              <a:t> to implement dependency package management</a:t>
            </a:r>
            <a:endParaRPr sz="4800">
              <a:solidFill>
                <a:schemeClr val="tx1"/>
              </a:solidFill>
              <a:latin typeface="+mj-ea"/>
              <a:ea typeface="+mj-ea"/>
            </a:endParaRPr>
          </a:p>
          <a:p>
            <a:pPr marL="571500" indent="-571500">
              <a:buFont typeface="Arial" panose="020B0604020202020204" pitchFamily="34" charset="0"/>
              <a:buChar char="•"/>
            </a:pPr>
            <a:r>
              <a:rPr sz="4800">
                <a:solidFill>
                  <a:schemeClr val="tx1"/>
                </a:solidFill>
                <a:latin typeface="+mj-ea"/>
                <a:ea typeface="+mj-ea"/>
              </a:rPr>
              <a:t>Use the progressive framework </a:t>
            </a:r>
            <a:r>
              <a:rPr sz="4800" b="1">
                <a:solidFill>
                  <a:schemeClr val="accent6">
                    <a:lumMod val="60000"/>
                    <a:lumOff val="40000"/>
                  </a:schemeClr>
                </a:solidFill>
                <a:latin typeface="Yuppy SC" panose="020F0603040207020204" charset="-122"/>
                <a:ea typeface="Yuppy SC" panose="020F0603040207020204" charset="-122"/>
              </a:rPr>
              <a:t>Vue.js</a:t>
            </a:r>
            <a:r>
              <a:rPr sz="4800">
                <a:solidFill>
                  <a:schemeClr val="tx1"/>
                </a:solidFill>
                <a:latin typeface="+mj-ea"/>
                <a:ea typeface="+mj-ea"/>
              </a:rPr>
              <a:t> user interface</a:t>
            </a:r>
            <a:endParaRPr sz="4800">
              <a:solidFill>
                <a:schemeClr val="tx1"/>
              </a:solidFill>
              <a:latin typeface="+mj-ea"/>
              <a:ea typeface="+mj-ea"/>
            </a:endParaRPr>
          </a:p>
          <a:p>
            <a:pPr marL="571500" indent="-571500">
              <a:buFont typeface="Arial" panose="020B0604020202020204" pitchFamily="34" charset="0"/>
              <a:buChar char="•"/>
            </a:pPr>
            <a:r>
              <a:rPr sz="4800">
                <a:solidFill>
                  <a:schemeClr val="tx1"/>
                </a:solidFill>
                <a:latin typeface="+mj-ea"/>
                <a:ea typeface="+mj-ea"/>
              </a:rPr>
              <a:t>Use </a:t>
            </a:r>
            <a:r>
              <a:rPr sz="4800" b="1">
                <a:solidFill>
                  <a:schemeClr val="accent6">
                    <a:lumMod val="60000"/>
                    <a:lumOff val="40000"/>
                  </a:schemeClr>
                </a:solidFill>
                <a:latin typeface="Yuppy SC" panose="020F0603040207020204" charset="-122"/>
                <a:ea typeface="Yuppy SC" panose="020F0603040207020204" charset="-122"/>
              </a:rPr>
              <a:t>vue-cli-based Vue .js</a:t>
            </a:r>
            <a:r>
              <a:rPr sz="4800">
                <a:solidFill>
                  <a:schemeClr val="tx1"/>
                </a:solidFill>
                <a:latin typeface="+mj-ea"/>
                <a:ea typeface="+mj-ea"/>
              </a:rPr>
              <a:t> for rapid development</a:t>
            </a:r>
            <a:endParaRPr sz="4800">
              <a:solidFill>
                <a:schemeClr val="tx1"/>
              </a:solidFill>
              <a:latin typeface="+mj-ea"/>
              <a:ea typeface="+mj-ea"/>
            </a:endParaRPr>
          </a:p>
          <a:p>
            <a:pPr marL="571500" indent="-571500">
              <a:buFont typeface="Arial" panose="020B0604020202020204" pitchFamily="34" charset="0"/>
              <a:buChar char="•"/>
            </a:pPr>
            <a:r>
              <a:rPr sz="4800">
                <a:solidFill>
                  <a:schemeClr val="tx1"/>
                </a:solidFill>
                <a:latin typeface="+mj-ea"/>
                <a:ea typeface="+mj-ea"/>
              </a:rPr>
              <a:t>Create a single-page app using routed </a:t>
            </a:r>
            <a:r>
              <a:rPr sz="4800" b="1">
                <a:solidFill>
                  <a:schemeClr val="accent6">
                    <a:lumMod val="60000"/>
                    <a:lumOff val="40000"/>
                  </a:schemeClr>
                </a:solidFill>
                <a:latin typeface="Yuppy SC" panose="020F0603040207020204" charset="-122"/>
                <a:ea typeface="Yuppy SC" panose="020F0603040207020204" charset="-122"/>
              </a:rPr>
              <a:t>Vue Router</a:t>
            </a:r>
            <a:endParaRPr sz="4800">
              <a:solidFill>
                <a:schemeClr val="tx1"/>
              </a:solidFill>
              <a:latin typeface="+mj-ea"/>
              <a:ea typeface="+mj-ea"/>
            </a:endParaRPr>
          </a:p>
          <a:p>
            <a:pPr marL="571500" indent="-571500">
              <a:buFont typeface="Arial" panose="020B0604020202020204" pitchFamily="34" charset="0"/>
              <a:buChar char="•"/>
            </a:pPr>
            <a:r>
              <a:rPr sz="4800">
                <a:solidFill>
                  <a:schemeClr val="tx1"/>
                </a:solidFill>
                <a:latin typeface="+mj-ea"/>
                <a:ea typeface="+mj-ea"/>
              </a:rPr>
              <a:t>Use </a:t>
            </a:r>
            <a:r>
              <a:rPr sz="4800" b="1">
                <a:solidFill>
                  <a:schemeClr val="accent6">
                    <a:lumMod val="60000"/>
                    <a:lumOff val="40000"/>
                  </a:schemeClr>
                </a:solidFill>
                <a:latin typeface="Yuppy SC" panose="020F0603040207020204" charset="-122"/>
                <a:ea typeface="Yuppy SC" panose="020F0603040207020204" charset="-122"/>
              </a:rPr>
              <a:t>Axios</a:t>
            </a:r>
            <a:r>
              <a:rPr sz="4800">
                <a:solidFill>
                  <a:schemeClr val="tx1"/>
                </a:solidFill>
                <a:latin typeface="+mj-ea"/>
                <a:ea typeface="+mj-ea"/>
              </a:rPr>
              <a:t> as an HTTP request tool</a:t>
            </a:r>
            <a:endParaRPr sz="4800">
              <a:solidFill>
                <a:schemeClr val="tx1"/>
              </a:solidFill>
              <a:latin typeface="+mj-ea"/>
              <a:ea typeface="+mj-ea"/>
            </a:endParaRPr>
          </a:p>
          <a:p>
            <a:pPr marL="571500" indent="-571500">
              <a:buFont typeface="Arial" panose="020B0604020202020204" pitchFamily="34" charset="0"/>
              <a:buChar char="•"/>
            </a:pPr>
            <a:r>
              <a:rPr sz="4800">
                <a:solidFill>
                  <a:schemeClr val="tx1"/>
                </a:solidFill>
                <a:latin typeface="+mj-ea"/>
                <a:ea typeface="+mj-ea"/>
              </a:rPr>
              <a:t>Use the </a:t>
            </a:r>
            <a:r>
              <a:rPr sz="4800" b="1">
                <a:solidFill>
                  <a:schemeClr val="accent6">
                    <a:lumMod val="60000"/>
                    <a:lumOff val="40000"/>
                  </a:schemeClr>
                </a:solidFill>
                <a:latin typeface="Yuppy SC" panose="020F0603040207020204" charset="-122"/>
                <a:ea typeface="Yuppy SC" panose="020F0603040207020204" charset="-122"/>
              </a:rPr>
              <a:t>Element UI</a:t>
            </a:r>
            <a:r>
              <a:rPr sz="4800">
                <a:solidFill>
                  <a:schemeClr val="tx1"/>
                </a:solidFill>
                <a:latin typeface="+mj-ea"/>
                <a:ea typeface="+mj-ea"/>
              </a:rPr>
              <a:t> desktop component library</a:t>
            </a:r>
            <a:endParaRPr sz="4800">
              <a:solidFill>
                <a:schemeClr val="tx1"/>
              </a:solidFill>
              <a:latin typeface="+mj-ea"/>
              <a:ea typeface="+mj-ea"/>
            </a:endParaRPr>
          </a:p>
        </p:txBody>
      </p:sp>
      <p:sp>
        <p:nvSpPr>
          <p:cNvPr id="203" name="chenying0907 203"/>
          <p:cNvSpPr/>
          <p:nvPr/>
        </p:nvSpPr>
        <p:spPr>
          <a:xfrm rot="120000">
            <a:off x="3126633" y="2314689"/>
            <a:ext cx="4958589" cy="466564"/>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38" name="chenying0907 138"/>
          <p:cNvSpPr/>
          <p:nvPr/>
        </p:nvSpPr>
        <p:spPr>
          <a:xfrm>
            <a:off x="671195" y="1193165"/>
            <a:ext cx="2055495" cy="1136650"/>
          </a:xfrm>
          <a:custGeom>
            <a:avLst/>
            <a:gdLst/>
            <a:ahLst/>
            <a:cxnLst>
              <a:cxn ang="0">
                <a:pos x="wd2" y="hd2"/>
              </a:cxn>
              <a:cxn ang="5400000">
                <a:pos x="wd2" y="hd2"/>
              </a:cxn>
              <a:cxn ang="10800000">
                <a:pos x="wd2" y="hd2"/>
              </a:cxn>
              <a:cxn ang="16200000">
                <a:pos x="wd2" y="hd2"/>
              </a:cxn>
            </a:cxnLst>
            <a:rect l="0" t="0" r="r" b="b"/>
            <a:pathLst>
              <a:path w="21403" h="21319" extrusionOk="0">
                <a:moveTo>
                  <a:pt x="20263" y="3115"/>
                </a:moveTo>
                <a:cubicBezTo>
                  <a:pt x="20667" y="3115"/>
                  <a:pt x="20969" y="2389"/>
                  <a:pt x="21272" y="2934"/>
                </a:cubicBezTo>
                <a:cubicBezTo>
                  <a:pt x="21575" y="3478"/>
                  <a:pt x="21272" y="4204"/>
                  <a:pt x="21171" y="4749"/>
                </a:cubicBezTo>
                <a:cubicBezTo>
                  <a:pt x="20768" y="6927"/>
                  <a:pt x="20263" y="8742"/>
                  <a:pt x="19657" y="10739"/>
                </a:cubicBezTo>
                <a:cubicBezTo>
                  <a:pt x="18850" y="13461"/>
                  <a:pt x="18244" y="16366"/>
                  <a:pt x="17235" y="19088"/>
                </a:cubicBezTo>
                <a:cubicBezTo>
                  <a:pt x="16932" y="20177"/>
                  <a:pt x="16528" y="20903"/>
                  <a:pt x="15721" y="20903"/>
                </a:cubicBezTo>
                <a:cubicBezTo>
                  <a:pt x="14812" y="20722"/>
                  <a:pt x="14005" y="21266"/>
                  <a:pt x="13096" y="21266"/>
                </a:cubicBezTo>
                <a:cubicBezTo>
                  <a:pt x="12087" y="21085"/>
                  <a:pt x="10977" y="21448"/>
                  <a:pt x="9968" y="21266"/>
                </a:cubicBezTo>
                <a:cubicBezTo>
                  <a:pt x="9059" y="21085"/>
                  <a:pt x="8151" y="21448"/>
                  <a:pt x="7343" y="21266"/>
                </a:cubicBezTo>
                <a:cubicBezTo>
                  <a:pt x="6738" y="21085"/>
                  <a:pt x="6233" y="21085"/>
                  <a:pt x="5627" y="20903"/>
                </a:cubicBezTo>
                <a:cubicBezTo>
                  <a:pt x="5224" y="20903"/>
                  <a:pt x="5022" y="20540"/>
                  <a:pt x="4820" y="19814"/>
                </a:cubicBezTo>
                <a:cubicBezTo>
                  <a:pt x="4517" y="18362"/>
                  <a:pt x="4113" y="16729"/>
                  <a:pt x="3407" y="15640"/>
                </a:cubicBezTo>
                <a:cubicBezTo>
                  <a:pt x="3306" y="15458"/>
                  <a:pt x="3205" y="15095"/>
                  <a:pt x="3104" y="14914"/>
                </a:cubicBezTo>
                <a:cubicBezTo>
                  <a:pt x="2599" y="11828"/>
                  <a:pt x="1388" y="9468"/>
                  <a:pt x="782" y="6382"/>
                </a:cubicBezTo>
                <a:cubicBezTo>
                  <a:pt x="480" y="5293"/>
                  <a:pt x="177" y="4023"/>
                  <a:pt x="76" y="2752"/>
                </a:cubicBezTo>
                <a:cubicBezTo>
                  <a:pt x="-25" y="2389"/>
                  <a:pt x="-25" y="2208"/>
                  <a:pt x="76" y="1845"/>
                </a:cubicBezTo>
                <a:cubicBezTo>
                  <a:pt x="278" y="1663"/>
                  <a:pt x="379" y="1845"/>
                  <a:pt x="480" y="2026"/>
                </a:cubicBezTo>
                <a:cubicBezTo>
                  <a:pt x="581" y="2208"/>
                  <a:pt x="682" y="2389"/>
                  <a:pt x="782" y="2208"/>
                </a:cubicBezTo>
                <a:cubicBezTo>
                  <a:pt x="1287" y="1845"/>
                  <a:pt x="1893" y="2026"/>
                  <a:pt x="2397" y="1845"/>
                </a:cubicBezTo>
                <a:cubicBezTo>
                  <a:pt x="2196" y="1119"/>
                  <a:pt x="2397" y="574"/>
                  <a:pt x="2801" y="574"/>
                </a:cubicBezTo>
                <a:cubicBezTo>
                  <a:pt x="3003" y="574"/>
                  <a:pt x="3104" y="393"/>
                  <a:pt x="3306" y="393"/>
                </a:cubicBezTo>
                <a:cubicBezTo>
                  <a:pt x="5224" y="574"/>
                  <a:pt x="7141" y="-152"/>
                  <a:pt x="9160" y="30"/>
                </a:cubicBezTo>
                <a:cubicBezTo>
                  <a:pt x="10472" y="211"/>
                  <a:pt x="11885" y="393"/>
                  <a:pt x="13298" y="393"/>
                </a:cubicBezTo>
                <a:cubicBezTo>
                  <a:pt x="13702" y="393"/>
                  <a:pt x="14207" y="393"/>
                  <a:pt x="14611" y="211"/>
                </a:cubicBezTo>
                <a:cubicBezTo>
                  <a:pt x="14913" y="30"/>
                  <a:pt x="15317" y="30"/>
                  <a:pt x="15519" y="756"/>
                </a:cubicBezTo>
                <a:cubicBezTo>
                  <a:pt x="15620" y="1300"/>
                  <a:pt x="15923" y="1119"/>
                  <a:pt x="16125" y="1119"/>
                </a:cubicBezTo>
                <a:cubicBezTo>
                  <a:pt x="16528" y="937"/>
                  <a:pt x="16932" y="1119"/>
                  <a:pt x="17336" y="1119"/>
                </a:cubicBezTo>
                <a:cubicBezTo>
                  <a:pt x="17639" y="1119"/>
                  <a:pt x="17739" y="1119"/>
                  <a:pt x="17840" y="574"/>
                </a:cubicBezTo>
                <a:cubicBezTo>
                  <a:pt x="18042" y="211"/>
                  <a:pt x="18446" y="393"/>
                  <a:pt x="18547" y="937"/>
                </a:cubicBezTo>
                <a:cubicBezTo>
                  <a:pt x="18547" y="1300"/>
                  <a:pt x="18244" y="2208"/>
                  <a:pt x="18850" y="2208"/>
                </a:cubicBezTo>
                <a:cubicBezTo>
                  <a:pt x="19153" y="2208"/>
                  <a:pt x="19455" y="2389"/>
                  <a:pt x="19859" y="2208"/>
                </a:cubicBezTo>
                <a:cubicBezTo>
                  <a:pt x="20263" y="1845"/>
                  <a:pt x="20465" y="2208"/>
                  <a:pt x="20263" y="3297"/>
                </a:cubicBezTo>
                <a:cubicBezTo>
                  <a:pt x="19354" y="7109"/>
                  <a:pt x="18446" y="11102"/>
                  <a:pt x="17538" y="15095"/>
                </a:cubicBezTo>
                <a:cubicBezTo>
                  <a:pt x="17840" y="14914"/>
                  <a:pt x="17941" y="14551"/>
                  <a:pt x="18042" y="14187"/>
                </a:cubicBezTo>
                <a:cubicBezTo>
                  <a:pt x="18446" y="11102"/>
                  <a:pt x="19556" y="8742"/>
                  <a:pt x="20162" y="5838"/>
                </a:cubicBezTo>
                <a:cubicBezTo>
                  <a:pt x="20364" y="4930"/>
                  <a:pt x="20667" y="4204"/>
                  <a:pt x="20263" y="3115"/>
                </a:cubicBezTo>
                <a:close/>
                <a:moveTo>
                  <a:pt x="883" y="3297"/>
                </a:moveTo>
                <a:cubicBezTo>
                  <a:pt x="1085" y="4204"/>
                  <a:pt x="1287" y="5112"/>
                  <a:pt x="1489" y="5838"/>
                </a:cubicBezTo>
                <a:cubicBezTo>
                  <a:pt x="1792" y="8198"/>
                  <a:pt x="2801" y="10013"/>
                  <a:pt x="3306" y="12191"/>
                </a:cubicBezTo>
                <a:cubicBezTo>
                  <a:pt x="3508" y="12917"/>
                  <a:pt x="3609" y="13643"/>
                  <a:pt x="3811" y="14187"/>
                </a:cubicBezTo>
                <a:cubicBezTo>
                  <a:pt x="4416" y="15640"/>
                  <a:pt x="4820" y="17273"/>
                  <a:pt x="6132" y="16729"/>
                </a:cubicBezTo>
                <a:cubicBezTo>
                  <a:pt x="6839" y="16366"/>
                  <a:pt x="7444" y="16910"/>
                  <a:pt x="8151" y="16910"/>
                </a:cubicBezTo>
                <a:cubicBezTo>
                  <a:pt x="10270" y="16366"/>
                  <a:pt x="12390" y="16184"/>
                  <a:pt x="14510" y="16184"/>
                </a:cubicBezTo>
                <a:cubicBezTo>
                  <a:pt x="14611" y="16184"/>
                  <a:pt x="14711" y="16184"/>
                  <a:pt x="14913" y="16184"/>
                </a:cubicBezTo>
                <a:cubicBezTo>
                  <a:pt x="14913" y="16003"/>
                  <a:pt x="14913" y="16003"/>
                  <a:pt x="14913" y="16003"/>
                </a:cubicBezTo>
                <a:cubicBezTo>
                  <a:pt x="14106" y="12009"/>
                  <a:pt x="13500" y="8016"/>
                  <a:pt x="12693" y="4023"/>
                </a:cubicBezTo>
                <a:cubicBezTo>
                  <a:pt x="12390" y="2934"/>
                  <a:pt x="12087" y="2752"/>
                  <a:pt x="11482" y="2752"/>
                </a:cubicBezTo>
                <a:cubicBezTo>
                  <a:pt x="9463" y="2934"/>
                  <a:pt x="7343" y="3297"/>
                  <a:pt x="5325" y="3115"/>
                </a:cubicBezTo>
                <a:cubicBezTo>
                  <a:pt x="3911" y="3115"/>
                  <a:pt x="2397" y="3297"/>
                  <a:pt x="883" y="3297"/>
                </a:cubicBezTo>
                <a:close/>
                <a:moveTo>
                  <a:pt x="5123" y="18181"/>
                </a:moveTo>
                <a:cubicBezTo>
                  <a:pt x="5526" y="18544"/>
                  <a:pt x="5325" y="19633"/>
                  <a:pt x="5829" y="19633"/>
                </a:cubicBezTo>
                <a:cubicBezTo>
                  <a:pt x="7040" y="19633"/>
                  <a:pt x="8151" y="19996"/>
                  <a:pt x="9362" y="19996"/>
                </a:cubicBezTo>
                <a:cubicBezTo>
                  <a:pt x="10270" y="19814"/>
                  <a:pt x="11280" y="19814"/>
                  <a:pt x="12188" y="19814"/>
                </a:cubicBezTo>
                <a:cubicBezTo>
                  <a:pt x="13298" y="19996"/>
                  <a:pt x="14308" y="19451"/>
                  <a:pt x="15418" y="19451"/>
                </a:cubicBezTo>
                <a:cubicBezTo>
                  <a:pt x="15620" y="19451"/>
                  <a:pt x="15822" y="19088"/>
                  <a:pt x="15822" y="19088"/>
                </a:cubicBezTo>
                <a:cubicBezTo>
                  <a:pt x="15418" y="18725"/>
                  <a:pt x="15519" y="17818"/>
                  <a:pt x="15014" y="17636"/>
                </a:cubicBezTo>
                <a:cubicBezTo>
                  <a:pt x="13399" y="17273"/>
                  <a:pt x="11784" y="17818"/>
                  <a:pt x="10169" y="17818"/>
                </a:cubicBezTo>
                <a:cubicBezTo>
                  <a:pt x="9261" y="17999"/>
                  <a:pt x="8353" y="18181"/>
                  <a:pt x="7545" y="18181"/>
                </a:cubicBezTo>
                <a:cubicBezTo>
                  <a:pt x="6839" y="17999"/>
                  <a:pt x="6031" y="17999"/>
                  <a:pt x="5123" y="18181"/>
                </a:cubicBezTo>
                <a:close/>
                <a:moveTo>
                  <a:pt x="16225" y="14369"/>
                </a:moveTo>
                <a:cubicBezTo>
                  <a:pt x="16326" y="13824"/>
                  <a:pt x="16326" y="13280"/>
                  <a:pt x="16427" y="12735"/>
                </a:cubicBezTo>
                <a:cubicBezTo>
                  <a:pt x="16831" y="10739"/>
                  <a:pt x="16831" y="8561"/>
                  <a:pt x="17134" y="6564"/>
                </a:cubicBezTo>
                <a:cubicBezTo>
                  <a:pt x="17336" y="5475"/>
                  <a:pt x="17538" y="4386"/>
                  <a:pt x="17639" y="3115"/>
                </a:cubicBezTo>
                <a:cubicBezTo>
                  <a:pt x="17639" y="2389"/>
                  <a:pt x="17538" y="2208"/>
                  <a:pt x="17134" y="2208"/>
                </a:cubicBezTo>
                <a:cubicBezTo>
                  <a:pt x="16831" y="2389"/>
                  <a:pt x="16427" y="2389"/>
                  <a:pt x="16125" y="2389"/>
                </a:cubicBezTo>
                <a:cubicBezTo>
                  <a:pt x="15519" y="2208"/>
                  <a:pt x="15519" y="2934"/>
                  <a:pt x="15519" y="3841"/>
                </a:cubicBezTo>
                <a:cubicBezTo>
                  <a:pt x="15721" y="6201"/>
                  <a:pt x="16024" y="8379"/>
                  <a:pt x="15923" y="10920"/>
                </a:cubicBezTo>
                <a:cubicBezTo>
                  <a:pt x="15822" y="12009"/>
                  <a:pt x="16125" y="13280"/>
                  <a:pt x="16225" y="14369"/>
                </a:cubicBezTo>
                <a:close/>
                <a:moveTo>
                  <a:pt x="15317" y="13280"/>
                </a:moveTo>
                <a:cubicBezTo>
                  <a:pt x="14913" y="11102"/>
                  <a:pt x="15317" y="9105"/>
                  <a:pt x="15115" y="7109"/>
                </a:cubicBezTo>
                <a:cubicBezTo>
                  <a:pt x="14913" y="5838"/>
                  <a:pt x="14812" y="4567"/>
                  <a:pt x="14812" y="3297"/>
                </a:cubicBezTo>
                <a:cubicBezTo>
                  <a:pt x="14812" y="1482"/>
                  <a:pt x="14812" y="1482"/>
                  <a:pt x="13803" y="1663"/>
                </a:cubicBezTo>
                <a:cubicBezTo>
                  <a:pt x="13500" y="1663"/>
                  <a:pt x="13096" y="1663"/>
                  <a:pt x="12996" y="1845"/>
                </a:cubicBezTo>
                <a:cubicBezTo>
                  <a:pt x="12794" y="2208"/>
                  <a:pt x="13197" y="2752"/>
                  <a:pt x="13298" y="3115"/>
                </a:cubicBezTo>
                <a:cubicBezTo>
                  <a:pt x="14005" y="6382"/>
                  <a:pt x="14510" y="9831"/>
                  <a:pt x="15317" y="13280"/>
                </a:cubicBezTo>
                <a:close/>
                <a:moveTo>
                  <a:pt x="16932" y="14006"/>
                </a:moveTo>
                <a:cubicBezTo>
                  <a:pt x="17941" y="10557"/>
                  <a:pt x="18547" y="6927"/>
                  <a:pt x="19455" y="3297"/>
                </a:cubicBezTo>
                <a:cubicBezTo>
                  <a:pt x="19254" y="3297"/>
                  <a:pt x="19153" y="3297"/>
                  <a:pt x="18951" y="3297"/>
                </a:cubicBezTo>
                <a:cubicBezTo>
                  <a:pt x="18547" y="3297"/>
                  <a:pt x="18345" y="3297"/>
                  <a:pt x="18143" y="4204"/>
                </a:cubicBezTo>
                <a:cubicBezTo>
                  <a:pt x="18042" y="5293"/>
                  <a:pt x="17941" y="6382"/>
                  <a:pt x="17739" y="7472"/>
                </a:cubicBezTo>
                <a:cubicBezTo>
                  <a:pt x="17336" y="9650"/>
                  <a:pt x="17437" y="11828"/>
                  <a:pt x="16932" y="14006"/>
                </a:cubicBezTo>
                <a:close/>
                <a:moveTo>
                  <a:pt x="16125" y="17092"/>
                </a:moveTo>
                <a:cubicBezTo>
                  <a:pt x="16225" y="17636"/>
                  <a:pt x="16326" y="17999"/>
                  <a:pt x="16225" y="18362"/>
                </a:cubicBezTo>
                <a:cubicBezTo>
                  <a:pt x="16225" y="18544"/>
                  <a:pt x="16225" y="18725"/>
                  <a:pt x="16427" y="18725"/>
                </a:cubicBezTo>
                <a:cubicBezTo>
                  <a:pt x="16528" y="18725"/>
                  <a:pt x="16629" y="18907"/>
                  <a:pt x="16629" y="18544"/>
                </a:cubicBezTo>
                <a:cubicBezTo>
                  <a:pt x="16730" y="17818"/>
                  <a:pt x="17134" y="17273"/>
                  <a:pt x="17235" y="16366"/>
                </a:cubicBezTo>
                <a:cubicBezTo>
                  <a:pt x="16831" y="16729"/>
                  <a:pt x="16730" y="17818"/>
                  <a:pt x="16125" y="17092"/>
                </a:cubicBezTo>
                <a:close/>
                <a:moveTo>
                  <a:pt x="6334" y="1663"/>
                </a:moveTo>
                <a:cubicBezTo>
                  <a:pt x="7444" y="1663"/>
                  <a:pt x="8554" y="1663"/>
                  <a:pt x="9665" y="1663"/>
                </a:cubicBezTo>
                <a:cubicBezTo>
                  <a:pt x="8554" y="1482"/>
                  <a:pt x="7444" y="1300"/>
                  <a:pt x="6334" y="1663"/>
                </a:cubicBezTo>
                <a:close/>
              </a:path>
            </a:pathLst>
          </a:custGeom>
          <a:solidFill>
            <a:schemeClr val="tx1"/>
          </a:solid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nvGrpSpPr>
          <p:cNvPr id="3" name="Group 2"/>
          <p:cNvGrpSpPr/>
          <p:nvPr/>
        </p:nvGrpSpPr>
        <p:grpSpPr>
          <a:xfrm>
            <a:off x="2818765" y="3757930"/>
            <a:ext cx="18746470" cy="2813050"/>
            <a:chOff x="5614" y="5373"/>
            <a:chExt cx="29522" cy="4430"/>
          </a:xfrm>
        </p:grpSpPr>
        <p:pic>
          <p:nvPicPr>
            <p:cNvPr id="6" name="图片 5"/>
            <p:cNvPicPr>
              <a:picLocks noChangeAspect="1"/>
            </p:cNvPicPr>
            <p:nvPr/>
          </p:nvPicPr>
          <p:blipFill rotWithShape="1">
            <a:blip r:embed="rId1"/>
            <a:srcRect r="4" b="3065"/>
            <a:stretch>
              <a:fillRect/>
            </a:stretch>
          </p:blipFill>
          <p:spPr>
            <a:xfrm>
              <a:off x="11909" y="5373"/>
              <a:ext cx="4567" cy="4427"/>
            </a:xfrm>
            <a:prstGeom prst="rect">
              <a:avLst/>
            </a:prstGeom>
          </p:spPr>
        </p:pic>
        <p:pic>
          <p:nvPicPr>
            <p:cNvPr id="2" name="Picture 1"/>
            <p:cNvPicPr>
              <a:picLocks noChangeAspect="1"/>
            </p:cNvPicPr>
            <p:nvPr/>
          </p:nvPicPr>
          <p:blipFill>
            <a:blip r:embed="rId2"/>
            <a:srcRect l="5419" t="17937" r="5744" b="19546"/>
            <a:stretch>
              <a:fillRect/>
            </a:stretch>
          </p:blipFill>
          <p:spPr>
            <a:xfrm>
              <a:off x="5614" y="5373"/>
              <a:ext cx="6295" cy="4430"/>
            </a:xfrm>
            <a:prstGeom prst="rect">
              <a:avLst/>
            </a:prstGeom>
          </p:spPr>
        </p:pic>
        <p:pic>
          <p:nvPicPr>
            <p:cNvPr id="8" name="图片 7" descr="图片包含 背景, 标志, 监控, 黑暗&#10;&#10;描述已自动生成"/>
            <p:cNvPicPr>
              <a:picLocks noChangeAspect="1"/>
            </p:cNvPicPr>
            <p:nvPr/>
          </p:nvPicPr>
          <p:blipFill>
            <a:blip r:embed="rId3"/>
            <a:srcRect l="-9507"/>
            <a:stretch>
              <a:fillRect/>
            </a:stretch>
          </p:blipFill>
          <p:spPr>
            <a:xfrm>
              <a:off x="16476" y="5373"/>
              <a:ext cx="18660" cy="4430"/>
            </a:xfrm>
            <a:prstGeom prst="rect">
              <a:avLst/>
            </a:prstGeom>
            <a:solidFill>
              <a:schemeClr val="bg1"/>
            </a:solidFill>
          </p:spPr>
        </p:pic>
      </p:grpSp>
    </p:spTree>
  </p:cSld>
  <p:clrMapOvr>
    <a:masterClrMapping/>
  </p:clrMapOvr>
  <p:transition>
    <p:fad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p:cTn id="7" dur="750" fill="hold"/>
                                        <p:tgtEl>
                                          <p:spTgt spid="200"/>
                                        </p:tgtEl>
                                        <p:attrNameLst>
                                          <p:attrName>ppt_w</p:attrName>
                                        </p:attrNameLst>
                                      </p:cBhvr>
                                      <p:tavLst>
                                        <p:tav tm="0">
                                          <p:val>
                                            <p:strVal val="#ppt_w+.3"/>
                                          </p:val>
                                        </p:tav>
                                        <p:tav tm="100000">
                                          <p:val>
                                            <p:strVal val="#ppt_w"/>
                                          </p:val>
                                        </p:tav>
                                      </p:tavLst>
                                    </p:anim>
                                    <p:anim calcmode="lin" valueType="num">
                                      <p:cBhvr>
                                        <p:cTn id="8" dur="750" fill="hold"/>
                                        <p:tgtEl>
                                          <p:spTgt spid="200"/>
                                        </p:tgtEl>
                                        <p:attrNameLst>
                                          <p:attrName>ppt_h</p:attrName>
                                        </p:attrNameLst>
                                      </p:cBhvr>
                                      <p:tavLst>
                                        <p:tav tm="0">
                                          <p:val>
                                            <p:strVal val="#ppt_h"/>
                                          </p:val>
                                        </p:tav>
                                        <p:tav tm="100000">
                                          <p:val>
                                            <p:strVal val="#ppt_h"/>
                                          </p:val>
                                        </p:tav>
                                      </p:tavLst>
                                    </p:anim>
                                    <p:animEffect transition="in" filter="fade">
                                      <p:cBhvr>
                                        <p:cTn id="9" dur="750"/>
                                        <p:tgtEl>
                                          <p:spTgt spid="200"/>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wipe(up)">
                                      <p:cBhvr>
                                        <p:cTn id="12" dur="7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henying0907 199"/>
          <p:cNvSpPr/>
          <p:nvPr/>
        </p:nvSpPr>
        <p:spPr>
          <a:xfrm>
            <a:off x="3124338" y="1095084"/>
            <a:ext cx="5510530" cy="1332230"/>
          </a:xfrm>
          <a:prstGeom prst="rect">
            <a:avLst/>
          </a:prstGeom>
          <a:ln w="12700">
            <a:miter lim="400000"/>
          </a:ln>
        </p:spPr>
        <p:txBody>
          <a:bodyPr wrap="none" lIns="50800" tIns="50800" rIns="50800" bIns="50800" anchor="ctr">
            <a:spAutoFit/>
          </a:bodyPr>
          <a:lstStyle>
            <a:lvl1pPr algn="l">
              <a:defRPr sz="8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dirty="0">
                <a:solidFill>
                  <a:schemeClr val="tx1"/>
                </a:solidFill>
                <a:latin typeface="+mj-ea"/>
                <a:ea typeface="+mj-ea"/>
              </a:rPr>
              <a:t>Architecture</a:t>
            </a:r>
            <a:endParaRPr lang="en-US" dirty="0">
              <a:solidFill>
                <a:schemeClr val="tx1"/>
              </a:solidFill>
              <a:latin typeface="+mj-ea"/>
              <a:ea typeface="+mj-ea"/>
            </a:endParaRPr>
          </a:p>
        </p:txBody>
      </p:sp>
      <p:sp>
        <p:nvSpPr>
          <p:cNvPr id="200" name="chenying0907 200"/>
          <p:cNvSpPr/>
          <p:nvPr/>
        </p:nvSpPr>
        <p:spPr>
          <a:xfrm>
            <a:off x="7765733" y="7145530"/>
            <a:ext cx="8851265" cy="1209040"/>
          </a:xfrm>
          <a:prstGeom prst="rect">
            <a:avLst/>
          </a:prstGeom>
          <a:ln w="12700">
            <a:miter lim="400000"/>
          </a:ln>
        </p:spPr>
        <p:txBody>
          <a:bodyPr wrap="none" lIns="50800" tIns="50800" rIns="50800" bIns="50800" anchor="ctr">
            <a:spAutoFit/>
          </a:bodyPr>
          <a:lstStyle>
            <a:lvl1pPr>
              <a:defRPr sz="6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algn="ctr"/>
            <a:r>
              <a:rPr lang="en-US" sz="7200" b="1" dirty="0" err="1">
                <a:solidFill>
                  <a:schemeClr val="tx1"/>
                </a:solidFill>
                <a:latin typeface="Yuppy SC" panose="020F0603040207020204" charset="-122"/>
                <a:ea typeface="Yuppy SC" panose="020F0603040207020204" charset="-122"/>
              </a:rPr>
              <a:t>Back-end architecture</a:t>
            </a:r>
            <a:endParaRPr lang="en-US" sz="7200" b="1" dirty="0" err="1">
              <a:solidFill>
                <a:schemeClr val="tx1"/>
              </a:solidFill>
              <a:latin typeface="Yuppy SC" panose="020F0603040207020204" charset="-122"/>
              <a:ea typeface="Yuppy SC" panose="020F0603040207020204" charset="-122"/>
            </a:endParaRPr>
          </a:p>
        </p:txBody>
      </p:sp>
      <p:sp>
        <p:nvSpPr>
          <p:cNvPr id="202" name="chenying0907 202"/>
          <p:cNvSpPr/>
          <p:nvPr/>
        </p:nvSpPr>
        <p:spPr>
          <a:xfrm>
            <a:off x="4041775" y="8865870"/>
            <a:ext cx="16301085" cy="2317115"/>
          </a:xfrm>
          <a:prstGeom prst="rect">
            <a:avLst/>
          </a:prstGeom>
          <a:ln w="12700">
            <a:miter lim="400000"/>
          </a:ln>
        </p:spPr>
        <p:txBody>
          <a:bodyPr wrap="square" lIns="50800" tIns="50800" rIns="50800" bIns="50800">
            <a:spAutoFit/>
          </a:bodyPr>
          <a:lstStyle>
            <a:lvl1pPr algn="l">
              <a:defRPr sz="4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marL="571500" indent="-571500">
              <a:buFont typeface="Arial" panose="020B0604020202020204" pitchFamily="34" charset="0"/>
              <a:buChar char="•"/>
            </a:pPr>
            <a:r>
              <a:rPr sz="4800">
                <a:solidFill>
                  <a:schemeClr val="tx1"/>
                </a:solidFill>
              </a:rPr>
              <a:t>Use </a:t>
            </a:r>
            <a:r>
              <a:rPr sz="4800" b="1">
                <a:solidFill>
                  <a:schemeClr val="accent6">
                    <a:lumMod val="60000"/>
                    <a:lumOff val="40000"/>
                  </a:schemeClr>
                </a:solidFill>
                <a:latin typeface="Yuppy SC" panose="020F0603040207020204" charset="-122"/>
                <a:ea typeface="Yuppy SC" panose="020F0603040207020204" charset="-122"/>
              </a:rPr>
              <a:t>Spring boot</a:t>
            </a:r>
            <a:r>
              <a:rPr sz="4800">
                <a:solidFill>
                  <a:schemeClr val="tx1"/>
                </a:solidFill>
              </a:rPr>
              <a:t> as a background development framework</a:t>
            </a:r>
            <a:endParaRPr sz="4800">
              <a:solidFill>
                <a:schemeClr val="tx1"/>
              </a:solidFill>
            </a:endParaRPr>
          </a:p>
          <a:p>
            <a:pPr marL="571500" indent="-571500">
              <a:buFont typeface="Arial" panose="020B0604020202020204" pitchFamily="34" charset="0"/>
              <a:buChar char="•"/>
            </a:pPr>
            <a:r>
              <a:rPr sz="4800">
                <a:solidFill>
                  <a:schemeClr val="tx1"/>
                </a:solidFill>
              </a:rPr>
              <a:t>Use </a:t>
            </a:r>
            <a:r>
              <a:rPr sz="4800" b="1">
                <a:solidFill>
                  <a:schemeClr val="accent6">
                    <a:lumMod val="60000"/>
                    <a:lumOff val="40000"/>
                  </a:schemeClr>
                </a:solidFill>
                <a:latin typeface="Yuppy SC" panose="020F0603040207020204" charset="-122"/>
                <a:ea typeface="Yuppy SC" panose="020F0603040207020204" charset="-122"/>
              </a:rPr>
              <a:t>Mysql</a:t>
            </a:r>
            <a:r>
              <a:rPr sz="4800">
                <a:solidFill>
                  <a:schemeClr val="tx1"/>
                </a:solidFill>
              </a:rPr>
              <a:t> as a database management system</a:t>
            </a:r>
            <a:endParaRPr sz="4800">
              <a:solidFill>
                <a:schemeClr val="tx1"/>
              </a:solidFill>
            </a:endParaRPr>
          </a:p>
          <a:p>
            <a:pPr marL="571500" indent="-571500">
              <a:buFont typeface="Arial" panose="020B0604020202020204" pitchFamily="34" charset="0"/>
              <a:buChar char="•"/>
            </a:pPr>
            <a:r>
              <a:rPr sz="4800">
                <a:solidFill>
                  <a:schemeClr val="tx1"/>
                </a:solidFill>
              </a:rPr>
              <a:t>Use </a:t>
            </a:r>
            <a:r>
              <a:rPr sz="4800" b="1">
                <a:solidFill>
                  <a:schemeClr val="accent6">
                    <a:lumMod val="60000"/>
                    <a:lumOff val="40000"/>
                  </a:schemeClr>
                </a:solidFill>
                <a:latin typeface="Yuppy SC" panose="020F0603040207020204" charset="-122"/>
                <a:ea typeface="Yuppy SC" panose="020F0603040207020204" charset="-122"/>
              </a:rPr>
              <a:t>Mybatis</a:t>
            </a:r>
            <a:r>
              <a:rPr sz="4800">
                <a:solidFill>
                  <a:schemeClr val="tx1"/>
                </a:solidFill>
              </a:rPr>
              <a:t> for data persistence</a:t>
            </a:r>
            <a:endParaRPr sz="4800">
              <a:solidFill>
                <a:schemeClr val="tx1"/>
              </a:solidFill>
            </a:endParaRPr>
          </a:p>
        </p:txBody>
      </p:sp>
      <p:sp>
        <p:nvSpPr>
          <p:cNvPr id="203" name="chenying0907 203"/>
          <p:cNvSpPr/>
          <p:nvPr/>
        </p:nvSpPr>
        <p:spPr>
          <a:xfrm rot="120000">
            <a:off x="3126633" y="2314689"/>
            <a:ext cx="4958589" cy="466564"/>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38" name="chenying0907 138"/>
          <p:cNvSpPr/>
          <p:nvPr/>
        </p:nvSpPr>
        <p:spPr>
          <a:xfrm>
            <a:off x="671195" y="1193165"/>
            <a:ext cx="2055495" cy="1136650"/>
          </a:xfrm>
          <a:custGeom>
            <a:avLst/>
            <a:gdLst/>
            <a:ahLst/>
            <a:cxnLst>
              <a:cxn ang="0">
                <a:pos x="wd2" y="hd2"/>
              </a:cxn>
              <a:cxn ang="5400000">
                <a:pos x="wd2" y="hd2"/>
              </a:cxn>
              <a:cxn ang="10800000">
                <a:pos x="wd2" y="hd2"/>
              </a:cxn>
              <a:cxn ang="16200000">
                <a:pos x="wd2" y="hd2"/>
              </a:cxn>
            </a:cxnLst>
            <a:rect l="0" t="0" r="r" b="b"/>
            <a:pathLst>
              <a:path w="21403" h="21319" extrusionOk="0">
                <a:moveTo>
                  <a:pt x="20263" y="3115"/>
                </a:moveTo>
                <a:cubicBezTo>
                  <a:pt x="20667" y="3115"/>
                  <a:pt x="20969" y="2389"/>
                  <a:pt x="21272" y="2934"/>
                </a:cubicBezTo>
                <a:cubicBezTo>
                  <a:pt x="21575" y="3478"/>
                  <a:pt x="21272" y="4204"/>
                  <a:pt x="21171" y="4749"/>
                </a:cubicBezTo>
                <a:cubicBezTo>
                  <a:pt x="20768" y="6927"/>
                  <a:pt x="20263" y="8742"/>
                  <a:pt x="19657" y="10739"/>
                </a:cubicBezTo>
                <a:cubicBezTo>
                  <a:pt x="18850" y="13461"/>
                  <a:pt x="18244" y="16366"/>
                  <a:pt x="17235" y="19088"/>
                </a:cubicBezTo>
                <a:cubicBezTo>
                  <a:pt x="16932" y="20177"/>
                  <a:pt x="16528" y="20903"/>
                  <a:pt x="15721" y="20903"/>
                </a:cubicBezTo>
                <a:cubicBezTo>
                  <a:pt x="14812" y="20722"/>
                  <a:pt x="14005" y="21266"/>
                  <a:pt x="13096" y="21266"/>
                </a:cubicBezTo>
                <a:cubicBezTo>
                  <a:pt x="12087" y="21085"/>
                  <a:pt x="10977" y="21448"/>
                  <a:pt x="9968" y="21266"/>
                </a:cubicBezTo>
                <a:cubicBezTo>
                  <a:pt x="9059" y="21085"/>
                  <a:pt x="8151" y="21448"/>
                  <a:pt x="7343" y="21266"/>
                </a:cubicBezTo>
                <a:cubicBezTo>
                  <a:pt x="6738" y="21085"/>
                  <a:pt x="6233" y="21085"/>
                  <a:pt x="5627" y="20903"/>
                </a:cubicBezTo>
                <a:cubicBezTo>
                  <a:pt x="5224" y="20903"/>
                  <a:pt x="5022" y="20540"/>
                  <a:pt x="4820" y="19814"/>
                </a:cubicBezTo>
                <a:cubicBezTo>
                  <a:pt x="4517" y="18362"/>
                  <a:pt x="4113" y="16729"/>
                  <a:pt x="3407" y="15640"/>
                </a:cubicBezTo>
                <a:cubicBezTo>
                  <a:pt x="3306" y="15458"/>
                  <a:pt x="3205" y="15095"/>
                  <a:pt x="3104" y="14914"/>
                </a:cubicBezTo>
                <a:cubicBezTo>
                  <a:pt x="2599" y="11828"/>
                  <a:pt x="1388" y="9468"/>
                  <a:pt x="782" y="6382"/>
                </a:cubicBezTo>
                <a:cubicBezTo>
                  <a:pt x="480" y="5293"/>
                  <a:pt x="177" y="4023"/>
                  <a:pt x="76" y="2752"/>
                </a:cubicBezTo>
                <a:cubicBezTo>
                  <a:pt x="-25" y="2389"/>
                  <a:pt x="-25" y="2208"/>
                  <a:pt x="76" y="1845"/>
                </a:cubicBezTo>
                <a:cubicBezTo>
                  <a:pt x="278" y="1663"/>
                  <a:pt x="379" y="1845"/>
                  <a:pt x="480" y="2026"/>
                </a:cubicBezTo>
                <a:cubicBezTo>
                  <a:pt x="581" y="2208"/>
                  <a:pt x="682" y="2389"/>
                  <a:pt x="782" y="2208"/>
                </a:cubicBezTo>
                <a:cubicBezTo>
                  <a:pt x="1287" y="1845"/>
                  <a:pt x="1893" y="2026"/>
                  <a:pt x="2397" y="1845"/>
                </a:cubicBezTo>
                <a:cubicBezTo>
                  <a:pt x="2196" y="1119"/>
                  <a:pt x="2397" y="574"/>
                  <a:pt x="2801" y="574"/>
                </a:cubicBezTo>
                <a:cubicBezTo>
                  <a:pt x="3003" y="574"/>
                  <a:pt x="3104" y="393"/>
                  <a:pt x="3306" y="393"/>
                </a:cubicBezTo>
                <a:cubicBezTo>
                  <a:pt x="5224" y="574"/>
                  <a:pt x="7141" y="-152"/>
                  <a:pt x="9160" y="30"/>
                </a:cubicBezTo>
                <a:cubicBezTo>
                  <a:pt x="10472" y="211"/>
                  <a:pt x="11885" y="393"/>
                  <a:pt x="13298" y="393"/>
                </a:cubicBezTo>
                <a:cubicBezTo>
                  <a:pt x="13702" y="393"/>
                  <a:pt x="14207" y="393"/>
                  <a:pt x="14611" y="211"/>
                </a:cubicBezTo>
                <a:cubicBezTo>
                  <a:pt x="14913" y="30"/>
                  <a:pt x="15317" y="30"/>
                  <a:pt x="15519" y="756"/>
                </a:cubicBezTo>
                <a:cubicBezTo>
                  <a:pt x="15620" y="1300"/>
                  <a:pt x="15923" y="1119"/>
                  <a:pt x="16125" y="1119"/>
                </a:cubicBezTo>
                <a:cubicBezTo>
                  <a:pt x="16528" y="937"/>
                  <a:pt x="16932" y="1119"/>
                  <a:pt x="17336" y="1119"/>
                </a:cubicBezTo>
                <a:cubicBezTo>
                  <a:pt x="17639" y="1119"/>
                  <a:pt x="17739" y="1119"/>
                  <a:pt x="17840" y="574"/>
                </a:cubicBezTo>
                <a:cubicBezTo>
                  <a:pt x="18042" y="211"/>
                  <a:pt x="18446" y="393"/>
                  <a:pt x="18547" y="937"/>
                </a:cubicBezTo>
                <a:cubicBezTo>
                  <a:pt x="18547" y="1300"/>
                  <a:pt x="18244" y="2208"/>
                  <a:pt x="18850" y="2208"/>
                </a:cubicBezTo>
                <a:cubicBezTo>
                  <a:pt x="19153" y="2208"/>
                  <a:pt x="19455" y="2389"/>
                  <a:pt x="19859" y="2208"/>
                </a:cubicBezTo>
                <a:cubicBezTo>
                  <a:pt x="20263" y="1845"/>
                  <a:pt x="20465" y="2208"/>
                  <a:pt x="20263" y="3297"/>
                </a:cubicBezTo>
                <a:cubicBezTo>
                  <a:pt x="19354" y="7109"/>
                  <a:pt x="18446" y="11102"/>
                  <a:pt x="17538" y="15095"/>
                </a:cubicBezTo>
                <a:cubicBezTo>
                  <a:pt x="17840" y="14914"/>
                  <a:pt x="17941" y="14551"/>
                  <a:pt x="18042" y="14187"/>
                </a:cubicBezTo>
                <a:cubicBezTo>
                  <a:pt x="18446" y="11102"/>
                  <a:pt x="19556" y="8742"/>
                  <a:pt x="20162" y="5838"/>
                </a:cubicBezTo>
                <a:cubicBezTo>
                  <a:pt x="20364" y="4930"/>
                  <a:pt x="20667" y="4204"/>
                  <a:pt x="20263" y="3115"/>
                </a:cubicBezTo>
                <a:close/>
                <a:moveTo>
                  <a:pt x="883" y="3297"/>
                </a:moveTo>
                <a:cubicBezTo>
                  <a:pt x="1085" y="4204"/>
                  <a:pt x="1287" y="5112"/>
                  <a:pt x="1489" y="5838"/>
                </a:cubicBezTo>
                <a:cubicBezTo>
                  <a:pt x="1792" y="8198"/>
                  <a:pt x="2801" y="10013"/>
                  <a:pt x="3306" y="12191"/>
                </a:cubicBezTo>
                <a:cubicBezTo>
                  <a:pt x="3508" y="12917"/>
                  <a:pt x="3609" y="13643"/>
                  <a:pt x="3811" y="14187"/>
                </a:cubicBezTo>
                <a:cubicBezTo>
                  <a:pt x="4416" y="15640"/>
                  <a:pt x="4820" y="17273"/>
                  <a:pt x="6132" y="16729"/>
                </a:cubicBezTo>
                <a:cubicBezTo>
                  <a:pt x="6839" y="16366"/>
                  <a:pt x="7444" y="16910"/>
                  <a:pt x="8151" y="16910"/>
                </a:cubicBezTo>
                <a:cubicBezTo>
                  <a:pt x="10270" y="16366"/>
                  <a:pt x="12390" y="16184"/>
                  <a:pt x="14510" y="16184"/>
                </a:cubicBezTo>
                <a:cubicBezTo>
                  <a:pt x="14611" y="16184"/>
                  <a:pt x="14711" y="16184"/>
                  <a:pt x="14913" y="16184"/>
                </a:cubicBezTo>
                <a:cubicBezTo>
                  <a:pt x="14913" y="16003"/>
                  <a:pt x="14913" y="16003"/>
                  <a:pt x="14913" y="16003"/>
                </a:cubicBezTo>
                <a:cubicBezTo>
                  <a:pt x="14106" y="12009"/>
                  <a:pt x="13500" y="8016"/>
                  <a:pt x="12693" y="4023"/>
                </a:cubicBezTo>
                <a:cubicBezTo>
                  <a:pt x="12390" y="2934"/>
                  <a:pt x="12087" y="2752"/>
                  <a:pt x="11482" y="2752"/>
                </a:cubicBezTo>
                <a:cubicBezTo>
                  <a:pt x="9463" y="2934"/>
                  <a:pt x="7343" y="3297"/>
                  <a:pt x="5325" y="3115"/>
                </a:cubicBezTo>
                <a:cubicBezTo>
                  <a:pt x="3911" y="3115"/>
                  <a:pt x="2397" y="3297"/>
                  <a:pt x="883" y="3297"/>
                </a:cubicBezTo>
                <a:close/>
                <a:moveTo>
                  <a:pt x="5123" y="18181"/>
                </a:moveTo>
                <a:cubicBezTo>
                  <a:pt x="5526" y="18544"/>
                  <a:pt x="5325" y="19633"/>
                  <a:pt x="5829" y="19633"/>
                </a:cubicBezTo>
                <a:cubicBezTo>
                  <a:pt x="7040" y="19633"/>
                  <a:pt x="8151" y="19996"/>
                  <a:pt x="9362" y="19996"/>
                </a:cubicBezTo>
                <a:cubicBezTo>
                  <a:pt x="10270" y="19814"/>
                  <a:pt x="11280" y="19814"/>
                  <a:pt x="12188" y="19814"/>
                </a:cubicBezTo>
                <a:cubicBezTo>
                  <a:pt x="13298" y="19996"/>
                  <a:pt x="14308" y="19451"/>
                  <a:pt x="15418" y="19451"/>
                </a:cubicBezTo>
                <a:cubicBezTo>
                  <a:pt x="15620" y="19451"/>
                  <a:pt x="15822" y="19088"/>
                  <a:pt x="15822" y="19088"/>
                </a:cubicBezTo>
                <a:cubicBezTo>
                  <a:pt x="15418" y="18725"/>
                  <a:pt x="15519" y="17818"/>
                  <a:pt x="15014" y="17636"/>
                </a:cubicBezTo>
                <a:cubicBezTo>
                  <a:pt x="13399" y="17273"/>
                  <a:pt x="11784" y="17818"/>
                  <a:pt x="10169" y="17818"/>
                </a:cubicBezTo>
                <a:cubicBezTo>
                  <a:pt x="9261" y="17999"/>
                  <a:pt x="8353" y="18181"/>
                  <a:pt x="7545" y="18181"/>
                </a:cubicBezTo>
                <a:cubicBezTo>
                  <a:pt x="6839" y="17999"/>
                  <a:pt x="6031" y="17999"/>
                  <a:pt x="5123" y="18181"/>
                </a:cubicBezTo>
                <a:close/>
                <a:moveTo>
                  <a:pt x="16225" y="14369"/>
                </a:moveTo>
                <a:cubicBezTo>
                  <a:pt x="16326" y="13824"/>
                  <a:pt x="16326" y="13280"/>
                  <a:pt x="16427" y="12735"/>
                </a:cubicBezTo>
                <a:cubicBezTo>
                  <a:pt x="16831" y="10739"/>
                  <a:pt x="16831" y="8561"/>
                  <a:pt x="17134" y="6564"/>
                </a:cubicBezTo>
                <a:cubicBezTo>
                  <a:pt x="17336" y="5475"/>
                  <a:pt x="17538" y="4386"/>
                  <a:pt x="17639" y="3115"/>
                </a:cubicBezTo>
                <a:cubicBezTo>
                  <a:pt x="17639" y="2389"/>
                  <a:pt x="17538" y="2208"/>
                  <a:pt x="17134" y="2208"/>
                </a:cubicBezTo>
                <a:cubicBezTo>
                  <a:pt x="16831" y="2389"/>
                  <a:pt x="16427" y="2389"/>
                  <a:pt x="16125" y="2389"/>
                </a:cubicBezTo>
                <a:cubicBezTo>
                  <a:pt x="15519" y="2208"/>
                  <a:pt x="15519" y="2934"/>
                  <a:pt x="15519" y="3841"/>
                </a:cubicBezTo>
                <a:cubicBezTo>
                  <a:pt x="15721" y="6201"/>
                  <a:pt x="16024" y="8379"/>
                  <a:pt x="15923" y="10920"/>
                </a:cubicBezTo>
                <a:cubicBezTo>
                  <a:pt x="15822" y="12009"/>
                  <a:pt x="16125" y="13280"/>
                  <a:pt x="16225" y="14369"/>
                </a:cubicBezTo>
                <a:close/>
                <a:moveTo>
                  <a:pt x="15317" y="13280"/>
                </a:moveTo>
                <a:cubicBezTo>
                  <a:pt x="14913" y="11102"/>
                  <a:pt x="15317" y="9105"/>
                  <a:pt x="15115" y="7109"/>
                </a:cubicBezTo>
                <a:cubicBezTo>
                  <a:pt x="14913" y="5838"/>
                  <a:pt x="14812" y="4567"/>
                  <a:pt x="14812" y="3297"/>
                </a:cubicBezTo>
                <a:cubicBezTo>
                  <a:pt x="14812" y="1482"/>
                  <a:pt x="14812" y="1482"/>
                  <a:pt x="13803" y="1663"/>
                </a:cubicBezTo>
                <a:cubicBezTo>
                  <a:pt x="13500" y="1663"/>
                  <a:pt x="13096" y="1663"/>
                  <a:pt x="12996" y="1845"/>
                </a:cubicBezTo>
                <a:cubicBezTo>
                  <a:pt x="12794" y="2208"/>
                  <a:pt x="13197" y="2752"/>
                  <a:pt x="13298" y="3115"/>
                </a:cubicBezTo>
                <a:cubicBezTo>
                  <a:pt x="14005" y="6382"/>
                  <a:pt x="14510" y="9831"/>
                  <a:pt x="15317" y="13280"/>
                </a:cubicBezTo>
                <a:close/>
                <a:moveTo>
                  <a:pt x="16932" y="14006"/>
                </a:moveTo>
                <a:cubicBezTo>
                  <a:pt x="17941" y="10557"/>
                  <a:pt x="18547" y="6927"/>
                  <a:pt x="19455" y="3297"/>
                </a:cubicBezTo>
                <a:cubicBezTo>
                  <a:pt x="19254" y="3297"/>
                  <a:pt x="19153" y="3297"/>
                  <a:pt x="18951" y="3297"/>
                </a:cubicBezTo>
                <a:cubicBezTo>
                  <a:pt x="18547" y="3297"/>
                  <a:pt x="18345" y="3297"/>
                  <a:pt x="18143" y="4204"/>
                </a:cubicBezTo>
                <a:cubicBezTo>
                  <a:pt x="18042" y="5293"/>
                  <a:pt x="17941" y="6382"/>
                  <a:pt x="17739" y="7472"/>
                </a:cubicBezTo>
                <a:cubicBezTo>
                  <a:pt x="17336" y="9650"/>
                  <a:pt x="17437" y="11828"/>
                  <a:pt x="16932" y="14006"/>
                </a:cubicBezTo>
                <a:close/>
                <a:moveTo>
                  <a:pt x="16125" y="17092"/>
                </a:moveTo>
                <a:cubicBezTo>
                  <a:pt x="16225" y="17636"/>
                  <a:pt x="16326" y="17999"/>
                  <a:pt x="16225" y="18362"/>
                </a:cubicBezTo>
                <a:cubicBezTo>
                  <a:pt x="16225" y="18544"/>
                  <a:pt x="16225" y="18725"/>
                  <a:pt x="16427" y="18725"/>
                </a:cubicBezTo>
                <a:cubicBezTo>
                  <a:pt x="16528" y="18725"/>
                  <a:pt x="16629" y="18907"/>
                  <a:pt x="16629" y="18544"/>
                </a:cubicBezTo>
                <a:cubicBezTo>
                  <a:pt x="16730" y="17818"/>
                  <a:pt x="17134" y="17273"/>
                  <a:pt x="17235" y="16366"/>
                </a:cubicBezTo>
                <a:cubicBezTo>
                  <a:pt x="16831" y="16729"/>
                  <a:pt x="16730" y="17818"/>
                  <a:pt x="16125" y="17092"/>
                </a:cubicBezTo>
                <a:close/>
                <a:moveTo>
                  <a:pt x="6334" y="1663"/>
                </a:moveTo>
                <a:cubicBezTo>
                  <a:pt x="7444" y="1663"/>
                  <a:pt x="8554" y="1663"/>
                  <a:pt x="9665" y="1663"/>
                </a:cubicBezTo>
                <a:cubicBezTo>
                  <a:pt x="8554" y="1482"/>
                  <a:pt x="7444" y="1300"/>
                  <a:pt x="6334" y="1663"/>
                </a:cubicBezTo>
                <a:close/>
              </a:path>
            </a:pathLst>
          </a:custGeom>
          <a:solidFill>
            <a:schemeClr val="tx1"/>
          </a:solid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nvGrpSpPr>
          <p:cNvPr id="10" name="Group 9"/>
          <p:cNvGrpSpPr>
            <a:grpSpLocks noChangeAspect="1"/>
          </p:cNvGrpSpPr>
          <p:nvPr/>
        </p:nvGrpSpPr>
        <p:grpSpPr>
          <a:xfrm>
            <a:off x="1158240" y="3840480"/>
            <a:ext cx="22258655" cy="2211705"/>
            <a:chOff x="1488" y="5778"/>
            <a:chExt cx="42898" cy="4262"/>
          </a:xfrm>
        </p:grpSpPr>
        <p:pic>
          <p:nvPicPr>
            <p:cNvPr id="5" name="Picture 4"/>
            <p:cNvPicPr>
              <a:picLocks noChangeAspect="1"/>
            </p:cNvPicPr>
            <p:nvPr/>
          </p:nvPicPr>
          <p:blipFill>
            <a:blip r:embed="rId1"/>
            <a:stretch>
              <a:fillRect/>
            </a:stretch>
          </p:blipFill>
          <p:spPr>
            <a:xfrm>
              <a:off x="1488" y="5778"/>
              <a:ext cx="16588" cy="4262"/>
            </a:xfrm>
            <a:prstGeom prst="rect">
              <a:avLst/>
            </a:prstGeom>
            <a:solidFill>
              <a:schemeClr val="bg1"/>
            </a:solidFill>
          </p:spPr>
        </p:pic>
        <p:pic>
          <p:nvPicPr>
            <p:cNvPr id="7" name="Picture 6"/>
            <p:cNvPicPr>
              <a:picLocks noChangeAspect="1"/>
            </p:cNvPicPr>
            <p:nvPr/>
          </p:nvPicPr>
          <p:blipFill>
            <a:blip r:embed="rId2"/>
            <a:stretch>
              <a:fillRect/>
            </a:stretch>
          </p:blipFill>
          <p:spPr>
            <a:xfrm>
              <a:off x="18076" y="5778"/>
              <a:ext cx="9354" cy="4261"/>
            </a:xfrm>
            <a:prstGeom prst="rect">
              <a:avLst/>
            </a:prstGeom>
          </p:spPr>
        </p:pic>
        <p:pic>
          <p:nvPicPr>
            <p:cNvPr id="9" name="Picture 8"/>
            <p:cNvPicPr>
              <a:picLocks noChangeAspect="1"/>
            </p:cNvPicPr>
            <p:nvPr/>
          </p:nvPicPr>
          <p:blipFill>
            <a:blip r:embed="rId3"/>
            <a:stretch>
              <a:fillRect/>
            </a:stretch>
          </p:blipFill>
          <p:spPr>
            <a:xfrm>
              <a:off x="27430" y="5778"/>
              <a:ext cx="16957" cy="4263"/>
            </a:xfrm>
            <a:prstGeom prst="rect">
              <a:avLst/>
            </a:prstGeom>
            <a:solidFill>
              <a:schemeClr val="bg1"/>
            </a:solidFill>
          </p:spPr>
        </p:pic>
      </p:grpSp>
    </p:spTree>
  </p:cSld>
  <p:clrMapOvr>
    <a:masterClrMapping/>
  </p:clrMapOvr>
  <p:transition>
    <p:fad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p:cTn id="7" dur="750" fill="hold"/>
                                        <p:tgtEl>
                                          <p:spTgt spid="200"/>
                                        </p:tgtEl>
                                        <p:attrNameLst>
                                          <p:attrName>ppt_w</p:attrName>
                                        </p:attrNameLst>
                                      </p:cBhvr>
                                      <p:tavLst>
                                        <p:tav tm="0">
                                          <p:val>
                                            <p:strVal val="#ppt_w+.3"/>
                                          </p:val>
                                        </p:tav>
                                        <p:tav tm="100000">
                                          <p:val>
                                            <p:strVal val="#ppt_w"/>
                                          </p:val>
                                        </p:tav>
                                      </p:tavLst>
                                    </p:anim>
                                    <p:anim calcmode="lin" valueType="num">
                                      <p:cBhvr>
                                        <p:cTn id="8" dur="750" fill="hold"/>
                                        <p:tgtEl>
                                          <p:spTgt spid="200"/>
                                        </p:tgtEl>
                                        <p:attrNameLst>
                                          <p:attrName>ppt_h</p:attrName>
                                        </p:attrNameLst>
                                      </p:cBhvr>
                                      <p:tavLst>
                                        <p:tav tm="0">
                                          <p:val>
                                            <p:strVal val="#ppt_h"/>
                                          </p:val>
                                        </p:tav>
                                        <p:tav tm="100000">
                                          <p:val>
                                            <p:strVal val="#ppt_h"/>
                                          </p:val>
                                        </p:tav>
                                      </p:tavLst>
                                    </p:anim>
                                    <p:animEffect transition="in" filter="fade">
                                      <p:cBhvr>
                                        <p:cTn id="9" dur="750"/>
                                        <p:tgtEl>
                                          <p:spTgt spid="200"/>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wipe(up)">
                                      <p:cBhvr>
                                        <p:cTn id="12" dur="7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henying0907 199"/>
          <p:cNvSpPr/>
          <p:nvPr/>
        </p:nvSpPr>
        <p:spPr>
          <a:xfrm>
            <a:off x="3124338" y="1095084"/>
            <a:ext cx="9941560" cy="1332230"/>
          </a:xfrm>
          <a:prstGeom prst="rect">
            <a:avLst/>
          </a:prstGeom>
          <a:ln w="12700">
            <a:miter lim="400000"/>
          </a:ln>
        </p:spPr>
        <p:txBody>
          <a:bodyPr wrap="none" lIns="50800" tIns="50800" rIns="50800" bIns="50800" anchor="ctr">
            <a:spAutoFit/>
          </a:bodyPr>
          <a:lstStyle>
            <a:lvl1pPr algn="l">
              <a:defRPr sz="8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dirty="0">
                <a:solidFill>
                  <a:schemeClr val="tx1"/>
                </a:solidFill>
                <a:latin typeface="+mj-ea"/>
                <a:ea typeface="+mj-ea"/>
              </a:rPr>
              <a:t>Back-end Architecture</a:t>
            </a:r>
            <a:endParaRPr lang="en-US" dirty="0">
              <a:solidFill>
                <a:schemeClr val="tx1"/>
              </a:solidFill>
              <a:latin typeface="+mj-ea"/>
              <a:ea typeface="+mj-ea"/>
            </a:endParaRPr>
          </a:p>
        </p:txBody>
      </p:sp>
      <p:sp>
        <p:nvSpPr>
          <p:cNvPr id="202" name="chenying0907 202"/>
          <p:cNvSpPr/>
          <p:nvPr/>
        </p:nvSpPr>
        <p:spPr>
          <a:xfrm>
            <a:off x="1601470" y="6875145"/>
            <a:ext cx="8277860" cy="3794760"/>
          </a:xfrm>
          <a:prstGeom prst="rect">
            <a:avLst/>
          </a:prstGeom>
          <a:ln w="12700">
            <a:miter lim="400000"/>
          </a:ln>
        </p:spPr>
        <p:txBody>
          <a:bodyPr wrap="square" lIns="50800" tIns="50800" rIns="50800" bIns="50800">
            <a:spAutoFit/>
          </a:bodyPr>
          <a:lstStyle>
            <a:lvl1pPr algn="l">
              <a:defRPr sz="4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marL="571500" indent="-571500">
              <a:buFont typeface="Arial" panose="020B0604020202020204" pitchFamily="34" charset="0"/>
              <a:buChar char="•"/>
            </a:pPr>
            <a:r>
              <a:rPr lang="en-US" sz="8000" b="1">
                <a:solidFill>
                  <a:schemeClr val="tx1"/>
                </a:solidFill>
                <a:latin typeface="Yuppy SC" panose="020F0603040207020204" charset="-122"/>
                <a:ea typeface="Yuppy SC" panose="020F0603040207020204" charset="-122"/>
              </a:rPr>
              <a:t>Controller Layer</a:t>
            </a:r>
            <a:endParaRPr sz="8000" b="1">
              <a:solidFill>
                <a:schemeClr val="tx1"/>
              </a:solidFill>
              <a:latin typeface="Yuppy SC" panose="020F0603040207020204" charset="-122"/>
              <a:ea typeface="Yuppy SC" panose="020F0603040207020204" charset="-122"/>
            </a:endParaRPr>
          </a:p>
          <a:p>
            <a:pPr marL="571500" indent="-571500">
              <a:buFont typeface="Arial" panose="020B0604020202020204" pitchFamily="34" charset="0"/>
              <a:buChar char="•"/>
            </a:pPr>
            <a:r>
              <a:rPr lang="en-US" sz="8000" b="1">
                <a:solidFill>
                  <a:schemeClr val="tx1"/>
                </a:solidFill>
                <a:latin typeface="Yuppy SC" panose="020F0603040207020204" charset="-122"/>
                <a:ea typeface="Yuppy SC" panose="020F0603040207020204" charset="-122"/>
              </a:rPr>
              <a:t>Service Layer</a:t>
            </a:r>
            <a:endParaRPr sz="8000" b="1">
              <a:solidFill>
                <a:schemeClr val="tx1"/>
              </a:solidFill>
              <a:latin typeface="Yuppy SC" panose="020F0603040207020204" charset="-122"/>
              <a:ea typeface="Yuppy SC" panose="020F0603040207020204" charset="-122"/>
            </a:endParaRPr>
          </a:p>
          <a:p>
            <a:pPr marL="571500" indent="-571500">
              <a:buFont typeface="Arial" panose="020B0604020202020204" pitchFamily="34" charset="0"/>
              <a:buChar char="•"/>
            </a:pPr>
            <a:r>
              <a:rPr lang="en-US" sz="8000" b="1">
                <a:solidFill>
                  <a:schemeClr val="tx1"/>
                </a:solidFill>
                <a:latin typeface="Yuppy SC" panose="020F0603040207020204" charset="-122"/>
                <a:ea typeface="Yuppy SC" panose="020F0603040207020204" charset="-122"/>
              </a:rPr>
              <a:t>Mapper Layer</a:t>
            </a:r>
            <a:endParaRPr lang="en-US" sz="8000" b="1">
              <a:solidFill>
                <a:schemeClr val="tx1"/>
              </a:solidFill>
              <a:latin typeface="Yuppy SC" panose="020F0603040207020204" charset="-122"/>
              <a:ea typeface="Yuppy SC" panose="020F0603040207020204" charset="-122"/>
            </a:endParaRPr>
          </a:p>
        </p:txBody>
      </p:sp>
      <p:sp>
        <p:nvSpPr>
          <p:cNvPr id="203" name="chenying0907 203"/>
          <p:cNvSpPr/>
          <p:nvPr/>
        </p:nvSpPr>
        <p:spPr>
          <a:xfrm>
            <a:off x="3124200" y="2229485"/>
            <a:ext cx="9934575" cy="293370"/>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38" name="chenying0907 138"/>
          <p:cNvSpPr/>
          <p:nvPr/>
        </p:nvSpPr>
        <p:spPr>
          <a:xfrm>
            <a:off x="671195" y="1193165"/>
            <a:ext cx="2055495" cy="1136650"/>
          </a:xfrm>
          <a:custGeom>
            <a:avLst/>
            <a:gdLst/>
            <a:ahLst/>
            <a:cxnLst>
              <a:cxn ang="0">
                <a:pos x="wd2" y="hd2"/>
              </a:cxn>
              <a:cxn ang="5400000">
                <a:pos x="wd2" y="hd2"/>
              </a:cxn>
              <a:cxn ang="10800000">
                <a:pos x="wd2" y="hd2"/>
              </a:cxn>
              <a:cxn ang="16200000">
                <a:pos x="wd2" y="hd2"/>
              </a:cxn>
            </a:cxnLst>
            <a:rect l="0" t="0" r="r" b="b"/>
            <a:pathLst>
              <a:path w="21403" h="21319" extrusionOk="0">
                <a:moveTo>
                  <a:pt x="20263" y="3115"/>
                </a:moveTo>
                <a:cubicBezTo>
                  <a:pt x="20667" y="3115"/>
                  <a:pt x="20969" y="2389"/>
                  <a:pt x="21272" y="2934"/>
                </a:cubicBezTo>
                <a:cubicBezTo>
                  <a:pt x="21575" y="3478"/>
                  <a:pt x="21272" y="4204"/>
                  <a:pt x="21171" y="4749"/>
                </a:cubicBezTo>
                <a:cubicBezTo>
                  <a:pt x="20768" y="6927"/>
                  <a:pt x="20263" y="8742"/>
                  <a:pt x="19657" y="10739"/>
                </a:cubicBezTo>
                <a:cubicBezTo>
                  <a:pt x="18850" y="13461"/>
                  <a:pt x="18244" y="16366"/>
                  <a:pt x="17235" y="19088"/>
                </a:cubicBezTo>
                <a:cubicBezTo>
                  <a:pt x="16932" y="20177"/>
                  <a:pt x="16528" y="20903"/>
                  <a:pt x="15721" y="20903"/>
                </a:cubicBezTo>
                <a:cubicBezTo>
                  <a:pt x="14812" y="20722"/>
                  <a:pt x="14005" y="21266"/>
                  <a:pt x="13096" y="21266"/>
                </a:cubicBezTo>
                <a:cubicBezTo>
                  <a:pt x="12087" y="21085"/>
                  <a:pt x="10977" y="21448"/>
                  <a:pt x="9968" y="21266"/>
                </a:cubicBezTo>
                <a:cubicBezTo>
                  <a:pt x="9059" y="21085"/>
                  <a:pt x="8151" y="21448"/>
                  <a:pt x="7343" y="21266"/>
                </a:cubicBezTo>
                <a:cubicBezTo>
                  <a:pt x="6738" y="21085"/>
                  <a:pt x="6233" y="21085"/>
                  <a:pt x="5627" y="20903"/>
                </a:cubicBezTo>
                <a:cubicBezTo>
                  <a:pt x="5224" y="20903"/>
                  <a:pt x="5022" y="20540"/>
                  <a:pt x="4820" y="19814"/>
                </a:cubicBezTo>
                <a:cubicBezTo>
                  <a:pt x="4517" y="18362"/>
                  <a:pt x="4113" y="16729"/>
                  <a:pt x="3407" y="15640"/>
                </a:cubicBezTo>
                <a:cubicBezTo>
                  <a:pt x="3306" y="15458"/>
                  <a:pt x="3205" y="15095"/>
                  <a:pt x="3104" y="14914"/>
                </a:cubicBezTo>
                <a:cubicBezTo>
                  <a:pt x="2599" y="11828"/>
                  <a:pt x="1388" y="9468"/>
                  <a:pt x="782" y="6382"/>
                </a:cubicBezTo>
                <a:cubicBezTo>
                  <a:pt x="480" y="5293"/>
                  <a:pt x="177" y="4023"/>
                  <a:pt x="76" y="2752"/>
                </a:cubicBezTo>
                <a:cubicBezTo>
                  <a:pt x="-25" y="2389"/>
                  <a:pt x="-25" y="2208"/>
                  <a:pt x="76" y="1845"/>
                </a:cubicBezTo>
                <a:cubicBezTo>
                  <a:pt x="278" y="1663"/>
                  <a:pt x="379" y="1845"/>
                  <a:pt x="480" y="2026"/>
                </a:cubicBezTo>
                <a:cubicBezTo>
                  <a:pt x="581" y="2208"/>
                  <a:pt x="682" y="2389"/>
                  <a:pt x="782" y="2208"/>
                </a:cubicBezTo>
                <a:cubicBezTo>
                  <a:pt x="1287" y="1845"/>
                  <a:pt x="1893" y="2026"/>
                  <a:pt x="2397" y="1845"/>
                </a:cubicBezTo>
                <a:cubicBezTo>
                  <a:pt x="2196" y="1119"/>
                  <a:pt x="2397" y="574"/>
                  <a:pt x="2801" y="574"/>
                </a:cubicBezTo>
                <a:cubicBezTo>
                  <a:pt x="3003" y="574"/>
                  <a:pt x="3104" y="393"/>
                  <a:pt x="3306" y="393"/>
                </a:cubicBezTo>
                <a:cubicBezTo>
                  <a:pt x="5224" y="574"/>
                  <a:pt x="7141" y="-152"/>
                  <a:pt x="9160" y="30"/>
                </a:cubicBezTo>
                <a:cubicBezTo>
                  <a:pt x="10472" y="211"/>
                  <a:pt x="11885" y="393"/>
                  <a:pt x="13298" y="393"/>
                </a:cubicBezTo>
                <a:cubicBezTo>
                  <a:pt x="13702" y="393"/>
                  <a:pt x="14207" y="393"/>
                  <a:pt x="14611" y="211"/>
                </a:cubicBezTo>
                <a:cubicBezTo>
                  <a:pt x="14913" y="30"/>
                  <a:pt x="15317" y="30"/>
                  <a:pt x="15519" y="756"/>
                </a:cubicBezTo>
                <a:cubicBezTo>
                  <a:pt x="15620" y="1300"/>
                  <a:pt x="15923" y="1119"/>
                  <a:pt x="16125" y="1119"/>
                </a:cubicBezTo>
                <a:cubicBezTo>
                  <a:pt x="16528" y="937"/>
                  <a:pt x="16932" y="1119"/>
                  <a:pt x="17336" y="1119"/>
                </a:cubicBezTo>
                <a:cubicBezTo>
                  <a:pt x="17639" y="1119"/>
                  <a:pt x="17739" y="1119"/>
                  <a:pt x="17840" y="574"/>
                </a:cubicBezTo>
                <a:cubicBezTo>
                  <a:pt x="18042" y="211"/>
                  <a:pt x="18446" y="393"/>
                  <a:pt x="18547" y="937"/>
                </a:cubicBezTo>
                <a:cubicBezTo>
                  <a:pt x="18547" y="1300"/>
                  <a:pt x="18244" y="2208"/>
                  <a:pt x="18850" y="2208"/>
                </a:cubicBezTo>
                <a:cubicBezTo>
                  <a:pt x="19153" y="2208"/>
                  <a:pt x="19455" y="2389"/>
                  <a:pt x="19859" y="2208"/>
                </a:cubicBezTo>
                <a:cubicBezTo>
                  <a:pt x="20263" y="1845"/>
                  <a:pt x="20465" y="2208"/>
                  <a:pt x="20263" y="3297"/>
                </a:cubicBezTo>
                <a:cubicBezTo>
                  <a:pt x="19354" y="7109"/>
                  <a:pt x="18446" y="11102"/>
                  <a:pt x="17538" y="15095"/>
                </a:cubicBezTo>
                <a:cubicBezTo>
                  <a:pt x="17840" y="14914"/>
                  <a:pt x="17941" y="14551"/>
                  <a:pt x="18042" y="14187"/>
                </a:cubicBezTo>
                <a:cubicBezTo>
                  <a:pt x="18446" y="11102"/>
                  <a:pt x="19556" y="8742"/>
                  <a:pt x="20162" y="5838"/>
                </a:cubicBezTo>
                <a:cubicBezTo>
                  <a:pt x="20364" y="4930"/>
                  <a:pt x="20667" y="4204"/>
                  <a:pt x="20263" y="3115"/>
                </a:cubicBezTo>
                <a:close/>
                <a:moveTo>
                  <a:pt x="883" y="3297"/>
                </a:moveTo>
                <a:cubicBezTo>
                  <a:pt x="1085" y="4204"/>
                  <a:pt x="1287" y="5112"/>
                  <a:pt x="1489" y="5838"/>
                </a:cubicBezTo>
                <a:cubicBezTo>
                  <a:pt x="1792" y="8198"/>
                  <a:pt x="2801" y="10013"/>
                  <a:pt x="3306" y="12191"/>
                </a:cubicBezTo>
                <a:cubicBezTo>
                  <a:pt x="3508" y="12917"/>
                  <a:pt x="3609" y="13643"/>
                  <a:pt x="3811" y="14187"/>
                </a:cubicBezTo>
                <a:cubicBezTo>
                  <a:pt x="4416" y="15640"/>
                  <a:pt x="4820" y="17273"/>
                  <a:pt x="6132" y="16729"/>
                </a:cubicBezTo>
                <a:cubicBezTo>
                  <a:pt x="6839" y="16366"/>
                  <a:pt x="7444" y="16910"/>
                  <a:pt x="8151" y="16910"/>
                </a:cubicBezTo>
                <a:cubicBezTo>
                  <a:pt x="10270" y="16366"/>
                  <a:pt x="12390" y="16184"/>
                  <a:pt x="14510" y="16184"/>
                </a:cubicBezTo>
                <a:cubicBezTo>
                  <a:pt x="14611" y="16184"/>
                  <a:pt x="14711" y="16184"/>
                  <a:pt x="14913" y="16184"/>
                </a:cubicBezTo>
                <a:cubicBezTo>
                  <a:pt x="14913" y="16003"/>
                  <a:pt x="14913" y="16003"/>
                  <a:pt x="14913" y="16003"/>
                </a:cubicBezTo>
                <a:cubicBezTo>
                  <a:pt x="14106" y="12009"/>
                  <a:pt x="13500" y="8016"/>
                  <a:pt x="12693" y="4023"/>
                </a:cubicBezTo>
                <a:cubicBezTo>
                  <a:pt x="12390" y="2934"/>
                  <a:pt x="12087" y="2752"/>
                  <a:pt x="11482" y="2752"/>
                </a:cubicBezTo>
                <a:cubicBezTo>
                  <a:pt x="9463" y="2934"/>
                  <a:pt x="7343" y="3297"/>
                  <a:pt x="5325" y="3115"/>
                </a:cubicBezTo>
                <a:cubicBezTo>
                  <a:pt x="3911" y="3115"/>
                  <a:pt x="2397" y="3297"/>
                  <a:pt x="883" y="3297"/>
                </a:cubicBezTo>
                <a:close/>
                <a:moveTo>
                  <a:pt x="5123" y="18181"/>
                </a:moveTo>
                <a:cubicBezTo>
                  <a:pt x="5526" y="18544"/>
                  <a:pt x="5325" y="19633"/>
                  <a:pt x="5829" y="19633"/>
                </a:cubicBezTo>
                <a:cubicBezTo>
                  <a:pt x="7040" y="19633"/>
                  <a:pt x="8151" y="19996"/>
                  <a:pt x="9362" y="19996"/>
                </a:cubicBezTo>
                <a:cubicBezTo>
                  <a:pt x="10270" y="19814"/>
                  <a:pt x="11280" y="19814"/>
                  <a:pt x="12188" y="19814"/>
                </a:cubicBezTo>
                <a:cubicBezTo>
                  <a:pt x="13298" y="19996"/>
                  <a:pt x="14308" y="19451"/>
                  <a:pt x="15418" y="19451"/>
                </a:cubicBezTo>
                <a:cubicBezTo>
                  <a:pt x="15620" y="19451"/>
                  <a:pt x="15822" y="19088"/>
                  <a:pt x="15822" y="19088"/>
                </a:cubicBezTo>
                <a:cubicBezTo>
                  <a:pt x="15418" y="18725"/>
                  <a:pt x="15519" y="17818"/>
                  <a:pt x="15014" y="17636"/>
                </a:cubicBezTo>
                <a:cubicBezTo>
                  <a:pt x="13399" y="17273"/>
                  <a:pt x="11784" y="17818"/>
                  <a:pt x="10169" y="17818"/>
                </a:cubicBezTo>
                <a:cubicBezTo>
                  <a:pt x="9261" y="17999"/>
                  <a:pt x="8353" y="18181"/>
                  <a:pt x="7545" y="18181"/>
                </a:cubicBezTo>
                <a:cubicBezTo>
                  <a:pt x="6839" y="17999"/>
                  <a:pt x="6031" y="17999"/>
                  <a:pt x="5123" y="18181"/>
                </a:cubicBezTo>
                <a:close/>
                <a:moveTo>
                  <a:pt x="16225" y="14369"/>
                </a:moveTo>
                <a:cubicBezTo>
                  <a:pt x="16326" y="13824"/>
                  <a:pt x="16326" y="13280"/>
                  <a:pt x="16427" y="12735"/>
                </a:cubicBezTo>
                <a:cubicBezTo>
                  <a:pt x="16831" y="10739"/>
                  <a:pt x="16831" y="8561"/>
                  <a:pt x="17134" y="6564"/>
                </a:cubicBezTo>
                <a:cubicBezTo>
                  <a:pt x="17336" y="5475"/>
                  <a:pt x="17538" y="4386"/>
                  <a:pt x="17639" y="3115"/>
                </a:cubicBezTo>
                <a:cubicBezTo>
                  <a:pt x="17639" y="2389"/>
                  <a:pt x="17538" y="2208"/>
                  <a:pt x="17134" y="2208"/>
                </a:cubicBezTo>
                <a:cubicBezTo>
                  <a:pt x="16831" y="2389"/>
                  <a:pt x="16427" y="2389"/>
                  <a:pt x="16125" y="2389"/>
                </a:cubicBezTo>
                <a:cubicBezTo>
                  <a:pt x="15519" y="2208"/>
                  <a:pt x="15519" y="2934"/>
                  <a:pt x="15519" y="3841"/>
                </a:cubicBezTo>
                <a:cubicBezTo>
                  <a:pt x="15721" y="6201"/>
                  <a:pt x="16024" y="8379"/>
                  <a:pt x="15923" y="10920"/>
                </a:cubicBezTo>
                <a:cubicBezTo>
                  <a:pt x="15822" y="12009"/>
                  <a:pt x="16125" y="13280"/>
                  <a:pt x="16225" y="14369"/>
                </a:cubicBezTo>
                <a:close/>
                <a:moveTo>
                  <a:pt x="15317" y="13280"/>
                </a:moveTo>
                <a:cubicBezTo>
                  <a:pt x="14913" y="11102"/>
                  <a:pt x="15317" y="9105"/>
                  <a:pt x="15115" y="7109"/>
                </a:cubicBezTo>
                <a:cubicBezTo>
                  <a:pt x="14913" y="5838"/>
                  <a:pt x="14812" y="4567"/>
                  <a:pt x="14812" y="3297"/>
                </a:cubicBezTo>
                <a:cubicBezTo>
                  <a:pt x="14812" y="1482"/>
                  <a:pt x="14812" y="1482"/>
                  <a:pt x="13803" y="1663"/>
                </a:cubicBezTo>
                <a:cubicBezTo>
                  <a:pt x="13500" y="1663"/>
                  <a:pt x="13096" y="1663"/>
                  <a:pt x="12996" y="1845"/>
                </a:cubicBezTo>
                <a:cubicBezTo>
                  <a:pt x="12794" y="2208"/>
                  <a:pt x="13197" y="2752"/>
                  <a:pt x="13298" y="3115"/>
                </a:cubicBezTo>
                <a:cubicBezTo>
                  <a:pt x="14005" y="6382"/>
                  <a:pt x="14510" y="9831"/>
                  <a:pt x="15317" y="13280"/>
                </a:cubicBezTo>
                <a:close/>
                <a:moveTo>
                  <a:pt x="16932" y="14006"/>
                </a:moveTo>
                <a:cubicBezTo>
                  <a:pt x="17941" y="10557"/>
                  <a:pt x="18547" y="6927"/>
                  <a:pt x="19455" y="3297"/>
                </a:cubicBezTo>
                <a:cubicBezTo>
                  <a:pt x="19254" y="3297"/>
                  <a:pt x="19153" y="3297"/>
                  <a:pt x="18951" y="3297"/>
                </a:cubicBezTo>
                <a:cubicBezTo>
                  <a:pt x="18547" y="3297"/>
                  <a:pt x="18345" y="3297"/>
                  <a:pt x="18143" y="4204"/>
                </a:cubicBezTo>
                <a:cubicBezTo>
                  <a:pt x="18042" y="5293"/>
                  <a:pt x="17941" y="6382"/>
                  <a:pt x="17739" y="7472"/>
                </a:cubicBezTo>
                <a:cubicBezTo>
                  <a:pt x="17336" y="9650"/>
                  <a:pt x="17437" y="11828"/>
                  <a:pt x="16932" y="14006"/>
                </a:cubicBezTo>
                <a:close/>
                <a:moveTo>
                  <a:pt x="16125" y="17092"/>
                </a:moveTo>
                <a:cubicBezTo>
                  <a:pt x="16225" y="17636"/>
                  <a:pt x="16326" y="17999"/>
                  <a:pt x="16225" y="18362"/>
                </a:cubicBezTo>
                <a:cubicBezTo>
                  <a:pt x="16225" y="18544"/>
                  <a:pt x="16225" y="18725"/>
                  <a:pt x="16427" y="18725"/>
                </a:cubicBezTo>
                <a:cubicBezTo>
                  <a:pt x="16528" y="18725"/>
                  <a:pt x="16629" y="18907"/>
                  <a:pt x="16629" y="18544"/>
                </a:cubicBezTo>
                <a:cubicBezTo>
                  <a:pt x="16730" y="17818"/>
                  <a:pt x="17134" y="17273"/>
                  <a:pt x="17235" y="16366"/>
                </a:cubicBezTo>
                <a:cubicBezTo>
                  <a:pt x="16831" y="16729"/>
                  <a:pt x="16730" y="17818"/>
                  <a:pt x="16125" y="17092"/>
                </a:cubicBezTo>
                <a:close/>
                <a:moveTo>
                  <a:pt x="6334" y="1663"/>
                </a:moveTo>
                <a:cubicBezTo>
                  <a:pt x="7444" y="1663"/>
                  <a:pt x="8554" y="1663"/>
                  <a:pt x="9665" y="1663"/>
                </a:cubicBezTo>
                <a:cubicBezTo>
                  <a:pt x="8554" y="1482"/>
                  <a:pt x="7444" y="1300"/>
                  <a:pt x="6334" y="1663"/>
                </a:cubicBezTo>
                <a:close/>
              </a:path>
            </a:pathLst>
          </a:custGeom>
          <a:solidFill>
            <a:schemeClr val="tx1"/>
          </a:solid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2" name="chenying0907 202"/>
          <p:cNvSpPr/>
          <p:nvPr/>
        </p:nvSpPr>
        <p:spPr>
          <a:xfrm>
            <a:off x="848360" y="4356100"/>
            <a:ext cx="10572115" cy="1332230"/>
          </a:xfrm>
          <a:prstGeom prst="rect">
            <a:avLst/>
          </a:prstGeom>
          <a:ln w="12700">
            <a:miter lim="400000"/>
          </a:ln>
        </p:spPr>
        <p:txBody>
          <a:bodyPr wrap="square" lIns="50800" tIns="50800" rIns="50800" bIns="50800">
            <a:spAutoFit/>
          </a:bodyPr>
          <a:lstStyle>
            <a:lvl1pPr algn="l">
              <a:defRPr sz="4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marL="571500" indent="-571500">
              <a:buFont typeface="Arial" panose="020B0604020202020204" pitchFamily="34" charset="0"/>
              <a:buChar char="•"/>
            </a:pPr>
            <a:r>
              <a:rPr lang="en-US" sz="8000" b="1">
                <a:solidFill>
                  <a:schemeClr val="tx1"/>
                </a:solidFill>
                <a:latin typeface="Yuppy SC" panose="020F0603040207020204" charset="-122"/>
                <a:ea typeface="Yuppy SC" panose="020F0603040207020204" charset="-122"/>
              </a:rPr>
              <a:t>Hierarchical structure</a:t>
            </a:r>
            <a:endParaRPr lang="en-US" sz="8000" b="1">
              <a:solidFill>
                <a:schemeClr val="tx1"/>
              </a:solidFill>
              <a:latin typeface="Yuppy SC" panose="020F0603040207020204" charset="-122"/>
              <a:ea typeface="Yuppy SC" panose="020F0603040207020204" charset="-122"/>
            </a:endParaRPr>
          </a:p>
        </p:txBody>
      </p:sp>
      <p:pic>
        <p:nvPicPr>
          <p:cNvPr id="3" name="Picture 2"/>
          <p:cNvPicPr>
            <a:picLocks noChangeAspect="1"/>
          </p:cNvPicPr>
          <p:nvPr/>
        </p:nvPicPr>
        <p:blipFill>
          <a:blip r:embed="rId1"/>
          <a:stretch>
            <a:fillRect/>
          </a:stretch>
        </p:blipFill>
        <p:spPr>
          <a:xfrm>
            <a:off x="11214735" y="2833370"/>
            <a:ext cx="12873355" cy="8956040"/>
          </a:xfrm>
          <a:prstGeom prst="rect">
            <a:avLst/>
          </a:prstGeom>
        </p:spPr>
      </p:pic>
    </p:spTree>
  </p:cSld>
  <p:clrMapOvr>
    <a:masterClrMapping/>
  </p:clrMapOvr>
  <p:transition>
    <p:fad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wipe(up)">
                                      <p:cBhvr>
                                        <p:cTn id="7" dur="750"/>
                                        <p:tgtEl>
                                          <p:spTgt spid="20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3" name="5543.jpg"/>
          <p:cNvPicPr>
            <a:picLocks noChangeAspect="1"/>
          </p:cNvPicPr>
          <p:nvPr/>
        </p:nvPicPr>
        <p:blipFill>
          <a:blip r:embed="rId1" cstate="print"/>
          <a:srcRect/>
          <a:stretch>
            <a:fillRect/>
          </a:stretch>
        </p:blipFill>
        <p:spPr>
          <a:xfrm>
            <a:off x="6941367" y="5001093"/>
            <a:ext cx="3694336" cy="2128787"/>
          </a:xfrm>
          <a:prstGeom prst="rect">
            <a:avLst/>
          </a:prstGeom>
          <a:ln w="12700">
            <a:miter lim="400000"/>
            <a:headEnd/>
            <a:tailEnd/>
          </a:ln>
        </p:spPr>
      </p:pic>
      <p:pic>
        <p:nvPicPr>
          <p:cNvPr id="804" name="5544.jpg"/>
          <p:cNvPicPr>
            <a:picLocks noChangeAspect="1"/>
          </p:cNvPicPr>
          <p:nvPr/>
        </p:nvPicPr>
        <p:blipFill>
          <a:blip r:embed="rId2" cstate="print"/>
          <a:srcRect/>
          <a:stretch>
            <a:fillRect/>
          </a:stretch>
        </p:blipFill>
        <p:spPr>
          <a:xfrm>
            <a:off x="2061169" y="7847798"/>
            <a:ext cx="3694336" cy="2128787"/>
          </a:xfrm>
          <a:prstGeom prst="rect">
            <a:avLst/>
          </a:prstGeom>
          <a:ln w="12700">
            <a:miter lim="400000"/>
            <a:headEnd/>
            <a:tailEnd/>
          </a:ln>
        </p:spPr>
      </p:pic>
      <p:pic>
        <p:nvPicPr>
          <p:cNvPr id="805" name="5543.jpg"/>
          <p:cNvPicPr>
            <a:picLocks noChangeAspect="1"/>
          </p:cNvPicPr>
          <p:nvPr/>
        </p:nvPicPr>
        <p:blipFill>
          <a:blip r:embed="rId1" cstate="print"/>
          <a:srcRect/>
          <a:stretch>
            <a:fillRect/>
          </a:stretch>
        </p:blipFill>
        <p:spPr>
          <a:xfrm>
            <a:off x="17073240" y="5001730"/>
            <a:ext cx="3694334" cy="2128788"/>
          </a:xfrm>
          <a:prstGeom prst="rect">
            <a:avLst/>
          </a:prstGeom>
          <a:ln w="12700">
            <a:miter lim="400000"/>
            <a:headEnd/>
            <a:tailEnd/>
          </a:ln>
        </p:spPr>
      </p:pic>
      <p:pic>
        <p:nvPicPr>
          <p:cNvPr id="806" name="5544.jpg"/>
          <p:cNvPicPr>
            <a:picLocks noChangeAspect="1"/>
          </p:cNvPicPr>
          <p:nvPr/>
        </p:nvPicPr>
        <p:blipFill>
          <a:blip r:embed="rId2" cstate="print"/>
          <a:srcRect/>
          <a:stretch>
            <a:fillRect/>
          </a:stretch>
        </p:blipFill>
        <p:spPr>
          <a:xfrm>
            <a:off x="11879985" y="7847800"/>
            <a:ext cx="3694336" cy="2128788"/>
          </a:xfrm>
          <a:prstGeom prst="rect">
            <a:avLst/>
          </a:prstGeom>
          <a:ln w="12700">
            <a:miter lim="400000"/>
            <a:headEnd/>
            <a:tailEnd/>
          </a:ln>
        </p:spPr>
      </p:pic>
      <p:sp>
        <p:nvSpPr>
          <p:cNvPr id="820" name="chenying0907 820"/>
          <p:cNvSpPr/>
          <p:nvPr/>
        </p:nvSpPr>
        <p:spPr>
          <a:xfrm>
            <a:off x="2524263" y="1131914"/>
            <a:ext cx="3910965" cy="1332230"/>
          </a:xfrm>
          <a:prstGeom prst="rect">
            <a:avLst/>
          </a:prstGeom>
          <a:ln w="12700">
            <a:miter lim="400000"/>
          </a:ln>
        </p:spPr>
        <p:txBody>
          <a:bodyPr wrap="none" lIns="50800" tIns="50800" rIns="50800" bIns="50800" anchor="ctr">
            <a:spAutoFit/>
          </a:bodyPr>
          <a:lstStyle>
            <a:lvl1pPr algn="l">
              <a:defRPr sz="8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dirty="0" err="1">
                <a:solidFill>
                  <a:schemeClr val="tx1"/>
                </a:solidFill>
                <a:latin typeface="+mj-ea"/>
                <a:ea typeface="+mj-ea"/>
              </a:rPr>
              <a:t>Function</a:t>
            </a:r>
            <a:endParaRPr lang="en-US" dirty="0" err="1">
              <a:solidFill>
                <a:schemeClr val="tx1"/>
              </a:solidFill>
              <a:latin typeface="+mj-ea"/>
              <a:ea typeface="+mj-ea"/>
            </a:endParaRPr>
          </a:p>
        </p:txBody>
      </p:sp>
      <p:sp>
        <p:nvSpPr>
          <p:cNvPr id="821" name="chenying0907 821"/>
          <p:cNvSpPr/>
          <p:nvPr/>
        </p:nvSpPr>
        <p:spPr>
          <a:xfrm rot="120000">
            <a:off x="2526030" y="2331720"/>
            <a:ext cx="3832225" cy="504825"/>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822" name="chenying0907 822"/>
          <p:cNvSpPr/>
          <p:nvPr/>
        </p:nvSpPr>
        <p:spPr>
          <a:xfrm>
            <a:off x="21469567" y="9976635"/>
            <a:ext cx="1927297" cy="3542832"/>
          </a:xfrm>
          <a:custGeom>
            <a:avLst/>
            <a:gdLst/>
            <a:ahLst/>
            <a:cxnLst>
              <a:cxn ang="0">
                <a:pos x="wd2" y="hd2"/>
              </a:cxn>
              <a:cxn ang="5400000">
                <a:pos x="wd2" y="hd2"/>
              </a:cxn>
              <a:cxn ang="10800000">
                <a:pos x="wd2" y="hd2"/>
              </a:cxn>
              <a:cxn ang="16200000">
                <a:pos x="wd2" y="hd2"/>
              </a:cxn>
            </a:cxnLst>
            <a:rect l="0" t="0" r="r" b="b"/>
            <a:pathLst>
              <a:path w="21545" h="21511" extrusionOk="0">
                <a:moveTo>
                  <a:pt x="597" y="10523"/>
                </a:moveTo>
                <a:cubicBezTo>
                  <a:pt x="537" y="10880"/>
                  <a:pt x="418" y="11204"/>
                  <a:pt x="358" y="11561"/>
                </a:cubicBezTo>
                <a:cubicBezTo>
                  <a:pt x="358" y="11723"/>
                  <a:pt x="298" y="11918"/>
                  <a:pt x="597" y="12080"/>
                </a:cubicBezTo>
                <a:cubicBezTo>
                  <a:pt x="597" y="12080"/>
                  <a:pt x="597" y="12112"/>
                  <a:pt x="597" y="12112"/>
                </a:cubicBezTo>
                <a:cubicBezTo>
                  <a:pt x="955" y="12664"/>
                  <a:pt x="1492" y="13215"/>
                  <a:pt x="1611" y="13799"/>
                </a:cubicBezTo>
                <a:cubicBezTo>
                  <a:pt x="1730" y="14285"/>
                  <a:pt x="1850" y="14739"/>
                  <a:pt x="1969" y="15226"/>
                </a:cubicBezTo>
                <a:cubicBezTo>
                  <a:pt x="2029" y="15582"/>
                  <a:pt x="2148" y="15972"/>
                  <a:pt x="2267" y="16328"/>
                </a:cubicBezTo>
                <a:cubicBezTo>
                  <a:pt x="2387" y="16847"/>
                  <a:pt x="2506" y="17366"/>
                  <a:pt x="2566" y="17885"/>
                </a:cubicBezTo>
                <a:cubicBezTo>
                  <a:pt x="2685" y="18339"/>
                  <a:pt x="2745" y="18793"/>
                  <a:pt x="2804" y="19247"/>
                </a:cubicBezTo>
                <a:cubicBezTo>
                  <a:pt x="2804" y="19442"/>
                  <a:pt x="2804" y="19669"/>
                  <a:pt x="2864" y="19896"/>
                </a:cubicBezTo>
                <a:cubicBezTo>
                  <a:pt x="2864" y="20026"/>
                  <a:pt x="2924" y="20188"/>
                  <a:pt x="2983" y="20350"/>
                </a:cubicBezTo>
                <a:cubicBezTo>
                  <a:pt x="2983" y="20382"/>
                  <a:pt x="3043" y="20415"/>
                  <a:pt x="3043" y="20415"/>
                </a:cubicBezTo>
                <a:cubicBezTo>
                  <a:pt x="3461" y="20577"/>
                  <a:pt x="3938" y="20545"/>
                  <a:pt x="4415" y="20512"/>
                </a:cubicBezTo>
                <a:cubicBezTo>
                  <a:pt x="4415" y="20512"/>
                  <a:pt x="4415" y="20512"/>
                  <a:pt x="4415" y="20512"/>
                </a:cubicBezTo>
                <a:cubicBezTo>
                  <a:pt x="4535" y="20318"/>
                  <a:pt x="4833" y="20480"/>
                  <a:pt x="5012" y="20415"/>
                </a:cubicBezTo>
                <a:cubicBezTo>
                  <a:pt x="5072" y="20415"/>
                  <a:pt x="5191" y="20415"/>
                  <a:pt x="5251" y="20415"/>
                </a:cubicBezTo>
                <a:cubicBezTo>
                  <a:pt x="5549" y="20382"/>
                  <a:pt x="5609" y="20350"/>
                  <a:pt x="5549" y="20188"/>
                </a:cubicBezTo>
                <a:cubicBezTo>
                  <a:pt x="5549" y="19896"/>
                  <a:pt x="5430" y="19604"/>
                  <a:pt x="5430" y="19345"/>
                </a:cubicBezTo>
                <a:cubicBezTo>
                  <a:pt x="5370" y="19020"/>
                  <a:pt x="5310" y="18728"/>
                  <a:pt x="5251" y="18436"/>
                </a:cubicBezTo>
                <a:cubicBezTo>
                  <a:pt x="5191" y="17723"/>
                  <a:pt x="5191" y="17042"/>
                  <a:pt x="5131" y="16328"/>
                </a:cubicBezTo>
                <a:cubicBezTo>
                  <a:pt x="5072" y="15777"/>
                  <a:pt x="4893" y="15226"/>
                  <a:pt x="4833" y="14674"/>
                </a:cubicBezTo>
                <a:cubicBezTo>
                  <a:pt x="4773" y="14382"/>
                  <a:pt x="4773" y="14058"/>
                  <a:pt x="4773" y="13734"/>
                </a:cubicBezTo>
                <a:cubicBezTo>
                  <a:pt x="4773" y="13474"/>
                  <a:pt x="4714" y="13215"/>
                  <a:pt x="4714" y="12988"/>
                </a:cubicBezTo>
                <a:cubicBezTo>
                  <a:pt x="4714" y="12469"/>
                  <a:pt x="4714" y="11950"/>
                  <a:pt x="4773" y="11431"/>
                </a:cubicBezTo>
                <a:cubicBezTo>
                  <a:pt x="4773" y="11236"/>
                  <a:pt x="4893" y="11042"/>
                  <a:pt x="4952" y="10847"/>
                </a:cubicBezTo>
                <a:cubicBezTo>
                  <a:pt x="5012" y="10847"/>
                  <a:pt x="5012" y="10847"/>
                  <a:pt x="5072" y="10847"/>
                </a:cubicBezTo>
                <a:cubicBezTo>
                  <a:pt x="5072" y="10912"/>
                  <a:pt x="5131" y="10977"/>
                  <a:pt x="5131" y="11074"/>
                </a:cubicBezTo>
                <a:cubicBezTo>
                  <a:pt x="4952" y="11658"/>
                  <a:pt x="4952" y="12242"/>
                  <a:pt x="4952" y="12826"/>
                </a:cubicBezTo>
                <a:cubicBezTo>
                  <a:pt x="4952" y="13442"/>
                  <a:pt x="5012" y="14026"/>
                  <a:pt x="5072" y="14642"/>
                </a:cubicBezTo>
                <a:cubicBezTo>
                  <a:pt x="5131" y="15031"/>
                  <a:pt x="5251" y="15453"/>
                  <a:pt x="5310" y="15907"/>
                </a:cubicBezTo>
                <a:cubicBezTo>
                  <a:pt x="5370" y="15842"/>
                  <a:pt x="5370" y="15809"/>
                  <a:pt x="5370" y="15809"/>
                </a:cubicBezTo>
                <a:cubicBezTo>
                  <a:pt x="5430" y="15453"/>
                  <a:pt x="5430" y="15128"/>
                  <a:pt x="5430" y="14804"/>
                </a:cubicBezTo>
                <a:cubicBezTo>
                  <a:pt x="5430" y="14512"/>
                  <a:pt x="5310" y="14188"/>
                  <a:pt x="5251" y="13864"/>
                </a:cubicBezTo>
                <a:cubicBezTo>
                  <a:pt x="5251" y="13831"/>
                  <a:pt x="5251" y="13831"/>
                  <a:pt x="5251" y="13799"/>
                </a:cubicBezTo>
                <a:cubicBezTo>
                  <a:pt x="5251" y="13345"/>
                  <a:pt x="5191" y="12923"/>
                  <a:pt x="5191" y="12501"/>
                </a:cubicBezTo>
                <a:cubicBezTo>
                  <a:pt x="5191" y="12015"/>
                  <a:pt x="5251" y="11561"/>
                  <a:pt x="5251" y="11107"/>
                </a:cubicBezTo>
                <a:cubicBezTo>
                  <a:pt x="5251" y="11009"/>
                  <a:pt x="5191" y="10945"/>
                  <a:pt x="5191" y="10847"/>
                </a:cubicBezTo>
                <a:cubicBezTo>
                  <a:pt x="4893" y="10815"/>
                  <a:pt x="4594" y="10782"/>
                  <a:pt x="4356" y="10718"/>
                </a:cubicBezTo>
                <a:cubicBezTo>
                  <a:pt x="4296" y="10718"/>
                  <a:pt x="4236" y="10718"/>
                  <a:pt x="4177" y="10718"/>
                </a:cubicBezTo>
                <a:cubicBezTo>
                  <a:pt x="3699" y="10815"/>
                  <a:pt x="3282" y="10782"/>
                  <a:pt x="2804" y="10750"/>
                </a:cubicBezTo>
                <a:cubicBezTo>
                  <a:pt x="2566" y="10718"/>
                  <a:pt x="2327" y="10750"/>
                  <a:pt x="2088" y="10718"/>
                </a:cubicBezTo>
                <a:cubicBezTo>
                  <a:pt x="1611" y="10653"/>
                  <a:pt x="1134" y="10588"/>
                  <a:pt x="716" y="10523"/>
                </a:cubicBezTo>
                <a:cubicBezTo>
                  <a:pt x="477" y="10458"/>
                  <a:pt x="239" y="10328"/>
                  <a:pt x="119" y="10166"/>
                </a:cubicBezTo>
                <a:cubicBezTo>
                  <a:pt x="119" y="10101"/>
                  <a:pt x="119" y="10036"/>
                  <a:pt x="179" y="9972"/>
                </a:cubicBezTo>
                <a:cubicBezTo>
                  <a:pt x="298" y="9096"/>
                  <a:pt x="179" y="8188"/>
                  <a:pt x="239" y="7280"/>
                </a:cubicBezTo>
                <a:cubicBezTo>
                  <a:pt x="239" y="6599"/>
                  <a:pt x="298" y="5918"/>
                  <a:pt x="537" y="5236"/>
                </a:cubicBezTo>
                <a:cubicBezTo>
                  <a:pt x="597" y="5107"/>
                  <a:pt x="716" y="4945"/>
                  <a:pt x="716" y="4815"/>
                </a:cubicBezTo>
                <a:cubicBezTo>
                  <a:pt x="776" y="4588"/>
                  <a:pt x="1193" y="4491"/>
                  <a:pt x="1432" y="4328"/>
                </a:cubicBezTo>
                <a:cubicBezTo>
                  <a:pt x="1551" y="4199"/>
                  <a:pt x="1730" y="4101"/>
                  <a:pt x="1909" y="4004"/>
                </a:cubicBezTo>
                <a:cubicBezTo>
                  <a:pt x="1551" y="3842"/>
                  <a:pt x="1134" y="3712"/>
                  <a:pt x="776" y="3550"/>
                </a:cubicBezTo>
                <a:cubicBezTo>
                  <a:pt x="656" y="3518"/>
                  <a:pt x="597" y="3420"/>
                  <a:pt x="477" y="3355"/>
                </a:cubicBezTo>
                <a:cubicBezTo>
                  <a:pt x="418" y="3291"/>
                  <a:pt x="298" y="3193"/>
                  <a:pt x="239" y="3128"/>
                </a:cubicBezTo>
                <a:cubicBezTo>
                  <a:pt x="179" y="3096"/>
                  <a:pt x="179" y="3031"/>
                  <a:pt x="179" y="2999"/>
                </a:cubicBezTo>
                <a:cubicBezTo>
                  <a:pt x="119" y="2772"/>
                  <a:pt x="0" y="2545"/>
                  <a:pt x="0" y="2318"/>
                </a:cubicBezTo>
                <a:cubicBezTo>
                  <a:pt x="0" y="1961"/>
                  <a:pt x="60" y="1636"/>
                  <a:pt x="358" y="1312"/>
                </a:cubicBezTo>
                <a:cubicBezTo>
                  <a:pt x="418" y="1280"/>
                  <a:pt x="477" y="1247"/>
                  <a:pt x="537" y="1215"/>
                </a:cubicBezTo>
                <a:cubicBezTo>
                  <a:pt x="776" y="1182"/>
                  <a:pt x="895" y="1118"/>
                  <a:pt x="955" y="988"/>
                </a:cubicBezTo>
                <a:cubicBezTo>
                  <a:pt x="1193" y="728"/>
                  <a:pt x="1611" y="599"/>
                  <a:pt x="2029" y="469"/>
                </a:cubicBezTo>
                <a:cubicBezTo>
                  <a:pt x="2327" y="372"/>
                  <a:pt x="2685" y="339"/>
                  <a:pt x="3043" y="372"/>
                </a:cubicBezTo>
                <a:cubicBezTo>
                  <a:pt x="3282" y="404"/>
                  <a:pt x="3461" y="404"/>
                  <a:pt x="3640" y="372"/>
                </a:cubicBezTo>
                <a:cubicBezTo>
                  <a:pt x="3759" y="404"/>
                  <a:pt x="3878" y="404"/>
                  <a:pt x="3938" y="404"/>
                </a:cubicBezTo>
                <a:cubicBezTo>
                  <a:pt x="4475" y="436"/>
                  <a:pt x="4952" y="436"/>
                  <a:pt x="5490" y="436"/>
                </a:cubicBezTo>
                <a:cubicBezTo>
                  <a:pt x="5907" y="436"/>
                  <a:pt x="6385" y="469"/>
                  <a:pt x="6802" y="307"/>
                </a:cubicBezTo>
                <a:cubicBezTo>
                  <a:pt x="6862" y="307"/>
                  <a:pt x="6981" y="307"/>
                  <a:pt x="6981" y="339"/>
                </a:cubicBezTo>
                <a:cubicBezTo>
                  <a:pt x="6981" y="372"/>
                  <a:pt x="7041" y="404"/>
                  <a:pt x="6981" y="469"/>
                </a:cubicBezTo>
                <a:cubicBezTo>
                  <a:pt x="6802" y="761"/>
                  <a:pt x="6444" y="988"/>
                  <a:pt x="5967" y="1182"/>
                </a:cubicBezTo>
                <a:cubicBezTo>
                  <a:pt x="5967" y="1182"/>
                  <a:pt x="5967" y="1215"/>
                  <a:pt x="5907" y="1215"/>
                </a:cubicBezTo>
                <a:cubicBezTo>
                  <a:pt x="6206" y="1507"/>
                  <a:pt x="6325" y="1799"/>
                  <a:pt x="6385" y="2123"/>
                </a:cubicBezTo>
                <a:cubicBezTo>
                  <a:pt x="6385" y="2350"/>
                  <a:pt x="6504" y="2577"/>
                  <a:pt x="6504" y="2804"/>
                </a:cubicBezTo>
                <a:cubicBezTo>
                  <a:pt x="6504" y="2999"/>
                  <a:pt x="6385" y="3226"/>
                  <a:pt x="6385" y="3420"/>
                </a:cubicBezTo>
                <a:cubicBezTo>
                  <a:pt x="6325" y="3647"/>
                  <a:pt x="6027" y="3809"/>
                  <a:pt x="5848" y="4036"/>
                </a:cubicBezTo>
                <a:cubicBezTo>
                  <a:pt x="5728" y="4134"/>
                  <a:pt x="5490" y="4166"/>
                  <a:pt x="5251" y="4166"/>
                </a:cubicBezTo>
                <a:cubicBezTo>
                  <a:pt x="4952" y="4199"/>
                  <a:pt x="4654" y="4166"/>
                  <a:pt x="4296" y="4166"/>
                </a:cubicBezTo>
                <a:cubicBezTo>
                  <a:pt x="4356" y="4199"/>
                  <a:pt x="4356" y="4231"/>
                  <a:pt x="4415" y="4231"/>
                </a:cubicBezTo>
                <a:cubicBezTo>
                  <a:pt x="4773" y="4328"/>
                  <a:pt x="5012" y="4523"/>
                  <a:pt x="5251" y="4718"/>
                </a:cubicBezTo>
                <a:cubicBezTo>
                  <a:pt x="5370" y="4815"/>
                  <a:pt x="5310" y="4945"/>
                  <a:pt x="5310" y="5042"/>
                </a:cubicBezTo>
                <a:cubicBezTo>
                  <a:pt x="5310" y="5074"/>
                  <a:pt x="5251" y="5107"/>
                  <a:pt x="5310" y="5107"/>
                </a:cubicBezTo>
                <a:cubicBezTo>
                  <a:pt x="5549" y="5658"/>
                  <a:pt x="5728" y="6209"/>
                  <a:pt x="5788" y="6761"/>
                </a:cubicBezTo>
                <a:cubicBezTo>
                  <a:pt x="5788" y="7053"/>
                  <a:pt x="5907" y="7345"/>
                  <a:pt x="5967" y="7636"/>
                </a:cubicBezTo>
                <a:cubicBezTo>
                  <a:pt x="6027" y="7799"/>
                  <a:pt x="6086" y="7961"/>
                  <a:pt x="6086" y="8123"/>
                </a:cubicBezTo>
                <a:cubicBezTo>
                  <a:pt x="6086" y="8253"/>
                  <a:pt x="6086" y="8350"/>
                  <a:pt x="6086" y="8480"/>
                </a:cubicBezTo>
                <a:cubicBezTo>
                  <a:pt x="6086" y="8512"/>
                  <a:pt x="6146" y="8577"/>
                  <a:pt x="6265" y="8609"/>
                </a:cubicBezTo>
                <a:cubicBezTo>
                  <a:pt x="6802" y="8739"/>
                  <a:pt x="7339" y="8934"/>
                  <a:pt x="7817" y="9161"/>
                </a:cubicBezTo>
                <a:cubicBezTo>
                  <a:pt x="8055" y="9226"/>
                  <a:pt x="8294" y="9291"/>
                  <a:pt x="8473" y="9355"/>
                </a:cubicBezTo>
                <a:cubicBezTo>
                  <a:pt x="8592" y="9388"/>
                  <a:pt x="8652" y="9453"/>
                  <a:pt x="8712" y="9485"/>
                </a:cubicBezTo>
                <a:cubicBezTo>
                  <a:pt x="8891" y="9420"/>
                  <a:pt x="9129" y="9388"/>
                  <a:pt x="9368" y="9355"/>
                </a:cubicBezTo>
                <a:cubicBezTo>
                  <a:pt x="9428" y="9323"/>
                  <a:pt x="9428" y="9258"/>
                  <a:pt x="9487" y="9226"/>
                </a:cubicBezTo>
                <a:cubicBezTo>
                  <a:pt x="9666" y="9096"/>
                  <a:pt x="9845" y="8966"/>
                  <a:pt x="9965" y="8836"/>
                </a:cubicBezTo>
                <a:cubicBezTo>
                  <a:pt x="10084" y="8739"/>
                  <a:pt x="10144" y="8609"/>
                  <a:pt x="10263" y="8480"/>
                </a:cubicBezTo>
                <a:cubicBezTo>
                  <a:pt x="10561" y="8123"/>
                  <a:pt x="10919" y="7766"/>
                  <a:pt x="11158" y="7409"/>
                </a:cubicBezTo>
                <a:cubicBezTo>
                  <a:pt x="11397" y="7118"/>
                  <a:pt x="11576" y="6826"/>
                  <a:pt x="11814" y="6534"/>
                </a:cubicBezTo>
                <a:cubicBezTo>
                  <a:pt x="12113" y="6080"/>
                  <a:pt x="12411" y="5658"/>
                  <a:pt x="12709" y="5236"/>
                </a:cubicBezTo>
                <a:cubicBezTo>
                  <a:pt x="12769" y="5139"/>
                  <a:pt x="12888" y="5042"/>
                  <a:pt x="12948" y="4945"/>
                </a:cubicBezTo>
                <a:cubicBezTo>
                  <a:pt x="13067" y="4782"/>
                  <a:pt x="13246" y="4620"/>
                  <a:pt x="13545" y="4491"/>
                </a:cubicBezTo>
                <a:cubicBezTo>
                  <a:pt x="13724" y="4458"/>
                  <a:pt x="13843" y="4328"/>
                  <a:pt x="14022" y="4199"/>
                </a:cubicBezTo>
                <a:cubicBezTo>
                  <a:pt x="13425" y="4199"/>
                  <a:pt x="13067" y="4036"/>
                  <a:pt x="12769" y="3777"/>
                </a:cubicBezTo>
                <a:cubicBezTo>
                  <a:pt x="12053" y="3128"/>
                  <a:pt x="11874" y="2415"/>
                  <a:pt x="11934" y="1669"/>
                </a:cubicBezTo>
                <a:cubicBezTo>
                  <a:pt x="11934" y="1572"/>
                  <a:pt x="11993" y="1507"/>
                  <a:pt x="11993" y="1442"/>
                </a:cubicBezTo>
                <a:cubicBezTo>
                  <a:pt x="11277" y="1312"/>
                  <a:pt x="10860" y="923"/>
                  <a:pt x="10800" y="566"/>
                </a:cubicBezTo>
                <a:cubicBezTo>
                  <a:pt x="10800" y="436"/>
                  <a:pt x="10860" y="404"/>
                  <a:pt x="11039" y="436"/>
                </a:cubicBezTo>
                <a:cubicBezTo>
                  <a:pt x="11456" y="501"/>
                  <a:pt x="11814" y="469"/>
                  <a:pt x="12232" y="339"/>
                </a:cubicBezTo>
                <a:cubicBezTo>
                  <a:pt x="12948" y="112"/>
                  <a:pt x="13724" y="-50"/>
                  <a:pt x="14619" y="15"/>
                </a:cubicBezTo>
                <a:cubicBezTo>
                  <a:pt x="15215" y="47"/>
                  <a:pt x="15812" y="112"/>
                  <a:pt x="16349" y="242"/>
                </a:cubicBezTo>
                <a:cubicBezTo>
                  <a:pt x="16707" y="307"/>
                  <a:pt x="17006" y="469"/>
                  <a:pt x="17244" y="664"/>
                </a:cubicBezTo>
                <a:cubicBezTo>
                  <a:pt x="17602" y="988"/>
                  <a:pt x="17841" y="1345"/>
                  <a:pt x="17781" y="1766"/>
                </a:cubicBezTo>
                <a:cubicBezTo>
                  <a:pt x="17781" y="1831"/>
                  <a:pt x="17781" y="1896"/>
                  <a:pt x="17722" y="1961"/>
                </a:cubicBezTo>
                <a:cubicBezTo>
                  <a:pt x="17722" y="1993"/>
                  <a:pt x="17722" y="2026"/>
                  <a:pt x="17722" y="2058"/>
                </a:cubicBezTo>
                <a:cubicBezTo>
                  <a:pt x="17662" y="2188"/>
                  <a:pt x="17662" y="2285"/>
                  <a:pt x="17602" y="2382"/>
                </a:cubicBezTo>
                <a:cubicBezTo>
                  <a:pt x="17483" y="2642"/>
                  <a:pt x="17185" y="2836"/>
                  <a:pt x="16886" y="3031"/>
                </a:cubicBezTo>
                <a:cubicBezTo>
                  <a:pt x="16827" y="3064"/>
                  <a:pt x="16827" y="3128"/>
                  <a:pt x="16827" y="3161"/>
                </a:cubicBezTo>
                <a:cubicBezTo>
                  <a:pt x="16827" y="3291"/>
                  <a:pt x="16827" y="3453"/>
                  <a:pt x="16827" y="3615"/>
                </a:cubicBezTo>
                <a:cubicBezTo>
                  <a:pt x="17065" y="3582"/>
                  <a:pt x="17244" y="3680"/>
                  <a:pt x="17423" y="3777"/>
                </a:cubicBezTo>
                <a:cubicBezTo>
                  <a:pt x="17602" y="3939"/>
                  <a:pt x="17781" y="4101"/>
                  <a:pt x="18020" y="4231"/>
                </a:cubicBezTo>
                <a:cubicBezTo>
                  <a:pt x="18020" y="4264"/>
                  <a:pt x="18080" y="4264"/>
                  <a:pt x="18080" y="4296"/>
                </a:cubicBezTo>
                <a:cubicBezTo>
                  <a:pt x="18139" y="4426"/>
                  <a:pt x="18259" y="4523"/>
                  <a:pt x="18438" y="4620"/>
                </a:cubicBezTo>
                <a:cubicBezTo>
                  <a:pt x="18617" y="4718"/>
                  <a:pt x="18736" y="4847"/>
                  <a:pt x="18736" y="5009"/>
                </a:cubicBezTo>
                <a:cubicBezTo>
                  <a:pt x="18796" y="5269"/>
                  <a:pt x="18975" y="5528"/>
                  <a:pt x="19034" y="5788"/>
                </a:cubicBezTo>
                <a:cubicBezTo>
                  <a:pt x="19154" y="6112"/>
                  <a:pt x="19094" y="6469"/>
                  <a:pt x="19154" y="6826"/>
                </a:cubicBezTo>
                <a:cubicBezTo>
                  <a:pt x="19213" y="7377"/>
                  <a:pt x="19273" y="7896"/>
                  <a:pt x="19333" y="8447"/>
                </a:cubicBezTo>
                <a:cubicBezTo>
                  <a:pt x="19392" y="8836"/>
                  <a:pt x="19512" y="9193"/>
                  <a:pt x="19512" y="9550"/>
                </a:cubicBezTo>
                <a:cubicBezTo>
                  <a:pt x="19571" y="9842"/>
                  <a:pt x="19571" y="10134"/>
                  <a:pt x="19273" y="10393"/>
                </a:cubicBezTo>
                <a:cubicBezTo>
                  <a:pt x="19213" y="10491"/>
                  <a:pt x="19273" y="10620"/>
                  <a:pt x="19273" y="10750"/>
                </a:cubicBezTo>
                <a:cubicBezTo>
                  <a:pt x="19273" y="11139"/>
                  <a:pt x="19333" y="11496"/>
                  <a:pt x="19392" y="11885"/>
                </a:cubicBezTo>
                <a:cubicBezTo>
                  <a:pt x="19392" y="12047"/>
                  <a:pt x="19333" y="12209"/>
                  <a:pt x="19392" y="12339"/>
                </a:cubicBezTo>
                <a:cubicBezTo>
                  <a:pt x="19392" y="12501"/>
                  <a:pt x="19452" y="12631"/>
                  <a:pt x="19512" y="12793"/>
                </a:cubicBezTo>
                <a:cubicBezTo>
                  <a:pt x="19691" y="12793"/>
                  <a:pt x="19870" y="12793"/>
                  <a:pt x="20049" y="12793"/>
                </a:cubicBezTo>
                <a:cubicBezTo>
                  <a:pt x="20347" y="12793"/>
                  <a:pt x="20705" y="12761"/>
                  <a:pt x="21003" y="12858"/>
                </a:cubicBezTo>
                <a:cubicBezTo>
                  <a:pt x="21182" y="12891"/>
                  <a:pt x="21182" y="12955"/>
                  <a:pt x="21242" y="13053"/>
                </a:cubicBezTo>
                <a:cubicBezTo>
                  <a:pt x="21302" y="13280"/>
                  <a:pt x="21361" y="13507"/>
                  <a:pt x="21361" y="13734"/>
                </a:cubicBezTo>
                <a:cubicBezTo>
                  <a:pt x="21421" y="13896"/>
                  <a:pt x="21421" y="14026"/>
                  <a:pt x="21421" y="14155"/>
                </a:cubicBezTo>
                <a:cubicBezTo>
                  <a:pt x="21481" y="14415"/>
                  <a:pt x="21421" y="14674"/>
                  <a:pt x="21540" y="14934"/>
                </a:cubicBezTo>
                <a:cubicBezTo>
                  <a:pt x="21600" y="15193"/>
                  <a:pt x="21063" y="15518"/>
                  <a:pt x="20586" y="15518"/>
                </a:cubicBezTo>
                <a:cubicBezTo>
                  <a:pt x="19929" y="15485"/>
                  <a:pt x="19333" y="15518"/>
                  <a:pt x="18736" y="15518"/>
                </a:cubicBezTo>
                <a:cubicBezTo>
                  <a:pt x="18676" y="15518"/>
                  <a:pt x="18676" y="15518"/>
                  <a:pt x="18617" y="15518"/>
                </a:cubicBezTo>
                <a:cubicBezTo>
                  <a:pt x="18617" y="15712"/>
                  <a:pt x="18617" y="15939"/>
                  <a:pt x="18617" y="16166"/>
                </a:cubicBezTo>
                <a:cubicBezTo>
                  <a:pt x="18617" y="16426"/>
                  <a:pt x="18557" y="16653"/>
                  <a:pt x="18557" y="16912"/>
                </a:cubicBezTo>
                <a:cubicBezTo>
                  <a:pt x="18557" y="17236"/>
                  <a:pt x="18617" y="17561"/>
                  <a:pt x="18617" y="17885"/>
                </a:cubicBezTo>
                <a:cubicBezTo>
                  <a:pt x="18676" y="18307"/>
                  <a:pt x="18676" y="18696"/>
                  <a:pt x="18736" y="19118"/>
                </a:cubicBezTo>
                <a:cubicBezTo>
                  <a:pt x="18736" y="19442"/>
                  <a:pt x="18736" y="19734"/>
                  <a:pt x="18796" y="20058"/>
                </a:cubicBezTo>
                <a:cubicBezTo>
                  <a:pt x="18796" y="20123"/>
                  <a:pt x="18736" y="20155"/>
                  <a:pt x="18617" y="20188"/>
                </a:cubicBezTo>
                <a:cubicBezTo>
                  <a:pt x="18497" y="20188"/>
                  <a:pt x="18378" y="20220"/>
                  <a:pt x="18378" y="20318"/>
                </a:cubicBezTo>
                <a:cubicBezTo>
                  <a:pt x="18378" y="20447"/>
                  <a:pt x="18378" y="20545"/>
                  <a:pt x="18378" y="20674"/>
                </a:cubicBezTo>
                <a:cubicBezTo>
                  <a:pt x="18438" y="20804"/>
                  <a:pt x="18438" y="20934"/>
                  <a:pt x="18259" y="20999"/>
                </a:cubicBezTo>
                <a:cubicBezTo>
                  <a:pt x="18080" y="21064"/>
                  <a:pt x="17901" y="21096"/>
                  <a:pt x="17781" y="21096"/>
                </a:cubicBezTo>
                <a:cubicBezTo>
                  <a:pt x="17364" y="21128"/>
                  <a:pt x="16946" y="21128"/>
                  <a:pt x="16528" y="21161"/>
                </a:cubicBezTo>
                <a:cubicBezTo>
                  <a:pt x="16349" y="21161"/>
                  <a:pt x="16170" y="21193"/>
                  <a:pt x="15991" y="21193"/>
                </a:cubicBezTo>
                <a:cubicBezTo>
                  <a:pt x="15514" y="21193"/>
                  <a:pt x="15096" y="21226"/>
                  <a:pt x="14619" y="21193"/>
                </a:cubicBezTo>
                <a:cubicBezTo>
                  <a:pt x="14141" y="21161"/>
                  <a:pt x="13604" y="21193"/>
                  <a:pt x="13127" y="21064"/>
                </a:cubicBezTo>
                <a:cubicBezTo>
                  <a:pt x="13067" y="21064"/>
                  <a:pt x="12948" y="21031"/>
                  <a:pt x="12948" y="20999"/>
                </a:cubicBezTo>
                <a:cubicBezTo>
                  <a:pt x="12888" y="20901"/>
                  <a:pt x="12709" y="20901"/>
                  <a:pt x="12590" y="20934"/>
                </a:cubicBezTo>
                <a:cubicBezTo>
                  <a:pt x="12471" y="20934"/>
                  <a:pt x="12292" y="20934"/>
                  <a:pt x="12172" y="20934"/>
                </a:cubicBezTo>
                <a:cubicBezTo>
                  <a:pt x="11934" y="20901"/>
                  <a:pt x="11755" y="20869"/>
                  <a:pt x="11635" y="20772"/>
                </a:cubicBezTo>
                <a:cubicBezTo>
                  <a:pt x="11456" y="20674"/>
                  <a:pt x="11456" y="20577"/>
                  <a:pt x="11635" y="20480"/>
                </a:cubicBezTo>
                <a:cubicBezTo>
                  <a:pt x="11934" y="20253"/>
                  <a:pt x="12292" y="20155"/>
                  <a:pt x="12769" y="20091"/>
                </a:cubicBezTo>
                <a:cubicBezTo>
                  <a:pt x="13008" y="20058"/>
                  <a:pt x="13187" y="19993"/>
                  <a:pt x="13425" y="19928"/>
                </a:cubicBezTo>
                <a:cubicBezTo>
                  <a:pt x="13604" y="19864"/>
                  <a:pt x="13724" y="19799"/>
                  <a:pt x="13783" y="19669"/>
                </a:cubicBezTo>
                <a:cubicBezTo>
                  <a:pt x="13843" y="19474"/>
                  <a:pt x="13783" y="19247"/>
                  <a:pt x="13783" y="19053"/>
                </a:cubicBezTo>
                <a:cubicBezTo>
                  <a:pt x="13724" y="18599"/>
                  <a:pt x="13664" y="18112"/>
                  <a:pt x="13604" y="17658"/>
                </a:cubicBezTo>
                <a:cubicBezTo>
                  <a:pt x="13604" y="17431"/>
                  <a:pt x="13545" y="17236"/>
                  <a:pt x="13545" y="17009"/>
                </a:cubicBezTo>
                <a:cubicBezTo>
                  <a:pt x="13485" y="16555"/>
                  <a:pt x="13425" y="16101"/>
                  <a:pt x="13425" y="15647"/>
                </a:cubicBezTo>
                <a:cubicBezTo>
                  <a:pt x="13366" y="15193"/>
                  <a:pt x="13366" y="14739"/>
                  <a:pt x="13306" y="14285"/>
                </a:cubicBezTo>
                <a:cubicBezTo>
                  <a:pt x="13187" y="13507"/>
                  <a:pt x="13187" y="12728"/>
                  <a:pt x="13127" y="11950"/>
                </a:cubicBezTo>
                <a:cubicBezTo>
                  <a:pt x="13127" y="11723"/>
                  <a:pt x="13067" y="11464"/>
                  <a:pt x="13067" y="11236"/>
                </a:cubicBezTo>
                <a:cubicBezTo>
                  <a:pt x="13067" y="10977"/>
                  <a:pt x="13127" y="10718"/>
                  <a:pt x="13187" y="10458"/>
                </a:cubicBezTo>
                <a:cubicBezTo>
                  <a:pt x="13187" y="10393"/>
                  <a:pt x="13187" y="10361"/>
                  <a:pt x="13067" y="10296"/>
                </a:cubicBezTo>
                <a:cubicBezTo>
                  <a:pt x="13008" y="10264"/>
                  <a:pt x="13008" y="10101"/>
                  <a:pt x="13008" y="10036"/>
                </a:cubicBezTo>
                <a:cubicBezTo>
                  <a:pt x="13008" y="9842"/>
                  <a:pt x="13067" y="9647"/>
                  <a:pt x="13127" y="9485"/>
                </a:cubicBezTo>
                <a:cubicBezTo>
                  <a:pt x="13187" y="9291"/>
                  <a:pt x="13187" y="9096"/>
                  <a:pt x="13246" y="8869"/>
                </a:cubicBezTo>
                <a:cubicBezTo>
                  <a:pt x="13306" y="8674"/>
                  <a:pt x="13366" y="8447"/>
                  <a:pt x="13425" y="8220"/>
                </a:cubicBezTo>
                <a:cubicBezTo>
                  <a:pt x="13485" y="7993"/>
                  <a:pt x="13485" y="7734"/>
                  <a:pt x="13485" y="7474"/>
                </a:cubicBezTo>
                <a:cubicBezTo>
                  <a:pt x="13366" y="7669"/>
                  <a:pt x="13246" y="7864"/>
                  <a:pt x="13127" y="8058"/>
                </a:cubicBezTo>
                <a:cubicBezTo>
                  <a:pt x="13067" y="8155"/>
                  <a:pt x="13008" y="8253"/>
                  <a:pt x="12948" y="8318"/>
                </a:cubicBezTo>
                <a:cubicBezTo>
                  <a:pt x="12709" y="8577"/>
                  <a:pt x="12530" y="8836"/>
                  <a:pt x="12232" y="9096"/>
                </a:cubicBezTo>
                <a:cubicBezTo>
                  <a:pt x="12172" y="9193"/>
                  <a:pt x="11934" y="9258"/>
                  <a:pt x="11814" y="9355"/>
                </a:cubicBezTo>
                <a:cubicBezTo>
                  <a:pt x="11695" y="9453"/>
                  <a:pt x="11516" y="9518"/>
                  <a:pt x="11456" y="9615"/>
                </a:cubicBezTo>
                <a:cubicBezTo>
                  <a:pt x="11397" y="9680"/>
                  <a:pt x="11397" y="9777"/>
                  <a:pt x="11158" y="9777"/>
                </a:cubicBezTo>
                <a:cubicBezTo>
                  <a:pt x="11158" y="9777"/>
                  <a:pt x="11158" y="9842"/>
                  <a:pt x="11158" y="9874"/>
                </a:cubicBezTo>
                <a:cubicBezTo>
                  <a:pt x="11218" y="10036"/>
                  <a:pt x="11277" y="10166"/>
                  <a:pt x="11277" y="10296"/>
                </a:cubicBezTo>
                <a:cubicBezTo>
                  <a:pt x="11277" y="10361"/>
                  <a:pt x="11218" y="10426"/>
                  <a:pt x="11158" y="10491"/>
                </a:cubicBezTo>
                <a:cubicBezTo>
                  <a:pt x="11158" y="10523"/>
                  <a:pt x="11098" y="10588"/>
                  <a:pt x="11098" y="10620"/>
                </a:cubicBezTo>
                <a:cubicBezTo>
                  <a:pt x="11218" y="10880"/>
                  <a:pt x="11158" y="10977"/>
                  <a:pt x="10681" y="11074"/>
                </a:cubicBezTo>
                <a:cubicBezTo>
                  <a:pt x="10621" y="11074"/>
                  <a:pt x="10561" y="11107"/>
                  <a:pt x="10502" y="11139"/>
                </a:cubicBezTo>
                <a:cubicBezTo>
                  <a:pt x="10442" y="11139"/>
                  <a:pt x="10382" y="11172"/>
                  <a:pt x="10323" y="11172"/>
                </a:cubicBezTo>
                <a:cubicBezTo>
                  <a:pt x="10024" y="11107"/>
                  <a:pt x="9786" y="11236"/>
                  <a:pt x="9487" y="11236"/>
                </a:cubicBezTo>
                <a:cubicBezTo>
                  <a:pt x="9249" y="11269"/>
                  <a:pt x="9010" y="11269"/>
                  <a:pt x="8831" y="11139"/>
                </a:cubicBezTo>
                <a:cubicBezTo>
                  <a:pt x="8831" y="11107"/>
                  <a:pt x="8712" y="11107"/>
                  <a:pt x="8652" y="11074"/>
                </a:cubicBezTo>
                <a:cubicBezTo>
                  <a:pt x="8473" y="11009"/>
                  <a:pt x="8294" y="10945"/>
                  <a:pt x="8234" y="10815"/>
                </a:cubicBezTo>
                <a:cubicBezTo>
                  <a:pt x="8115" y="10718"/>
                  <a:pt x="7996" y="10620"/>
                  <a:pt x="7876" y="10491"/>
                </a:cubicBezTo>
                <a:cubicBezTo>
                  <a:pt x="7757" y="10264"/>
                  <a:pt x="7339" y="10296"/>
                  <a:pt x="7041" y="10231"/>
                </a:cubicBezTo>
                <a:cubicBezTo>
                  <a:pt x="6802" y="10199"/>
                  <a:pt x="6504" y="10166"/>
                  <a:pt x="6206" y="10134"/>
                </a:cubicBezTo>
                <a:cubicBezTo>
                  <a:pt x="5967" y="10101"/>
                  <a:pt x="5788" y="10036"/>
                  <a:pt x="5549" y="10004"/>
                </a:cubicBezTo>
                <a:cubicBezTo>
                  <a:pt x="5549" y="10101"/>
                  <a:pt x="5609" y="10199"/>
                  <a:pt x="5609" y="10264"/>
                </a:cubicBezTo>
                <a:cubicBezTo>
                  <a:pt x="5907" y="10231"/>
                  <a:pt x="6206" y="10231"/>
                  <a:pt x="6504" y="10199"/>
                </a:cubicBezTo>
                <a:cubicBezTo>
                  <a:pt x="6564" y="10199"/>
                  <a:pt x="6623" y="10231"/>
                  <a:pt x="6623" y="10264"/>
                </a:cubicBezTo>
                <a:cubicBezTo>
                  <a:pt x="6623" y="10264"/>
                  <a:pt x="6623" y="10328"/>
                  <a:pt x="6564" y="10328"/>
                </a:cubicBezTo>
                <a:cubicBezTo>
                  <a:pt x="6504" y="10361"/>
                  <a:pt x="6444" y="10361"/>
                  <a:pt x="6325" y="10393"/>
                </a:cubicBezTo>
                <a:cubicBezTo>
                  <a:pt x="6683" y="10685"/>
                  <a:pt x="7041" y="10945"/>
                  <a:pt x="7339" y="11236"/>
                </a:cubicBezTo>
                <a:cubicBezTo>
                  <a:pt x="7518" y="11399"/>
                  <a:pt x="7578" y="11593"/>
                  <a:pt x="7697" y="11755"/>
                </a:cubicBezTo>
                <a:cubicBezTo>
                  <a:pt x="7936" y="11755"/>
                  <a:pt x="8175" y="11755"/>
                  <a:pt x="8473" y="11723"/>
                </a:cubicBezTo>
                <a:cubicBezTo>
                  <a:pt x="8652" y="11723"/>
                  <a:pt x="8771" y="11755"/>
                  <a:pt x="8831" y="11885"/>
                </a:cubicBezTo>
                <a:cubicBezTo>
                  <a:pt x="8950" y="12242"/>
                  <a:pt x="9070" y="12599"/>
                  <a:pt x="9189" y="12955"/>
                </a:cubicBezTo>
                <a:cubicBezTo>
                  <a:pt x="9368" y="13377"/>
                  <a:pt x="9487" y="13831"/>
                  <a:pt x="9666" y="14253"/>
                </a:cubicBezTo>
                <a:cubicBezTo>
                  <a:pt x="9666" y="14318"/>
                  <a:pt x="9666" y="14382"/>
                  <a:pt x="9666" y="14447"/>
                </a:cubicBezTo>
                <a:cubicBezTo>
                  <a:pt x="9726" y="14545"/>
                  <a:pt x="9607" y="14577"/>
                  <a:pt x="9487" y="14609"/>
                </a:cubicBezTo>
                <a:cubicBezTo>
                  <a:pt x="9189" y="14642"/>
                  <a:pt x="8950" y="14674"/>
                  <a:pt x="8712" y="14707"/>
                </a:cubicBezTo>
                <a:cubicBezTo>
                  <a:pt x="7876" y="14836"/>
                  <a:pt x="7041" y="14804"/>
                  <a:pt x="6206" y="14836"/>
                </a:cubicBezTo>
                <a:cubicBezTo>
                  <a:pt x="6027" y="14869"/>
                  <a:pt x="5907" y="14869"/>
                  <a:pt x="5788" y="14869"/>
                </a:cubicBezTo>
                <a:cubicBezTo>
                  <a:pt x="5728" y="15064"/>
                  <a:pt x="5728" y="15226"/>
                  <a:pt x="5728" y="15420"/>
                </a:cubicBezTo>
                <a:cubicBezTo>
                  <a:pt x="5669" y="15874"/>
                  <a:pt x="5669" y="16328"/>
                  <a:pt x="5549" y="16782"/>
                </a:cubicBezTo>
                <a:cubicBezTo>
                  <a:pt x="5430" y="17204"/>
                  <a:pt x="5490" y="17626"/>
                  <a:pt x="5490" y="18047"/>
                </a:cubicBezTo>
                <a:cubicBezTo>
                  <a:pt x="5490" y="18404"/>
                  <a:pt x="5609" y="18728"/>
                  <a:pt x="5669" y="19085"/>
                </a:cubicBezTo>
                <a:cubicBezTo>
                  <a:pt x="5728" y="19409"/>
                  <a:pt x="5788" y="19766"/>
                  <a:pt x="5848" y="20091"/>
                </a:cubicBezTo>
                <a:cubicBezTo>
                  <a:pt x="5848" y="20285"/>
                  <a:pt x="5907" y="20318"/>
                  <a:pt x="6146" y="20350"/>
                </a:cubicBezTo>
                <a:cubicBezTo>
                  <a:pt x="6743" y="20447"/>
                  <a:pt x="7280" y="20512"/>
                  <a:pt x="7817" y="20609"/>
                </a:cubicBezTo>
                <a:cubicBezTo>
                  <a:pt x="8175" y="20642"/>
                  <a:pt x="8592" y="20934"/>
                  <a:pt x="8533" y="21128"/>
                </a:cubicBezTo>
                <a:cubicBezTo>
                  <a:pt x="8533" y="21291"/>
                  <a:pt x="8354" y="21323"/>
                  <a:pt x="8115" y="21388"/>
                </a:cubicBezTo>
                <a:cubicBezTo>
                  <a:pt x="7399" y="21550"/>
                  <a:pt x="6743" y="21518"/>
                  <a:pt x="6027" y="21485"/>
                </a:cubicBezTo>
                <a:cubicBezTo>
                  <a:pt x="5609" y="21453"/>
                  <a:pt x="5191" y="21453"/>
                  <a:pt x="4773" y="21420"/>
                </a:cubicBezTo>
                <a:cubicBezTo>
                  <a:pt x="4177" y="21420"/>
                  <a:pt x="3640" y="21388"/>
                  <a:pt x="3103" y="21258"/>
                </a:cubicBezTo>
                <a:cubicBezTo>
                  <a:pt x="2924" y="21193"/>
                  <a:pt x="2685" y="21128"/>
                  <a:pt x="2625" y="20966"/>
                </a:cubicBezTo>
                <a:cubicBezTo>
                  <a:pt x="1969" y="20966"/>
                  <a:pt x="1372" y="20836"/>
                  <a:pt x="895" y="20609"/>
                </a:cubicBezTo>
                <a:cubicBezTo>
                  <a:pt x="835" y="20577"/>
                  <a:pt x="776" y="20480"/>
                  <a:pt x="776" y="20447"/>
                </a:cubicBezTo>
                <a:cubicBezTo>
                  <a:pt x="835" y="20318"/>
                  <a:pt x="895" y="20188"/>
                  <a:pt x="955" y="20091"/>
                </a:cubicBezTo>
                <a:cubicBezTo>
                  <a:pt x="1074" y="19993"/>
                  <a:pt x="1193" y="19896"/>
                  <a:pt x="1313" y="19799"/>
                </a:cubicBezTo>
                <a:cubicBezTo>
                  <a:pt x="1193" y="19604"/>
                  <a:pt x="1253" y="19377"/>
                  <a:pt x="1313" y="19182"/>
                </a:cubicBezTo>
                <a:cubicBezTo>
                  <a:pt x="1492" y="18728"/>
                  <a:pt x="1611" y="18242"/>
                  <a:pt x="1790" y="17788"/>
                </a:cubicBezTo>
                <a:cubicBezTo>
                  <a:pt x="1909" y="17496"/>
                  <a:pt x="1969" y="17236"/>
                  <a:pt x="2088" y="16945"/>
                </a:cubicBezTo>
                <a:cubicBezTo>
                  <a:pt x="2088" y="16880"/>
                  <a:pt x="2088" y="16815"/>
                  <a:pt x="2088" y="16750"/>
                </a:cubicBezTo>
                <a:cubicBezTo>
                  <a:pt x="1909" y="16231"/>
                  <a:pt x="1790" y="15745"/>
                  <a:pt x="1671" y="15226"/>
                </a:cubicBezTo>
                <a:cubicBezTo>
                  <a:pt x="1551" y="14739"/>
                  <a:pt x="1492" y="14253"/>
                  <a:pt x="1313" y="13799"/>
                </a:cubicBezTo>
                <a:cubicBezTo>
                  <a:pt x="1193" y="13377"/>
                  <a:pt x="1014" y="12955"/>
                  <a:pt x="597" y="12566"/>
                </a:cubicBezTo>
                <a:cubicBezTo>
                  <a:pt x="537" y="12501"/>
                  <a:pt x="477" y="12436"/>
                  <a:pt x="418" y="12372"/>
                </a:cubicBezTo>
                <a:cubicBezTo>
                  <a:pt x="358" y="12274"/>
                  <a:pt x="298" y="12145"/>
                  <a:pt x="239" y="12047"/>
                </a:cubicBezTo>
                <a:cubicBezTo>
                  <a:pt x="60" y="11885"/>
                  <a:pt x="119" y="11658"/>
                  <a:pt x="119" y="11464"/>
                </a:cubicBezTo>
                <a:cubicBezTo>
                  <a:pt x="179" y="11204"/>
                  <a:pt x="239" y="10945"/>
                  <a:pt x="298" y="10685"/>
                </a:cubicBezTo>
                <a:cubicBezTo>
                  <a:pt x="298" y="10588"/>
                  <a:pt x="358" y="10555"/>
                  <a:pt x="597" y="10523"/>
                </a:cubicBezTo>
                <a:close/>
                <a:moveTo>
                  <a:pt x="17483" y="11204"/>
                </a:moveTo>
                <a:cubicBezTo>
                  <a:pt x="17483" y="11204"/>
                  <a:pt x="17483" y="11236"/>
                  <a:pt x="17483" y="11236"/>
                </a:cubicBezTo>
                <a:cubicBezTo>
                  <a:pt x="17543" y="11269"/>
                  <a:pt x="17662" y="11334"/>
                  <a:pt x="17722" y="11334"/>
                </a:cubicBezTo>
                <a:cubicBezTo>
                  <a:pt x="17841" y="11366"/>
                  <a:pt x="18020" y="11366"/>
                  <a:pt x="18080" y="11269"/>
                </a:cubicBezTo>
                <a:cubicBezTo>
                  <a:pt x="18139" y="11269"/>
                  <a:pt x="18199" y="11236"/>
                  <a:pt x="18199" y="11236"/>
                </a:cubicBezTo>
                <a:cubicBezTo>
                  <a:pt x="18557" y="11172"/>
                  <a:pt x="18557" y="11172"/>
                  <a:pt x="18617" y="10977"/>
                </a:cubicBezTo>
                <a:cubicBezTo>
                  <a:pt x="18736" y="10491"/>
                  <a:pt x="18855" y="10004"/>
                  <a:pt x="18855" y="9518"/>
                </a:cubicBezTo>
                <a:cubicBezTo>
                  <a:pt x="18915" y="8966"/>
                  <a:pt x="18975" y="8415"/>
                  <a:pt x="18975" y="7864"/>
                </a:cubicBezTo>
                <a:cubicBezTo>
                  <a:pt x="18975" y="7247"/>
                  <a:pt x="18915" y="6631"/>
                  <a:pt x="18855" y="6015"/>
                </a:cubicBezTo>
                <a:cubicBezTo>
                  <a:pt x="18855" y="6015"/>
                  <a:pt x="18855" y="5982"/>
                  <a:pt x="18796" y="5950"/>
                </a:cubicBezTo>
                <a:cubicBezTo>
                  <a:pt x="18617" y="5820"/>
                  <a:pt x="18617" y="5626"/>
                  <a:pt x="18557" y="5431"/>
                </a:cubicBezTo>
                <a:cubicBezTo>
                  <a:pt x="18497" y="5269"/>
                  <a:pt x="18557" y="5042"/>
                  <a:pt x="18318" y="4880"/>
                </a:cubicBezTo>
                <a:cubicBezTo>
                  <a:pt x="18139" y="4750"/>
                  <a:pt x="18020" y="4588"/>
                  <a:pt x="17901" y="4458"/>
                </a:cubicBezTo>
                <a:cubicBezTo>
                  <a:pt x="17901" y="4426"/>
                  <a:pt x="17781" y="4393"/>
                  <a:pt x="17781" y="4393"/>
                </a:cubicBezTo>
                <a:cubicBezTo>
                  <a:pt x="17483" y="4426"/>
                  <a:pt x="17185" y="4458"/>
                  <a:pt x="16946" y="4523"/>
                </a:cubicBezTo>
                <a:cubicBezTo>
                  <a:pt x="16469" y="4685"/>
                  <a:pt x="16051" y="4847"/>
                  <a:pt x="15633" y="5009"/>
                </a:cubicBezTo>
                <a:cubicBezTo>
                  <a:pt x="15394" y="5107"/>
                  <a:pt x="15096" y="5204"/>
                  <a:pt x="14977" y="5334"/>
                </a:cubicBezTo>
                <a:cubicBezTo>
                  <a:pt x="14977" y="5366"/>
                  <a:pt x="14917" y="5399"/>
                  <a:pt x="14977" y="5431"/>
                </a:cubicBezTo>
                <a:cubicBezTo>
                  <a:pt x="15036" y="5691"/>
                  <a:pt x="15156" y="5918"/>
                  <a:pt x="15215" y="6177"/>
                </a:cubicBezTo>
                <a:cubicBezTo>
                  <a:pt x="15394" y="6566"/>
                  <a:pt x="15454" y="6955"/>
                  <a:pt x="15573" y="7345"/>
                </a:cubicBezTo>
                <a:cubicBezTo>
                  <a:pt x="15633" y="7539"/>
                  <a:pt x="15752" y="7734"/>
                  <a:pt x="15752" y="7896"/>
                </a:cubicBezTo>
                <a:cubicBezTo>
                  <a:pt x="15812" y="8091"/>
                  <a:pt x="15991" y="8253"/>
                  <a:pt x="15872" y="8447"/>
                </a:cubicBezTo>
                <a:cubicBezTo>
                  <a:pt x="15872" y="8447"/>
                  <a:pt x="15872" y="8480"/>
                  <a:pt x="15872" y="8480"/>
                </a:cubicBezTo>
                <a:cubicBezTo>
                  <a:pt x="15872" y="8707"/>
                  <a:pt x="15931" y="8934"/>
                  <a:pt x="15752" y="9128"/>
                </a:cubicBezTo>
                <a:cubicBezTo>
                  <a:pt x="15633" y="9226"/>
                  <a:pt x="15514" y="9323"/>
                  <a:pt x="15454" y="9453"/>
                </a:cubicBezTo>
                <a:cubicBezTo>
                  <a:pt x="15275" y="9647"/>
                  <a:pt x="15215" y="9842"/>
                  <a:pt x="15036" y="10036"/>
                </a:cubicBezTo>
                <a:cubicBezTo>
                  <a:pt x="15036" y="10069"/>
                  <a:pt x="14917" y="10101"/>
                  <a:pt x="14857" y="10101"/>
                </a:cubicBezTo>
                <a:cubicBezTo>
                  <a:pt x="14738" y="10069"/>
                  <a:pt x="14559" y="10036"/>
                  <a:pt x="14559" y="9907"/>
                </a:cubicBezTo>
                <a:cubicBezTo>
                  <a:pt x="14499" y="9680"/>
                  <a:pt x="14320" y="9485"/>
                  <a:pt x="14082" y="9291"/>
                </a:cubicBezTo>
                <a:cubicBezTo>
                  <a:pt x="13962" y="9161"/>
                  <a:pt x="13783" y="9031"/>
                  <a:pt x="13843" y="8869"/>
                </a:cubicBezTo>
                <a:cubicBezTo>
                  <a:pt x="13903" y="8707"/>
                  <a:pt x="13903" y="8577"/>
                  <a:pt x="13962" y="8415"/>
                </a:cubicBezTo>
                <a:cubicBezTo>
                  <a:pt x="14201" y="7864"/>
                  <a:pt x="14201" y="7280"/>
                  <a:pt x="14141" y="6728"/>
                </a:cubicBezTo>
                <a:cubicBezTo>
                  <a:pt x="14141" y="6339"/>
                  <a:pt x="14141" y="5982"/>
                  <a:pt x="14201" y="5593"/>
                </a:cubicBezTo>
                <a:cubicBezTo>
                  <a:pt x="14201" y="5464"/>
                  <a:pt x="14261" y="5301"/>
                  <a:pt x="14141" y="5204"/>
                </a:cubicBezTo>
                <a:cubicBezTo>
                  <a:pt x="14022" y="5009"/>
                  <a:pt x="13843" y="4847"/>
                  <a:pt x="13604" y="4620"/>
                </a:cubicBezTo>
                <a:cubicBezTo>
                  <a:pt x="13485" y="4718"/>
                  <a:pt x="13366" y="4750"/>
                  <a:pt x="13306" y="4815"/>
                </a:cubicBezTo>
                <a:cubicBezTo>
                  <a:pt x="13187" y="5139"/>
                  <a:pt x="12769" y="5399"/>
                  <a:pt x="12709" y="5723"/>
                </a:cubicBezTo>
                <a:cubicBezTo>
                  <a:pt x="12650" y="5950"/>
                  <a:pt x="12530" y="6177"/>
                  <a:pt x="12232" y="6339"/>
                </a:cubicBezTo>
                <a:cubicBezTo>
                  <a:pt x="12172" y="6372"/>
                  <a:pt x="12172" y="6404"/>
                  <a:pt x="12113" y="6436"/>
                </a:cubicBezTo>
                <a:cubicBezTo>
                  <a:pt x="11934" y="6728"/>
                  <a:pt x="11755" y="7053"/>
                  <a:pt x="11576" y="7345"/>
                </a:cubicBezTo>
                <a:cubicBezTo>
                  <a:pt x="11218" y="7766"/>
                  <a:pt x="10800" y="8188"/>
                  <a:pt x="10502" y="8609"/>
                </a:cubicBezTo>
                <a:cubicBezTo>
                  <a:pt x="10382" y="8739"/>
                  <a:pt x="10263" y="8869"/>
                  <a:pt x="10144" y="8966"/>
                </a:cubicBezTo>
                <a:cubicBezTo>
                  <a:pt x="10084" y="8999"/>
                  <a:pt x="10144" y="8999"/>
                  <a:pt x="10144" y="8999"/>
                </a:cubicBezTo>
                <a:cubicBezTo>
                  <a:pt x="10681" y="9064"/>
                  <a:pt x="11039" y="9226"/>
                  <a:pt x="11337" y="9485"/>
                </a:cubicBezTo>
                <a:cubicBezTo>
                  <a:pt x="11397" y="9420"/>
                  <a:pt x="11456" y="9388"/>
                  <a:pt x="11456" y="9323"/>
                </a:cubicBezTo>
                <a:cubicBezTo>
                  <a:pt x="11516" y="9291"/>
                  <a:pt x="11576" y="9226"/>
                  <a:pt x="11635" y="9193"/>
                </a:cubicBezTo>
                <a:cubicBezTo>
                  <a:pt x="11993" y="9161"/>
                  <a:pt x="11993" y="8999"/>
                  <a:pt x="12113" y="8869"/>
                </a:cubicBezTo>
                <a:cubicBezTo>
                  <a:pt x="12232" y="8707"/>
                  <a:pt x="12411" y="8577"/>
                  <a:pt x="12530" y="8415"/>
                </a:cubicBezTo>
                <a:cubicBezTo>
                  <a:pt x="12650" y="8285"/>
                  <a:pt x="12769" y="8155"/>
                  <a:pt x="12888" y="7993"/>
                </a:cubicBezTo>
                <a:cubicBezTo>
                  <a:pt x="13008" y="7766"/>
                  <a:pt x="13187" y="7539"/>
                  <a:pt x="13366" y="7312"/>
                </a:cubicBezTo>
                <a:cubicBezTo>
                  <a:pt x="13425" y="7215"/>
                  <a:pt x="13545" y="7150"/>
                  <a:pt x="13485" y="7020"/>
                </a:cubicBezTo>
                <a:cubicBezTo>
                  <a:pt x="13425" y="6923"/>
                  <a:pt x="13425" y="6793"/>
                  <a:pt x="13425" y="6664"/>
                </a:cubicBezTo>
                <a:cubicBezTo>
                  <a:pt x="13425" y="6372"/>
                  <a:pt x="13366" y="6080"/>
                  <a:pt x="13366" y="5788"/>
                </a:cubicBezTo>
                <a:cubicBezTo>
                  <a:pt x="13366" y="5723"/>
                  <a:pt x="13425" y="5626"/>
                  <a:pt x="13485" y="5561"/>
                </a:cubicBezTo>
                <a:cubicBezTo>
                  <a:pt x="13545" y="5561"/>
                  <a:pt x="13545" y="5593"/>
                  <a:pt x="13604" y="5593"/>
                </a:cubicBezTo>
                <a:cubicBezTo>
                  <a:pt x="13604" y="5658"/>
                  <a:pt x="13664" y="5691"/>
                  <a:pt x="13664" y="5755"/>
                </a:cubicBezTo>
                <a:cubicBezTo>
                  <a:pt x="13664" y="5918"/>
                  <a:pt x="13604" y="6080"/>
                  <a:pt x="13664" y="6242"/>
                </a:cubicBezTo>
                <a:cubicBezTo>
                  <a:pt x="13724" y="6664"/>
                  <a:pt x="13783" y="7085"/>
                  <a:pt x="13903" y="7507"/>
                </a:cubicBezTo>
                <a:cubicBezTo>
                  <a:pt x="13903" y="7604"/>
                  <a:pt x="13903" y="7669"/>
                  <a:pt x="13724" y="7701"/>
                </a:cubicBezTo>
                <a:cubicBezTo>
                  <a:pt x="13664" y="8026"/>
                  <a:pt x="13664" y="8350"/>
                  <a:pt x="13604" y="8707"/>
                </a:cubicBezTo>
                <a:cubicBezTo>
                  <a:pt x="13545" y="8934"/>
                  <a:pt x="13485" y="9193"/>
                  <a:pt x="13425" y="9453"/>
                </a:cubicBezTo>
                <a:cubicBezTo>
                  <a:pt x="13366" y="9647"/>
                  <a:pt x="13366" y="9809"/>
                  <a:pt x="13366" y="9972"/>
                </a:cubicBezTo>
                <a:cubicBezTo>
                  <a:pt x="13306" y="10101"/>
                  <a:pt x="13306" y="10231"/>
                  <a:pt x="13604" y="10264"/>
                </a:cubicBezTo>
                <a:cubicBezTo>
                  <a:pt x="13724" y="10296"/>
                  <a:pt x="13843" y="10361"/>
                  <a:pt x="13962" y="10393"/>
                </a:cubicBezTo>
                <a:cubicBezTo>
                  <a:pt x="14619" y="10491"/>
                  <a:pt x="15335" y="10426"/>
                  <a:pt x="15991" y="10458"/>
                </a:cubicBezTo>
                <a:cubicBezTo>
                  <a:pt x="16110" y="10458"/>
                  <a:pt x="16230" y="10458"/>
                  <a:pt x="16230" y="10555"/>
                </a:cubicBezTo>
                <a:cubicBezTo>
                  <a:pt x="16230" y="10653"/>
                  <a:pt x="16110" y="10620"/>
                  <a:pt x="15991" y="10620"/>
                </a:cubicBezTo>
                <a:cubicBezTo>
                  <a:pt x="15573" y="10620"/>
                  <a:pt x="15215" y="10620"/>
                  <a:pt x="14798" y="10620"/>
                </a:cubicBezTo>
                <a:cubicBezTo>
                  <a:pt x="14380" y="10588"/>
                  <a:pt x="13903" y="10588"/>
                  <a:pt x="13485" y="10426"/>
                </a:cubicBezTo>
                <a:cubicBezTo>
                  <a:pt x="13425" y="10653"/>
                  <a:pt x="13366" y="10847"/>
                  <a:pt x="13366" y="11074"/>
                </a:cubicBezTo>
                <a:cubicBezTo>
                  <a:pt x="13366" y="11334"/>
                  <a:pt x="13425" y="11626"/>
                  <a:pt x="13425" y="11885"/>
                </a:cubicBezTo>
                <a:cubicBezTo>
                  <a:pt x="13425" y="12177"/>
                  <a:pt x="13425" y="12469"/>
                  <a:pt x="13485" y="12761"/>
                </a:cubicBezTo>
                <a:cubicBezTo>
                  <a:pt x="13485" y="13280"/>
                  <a:pt x="13545" y="13766"/>
                  <a:pt x="13545" y="14285"/>
                </a:cubicBezTo>
                <a:cubicBezTo>
                  <a:pt x="13604" y="14804"/>
                  <a:pt x="13664" y="15355"/>
                  <a:pt x="13664" y="15907"/>
                </a:cubicBezTo>
                <a:cubicBezTo>
                  <a:pt x="13724" y="16458"/>
                  <a:pt x="13843" y="17042"/>
                  <a:pt x="13843" y="17593"/>
                </a:cubicBezTo>
                <a:cubicBezTo>
                  <a:pt x="13903" y="17755"/>
                  <a:pt x="13843" y="17918"/>
                  <a:pt x="13903" y="18080"/>
                </a:cubicBezTo>
                <a:cubicBezTo>
                  <a:pt x="13903" y="18372"/>
                  <a:pt x="14022" y="18664"/>
                  <a:pt x="14022" y="18955"/>
                </a:cubicBezTo>
                <a:cubicBezTo>
                  <a:pt x="14082" y="19182"/>
                  <a:pt x="14022" y="19442"/>
                  <a:pt x="14082" y="19669"/>
                </a:cubicBezTo>
                <a:cubicBezTo>
                  <a:pt x="14082" y="19701"/>
                  <a:pt x="14141" y="19766"/>
                  <a:pt x="14201" y="19766"/>
                </a:cubicBezTo>
                <a:cubicBezTo>
                  <a:pt x="14559" y="19831"/>
                  <a:pt x="14917" y="19896"/>
                  <a:pt x="15275" y="19993"/>
                </a:cubicBezTo>
                <a:cubicBezTo>
                  <a:pt x="15275" y="19864"/>
                  <a:pt x="15335" y="19766"/>
                  <a:pt x="15335" y="19669"/>
                </a:cubicBezTo>
                <a:cubicBezTo>
                  <a:pt x="15335" y="19215"/>
                  <a:pt x="15335" y="18728"/>
                  <a:pt x="15275" y="18274"/>
                </a:cubicBezTo>
                <a:cubicBezTo>
                  <a:pt x="15275" y="17982"/>
                  <a:pt x="15215" y="17691"/>
                  <a:pt x="15215" y="17399"/>
                </a:cubicBezTo>
                <a:cubicBezTo>
                  <a:pt x="15156" y="17107"/>
                  <a:pt x="15096" y="16847"/>
                  <a:pt x="15096" y="16588"/>
                </a:cubicBezTo>
                <a:cubicBezTo>
                  <a:pt x="15036" y="16264"/>
                  <a:pt x="15096" y="15939"/>
                  <a:pt x="15096" y="15615"/>
                </a:cubicBezTo>
                <a:cubicBezTo>
                  <a:pt x="15096" y="15582"/>
                  <a:pt x="15036" y="15550"/>
                  <a:pt x="15036" y="15550"/>
                </a:cubicBezTo>
                <a:cubicBezTo>
                  <a:pt x="14798" y="15518"/>
                  <a:pt x="14559" y="15485"/>
                  <a:pt x="14320" y="15485"/>
                </a:cubicBezTo>
                <a:cubicBezTo>
                  <a:pt x="14022" y="15453"/>
                  <a:pt x="13962" y="15453"/>
                  <a:pt x="13962" y="15291"/>
                </a:cubicBezTo>
                <a:cubicBezTo>
                  <a:pt x="13962" y="15096"/>
                  <a:pt x="13962" y="14869"/>
                  <a:pt x="13962" y="14674"/>
                </a:cubicBezTo>
                <a:cubicBezTo>
                  <a:pt x="13962" y="14415"/>
                  <a:pt x="13962" y="14188"/>
                  <a:pt x="13962" y="13961"/>
                </a:cubicBezTo>
                <a:cubicBezTo>
                  <a:pt x="13903" y="13896"/>
                  <a:pt x="13783" y="13864"/>
                  <a:pt x="13783" y="13799"/>
                </a:cubicBezTo>
                <a:cubicBezTo>
                  <a:pt x="13783" y="13539"/>
                  <a:pt x="13783" y="13280"/>
                  <a:pt x="13843" y="13020"/>
                </a:cubicBezTo>
                <a:cubicBezTo>
                  <a:pt x="13843" y="12891"/>
                  <a:pt x="13962" y="12793"/>
                  <a:pt x="14261" y="12793"/>
                </a:cubicBezTo>
                <a:cubicBezTo>
                  <a:pt x="14320" y="12793"/>
                  <a:pt x="14440" y="12761"/>
                  <a:pt x="14499" y="12761"/>
                </a:cubicBezTo>
                <a:cubicBezTo>
                  <a:pt x="14499" y="12501"/>
                  <a:pt x="14499" y="12242"/>
                  <a:pt x="14499" y="12015"/>
                </a:cubicBezTo>
                <a:cubicBezTo>
                  <a:pt x="14559" y="11788"/>
                  <a:pt x="14380" y="11528"/>
                  <a:pt x="14619" y="11269"/>
                </a:cubicBezTo>
                <a:cubicBezTo>
                  <a:pt x="14678" y="11334"/>
                  <a:pt x="14678" y="11334"/>
                  <a:pt x="14678" y="11366"/>
                </a:cubicBezTo>
                <a:cubicBezTo>
                  <a:pt x="14738" y="11593"/>
                  <a:pt x="14798" y="11820"/>
                  <a:pt x="14798" y="12047"/>
                </a:cubicBezTo>
                <a:cubicBezTo>
                  <a:pt x="14798" y="12177"/>
                  <a:pt x="14738" y="12339"/>
                  <a:pt x="14738" y="12501"/>
                </a:cubicBezTo>
                <a:cubicBezTo>
                  <a:pt x="14738" y="12566"/>
                  <a:pt x="14798" y="12696"/>
                  <a:pt x="14857" y="12728"/>
                </a:cubicBezTo>
                <a:cubicBezTo>
                  <a:pt x="14977" y="12793"/>
                  <a:pt x="15156" y="12793"/>
                  <a:pt x="15275" y="12826"/>
                </a:cubicBezTo>
                <a:cubicBezTo>
                  <a:pt x="15335" y="12631"/>
                  <a:pt x="15394" y="12501"/>
                  <a:pt x="15454" y="12339"/>
                </a:cubicBezTo>
                <a:cubicBezTo>
                  <a:pt x="15573" y="12112"/>
                  <a:pt x="15752" y="11918"/>
                  <a:pt x="16170" y="11853"/>
                </a:cubicBezTo>
                <a:cubicBezTo>
                  <a:pt x="16230" y="11853"/>
                  <a:pt x="16230" y="11820"/>
                  <a:pt x="16290" y="11788"/>
                </a:cubicBezTo>
                <a:cubicBezTo>
                  <a:pt x="16349" y="11658"/>
                  <a:pt x="16469" y="11528"/>
                  <a:pt x="16528" y="11399"/>
                </a:cubicBezTo>
                <a:cubicBezTo>
                  <a:pt x="16290" y="11301"/>
                  <a:pt x="16290" y="11301"/>
                  <a:pt x="16349" y="11107"/>
                </a:cubicBezTo>
                <a:cubicBezTo>
                  <a:pt x="16349" y="11107"/>
                  <a:pt x="16349" y="11074"/>
                  <a:pt x="16349" y="11042"/>
                </a:cubicBezTo>
                <a:cubicBezTo>
                  <a:pt x="16349" y="10782"/>
                  <a:pt x="16349" y="10523"/>
                  <a:pt x="16349" y="10296"/>
                </a:cubicBezTo>
                <a:cubicBezTo>
                  <a:pt x="16349" y="9680"/>
                  <a:pt x="16290" y="9031"/>
                  <a:pt x="16230" y="8415"/>
                </a:cubicBezTo>
                <a:cubicBezTo>
                  <a:pt x="16230" y="8058"/>
                  <a:pt x="16110" y="7669"/>
                  <a:pt x="16051" y="7280"/>
                </a:cubicBezTo>
                <a:cubicBezTo>
                  <a:pt x="15991" y="6955"/>
                  <a:pt x="15931" y="6631"/>
                  <a:pt x="15872" y="6307"/>
                </a:cubicBezTo>
                <a:cubicBezTo>
                  <a:pt x="15872" y="6242"/>
                  <a:pt x="15872" y="6145"/>
                  <a:pt x="15931" y="6080"/>
                </a:cubicBezTo>
                <a:cubicBezTo>
                  <a:pt x="15931" y="6080"/>
                  <a:pt x="15991" y="6080"/>
                  <a:pt x="15991" y="6080"/>
                </a:cubicBezTo>
                <a:cubicBezTo>
                  <a:pt x="16110" y="6242"/>
                  <a:pt x="16170" y="6404"/>
                  <a:pt x="16230" y="6599"/>
                </a:cubicBezTo>
                <a:cubicBezTo>
                  <a:pt x="16290" y="7085"/>
                  <a:pt x="16409" y="7604"/>
                  <a:pt x="16469" y="8091"/>
                </a:cubicBezTo>
                <a:cubicBezTo>
                  <a:pt x="16588" y="8804"/>
                  <a:pt x="16588" y="9518"/>
                  <a:pt x="16648" y="10199"/>
                </a:cubicBezTo>
                <a:cubicBezTo>
                  <a:pt x="16648" y="10296"/>
                  <a:pt x="16648" y="10393"/>
                  <a:pt x="16648" y="10491"/>
                </a:cubicBezTo>
                <a:cubicBezTo>
                  <a:pt x="16648" y="10718"/>
                  <a:pt x="16648" y="10912"/>
                  <a:pt x="16588" y="11139"/>
                </a:cubicBezTo>
                <a:cubicBezTo>
                  <a:pt x="16588" y="11236"/>
                  <a:pt x="16648" y="11301"/>
                  <a:pt x="16767" y="11301"/>
                </a:cubicBezTo>
                <a:cubicBezTo>
                  <a:pt x="17006" y="11301"/>
                  <a:pt x="17244" y="11366"/>
                  <a:pt x="17423" y="11236"/>
                </a:cubicBezTo>
                <a:cubicBezTo>
                  <a:pt x="17423" y="11204"/>
                  <a:pt x="17483" y="11204"/>
                  <a:pt x="17483" y="11204"/>
                </a:cubicBezTo>
                <a:close/>
                <a:moveTo>
                  <a:pt x="5848" y="8447"/>
                </a:moveTo>
                <a:cubicBezTo>
                  <a:pt x="5788" y="8253"/>
                  <a:pt x="5728" y="8091"/>
                  <a:pt x="5728" y="7928"/>
                </a:cubicBezTo>
                <a:cubicBezTo>
                  <a:pt x="5728" y="7507"/>
                  <a:pt x="5549" y="7118"/>
                  <a:pt x="5370" y="6761"/>
                </a:cubicBezTo>
                <a:cubicBezTo>
                  <a:pt x="5251" y="6404"/>
                  <a:pt x="5191" y="6047"/>
                  <a:pt x="5072" y="5723"/>
                </a:cubicBezTo>
                <a:cubicBezTo>
                  <a:pt x="5072" y="5691"/>
                  <a:pt x="5012" y="5626"/>
                  <a:pt x="4952" y="5626"/>
                </a:cubicBezTo>
                <a:cubicBezTo>
                  <a:pt x="4833" y="5561"/>
                  <a:pt x="4654" y="5496"/>
                  <a:pt x="4475" y="5431"/>
                </a:cubicBezTo>
                <a:cubicBezTo>
                  <a:pt x="4296" y="5366"/>
                  <a:pt x="4177" y="5334"/>
                  <a:pt x="3998" y="5269"/>
                </a:cubicBezTo>
                <a:cubicBezTo>
                  <a:pt x="3640" y="5139"/>
                  <a:pt x="3222" y="5009"/>
                  <a:pt x="2864" y="4912"/>
                </a:cubicBezTo>
                <a:cubicBezTo>
                  <a:pt x="2506" y="4815"/>
                  <a:pt x="2148" y="4718"/>
                  <a:pt x="1790" y="4620"/>
                </a:cubicBezTo>
                <a:cubicBezTo>
                  <a:pt x="1730" y="4620"/>
                  <a:pt x="1551" y="4588"/>
                  <a:pt x="1492" y="4620"/>
                </a:cubicBezTo>
                <a:cubicBezTo>
                  <a:pt x="1253" y="4750"/>
                  <a:pt x="1014" y="4847"/>
                  <a:pt x="955" y="5009"/>
                </a:cubicBezTo>
                <a:cubicBezTo>
                  <a:pt x="776" y="5236"/>
                  <a:pt x="656" y="5528"/>
                  <a:pt x="537" y="5788"/>
                </a:cubicBezTo>
                <a:cubicBezTo>
                  <a:pt x="597" y="5788"/>
                  <a:pt x="597" y="5755"/>
                  <a:pt x="656" y="5755"/>
                </a:cubicBezTo>
                <a:cubicBezTo>
                  <a:pt x="716" y="5788"/>
                  <a:pt x="776" y="5820"/>
                  <a:pt x="776" y="5853"/>
                </a:cubicBezTo>
                <a:cubicBezTo>
                  <a:pt x="835" y="5918"/>
                  <a:pt x="895" y="5982"/>
                  <a:pt x="895" y="6047"/>
                </a:cubicBezTo>
                <a:cubicBezTo>
                  <a:pt x="955" y="6209"/>
                  <a:pt x="955" y="6404"/>
                  <a:pt x="1014" y="6599"/>
                </a:cubicBezTo>
                <a:cubicBezTo>
                  <a:pt x="1134" y="6988"/>
                  <a:pt x="1313" y="7377"/>
                  <a:pt x="1492" y="7766"/>
                </a:cubicBezTo>
                <a:cubicBezTo>
                  <a:pt x="1551" y="7928"/>
                  <a:pt x="1551" y="8123"/>
                  <a:pt x="1611" y="8285"/>
                </a:cubicBezTo>
                <a:cubicBezTo>
                  <a:pt x="1671" y="8415"/>
                  <a:pt x="1671" y="8577"/>
                  <a:pt x="1790" y="8674"/>
                </a:cubicBezTo>
                <a:cubicBezTo>
                  <a:pt x="1969" y="8836"/>
                  <a:pt x="2208" y="9031"/>
                  <a:pt x="2625" y="9128"/>
                </a:cubicBezTo>
                <a:cubicBezTo>
                  <a:pt x="3282" y="9291"/>
                  <a:pt x="3938" y="9485"/>
                  <a:pt x="4594" y="9647"/>
                </a:cubicBezTo>
                <a:cubicBezTo>
                  <a:pt x="4952" y="9745"/>
                  <a:pt x="5430" y="9777"/>
                  <a:pt x="5788" y="9874"/>
                </a:cubicBezTo>
                <a:cubicBezTo>
                  <a:pt x="6206" y="10004"/>
                  <a:pt x="6683" y="9972"/>
                  <a:pt x="7101" y="10101"/>
                </a:cubicBezTo>
                <a:cubicBezTo>
                  <a:pt x="7399" y="9842"/>
                  <a:pt x="7697" y="9647"/>
                  <a:pt x="7996" y="9420"/>
                </a:cubicBezTo>
                <a:cubicBezTo>
                  <a:pt x="7757" y="9323"/>
                  <a:pt x="7578" y="9226"/>
                  <a:pt x="7339" y="9128"/>
                </a:cubicBezTo>
                <a:cubicBezTo>
                  <a:pt x="6862" y="8966"/>
                  <a:pt x="6385" y="8836"/>
                  <a:pt x="5907" y="8674"/>
                </a:cubicBezTo>
                <a:cubicBezTo>
                  <a:pt x="5788" y="8642"/>
                  <a:pt x="5728" y="8609"/>
                  <a:pt x="5609" y="8577"/>
                </a:cubicBezTo>
                <a:cubicBezTo>
                  <a:pt x="5370" y="8480"/>
                  <a:pt x="5131" y="8415"/>
                  <a:pt x="4833" y="8318"/>
                </a:cubicBezTo>
                <a:cubicBezTo>
                  <a:pt x="4535" y="8188"/>
                  <a:pt x="4236" y="8091"/>
                  <a:pt x="4177" y="7864"/>
                </a:cubicBezTo>
                <a:cubicBezTo>
                  <a:pt x="4117" y="7766"/>
                  <a:pt x="4057" y="7669"/>
                  <a:pt x="3998" y="7572"/>
                </a:cubicBezTo>
                <a:cubicBezTo>
                  <a:pt x="3878" y="7280"/>
                  <a:pt x="3699" y="6988"/>
                  <a:pt x="3520" y="6696"/>
                </a:cubicBezTo>
                <a:cubicBezTo>
                  <a:pt x="3461" y="6501"/>
                  <a:pt x="3461" y="6339"/>
                  <a:pt x="3461" y="6145"/>
                </a:cubicBezTo>
                <a:cubicBezTo>
                  <a:pt x="3520" y="6145"/>
                  <a:pt x="3520" y="6145"/>
                  <a:pt x="3580" y="6112"/>
                </a:cubicBezTo>
                <a:cubicBezTo>
                  <a:pt x="3580" y="6145"/>
                  <a:pt x="3640" y="6177"/>
                  <a:pt x="3640" y="6209"/>
                </a:cubicBezTo>
                <a:cubicBezTo>
                  <a:pt x="3699" y="6404"/>
                  <a:pt x="3759" y="6599"/>
                  <a:pt x="3878" y="6793"/>
                </a:cubicBezTo>
                <a:cubicBezTo>
                  <a:pt x="4057" y="7150"/>
                  <a:pt x="4236" y="7539"/>
                  <a:pt x="4475" y="7896"/>
                </a:cubicBezTo>
                <a:cubicBezTo>
                  <a:pt x="4535" y="7961"/>
                  <a:pt x="4594" y="7993"/>
                  <a:pt x="4654" y="8026"/>
                </a:cubicBezTo>
                <a:cubicBezTo>
                  <a:pt x="4714" y="8026"/>
                  <a:pt x="4714" y="8026"/>
                  <a:pt x="4714" y="8026"/>
                </a:cubicBezTo>
                <a:cubicBezTo>
                  <a:pt x="4714" y="7961"/>
                  <a:pt x="4714" y="7928"/>
                  <a:pt x="4714" y="7896"/>
                </a:cubicBezTo>
                <a:cubicBezTo>
                  <a:pt x="4714" y="7572"/>
                  <a:pt x="4654" y="7215"/>
                  <a:pt x="4654" y="6891"/>
                </a:cubicBezTo>
                <a:cubicBezTo>
                  <a:pt x="4594" y="6501"/>
                  <a:pt x="4594" y="6080"/>
                  <a:pt x="4594" y="5658"/>
                </a:cubicBezTo>
                <a:cubicBezTo>
                  <a:pt x="4594" y="5658"/>
                  <a:pt x="4654" y="5626"/>
                  <a:pt x="4654" y="5593"/>
                </a:cubicBezTo>
                <a:cubicBezTo>
                  <a:pt x="4714" y="5626"/>
                  <a:pt x="4773" y="5626"/>
                  <a:pt x="4773" y="5658"/>
                </a:cubicBezTo>
                <a:cubicBezTo>
                  <a:pt x="4773" y="5755"/>
                  <a:pt x="4833" y="5820"/>
                  <a:pt x="4833" y="5918"/>
                </a:cubicBezTo>
                <a:cubicBezTo>
                  <a:pt x="4893" y="6307"/>
                  <a:pt x="4893" y="6664"/>
                  <a:pt x="4893" y="7053"/>
                </a:cubicBezTo>
                <a:cubicBezTo>
                  <a:pt x="4952" y="7312"/>
                  <a:pt x="5012" y="7572"/>
                  <a:pt x="5012" y="7864"/>
                </a:cubicBezTo>
                <a:cubicBezTo>
                  <a:pt x="5012" y="7961"/>
                  <a:pt x="5012" y="8058"/>
                  <a:pt x="4952" y="8155"/>
                </a:cubicBezTo>
                <a:cubicBezTo>
                  <a:pt x="5191" y="8220"/>
                  <a:pt x="5490" y="8318"/>
                  <a:pt x="5848" y="8447"/>
                </a:cubicBezTo>
                <a:close/>
                <a:moveTo>
                  <a:pt x="15215" y="2415"/>
                </a:moveTo>
                <a:cubicBezTo>
                  <a:pt x="15275" y="2382"/>
                  <a:pt x="15335" y="2350"/>
                  <a:pt x="15335" y="2350"/>
                </a:cubicBezTo>
                <a:cubicBezTo>
                  <a:pt x="15394" y="2253"/>
                  <a:pt x="15454" y="2188"/>
                  <a:pt x="15573" y="2123"/>
                </a:cubicBezTo>
                <a:cubicBezTo>
                  <a:pt x="15752" y="2026"/>
                  <a:pt x="16051" y="1993"/>
                  <a:pt x="16290" y="2026"/>
                </a:cubicBezTo>
                <a:cubicBezTo>
                  <a:pt x="16588" y="2091"/>
                  <a:pt x="16767" y="2188"/>
                  <a:pt x="16767" y="2350"/>
                </a:cubicBezTo>
                <a:cubicBezTo>
                  <a:pt x="16767" y="2480"/>
                  <a:pt x="16707" y="2577"/>
                  <a:pt x="16588" y="2674"/>
                </a:cubicBezTo>
                <a:cubicBezTo>
                  <a:pt x="16409" y="2836"/>
                  <a:pt x="16230" y="2999"/>
                  <a:pt x="15991" y="3128"/>
                </a:cubicBezTo>
                <a:cubicBezTo>
                  <a:pt x="15991" y="3161"/>
                  <a:pt x="15872" y="3161"/>
                  <a:pt x="15872" y="3161"/>
                </a:cubicBezTo>
                <a:cubicBezTo>
                  <a:pt x="15812" y="3128"/>
                  <a:pt x="15752" y="3096"/>
                  <a:pt x="15752" y="3064"/>
                </a:cubicBezTo>
                <a:cubicBezTo>
                  <a:pt x="15872" y="2966"/>
                  <a:pt x="15991" y="2901"/>
                  <a:pt x="16051" y="2804"/>
                </a:cubicBezTo>
                <a:cubicBezTo>
                  <a:pt x="16230" y="2674"/>
                  <a:pt x="16349" y="2577"/>
                  <a:pt x="16469" y="2447"/>
                </a:cubicBezTo>
                <a:cubicBezTo>
                  <a:pt x="16528" y="2350"/>
                  <a:pt x="16409" y="2220"/>
                  <a:pt x="16290" y="2188"/>
                </a:cubicBezTo>
                <a:cubicBezTo>
                  <a:pt x="16051" y="2123"/>
                  <a:pt x="15872" y="2155"/>
                  <a:pt x="15752" y="2253"/>
                </a:cubicBezTo>
                <a:cubicBezTo>
                  <a:pt x="15693" y="2318"/>
                  <a:pt x="15633" y="2382"/>
                  <a:pt x="15573" y="2480"/>
                </a:cubicBezTo>
                <a:cubicBezTo>
                  <a:pt x="15454" y="2545"/>
                  <a:pt x="15394" y="2642"/>
                  <a:pt x="15275" y="2642"/>
                </a:cubicBezTo>
                <a:cubicBezTo>
                  <a:pt x="15096" y="2674"/>
                  <a:pt x="15036" y="2577"/>
                  <a:pt x="14977" y="2512"/>
                </a:cubicBezTo>
                <a:cubicBezTo>
                  <a:pt x="14857" y="2350"/>
                  <a:pt x="14678" y="2188"/>
                  <a:pt x="14559" y="2026"/>
                </a:cubicBezTo>
                <a:cubicBezTo>
                  <a:pt x="14320" y="1864"/>
                  <a:pt x="14141" y="1701"/>
                  <a:pt x="13962" y="1507"/>
                </a:cubicBezTo>
                <a:cubicBezTo>
                  <a:pt x="13903" y="1474"/>
                  <a:pt x="13783" y="1474"/>
                  <a:pt x="13664" y="1474"/>
                </a:cubicBezTo>
                <a:cubicBezTo>
                  <a:pt x="13187" y="1539"/>
                  <a:pt x="12709" y="1572"/>
                  <a:pt x="12232" y="1474"/>
                </a:cubicBezTo>
                <a:cubicBezTo>
                  <a:pt x="12232" y="1474"/>
                  <a:pt x="12172" y="1507"/>
                  <a:pt x="12172" y="1507"/>
                </a:cubicBezTo>
                <a:cubicBezTo>
                  <a:pt x="12172" y="1636"/>
                  <a:pt x="12172" y="1766"/>
                  <a:pt x="12172" y="1896"/>
                </a:cubicBezTo>
                <a:cubicBezTo>
                  <a:pt x="12172" y="2577"/>
                  <a:pt x="12411" y="3193"/>
                  <a:pt x="13067" y="3745"/>
                </a:cubicBezTo>
                <a:cubicBezTo>
                  <a:pt x="13366" y="4004"/>
                  <a:pt x="13783" y="4101"/>
                  <a:pt x="14320" y="4004"/>
                </a:cubicBezTo>
                <a:cubicBezTo>
                  <a:pt x="14619" y="3939"/>
                  <a:pt x="14917" y="3809"/>
                  <a:pt x="15215" y="3745"/>
                </a:cubicBezTo>
                <a:cubicBezTo>
                  <a:pt x="15275" y="3712"/>
                  <a:pt x="15394" y="3712"/>
                  <a:pt x="15454" y="3712"/>
                </a:cubicBezTo>
                <a:cubicBezTo>
                  <a:pt x="15454" y="3777"/>
                  <a:pt x="15394" y="3809"/>
                  <a:pt x="15394" y="3842"/>
                </a:cubicBezTo>
                <a:cubicBezTo>
                  <a:pt x="15394" y="3874"/>
                  <a:pt x="15335" y="3874"/>
                  <a:pt x="15335" y="3874"/>
                </a:cubicBezTo>
                <a:cubicBezTo>
                  <a:pt x="14977" y="4004"/>
                  <a:pt x="14678" y="4101"/>
                  <a:pt x="14380" y="4166"/>
                </a:cubicBezTo>
                <a:cubicBezTo>
                  <a:pt x="14499" y="4361"/>
                  <a:pt x="14619" y="4555"/>
                  <a:pt x="14678" y="4750"/>
                </a:cubicBezTo>
                <a:cubicBezTo>
                  <a:pt x="14798" y="4685"/>
                  <a:pt x="14857" y="4653"/>
                  <a:pt x="14917" y="4620"/>
                </a:cubicBezTo>
                <a:cubicBezTo>
                  <a:pt x="15036" y="4555"/>
                  <a:pt x="15156" y="4523"/>
                  <a:pt x="15275" y="4458"/>
                </a:cubicBezTo>
                <a:cubicBezTo>
                  <a:pt x="15633" y="4296"/>
                  <a:pt x="15991" y="4134"/>
                  <a:pt x="16349" y="3972"/>
                </a:cubicBezTo>
                <a:cubicBezTo>
                  <a:pt x="16409" y="3939"/>
                  <a:pt x="16409" y="3939"/>
                  <a:pt x="16469" y="3907"/>
                </a:cubicBezTo>
                <a:cubicBezTo>
                  <a:pt x="16469" y="3680"/>
                  <a:pt x="16528" y="3453"/>
                  <a:pt x="16528" y="3226"/>
                </a:cubicBezTo>
                <a:cubicBezTo>
                  <a:pt x="16469" y="3258"/>
                  <a:pt x="16409" y="3291"/>
                  <a:pt x="16290" y="3291"/>
                </a:cubicBezTo>
                <a:cubicBezTo>
                  <a:pt x="16230" y="3323"/>
                  <a:pt x="16170" y="3323"/>
                  <a:pt x="16051" y="3323"/>
                </a:cubicBezTo>
                <a:cubicBezTo>
                  <a:pt x="16110" y="3258"/>
                  <a:pt x="16110" y="3193"/>
                  <a:pt x="16170" y="3193"/>
                </a:cubicBezTo>
                <a:cubicBezTo>
                  <a:pt x="16827" y="2934"/>
                  <a:pt x="17185" y="2609"/>
                  <a:pt x="17423" y="2220"/>
                </a:cubicBezTo>
                <a:cubicBezTo>
                  <a:pt x="17483" y="2155"/>
                  <a:pt x="17602" y="2058"/>
                  <a:pt x="17423" y="1993"/>
                </a:cubicBezTo>
                <a:cubicBezTo>
                  <a:pt x="17423" y="1993"/>
                  <a:pt x="17423" y="1961"/>
                  <a:pt x="17423" y="1928"/>
                </a:cubicBezTo>
                <a:cubicBezTo>
                  <a:pt x="17483" y="1864"/>
                  <a:pt x="17483" y="1799"/>
                  <a:pt x="17483" y="1766"/>
                </a:cubicBezTo>
                <a:cubicBezTo>
                  <a:pt x="17543" y="1539"/>
                  <a:pt x="17423" y="1312"/>
                  <a:pt x="17304" y="1118"/>
                </a:cubicBezTo>
                <a:cubicBezTo>
                  <a:pt x="17065" y="728"/>
                  <a:pt x="16648" y="404"/>
                  <a:pt x="15872" y="307"/>
                </a:cubicBezTo>
                <a:cubicBezTo>
                  <a:pt x="15394" y="274"/>
                  <a:pt x="14917" y="177"/>
                  <a:pt x="14440" y="145"/>
                </a:cubicBezTo>
                <a:cubicBezTo>
                  <a:pt x="13604" y="145"/>
                  <a:pt x="12888" y="307"/>
                  <a:pt x="12172" y="534"/>
                </a:cubicBezTo>
                <a:cubicBezTo>
                  <a:pt x="11993" y="566"/>
                  <a:pt x="11755" y="599"/>
                  <a:pt x="11576" y="631"/>
                </a:cubicBezTo>
                <a:cubicBezTo>
                  <a:pt x="11397" y="631"/>
                  <a:pt x="11277" y="631"/>
                  <a:pt x="11098" y="599"/>
                </a:cubicBezTo>
                <a:cubicBezTo>
                  <a:pt x="11158" y="923"/>
                  <a:pt x="11456" y="1118"/>
                  <a:pt x="11934" y="1247"/>
                </a:cubicBezTo>
                <a:cubicBezTo>
                  <a:pt x="12053" y="1182"/>
                  <a:pt x="12172" y="1182"/>
                  <a:pt x="12292" y="1247"/>
                </a:cubicBezTo>
                <a:cubicBezTo>
                  <a:pt x="12351" y="1312"/>
                  <a:pt x="12411" y="1345"/>
                  <a:pt x="12530" y="1345"/>
                </a:cubicBezTo>
                <a:cubicBezTo>
                  <a:pt x="12888" y="1409"/>
                  <a:pt x="13246" y="1345"/>
                  <a:pt x="13604" y="1345"/>
                </a:cubicBezTo>
                <a:cubicBezTo>
                  <a:pt x="13783" y="1312"/>
                  <a:pt x="13962" y="1312"/>
                  <a:pt x="14022" y="1377"/>
                </a:cubicBezTo>
                <a:cubicBezTo>
                  <a:pt x="14201" y="1409"/>
                  <a:pt x="14320" y="1507"/>
                  <a:pt x="14380" y="1604"/>
                </a:cubicBezTo>
                <a:cubicBezTo>
                  <a:pt x="14678" y="1864"/>
                  <a:pt x="14917" y="2091"/>
                  <a:pt x="15156" y="2350"/>
                </a:cubicBezTo>
                <a:cubicBezTo>
                  <a:pt x="15156" y="2350"/>
                  <a:pt x="15215" y="2382"/>
                  <a:pt x="15215" y="2415"/>
                </a:cubicBezTo>
                <a:close/>
                <a:moveTo>
                  <a:pt x="18438" y="20058"/>
                </a:moveTo>
                <a:cubicBezTo>
                  <a:pt x="18438" y="19766"/>
                  <a:pt x="18438" y="19442"/>
                  <a:pt x="18378" y="19150"/>
                </a:cubicBezTo>
                <a:cubicBezTo>
                  <a:pt x="18378" y="18534"/>
                  <a:pt x="18318" y="17918"/>
                  <a:pt x="18259" y="17301"/>
                </a:cubicBezTo>
                <a:cubicBezTo>
                  <a:pt x="18259" y="17172"/>
                  <a:pt x="18199" y="17074"/>
                  <a:pt x="18259" y="16945"/>
                </a:cubicBezTo>
                <a:cubicBezTo>
                  <a:pt x="18438" y="16491"/>
                  <a:pt x="18259" y="15972"/>
                  <a:pt x="18378" y="15485"/>
                </a:cubicBezTo>
                <a:cubicBezTo>
                  <a:pt x="17364" y="15485"/>
                  <a:pt x="16349" y="15485"/>
                  <a:pt x="15335" y="15485"/>
                </a:cubicBezTo>
                <a:cubicBezTo>
                  <a:pt x="15335" y="15582"/>
                  <a:pt x="15335" y="15647"/>
                  <a:pt x="15335" y="15680"/>
                </a:cubicBezTo>
                <a:cubicBezTo>
                  <a:pt x="15394" y="16166"/>
                  <a:pt x="15394" y="16620"/>
                  <a:pt x="15454" y="17107"/>
                </a:cubicBezTo>
                <a:cubicBezTo>
                  <a:pt x="15514" y="17788"/>
                  <a:pt x="15573" y="18469"/>
                  <a:pt x="15573" y="19150"/>
                </a:cubicBezTo>
                <a:cubicBezTo>
                  <a:pt x="15633" y="19474"/>
                  <a:pt x="15573" y="19799"/>
                  <a:pt x="15573" y="20091"/>
                </a:cubicBezTo>
                <a:cubicBezTo>
                  <a:pt x="15633" y="20058"/>
                  <a:pt x="15752" y="20058"/>
                  <a:pt x="15812" y="20123"/>
                </a:cubicBezTo>
                <a:cubicBezTo>
                  <a:pt x="15872" y="20155"/>
                  <a:pt x="15872" y="20188"/>
                  <a:pt x="15931" y="20188"/>
                </a:cubicBezTo>
                <a:cubicBezTo>
                  <a:pt x="16349" y="20253"/>
                  <a:pt x="16707" y="20253"/>
                  <a:pt x="17125" y="20220"/>
                </a:cubicBezTo>
                <a:cubicBezTo>
                  <a:pt x="17543" y="20155"/>
                  <a:pt x="18020" y="20091"/>
                  <a:pt x="18438" y="20058"/>
                </a:cubicBezTo>
                <a:close/>
                <a:moveTo>
                  <a:pt x="2208" y="3939"/>
                </a:moveTo>
                <a:cubicBezTo>
                  <a:pt x="2387" y="3777"/>
                  <a:pt x="2506" y="3615"/>
                  <a:pt x="2625" y="3485"/>
                </a:cubicBezTo>
                <a:cubicBezTo>
                  <a:pt x="1850" y="3388"/>
                  <a:pt x="1730" y="3355"/>
                  <a:pt x="1313" y="3128"/>
                </a:cubicBezTo>
                <a:cubicBezTo>
                  <a:pt x="1074" y="2966"/>
                  <a:pt x="1074" y="2772"/>
                  <a:pt x="1313" y="2642"/>
                </a:cubicBezTo>
                <a:cubicBezTo>
                  <a:pt x="1611" y="2447"/>
                  <a:pt x="2029" y="2447"/>
                  <a:pt x="2327" y="2577"/>
                </a:cubicBezTo>
                <a:cubicBezTo>
                  <a:pt x="2506" y="2642"/>
                  <a:pt x="2685" y="2707"/>
                  <a:pt x="2864" y="2739"/>
                </a:cubicBezTo>
                <a:cubicBezTo>
                  <a:pt x="2924" y="2772"/>
                  <a:pt x="3043" y="2772"/>
                  <a:pt x="3103" y="2739"/>
                </a:cubicBezTo>
                <a:cubicBezTo>
                  <a:pt x="3461" y="2642"/>
                  <a:pt x="3819" y="2545"/>
                  <a:pt x="3938" y="2318"/>
                </a:cubicBezTo>
                <a:cubicBezTo>
                  <a:pt x="4057" y="2155"/>
                  <a:pt x="4177" y="1961"/>
                  <a:pt x="4296" y="1799"/>
                </a:cubicBezTo>
                <a:cubicBezTo>
                  <a:pt x="4356" y="1734"/>
                  <a:pt x="4475" y="1636"/>
                  <a:pt x="4594" y="1572"/>
                </a:cubicBezTo>
                <a:cubicBezTo>
                  <a:pt x="4714" y="1507"/>
                  <a:pt x="4833" y="1442"/>
                  <a:pt x="4952" y="1377"/>
                </a:cubicBezTo>
                <a:cubicBezTo>
                  <a:pt x="5251" y="1280"/>
                  <a:pt x="5549" y="1182"/>
                  <a:pt x="5848" y="1053"/>
                </a:cubicBezTo>
                <a:cubicBezTo>
                  <a:pt x="6146" y="923"/>
                  <a:pt x="6444" y="761"/>
                  <a:pt x="6623" y="534"/>
                </a:cubicBezTo>
                <a:cubicBezTo>
                  <a:pt x="6146" y="631"/>
                  <a:pt x="5669" y="631"/>
                  <a:pt x="5191" y="599"/>
                </a:cubicBezTo>
                <a:cubicBezTo>
                  <a:pt x="4773" y="566"/>
                  <a:pt x="4415" y="566"/>
                  <a:pt x="3998" y="566"/>
                </a:cubicBezTo>
                <a:cubicBezTo>
                  <a:pt x="3759" y="566"/>
                  <a:pt x="3461" y="631"/>
                  <a:pt x="3162" y="534"/>
                </a:cubicBezTo>
                <a:cubicBezTo>
                  <a:pt x="3162" y="534"/>
                  <a:pt x="3043" y="534"/>
                  <a:pt x="2983" y="566"/>
                </a:cubicBezTo>
                <a:cubicBezTo>
                  <a:pt x="2983" y="566"/>
                  <a:pt x="2924" y="566"/>
                  <a:pt x="2864" y="566"/>
                </a:cubicBezTo>
                <a:cubicBezTo>
                  <a:pt x="2625" y="469"/>
                  <a:pt x="2387" y="534"/>
                  <a:pt x="2208" y="599"/>
                </a:cubicBezTo>
                <a:cubicBezTo>
                  <a:pt x="1730" y="761"/>
                  <a:pt x="1253" y="891"/>
                  <a:pt x="1134" y="1215"/>
                </a:cubicBezTo>
                <a:cubicBezTo>
                  <a:pt x="1134" y="1247"/>
                  <a:pt x="1014" y="1280"/>
                  <a:pt x="955" y="1312"/>
                </a:cubicBezTo>
                <a:cubicBezTo>
                  <a:pt x="835" y="1345"/>
                  <a:pt x="656" y="1377"/>
                  <a:pt x="597" y="1442"/>
                </a:cubicBezTo>
                <a:cubicBezTo>
                  <a:pt x="298" y="1799"/>
                  <a:pt x="239" y="2155"/>
                  <a:pt x="358" y="2545"/>
                </a:cubicBezTo>
                <a:cubicBezTo>
                  <a:pt x="358" y="2642"/>
                  <a:pt x="418" y="2707"/>
                  <a:pt x="418" y="2804"/>
                </a:cubicBezTo>
                <a:cubicBezTo>
                  <a:pt x="418" y="3031"/>
                  <a:pt x="597" y="3258"/>
                  <a:pt x="895" y="3420"/>
                </a:cubicBezTo>
                <a:cubicBezTo>
                  <a:pt x="1313" y="3615"/>
                  <a:pt x="1790" y="3745"/>
                  <a:pt x="2208" y="3939"/>
                </a:cubicBezTo>
                <a:close/>
                <a:moveTo>
                  <a:pt x="18736" y="13864"/>
                </a:moveTo>
                <a:cubicBezTo>
                  <a:pt x="18736" y="13896"/>
                  <a:pt x="18736" y="13928"/>
                  <a:pt x="18736" y="13928"/>
                </a:cubicBezTo>
                <a:cubicBezTo>
                  <a:pt x="18796" y="14155"/>
                  <a:pt x="18796" y="14253"/>
                  <a:pt x="18199" y="14285"/>
                </a:cubicBezTo>
                <a:cubicBezTo>
                  <a:pt x="17901" y="14285"/>
                  <a:pt x="17602" y="14285"/>
                  <a:pt x="17304" y="14285"/>
                </a:cubicBezTo>
                <a:cubicBezTo>
                  <a:pt x="16707" y="14285"/>
                  <a:pt x="16707" y="14253"/>
                  <a:pt x="16648" y="13928"/>
                </a:cubicBezTo>
                <a:cubicBezTo>
                  <a:pt x="16648" y="13928"/>
                  <a:pt x="16648" y="13928"/>
                  <a:pt x="16648" y="13896"/>
                </a:cubicBezTo>
                <a:cubicBezTo>
                  <a:pt x="15812" y="13928"/>
                  <a:pt x="15036" y="13928"/>
                  <a:pt x="14261" y="13961"/>
                </a:cubicBezTo>
                <a:cubicBezTo>
                  <a:pt x="14261" y="14415"/>
                  <a:pt x="14261" y="14869"/>
                  <a:pt x="14261" y="15323"/>
                </a:cubicBezTo>
                <a:cubicBezTo>
                  <a:pt x="14678" y="15323"/>
                  <a:pt x="15096" y="15355"/>
                  <a:pt x="15514" y="15323"/>
                </a:cubicBezTo>
                <a:cubicBezTo>
                  <a:pt x="16110" y="15323"/>
                  <a:pt x="16648" y="15291"/>
                  <a:pt x="17244" y="15291"/>
                </a:cubicBezTo>
                <a:cubicBezTo>
                  <a:pt x="17901" y="15291"/>
                  <a:pt x="18557" y="15323"/>
                  <a:pt x="19213" y="15323"/>
                </a:cubicBezTo>
                <a:cubicBezTo>
                  <a:pt x="19392" y="15323"/>
                  <a:pt x="19631" y="15323"/>
                  <a:pt x="19810" y="15355"/>
                </a:cubicBezTo>
                <a:cubicBezTo>
                  <a:pt x="20168" y="15388"/>
                  <a:pt x="20526" y="15355"/>
                  <a:pt x="20884" y="15291"/>
                </a:cubicBezTo>
                <a:cubicBezTo>
                  <a:pt x="20824" y="14804"/>
                  <a:pt x="20765" y="14350"/>
                  <a:pt x="20765" y="13864"/>
                </a:cubicBezTo>
                <a:cubicBezTo>
                  <a:pt x="20049" y="13864"/>
                  <a:pt x="19392" y="13864"/>
                  <a:pt x="18736" y="13864"/>
                </a:cubicBezTo>
                <a:close/>
                <a:moveTo>
                  <a:pt x="597" y="10296"/>
                </a:moveTo>
                <a:cubicBezTo>
                  <a:pt x="537" y="10296"/>
                  <a:pt x="537" y="10328"/>
                  <a:pt x="537" y="10328"/>
                </a:cubicBezTo>
                <a:cubicBezTo>
                  <a:pt x="716" y="10361"/>
                  <a:pt x="955" y="10393"/>
                  <a:pt x="1134" y="10426"/>
                </a:cubicBezTo>
                <a:cubicBezTo>
                  <a:pt x="1909" y="10588"/>
                  <a:pt x="2685" y="10588"/>
                  <a:pt x="3520" y="10620"/>
                </a:cubicBezTo>
                <a:cubicBezTo>
                  <a:pt x="3819" y="10653"/>
                  <a:pt x="4177" y="10588"/>
                  <a:pt x="4475" y="10555"/>
                </a:cubicBezTo>
                <a:cubicBezTo>
                  <a:pt x="4535" y="10555"/>
                  <a:pt x="4654" y="10555"/>
                  <a:pt x="4714" y="10588"/>
                </a:cubicBezTo>
                <a:cubicBezTo>
                  <a:pt x="4773" y="10685"/>
                  <a:pt x="4952" y="10685"/>
                  <a:pt x="5072" y="10653"/>
                </a:cubicBezTo>
                <a:cubicBezTo>
                  <a:pt x="5191" y="10653"/>
                  <a:pt x="5251" y="10588"/>
                  <a:pt x="5310" y="10523"/>
                </a:cubicBezTo>
                <a:cubicBezTo>
                  <a:pt x="5310" y="10393"/>
                  <a:pt x="5310" y="10264"/>
                  <a:pt x="5310" y="10134"/>
                </a:cubicBezTo>
                <a:cubicBezTo>
                  <a:pt x="5310" y="9972"/>
                  <a:pt x="5310" y="9972"/>
                  <a:pt x="5012" y="9907"/>
                </a:cubicBezTo>
                <a:cubicBezTo>
                  <a:pt x="4952" y="9907"/>
                  <a:pt x="4952" y="9907"/>
                  <a:pt x="4893" y="9874"/>
                </a:cubicBezTo>
                <a:cubicBezTo>
                  <a:pt x="3938" y="9680"/>
                  <a:pt x="2983" y="9420"/>
                  <a:pt x="2148" y="9128"/>
                </a:cubicBezTo>
                <a:cubicBezTo>
                  <a:pt x="1790" y="8999"/>
                  <a:pt x="1551" y="8836"/>
                  <a:pt x="1432" y="8609"/>
                </a:cubicBezTo>
                <a:cubicBezTo>
                  <a:pt x="1313" y="8382"/>
                  <a:pt x="1313" y="8123"/>
                  <a:pt x="1193" y="7864"/>
                </a:cubicBezTo>
                <a:cubicBezTo>
                  <a:pt x="1134" y="7636"/>
                  <a:pt x="1074" y="7409"/>
                  <a:pt x="1014" y="7182"/>
                </a:cubicBezTo>
                <a:cubicBezTo>
                  <a:pt x="835" y="6826"/>
                  <a:pt x="656" y="6501"/>
                  <a:pt x="656" y="6145"/>
                </a:cubicBezTo>
                <a:cubicBezTo>
                  <a:pt x="656" y="6047"/>
                  <a:pt x="656" y="5982"/>
                  <a:pt x="656" y="5885"/>
                </a:cubicBezTo>
                <a:cubicBezTo>
                  <a:pt x="597" y="5885"/>
                  <a:pt x="597" y="5885"/>
                  <a:pt x="597" y="5885"/>
                </a:cubicBezTo>
                <a:cubicBezTo>
                  <a:pt x="537" y="5918"/>
                  <a:pt x="537" y="5982"/>
                  <a:pt x="537" y="6047"/>
                </a:cubicBezTo>
                <a:cubicBezTo>
                  <a:pt x="537" y="6242"/>
                  <a:pt x="537" y="6469"/>
                  <a:pt x="477" y="6664"/>
                </a:cubicBezTo>
                <a:cubicBezTo>
                  <a:pt x="477" y="6826"/>
                  <a:pt x="477" y="6988"/>
                  <a:pt x="477" y="7150"/>
                </a:cubicBezTo>
                <a:cubicBezTo>
                  <a:pt x="477" y="8123"/>
                  <a:pt x="597" y="9096"/>
                  <a:pt x="418" y="10069"/>
                </a:cubicBezTo>
                <a:cubicBezTo>
                  <a:pt x="418" y="10101"/>
                  <a:pt x="477" y="10134"/>
                  <a:pt x="537" y="10166"/>
                </a:cubicBezTo>
                <a:cubicBezTo>
                  <a:pt x="537" y="10231"/>
                  <a:pt x="537" y="10264"/>
                  <a:pt x="597" y="10296"/>
                </a:cubicBezTo>
                <a:close/>
                <a:moveTo>
                  <a:pt x="5669" y="1280"/>
                </a:moveTo>
                <a:cubicBezTo>
                  <a:pt x="5370" y="1409"/>
                  <a:pt x="5072" y="1539"/>
                  <a:pt x="4773" y="1669"/>
                </a:cubicBezTo>
                <a:cubicBezTo>
                  <a:pt x="4714" y="1701"/>
                  <a:pt x="4594" y="1766"/>
                  <a:pt x="4535" y="1831"/>
                </a:cubicBezTo>
                <a:cubicBezTo>
                  <a:pt x="4415" y="1993"/>
                  <a:pt x="4356" y="2155"/>
                  <a:pt x="4236" y="2318"/>
                </a:cubicBezTo>
                <a:cubicBezTo>
                  <a:pt x="4057" y="2609"/>
                  <a:pt x="3640" y="2772"/>
                  <a:pt x="3222" y="2901"/>
                </a:cubicBezTo>
                <a:cubicBezTo>
                  <a:pt x="3103" y="2934"/>
                  <a:pt x="2983" y="2934"/>
                  <a:pt x="2864" y="2901"/>
                </a:cubicBezTo>
                <a:cubicBezTo>
                  <a:pt x="2625" y="2869"/>
                  <a:pt x="2387" y="2772"/>
                  <a:pt x="2208" y="2707"/>
                </a:cubicBezTo>
                <a:cubicBezTo>
                  <a:pt x="1969" y="2609"/>
                  <a:pt x="1730" y="2609"/>
                  <a:pt x="1492" y="2739"/>
                </a:cubicBezTo>
                <a:cubicBezTo>
                  <a:pt x="1372" y="2836"/>
                  <a:pt x="1432" y="2966"/>
                  <a:pt x="1611" y="3064"/>
                </a:cubicBezTo>
                <a:cubicBezTo>
                  <a:pt x="1850" y="3226"/>
                  <a:pt x="2208" y="3323"/>
                  <a:pt x="2625" y="3323"/>
                </a:cubicBezTo>
                <a:cubicBezTo>
                  <a:pt x="2745" y="3323"/>
                  <a:pt x="2864" y="3355"/>
                  <a:pt x="2864" y="3420"/>
                </a:cubicBezTo>
                <a:cubicBezTo>
                  <a:pt x="2745" y="3647"/>
                  <a:pt x="2685" y="3874"/>
                  <a:pt x="2387" y="4036"/>
                </a:cubicBezTo>
                <a:cubicBezTo>
                  <a:pt x="2625" y="4101"/>
                  <a:pt x="2864" y="4166"/>
                  <a:pt x="3162" y="4231"/>
                </a:cubicBezTo>
                <a:cubicBezTo>
                  <a:pt x="3401" y="4264"/>
                  <a:pt x="3699" y="4328"/>
                  <a:pt x="3998" y="4393"/>
                </a:cubicBezTo>
                <a:cubicBezTo>
                  <a:pt x="3998" y="4264"/>
                  <a:pt x="4057" y="4166"/>
                  <a:pt x="4117" y="4069"/>
                </a:cubicBezTo>
                <a:cubicBezTo>
                  <a:pt x="3998" y="4036"/>
                  <a:pt x="3819" y="4036"/>
                  <a:pt x="3699" y="4004"/>
                </a:cubicBezTo>
                <a:cubicBezTo>
                  <a:pt x="3640" y="3972"/>
                  <a:pt x="3580" y="3907"/>
                  <a:pt x="3640" y="3842"/>
                </a:cubicBezTo>
                <a:cubicBezTo>
                  <a:pt x="3640" y="3777"/>
                  <a:pt x="3759" y="3809"/>
                  <a:pt x="3878" y="3842"/>
                </a:cubicBezTo>
                <a:cubicBezTo>
                  <a:pt x="4236" y="3939"/>
                  <a:pt x="4594" y="4036"/>
                  <a:pt x="5072" y="4036"/>
                </a:cubicBezTo>
                <a:cubicBezTo>
                  <a:pt x="5490" y="4036"/>
                  <a:pt x="5848" y="3874"/>
                  <a:pt x="5907" y="3680"/>
                </a:cubicBezTo>
                <a:cubicBezTo>
                  <a:pt x="5967" y="3550"/>
                  <a:pt x="6086" y="3453"/>
                  <a:pt x="6086" y="3355"/>
                </a:cubicBezTo>
                <a:cubicBezTo>
                  <a:pt x="6206" y="3096"/>
                  <a:pt x="6265" y="2869"/>
                  <a:pt x="6206" y="2609"/>
                </a:cubicBezTo>
                <a:cubicBezTo>
                  <a:pt x="6146" y="2382"/>
                  <a:pt x="6086" y="2155"/>
                  <a:pt x="6027" y="1928"/>
                </a:cubicBezTo>
                <a:cubicBezTo>
                  <a:pt x="5967" y="1701"/>
                  <a:pt x="5907" y="1474"/>
                  <a:pt x="5669" y="1280"/>
                </a:cubicBezTo>
                <a:close/>
                <a:moveTo>
                  <a:pt x="5490" y="12307"/>
                </a:moveTo>
                <a:cubicBezTo>
                  <a:pt x="5490" y="12339"/>
                  <a:pt x="5490" y="12339"/>
                  <a:pt x="5490" y="12372"/>
                </a:cubicBezTo>
                <a:cubicBezTo>
                  <a:pt x="5490" y="12793"/>
                  <a:pt x="5490" y="13215"/>
                  <a:pt x="5549" y="13636"/>
                </a:cubicBezTo>
                <a:cubicBezTo>
                  <a:pt x="5549" y="13896"/>
                  <a:pt x="5609" y="14188"/>
                  <a:pt x="5669" y="14447"/>
                </a:cubicBezTo>
                <a:cubicBezTo>
                  <a:pt x="5669" y="14674"/>
                  <a:pt x="5728" y="14707"/>
                  <a:pt x="6206" y="14707"/>
                </a:cubicBezTo>
                <a:cubicBezTo>
                  <a:pt x="6444" y="14707"/>
                  <a:pt x="6683" y="14674"/>
                  <a:pt x="6922" y="14674"/>
                </a:cubicBezTo>
                <a:cubicBezTo>
                  <a:pt x="7459" y="14642"/>
                  <a:pt x="7996" y="14609"/>
                  <a:pt x="8533" y="14545"/>
                </a:cubicBezTo>
                <a:cubicBezTo>
                  <a:pt x="8592" y="14545"/>
                  <a:pt x="8652" y="14512"/>
                  <a:pt x="8652" y="14480"/>
                </a:cubicBezTo>
                <a:cubicBezTo>
                  <a:pt x="8592" y="14285"/>
                  <a:pt x="8592" y="14091"/>
                  <a:pt x="8533" y="13896"/>
                </a:cubicBezTo>
                <a:cubicBezTo>
                  <a:pt x="8413" y="13539"/>
                  <a:pt x="8294" y="13182"/>
                  <a:pt x="8175" y="12826"/>
                </a:cubicBezTo>
                <a:cubicBezTo>
                  <a:pt x="8115" y="12599"/>
                  <a:pt x="8055" y="12372"/>
                  <a:pt x="7996" y="12145"/>
                </a:cubicBezTo>
                <a:cubicBezTo>
                  <a:pt x="7101" y="12112"/>
                  <a:pt x="6146" y="12209"/>
                  <a:pt x="5490" y="12307"/>
                </a:cubicBezTo>
                <a:close/>
                <a:moveTo>
                  <a:pt x="20765" y="12923"/>
                </a:moveTo>
                <a:cubicBezTo>
                  <a:pt x="20168" y="12923"/>
                  <a:pt x="19631" y="12923"/>
                  <a:pt x="19094" y="12923"/>
                </a:cubicBezTo>
                <a:cubicBezTo>
                  <a:pt x="18020" y="12988"/>
                  <a:pt x="16886" y="12955"/>
                  <a:pt x="15812" y="12955"/>
                </a:cubicBezTo>
                <a:cubicBezTo>
                  <a:pt x="15752" y="12955"/>
                  <a:pt x="15693" y="12955"/>
                  <a:pt x="15633" y="12955"/>
                </a:cubicBezTo>
                <a:cubicBezTo>
                  <a:pt x="15156" y="12955"/>
                  <a:pt x="14619" y="12826"/>
                  <a:pt x="14082" y="12988"/>
                </a:cubicBezTo>
                <a:cubicBezTo>
                  <a:pt x="14082" y="13215"/>
                  <a:pt x="14082" y="13507"/>
                  <a:pt x="14082" y="13766"/>
                </a:cubicBezTo>
                <a:cubicBezTo>
                  <a:pt x="14201" y="13766"/>
                  <a:pt x="14261" y="13799"/>
                  <a:pt x="14380" y="13799"/>
                </a:cubicBezTo>
                <a:cubicBezTo>
                  <a:pt x="14917" y="13766"/>
                  <a:pt x="15394" y="13766"/>
                  <a:pt x="15931" y="13734"/>
                </a:cubicBezTo>
                <a:cubicBezTo>
                  <a:pt x="17185" y="13734"/>
                  <a:pt x="18438" y="13734"/>
                  <a:pt x="19631" y="13701"/>
                </a:cubicBezTo>
                <a:cubicBezTo>
                  <a:pt x="20049" y="13701"/>
                  <a:pt x="20407" y="13669"/>
                  <a:pt x="20765" y="13669"/>
                </a:cubicBezTo>
                <a:cubicBezTo>
                  <a:pt x="20765" y="13409"/>
                  <a:pt x="20765" y="13182"/>
                  <a:pt x="20765" y="12923"/>
                </a:cubicBezTo>
                <a:close/>
                <a:moveTo>
                  <a:pt x="2983" y="20609"/>
                </a:moveTo>
                <a:cubicBezTo>
                  <a:pt x="2983" y="20674"/>
                  <a:pt x="2983" y="20739"/>
                  <a:pt x="2983" y="20804"/>
                </a:cubicBezTo>
                <a:cubicBezTo>
                  <a:pt x="2864" y="20966"/>
                  <a:pt x="2924" y="21031"/>
                  <a:pt x="3222" y="21096"/>
                </a:cubicBezTo>
                <a:cubicBezTo>
                  <a:pt x="3640" y="21161"/>
                  <a:pt x="4117" y="21226"/>
                  <a:pt x="4535" y="21258"/>
                </a:cubicBezTo>
                <a:cubicBezTo>
                  <a:pt x="5191" y="21323"/>
                  <a:pt x="5848" y="21323"/>
                  <a:pt x="6504" y="21355"/>
                </a:cubicBezTo>
                <a:cubicBezTo>
                  <a:pt x="6981" y="21388"/>
                  <a:pt x="7518" y="21355"/>
                  <a:pt x="7996" y="21258"/>
                </a:cubicBezTo>
                <a:cubicBezTo>
                  <a:pt x="8115" y="21226"/>
                  <a:pt x="8294" y="21193"/>
                  <a:pt x="8294" y="21096"/>
                </a:cubicBezTo>
                <a:cubicBezTo>
                  <a:pt x="8294" y="20999"/>
                  <a:pt x="7936" y="20772"/>
                  <a:pt x="7757" y="20739"/>
                </a:cubicBezTo>
                <a:cubicBezTo>
                  <a:pt x="7160" y="20674"/>
                  <a:pt x="6623" y="20609"/>
                  <a:pt x="6086" y="20480"/>
                </a:cubicBezTo>
                <a:cubicBezTo>
                  <a:pt x="5848" y="20447"/>
                  <a:pt x="5669" y="20480"/>
                  <a:pt x="5490" y="20545"/>
                </a:cubicBezTo>
                <a:cubicBezTo>
                  <a:pt x="5251" y="20577"/>
                  <a:pt x="5072" y="20642"/>
                  <a:pt x="4833" y="20674"/>
                </a:cubicBezTo>
                <a:cubicBezTo>
                  <a:pt x="4535" y="20707"/>
                  <a:pt x="4177" y="20707"/>
                  <a:pt x="3878" y="20674"/>
                </a:cubicBezTo>
                <a:cubicBezTo>
                  <a:pt x="3580" y="20674"/>
                  <a:pt x="3282" y="20642"/>
                  <a:pt x="2983" y="20609"/>
                </a:cubicBezTo>
                <a:close/>
                <a:moveTo>
                  <a:pt x="18080" y="20253"/>
                </a:moveTo>
                <a:cubicBezTo>
                  <a:pt x="17841" y="20285"/>
                  <a:pt x="17602" y="20285"/>
                  <a:pt x="17364" y="20318"/>
                </a:cubicBezTo>
                <a:cubicBezTo>
                  <a:pt x="17006" y="20382"/>
                  <a:pt x="16707" y="20415"/>
                  <a:pt x="16349" y="20382"/>
                </a:cubicBezTo>
                <a:cubicBezTo>
                  <a:pt x="15931" y="20350"/>
                  <a:pt x="15514" y="20285"/>
                  <a:pt x="15156" y="20382"/>
                </a:cubicBezTo>
                <a:cubicBezTo>
                  <a:pt x="15096" y="20415"/>
                  <a:pt x="15096" y="20415"/>
                  <a:pt x="15096" y="20415"/>
                </a:cubicBezTo>
                <a:cubicBezTo>
                  <a:pt x="14440" y="20512"/>
                  <a:pt x="13843" y="20609"/>
                  <a:pt x="13306" y="20804"/>
                </a:cubicBezTo>
                <a:cubicBezTo>
                  <a:pt x="13246" y="20804"/>
                  <a:pt x="13187" y="20869"/>
                  <a:pt x="13127" y="20901"/>
                </a:cubicBezTo>
                <a:cubicBezTo>
                  <a:pt x="13485" y="20966"/>
                  <a:pt x="13843" y="21031"/>
                  <a:pt x="14201" y="20999"/>
                </a:cubicBezTo>
                <a:cubicBezTo>
                  <a:pt x="14261" y="20999"/>
                  <a:pt x="14320" y="20999"/>
                  <a:pt x="14380" y="20999"/>
                </a:cubicBezTo>
                <a:cubicBezTo>
                  <a:pt x="14917" y="21064"/>
                  <a:pt x="15454" y="21064"/>
                  <a:pt x="16051" y="21031"/>
                </a:cubicBezTo>
                <a:cubicBezTo>
                  <a:pt x="16230" y="21031"/>
                  <a:pt x="16349" y="20999"/>
                  <a:pt x="16528" y="20999"/>
                </a:cubicBezTo>
                <a:cubicBezTo>
                  <a:pt x="16946" y="20966"/>
                  <a:pt x="17364" y="20966"/>
                  <a:pt x="17781" y="20934"/>
                </a:cubicBezTo>
                <a:cubicBezTo>
                  <a:pt x="18080" y="20901"/>
                  <a:pt x="18139" y="20869"/>
                  <a:pt x="18139" y="20707"/>
                </a:cubicBezTo>
                <a:cubicBezTo>
                  <a:pt x="18139" y="20545"/>
                  <a:pt x="18080" y="20415"/>
                  <a:pt x="18080" y="20253"/>
                </a:cubicBezTo>
                <a:close/>
                <a:moveTo>
                  <a:pt x="10502" y="10912"/>
                </a:moveTo>
                <a:cubicBezTo>
                  <a:pt x="10800" y="10912"/>
                  <a:pt x="10919" y="10847"/>
                  <a:pt x="10860" y="10685"/>
                </a:cubicBezTo>
                <a:cubicBezTo>
                  <a:pt x="10800" y="10588"/>
                  <a:pt x="10740" y="10458"/>
                  <a:pt x="10979" y="10361"/>
                </a:cubicBezTo>
                <a:cubicBezTo>
                  <a:pt x="10979" y="10361"/>
                  <a:pt x="11039" y="10328"/>
                  <a:pt x="10979" y="10296"/>
                </a:cubicBezTo>
                <a:cubicBezTo>
                  <a:pt x="10860" y="10199"/>
                  <a:pt x="10800" y="10101"/>
                  <a:pt x="10621" y="10004"/>
                </a:cubicBezTo>
                <a:cubicBezTo>
                  <a:pt x="10561" y="9939"/>
                  <a:pt x="10442" y="9907"/>
                  <a:pt x="10263" y="9939"/>
                </a:cubicBezTo>
                <a:cubicBezTo>
                  <a:pt x="10084" y="10004"/>
                  <a:pt x="9845" y="10069"/>
                  <a:pt x="9666" y="10101"/>
                </a:cubicBezTo>
                <a:cubicBezTo>
                  <a:pt x="9487" y="10134"/>
                  <a:pt x="9368" y="10199"/>
                  <a:pt x="9129" y="10166"/>
                </a:cubicBezTo>
                <a:cubicBezTo>
                  <a:pt x="8831" y="10134"/>
                  <a:pt x="8771" y="10069"/>
                  <a:pt x="8950" y="9939"/>
                </a:cubicBezTo>
                <a:cubicBezTo>
                  <a:pt x="9010" y="9874"/>
                  <a:pt x="9070" y="9777"/>
                  <a:pt x="9129" y="9712"/>
                </a:cubicBezTo>
                <a:cubicBezTo>
                  <a:pt x="9010" y="9647"/>
                  <a:pt x="8891" y="9615"/>
                  <a:pt x="8771" y="9712"/>
                </a:cubicBezTo>
                <a:cubicBezTo>
                  <a:pt x="8592" y="9939"/>
                  <a:pt x="8354" y="10166"/>
                  <a:pt x="8175" y="10393"/>
                </a:cubicBezTo>
                <a:cubicBezTo>
                  <a:pt x="8413" y="10426"/>
                  <a:pt x="8652" y="10328"/>
                  <a:pt x="8771" y="10458"/>
                </a:cubicBezTo>
                <a:cubicBezTo>
                  <a:pt x="8771" y="10491"/>
                  <a:pt x="8891" y="10491"/>
                  <a:pt x="8891" y="10491"/>
                </a:cubicBezTo>
                <a:cubicBezTo>
                  <a:pt x="9010" y="10523"/>
                  <a:pt x="9070" y="10555"/>
                  <a:pt x="9189" y="10588"/>
                </a:cubicBezTo>
                <a:cubicBezTo>
                  <a:pt x="9249" y="10620"/>
                  <a:pt x="9308" y="10653"/>
                  <a:pt x="9308" y="10653"/>
                </a:cubicBezTo>
                <a:cubicBezTo>
                  <a:pt x="9428" y="10718"/>
                  <a:pt x="9547" y="10750"/>
                  <a:pt x="9666" y="10815"/>
                </a:cubicBezTo>
                <a:cubicBezTo>
                  <a:pt x="9666" y="10815"/>
                  <a:pt x="9666" y="10815"/>
                  <a:pt x="9666" y="10815"/>
                </a:cubicBezTo>
                <a:cubicBezTo>
                  <a:pt x="9786" y="10847"/>
                  <a:pt x="9965" y="10880"/>
                  <a:pt x="10203" y="10945"/>
                </a:cubicBezTo>
                <a:cubicBezTo>
                  <a:pt x="10263" y="10880"/>
                  <a:pt x="10323" y="10782"/>
                  <a:pt x="10382" y="10685"/>
                </a:cubicBezTo>
                <a:cubicBezTo>
                  <a:pt x="10442" y="10782"/>
                  <a:pt x="10502" y="10847"/>
                  <a:pt x="10502" y="10912"/>
                </a:cubicBezTo>
                <a:close/>
                <a:moveTo>
                  <a:pt x="16707" y="11464"/>
                </a:moveTo>
                <a:cubicBezTo>
                  <a:pt x="16707" y="11496"/>
                  <a:pt x="16707" y="11528"/>
                  <a:pt x="16707" y="11593"/>
                </a:cubicBezTo>
                <a:cubicBezTo>
                  <a:pt x="16588" y="11820"/>
                  <a:pt x="16469" y="12047"/>
                  <a:pt x="16349" y="12274"/>
                </a:cubicBezTo>
                <a:cubicBezTo>
                  <a:pt x="16349" y="12307"/>
                  <a:pt x="16409" y="12404"/>
                  <a:pt x="16469" y="12404"/>
                </a:cubicBezTo>
                <a:cubicBezTo>
                  <a:pt x="16648" y="12469"/>
                  <a:pt x="16767" y="12469"/>
                  <a:pt x="16946" y="12501"/>
                </a:cubicBezTo>
                <a:cubicBezTo>
                  <a:pt x="17065" y="12501"/>
                  <a:pt x="17185" y="12501"/>
                  <a:pt x="17364" y="12534"/>
                </a:cubicBezTo>
                <a:cubicBezTo>
                  <a:pt x="17423" y="12534"/>
                  <a:pt x="17543" y="12566"/>
                  <a:pt x="17602" y="12566"/>
                </a:cubicBezTo>
                <a:cubicBezTo>
                  <a:pt x="18020" y="12534"/>
                  <a:pt x="18139" y="12339"/>
                  <a:pt x="18199" y="12209"/>
                </a:cubicBezTo>
                <a:cubicBezTo>
                  <a:pt x="18259" y="11982"/>
                  <a:pt x="18199" y="11723"/>
                  <a:pt x="18199" y="11431"/>
                </a:cubicBezTo>
                <a:cubicBezTo>
                  <a:pt x="18020" y="11528"/>
                  <a:pt x="17781" y="11528"/>
                  <a:pt x="17602" y="11496"/>
                </a:cubicBezTo>
                <a:cubicBezTo>
                  <a:pt x="17543" y="11464"/>
                  <a:pt x="17423" y="11464"/>
                  <a:pt x="17364" y="11464"/>
                </a:cubicBezTo>
                <a:cubicBezTo>
                  <a:pt x="17185" y="11464"/>
                  <a:pt x="16946" y="11464"/>
                  <a:pt x="16707" y="11464"/>
                </a:cubicBezTo>
                <a:close/>
                <a:moveTo>
                  <a:pt x="2267" y="17366"/>
                </a:moveTo>
                <a:cubicBezTo>
                  <a:pt x="2208" y="17366"/>
                  <a:pt x="2208" y="17366"/>
                  <a:pt x="2208" y="17366"/>
                </a:cubicBezTo>
                <a:cubicBezTo>
                  <a:pt x="2208" y="17399"/>
                  <a:pt x="2148" y="17399"/>
                  <a:pt x="2148" y="17399"/>
                </a:cubicBezTo>
                <a:cubicBezTo>
                  <a:pt x="2088" y="17658"/>
                  <a:pt x="2029" y="17885"/>
                  <a:pt x="1909" y="18112"/>
                </a:cubicBezTo>
                <a:cubicBezTo>
                  <a:pt x="1850" y="18436"/>
                  <a:pt x="1730" y="18728"/>
                  <a:pt x="1671" y="19020"/>
                </a:cubicBezTo>
                <a:cubicBezTo>
                  <a:pt x="1611" y="19182"/>
                  <a:pt x="1551" y="19377"/>
                  <a:pt x="1492" y="19539"/>
                </a:cubicBezTo>
                <a:cubicBezTo>
                  <a:pt x="1492" y="19701"/>
                  <a:pt x="1611" y="19831"/>
                  <a:pt x="1909" y="19864"/>
                </a:cubicBezTo>
                <a:cubicBezTo>
                  <a:pt x="1909" y="19896"/>
                  <a:pt x="1909" y="19928"/>
                  <a:pt x="1909" y="19993"/>
                </a:cubicBezTo>
                <a:cubicBezTo>
                  <a:pt x="2148" y="19993"/>
                  <a:pt x="2387" y="20026"/>
                  <a:pt x="2625" y="20026"/>
                </a:cubicBezTo>
                <a:cubicBezTo>
                  <a:pt x="2506" y="19150"/>
                  <a:pt x="2387" y="18242"/>
                  <a:pt x="2267" y="17366"/>
                </a:cubicBezTo>
                <a:close/>
                <a:moveTo>
                  <a:pt x="13903" y="19896"/>
                </a:moveTo>
                <a:cubicBezTo>
                  <a:pt x="13664" y="20091"/>
                  <a:pt x="13187" y="20155"/>
                  <a:pt x="12829" y="20220"/>
                </a:cubicBezTo>
                <a:cubicBezTo>
                  <a:pt x="12411" y="20285"/>
                  <a:pt x="12113" y="20382"/>
                  <a:pt x="11874" y="20545"/>
                </a:cubicBezTo>
                <a:cubicBezTo>
                  <a:pt x="11755" y="20609"/>
                  <a:pt x="11814" y="20674"/>
                  <a:pt x="11934" y="20707"/>
                </a:cubicBezTo>
                <a:cubicBezTo>
                  <a:pt x="11993" y="20739"/>
                  <a:pt x="12053" y="20772"/>
                  <a:pt x="12172" y="20772"/>
                </a:cubicBezTo>
                <a:cubicBezTo>
                  <a:pt x="12471" y="20739"/>
                  <a:pt x="12829" y="20804"/>
                  <a:pt x="13187" y="20674"/>
                </a:cubicBezTo>
                <a:cubicBezTo>
                  <a:pt x="13724" y="20447"/>
                  <a:pt x="14380" y="20350"/>
                  <a:pt x="15036" y="20253"/>
                </a:cubicBezTo>
                <a:cubicBezTo>
                  <a:pt x="15096" y="20220"/>
                  <a:pt x="15156" y="20188"/>
                  <a:pt x="15215" y="20188"/>
                </a:cubicBezTo>
                <a:cubicBezTo>
                  <a:pt x="15156" y="20155"/>
                  <a:pt x="15156" y="20123"/>
                  <a:pt x="15036" y="20091"/>
                </a:cubicBezTo>
                <a:cubicBezTo>
                  <a:pt x="14678" y="20026"/>
                  <a:pt x="14320" y="19961"/>
                  <a:pt x="13903" y="19896"/>
                </a:cubicBezTo>
                <a:close/>
                <a:moveTo>
                  <a:pt x="8533" y="11885"/>
                </a:moveTo>
                <a:cubicBezTo>
                  <a:pt x="8294" y="12015"/>
                  <a:pt x="8175" y="12112"/>
                  <a:pt x="8294" y="12307"/>
                </a:cubicBezTo>
                <a:cubicBezTo>
                  <a:pt x="8354" y="12339"/>
                  <a:pt x="8354" y="12404"/>
                  <a:pt x="8354" y="12469"/>
                </a:cubicBezTo>
                <a:cubicBezTo>
                  <a:pt x="8413" y="12664"/>
                  <a:pt x="8473" y="12891"/>
                  <a:pt x="8533" y="13118"/>
                </a:cubicBezTo>
                <a:cubicBezTo>
                  <a:pt x="8592" y="13409"/>
                  <a:pt x="8712" y="13701"/>
                  <a:pt x="8831" y="13993"/>
                </a:cubicBezTo>
                <a:cubicBezTo>
                  <a:pt x="8891" y="14155"/>
                  <a:pt x="8891" y="14350"/>
                  <a:pt x="8950" y="14512"/>
                </a:cubicBezTo>
                <a:cubicBezTo>
                  <a:pt x="9129" y="14480"/>
                  <a:pt x="9249" y="14480"/>
                  <a:pt x="9428" y="14447"/>
                </a:cubicBezTo>
                <a:cubicBezTo>
                  <a:pt x="9129" y="13604"/>
                  <a:pt x="8831" y="12761"/>
                  <a:pt x="8533" y="11885"/>
                </a:cubicBezTo>
                <a:close/>
                <a:moveTo>
                  <a:pt x="1671" y="4491"/>
                </a:moveTo>
                <a:cubicBezTo>
                  <a:pt x="1730" y="4491"/>
                  <a:pt x="1790" y="4458"/>
                  <a:pt x="1850" y="4458"/>
                </a:cubicBezTo>
                <a:cubicBezTo>
                  <a:pt x="1969" y="4458"/>
                  <a:pt x="2088" y="4458"/>
                  <a:pt x="2148" y="4491"/>
                </a:cubicBezTo>
                <a:cubicBezTo>
                  <a:pt x="2566" y="4620"/>
                  <a:pt x="2983" y="4782"/>
                  <a:pt x="3401" y="4912"/>
                </a:cubicBezTo>
                <a:cubicBezTo>
                  <a:pt x="3640" y="5009"/>
                  <a:pt x="3878" y="5074"/>
                  <a:pt x="4117" y="5139"/>
                </a:cubicBezTo>
                <a:cubicBezTo>
                  <a:pt x="4177" y="4977"/>
                  <a:pt x="4177" y="4880"/>
                  <a:pt x="4177" y="4782"/>
                </a:cubicBezTo>
                <a:cubicBezTo>
                  <a:pt x="4236" y="4685"/>
                  <a:pt x="4177" y="4653"/>
                  <a:pt x="3998" y="4620"/>
                </a:cubicBezTo>
                <a:cubicBezTo>
                  <a:pt x="3580" y="4491"/>
                  <a:pt x="3222" y="4361"/>
                  <a:pt x="2804" y="4264"/>
                </a:cubicBezTo>
                <a:cubicBezTo>
                  <a:pt x="2506" y="4199"/>
                  <a:pt x="2267" y="4134"/>
                  <a:pt x="1969" y="4069"/>
                </a:cubicBezTo>
                <a:cubicBezTo>
                  <a:pt x="1850" y="4231"/>
                  <a:pt x="1790" y="4328"/>
                  <a:pt x="1671" y="4491"/>
                </a:cubicBezTo>
                <a:close/>
                <a:moveTo>
                  <a:pt x="1372" y="20026"/>
                </a:moveTo>
                <a:cubicBezTo>
                  <a:pt x="1253" y="20155"/>
                  <a:pt x="1193" y="20285"/>
                  <a:pt x="1074" y="20415"/>
                </a:cubicBezTo>
                <a:cubicBezTo>
                  <a:pt x="1074" y="20447"/>
                  <a:pt x="1134" y="20512"/>
                  <a:pt x="1193" y="20545"/>
                </a:cubicBezTo>
                <a:cubicBezTo>
                  <a:pt x="1492" y="20707"/>
                  <a:pt x="1909" y="20772"/>
                  <a:pt x="2327" y="20804"/>
                </a:cubicBezTo>
                <a:cubicBezTo>
                  <a:pt x="2625" y="20836"/>
                  <a:pt x="2924" y="20674"/>
                  <a:pt x="2804" y="20512"/>
                </a:cubicBezTo>
                <a:cubicBezTo>
                  <a:pt x="2745" y="20415"/>
                  <a:pt x="2745" y="20318"/>
                  <a:pt x="2685" y="20253"/>
                </a:cubicBezTo>
                <a:cubicBezTo>
                  <a:pt x="2625" y="20220"/>
                  <a:pt x="2566" y="20188"/>
                  <a:pt x="2506" y="20155"/>
                </a:cubicBezTo>
                <a:cubicBezTo>
                  <a:pt x="2148" y="20123"/>
                  <a:pt x="1790" y="20058"/>
                  <a:pt x="1372" y="20026"/>
                </a:cubicBezTo>
                <a:close/>
                <a:moveTo>
                  <a:pt x="16767" y="3777"/>
                </a:moveTo>
                <a:cubicBezTo>
                  <a:pt x="16827" y="3809"/>
                  <a:pt x="16946" y="3842"/>
                  <a:pt x="16946" y="3874"/>
                </a:cubicBezTo>
                <a:cubicBezTo>
                  <a:pt x="16946" y="3907"/>
                  <a:pt x="16886" y="3972"/>
                  <a:pt x="16827" y="4004"/>
                </a:cubicBezTo>
                <a:cubicBezTo>
                  <a:pt x="16409" y="4166"/>
                  <a:pt x="16051" y="4328"/>
                  <a:pt x="15633" y="4491"/>
                </a:cubicBezTo>
                <a:cubicBezTo>
                  <a:pt x="15454" y="4555"/>
                  <a:pt x="15215" y="4653"/>
                  <a:pt x="14977" y="4718"/>
                </a:cubicBezTo>
                <a:cubicBezTo>
                  <a:pt x="15036" y="4782"/>
                  <a:pt x="15096" y="4880"/>
                  <a:pt x="15215" y="4977"/>
                </a:cubicBezTo>
                <a:cubicBezTo>
                  <a:pt x="15335" y="4945"/>
                  <a:pt x="15514" y="4880"/>
                  <a:pt x="15633" y="4847"/>
                </a:cubicBezTo>
                <a:cubicBezTo>
                  <a:pt x="15991" y="4685"/>
                  <a:pt x="16409" y="4620"/>
                  <a:pt x="16648" y="4426"/>
                </a:cubicBezTo>
                <a:cubicBezTo>
                  <a:pt x="16707" y="4393"/>
                  <a:pt x="16767" y="4393"/>
                  <a:pt x="16827" y="4361"/>
                </a:cubicBezTo>
                <a:cubicBezTo>
                  <a:pt x="17065" y="4328"/>
                  <a:pt x="17304" y="4264"/>
                  <a:pt x="17602" y="4231"/>
                </a:cubicBezTo>
                <a:cubicBezTo>
                  <a:pt x="17364" y="4036"/>
                  <a:pt x="17125" y="3874"/>
                  <a:pt x="16946" y="3712"/>
                </a:cubicBezTo>
                <a:cubicBezTo>
                  <a:pt x="16827" y="3745"/>
                  <a:pt x="16767" y="3777"/>
                  <a:pt x="16767" y="3777"/>
                </a:cubicBezTo>
                <a:close/>
                <a:moveTo>
                  <a:pt x="5728" y="11139"/>
                </a:moveTo>
                <a:cubicBezTo>
                  <a:pt x="5728" y="11042"/>
                  <a:pt x="5669" y="10945"/>
                  <a:pt x="5669" y="10880"/>
                </a:cubicBezTo>
                <a:cubicBezTo>
                  <a:pt x="5669" y="10847"/>
                  <a:pt x="5728" y="10815"/>
                  <a:pt x="5728" y="10815"/>
                </a:cubicBezTo>
                <a:cubicBezTo>
                  <a:pt x="5788" y="10815"/>
                  <a:pt x="5848" y="10815"/>
                  <a:pt x="5848" y="10847"/>
                </a:cubicBezTo>
                <a:cubicBezTo>
                  <a:pt x="5907" y="10912"/>
                  <a:pt x="5907" y="10977"/>
                  <a:pt x="5967" y="11009"/>
                </a:cubicBezTo>
                <a:cubicBezTo>
                  <a:pt x="6027" y="11107"/>
                  <a:pt x="6027" y="11204"/>
                  <a:pt x="6086" y="11301"/>
                </a:cubicBezTo>
                <a:cubicBezTo>
                  <a:pt x="6086" y="11269"/>
                  <a:pt x="6146" y="11269"/>
                  <a:pt x="6146" y="11269"/>
                </a:cubicBezTo>
                <a:cubicBezTo>
                  <a:pt x="6146" y="11204"/>
                  <a:pt x="6146" y="11107"/>
                  <a:pt x="6146" y="11042"/>
                </a:cubicBezTo>
                <a:cubicBezTo>
                  <a:pt x="6206" y="10977"/>
                  <a:pt x="6265" y="10945"/>
                  <a:pt x="6265" y="10912"/>
                </a:cubicBezTo>
                <a:cubicBezTo>
                  <a:pt x="6325" y="10945"/>
                  <a:pt x="6385" y="10977"/>
                  <a:pt x="6444" y="11009"/>
                </a:cubicBezTo>
                <a:cubicBezTo>
                  <a:pt x="6444" y="11009"/>
                  <a:pt x="6444" y="11042"/>
                  <a:pt x="6504" y="11074"/>
                </a:cubicBezTo>
                <a:cubicBezTo>
                  <a:pt x="6504" y="11074"/>
                  <a:pt x="6564" y="11074"/>
                  <a:pt x="6564" y="11074"/>
                </a:cubicBezTo>
                <a:cubicBezTo>
                  <a:pt x="6504" y="10977"/>
                  <a:pt x="6444" y="10880"/>
                  <a:pt x="6385" y="10782"/>
                </a:cubicBezTo>
                <a:cubicBezTo>
                  <a:pt x="6265" y="10685"/>
                  <a:pt x="6265" y="10555"/>
                  <a:pt x="6206" y="10458"/>
                </a:cubicBezTo>
                <a:cubicBezTo>
                  <a:pt x="6146" y="10393"/>
                  <a:pt x="6027" y="10361"/>
                  <a:pt x="5907" y="10393"/>
                </a:cubicBezTo>
                <a:cubicBezTo>
                  <a:pt x="5788" y="10393"/>
                  <a:pt x="5669" y="10393"/>
                  <a:pt x="5609" y="10458"/>
                </a:cubicBezTo>
                <a:cubicBezTo>
                  <a:pt x="5549" y="10523"/>
                  <a:pt x="5490" y="10653"/>
                  <a:pt x="5490" y="10750"/>
                </a:cubicBezTo>
                <a:cubicBezTo>
                  <a:pt x="5430" y="10880"/>
                  <a:pt x="5549" y="11009"/>
                  <a:pt x="5549" y="11139"/>
                </a:cubicBezTo>
                <a:cubicBezTo>
                  <a:pt x="5609" y="11139"/>
                  <a:pt x="5669" y="11139"/>
                  <a:pt x="5728" y="11139"/>
                </a:cubicBezTo>
                <a:close/>
                <a:moveTo>
                  <a:pt x="19154" y="12145"/>
                </a:moveTo>
                <a:cubicBezTo>
                  <a:pt x="19094" y="11691"/>
                  <a:pt x="19034" y="11236"/>
                  <a:pt x="18975" y="10782"/>
                </a:cubicBezTo>
                <a:cubicBezTo>
                  <a:pt x="18915" y="10847"/>
                  <a:pt x="18855" y="10945"/>
                  <a:pt x="18855" y="11009"/>
                </a:cubicBezTo>
                <a:cubicBezTo>
                  <a:pt x="18915" y="11236"/>
                  <a:pt x="18796" y="11334"/>
                  <a:pt x="18438" y="11399"/>
                </a:cubicBezTo>
                <a:cubicBezTo>
                  <a:pt x="18438" y="11561"/>
                  <a:pt x="18497" y="11691"/>
                  <a:pt x="18497" y="11853"/>
                </a:cubicBezTo>
                <a:cubicBezTo>
                  <a:pt x="18497" y="11853"/>
                  <a:pt x="18497" y="11885"/>
                  <a:pt x="18557" y="11918"/>
                </a:cubicBezTo>
                <a:cubicBezTo>
                  <a:pt x="18736" y="11982"/>
                  <a:pt x="18915" y="12047"/>
                  <a:pt x="19154" y="12145"/>
                </a:cubicBezTo>
                <a:close/>
                <a:moveTo>
                  <a:pt x="9010" y="9485"/>
                </a:moveTo>
                <a:cubicBezTo>
                  <a:pt x="9129" y="9518"/>
                  <a:pt x="9189" y="9550"/>
                  <a:pt x="9308" y="9582"/>
                </a:cubicBezTo>
                <a:cubicBezTo>
                  <a:pt x="9428" y="9615"/>
                  <a:pt x="9487" y="9647"/>
                  <a:pt x="9428" y="9745"/>
                </a:cubicBezTo>
                <a:cubicBezTo>
                  <a:pt x="9308" y="9842"/>
                  <a:pt x="9308" y="9939"/>
                  <a:pt x="9189" y="10036"/>
                </a:cubicBezTo>
                <a:cubicBezTo>
                  <a:pt x="9607" y="9939"/>
                  <a:pt x="10024" y="9874"/>
                  <a:pt x="10442" y="9809"/>
                </a:cubicBezTo>
                <a:cubicBezTo>
                  <a:pt x="10442" y="9809"/>
                  <a:pt x="10502" y="9777"/>
                  <a:pt x="10502" y="9777"/>
                </a:cubicBezTo>
                <a:cubicBezTo>
                  <a:pt x="10621" y="9809"/>
                  <a:pt x="10740" y="9842"/>
                  <a:pt x="10860" y="9907"/>
                </a:cubicBezTo>
                <a:cubicBezTo>
                  <a:pt x="10561" y="9680"/>
                  <a:pt x="10144" y="9453"/>
                  <a:pt x="9010" y="9485"/>
                </a:cubicBezTo>
                <a:close/>
                <a:moveTo>
                  <a:pt x="18438" y="12469"/>
                </a:moveTo>
                <a:cubicBezTo>
                  <a:pt x="18318" y="12501"/>
                  <a:pt x="18259" y="12534"/>
                  <a:pt x="18139" y="12566"/>
                </a:cubicBezTo>
                <a:cubicBezTo>
                  <a:pt x="17841" y="12728"/>
                  <a:pt x="17602" y="12761"/>
                  <a:pt x="17125" y="12631"/>
                </a:cubicBezTo>
                <a:cubicBezTo>
                  <a:pt x="17125" y="12631"/>
                  <a:pt x="17125" y="12631"/>
                  <a:pt x="17065" y="12631"/>
                </a:cubicBezTo>
                <a:cubicBezTo>
                  <a:pt x="16767" y="12664"/>
                  <a:pt x="16469" y="12631"/>
                  <a:pt x="16170" y="12501"/>
                </a:cubicBezTo>
                <a:cubicBezTo>
                  <a:pt x="16170" y="12599"/>
                  <a:pt x="16170" y="12696"/>
                  <a:pt x="16110" y="12793"/>
                </a:cubicBezTo>
                <a:cubicBezTo>
                  <a:pt x="16886" y="12793"/>
                  <a:pt x="17662" y="12793"/>
                  <a:pt x="18497" y="12793"/>
                </a:cubicBezTo>
                <a:cubicBezTo>
                  <a:pt x="18497" y="12696"/>
                  <a:pt x="18438" y="12599"/>
                  <a:pt x="18438" y="12469"/>
                </a:cubicBezTo>
                <a:close/>
                <a:moveTo>
                  <a:pt x="7996" y="10231"/>
                </a:moveTo>
                <a:cubicBezTo>
                  <a:pt x="8175" y="10036"/>
                  <a:pt x="8354" y="9809"/>
                  <a:pt x="8592" y="9615"/>
                </a:cubicBezTo>
                <a:cubicBezTo>
                  <a:pt x="8354" y="9518"/>
                  <a:pt x="8175" y="9518"/>
                  <a:pt x="7996" y="9647"/>
                </a:cubicBezTo>
                <a:cubicBezTo>
                  <a:pt x="7876" y="9777"/>
                  <a:pt x="7697" y="9874"/>
                  <a:pt x="7518" y="10004"/>
                </a:cubicBezTo>
                <a:cubicBezTo>
                  <a:pt x="7459" y="10036"/>
                  <a:pt x="7399" y="10069"/>
                  <a:pt x="7339" y="10134"/>
                </a:cubicBezTo>
                <a:cubicBezTo>
                  <a:pt x="7578" y="10166"/>
                  <a:pt x="7757" y="10199"/>
                  <a:pt x="7996" y="10231"/>
                </a:cubicBezTo>
                <a:close/>
                <a:moveTo>
                  <a:pt x="16946" y="14091"/>
                </a:moveTo>
                <a:cubicBezTo>
                  <a:pt x="17423" y="14091"/>
                  <a:pt x="17841" y="14091"/>
                  <a:pt x="18318" y="14091"/>
                </a:cubicBezTo>
                <a:cubicBezTo>
                  <a:pt x="18378" y="14091"/>
                  <a:pt x="18438" y="14091"/>
                  <a:pt x="18438" y="14058"/>
                </a:cubicBezTo>
                <a:cubicBezTo>
                  <a:pt x="18438" y="14026"/>
                  <a:pt x="18438" y="13993"/>
                  <a:pt x="18378" y="13993"/>
                </a:cubicBezTo>
                <a:cubicBezTo>
                  <a:pt x="18259" y="13896"/>
                  <a:pt x="18080" y="13864"/>
                  <a:pt x="17901" y="13896"/>
                </a:cubicBezTo>
                <a:cubicBezTo>
                  <a:pt x="17543" y="13896"/>
                  <a:pt x="17244" y="13896"/>
                  <a:pt x="16886" y="13896"/>
                </a:cubicBezTo>
                <a:cubicBezTo>
                  <a:pt x="16886" y="13961"/>
                  <a:pt x="16946" y="14026"/>
                  <a:pt x="16946" y="14091"/>
                </a:cubicBezTo>
                <a:close/>
                <a:moveTo>
                  <a:pt x="9666" y="9323"/>
                </a:moveTo>
                <a:cubicBezTo>
                  <a:pt x="10203" y="9355"/>
                  <a:pt x="10561" y="9550"/>
                  <a:pt x="11039" y="9712"/>
                </a:cubicBezTo>
                <a:cubicBezTo>
                  <a:pt x="11039" y="9647"/>
                  <a:pt x="11098" y="9550"/>
                  <a:pt x="11039" y="9518"/>
                </a:cubicBezTo>
                <a:cubicBezTo>
                  <a:pt x="10800" y="9420"/>
                  <a:pt x="10621" y="9291"/>
                  <a:pt x="10382" y="9193"/>
                </a:cubicBezTo>
                <a:cubicBezTo>
                  <a:pt x="10144" y="9096"/>
                  <a:pt x="9905" y="9128"/>
                  <a:pt x="9726" y="9258"/>
                </a:cubicBezTo>
                <a:cubicBezTo>
                  <a:pt x="9726" y="9291"/>
                  <a:pt x="9666" y="9291"/>
                  <a:pt x="9666" y="9323"/>
                </a:cubicBezTo>
                <a:close/>
                <a:moveTo>
                  <a:pt x="5549" y="12047"/>
                </a:moveTo>
                <a:cubicBezTo>
                  <a:pt x="5549" y="12015"/>
                  <a:pt x="5549" y="12015"/>
                  <a:pt x="5549" y="11982"/>
                </a:cubicBezTo>
                <a:cubicBezTo>
                  <a:pt x="5728" y="11918"/>
                  <a:pt x="5967" y="11885"/>
                  <a:pt x="6206" y="11885"/>
                </a:cubicBezTo>
                <a:cubicBezTo>
                  <a:pt x="6444" y="11853"/>
                  <a:pt x="6683" y="11820"/>
                  <a:pt x="6981" y="11788"/>
                </a:cubicBezTo>
                <a:cubicBezTo>
                  <a:pt x="6922" y="11723"/>
                  <a:pt x="6922" y="11626"/>
                  <a:pt x="6922" y="11561"/>
                </a:cubicBezTo>
                <a:cubicBezTo>
                  <a:pt x="6683" y="11626"/>
                  <a:pt x="6444" y="11755"/>
                  <a:pt x="6265" y="11788"/>
                </a:cubicBezTo>
                <a:cubicBezTo>
                  <a:pt x="6027" y="11820"/>
                  <a:pt x="5728" y="11755"/>
                  <a:pt x="5549" y="11658"/>
                </a:cubicBezTo>
                <a:cubicBezTo>
                  <a:pt x="5490" y="11820"/>
                  <a:pt x="5490" y="11950"/>
                  <a:pt x="5490" y="12112"/>
                </a:cubicBezTo>
                <a:cubicBezTo>
                  <a:pt x="5967" y="12080"/>
                  <a:pt x="6444" y="12047"/>
                  <a:pt x="6922" y="12015"/>
                </a:cubicBezTo>
                <a:cubicBezTo>
                  <a:pt x="6922" y="11982"/>
                  <a:pt x="6862" y="11982"/>
                  <a:pt x="6862" y="11950"/>
                </a:cubicBezTo>
                <a:cubicBezTo>
                  <a:pt x="6444" y="11982"/>
                  <a:pt x="5967" y="12015"/>
                  <a:pt x="5549" y="12047"/>
                </a:cubicBezTo>
                <a:close/>
                <a:moveTo>
                  <a:pt x="19154" y="12761"/>
                </a:moveTo>
                <a:cubicBezTo>
                  <a:pt x="19273" y="12436"/>
                  <a:pt x="18855" y="12242"/>
                  <a:pt x="18557" y="12047"/>
                </a:cubicBezTo>
                <a:cubicBezTo>
                  <a:pt x="18497" y="12112"/>
                  <a:pt x="18497" y="12209"/>
                  <a:pt x="18557" y="12307"/>
                </a:cubicBezTo>
                <a:cubicBezTo>
                  <a:pt x="18557" y="12339"/>
                  <a:pt x="18676" y="12404"/>
                  <a:pt x="18676" y="12469"/>
                </a:cubicBezTo>
                <a:cubicBezTo>
                  <a:pt x="18736" y="12566"/>
                  <a:pt x="18796" y="12664"/>
                  <a:pt x="18796" y="12761"/>
                </a:cubicBezTo>
                <a:cubicBezTo>
                  <a:pt x="18915" y="12761"/>
                  <a:pt x="19034" y="12761"/>
                  <a:pt x="19154" y="12761"/>
                </a:cubicBezTo>
                <a:close/>
                <a:moveTo>
                  <a:pt x="5728" y="11236"/>
                </a:moveTo>
                <a:cubicBezTo>
                  <a:pt x="5669" y="11334"/>
                  <a:pt x="5609" y="11399"/>
                  <a:pt x="5549" y="11496"/>
                </a:cubicBezTo>
                <a:cubicBezTo>
                  <a:pt x="5728" y="11626"/>
                  <a:pt x="5967" y="11658"/>
                  <a:pt x="6265" y="11626"/>
                </a:cubicBezTo>
                <a:cubicBezTo>
                  <a:pt x="6385" y="11626"/>
                  <a:pt x="6444" y="11528"/>
                  <a:pt x="6564" y="11496"/>
                </a:cubicBezTo>
                <a:cubicBezTo>
                  <a:pt x="6623" y="11431"/>
                  <a:pt x="6623" y="11366"/>
                  <a:pt x="6623" y="11301"/>
                </a:cubicBezTo>
                <a:cubicBezTo>
                  <a:pt x="6623" y="11269"/>
                  <a:pt x="6564" y="11236"/>
                  <a:pt x="6504" y="11204"/>
                </a:cubicBezTo>
                <a:cubicBezTo>
                  <a:pt x="6444" y="11301"/>
                  <a:pt x="6385" y="11431"/>
                  <a:pt x="6146" y="11431"/>
                </a:cubicBezTo>
                <a:cubicBezTo>
                  <a:pt x="5907" y="11464"/>
                  <a:pt x="5848" y="11334"/>
                  <a:pt x="5728" y="11236"/>
                </a:cubicBezTo>
                <a:close/>
                <a:moveTo>
                  <a:pt x="14141" y="8999"/>
                </a:moveTo>
                <a:cubicBezTo>
                  <a:pt x="14201" y="9064"/>
                  <a:pt x="14261" y="9096"/>
                  <a:pt x="14320" y="9161"/>
                </a:cubicBezTo>
                <a:cubicBezTo>
                  <a:pt x="14738" y="8707"/>
                  <a:pt x="15215" y="8285"/>
                  <a:pt x="15454" y="7799"/>
                </a:cubicBezTo>
                <a:cubicBezTo>
                  <a:pt x="15036" y="8188"/>
                  <a:pt x="14738" y="8642"/>
                  <a:pt x="14141" y="8999"/>
                </a:cubicBezTo>
                <a:close/>
                <a:moveTo>
                  <a:pt x="4773" y="5366"/>
                </a:moveTo>
                <a:cubicBezTo>
                  <a:pt x="4833" y="5236"/>
                  <a:pt x="4833" y="5107"/>
                  <a:pt x="4893" y="5042"/>
                </a:cubicBezTo>
                <a:cubicBezTo>
                  <a:pt x="4714" y="4912"/>
                  <a:pt x="4594" y="4847"/>
                  <a:pt x="4475" y="4750"/>
                </a:cubicBezTo>
                <a:cubicBezTo>
                  <a:pt x="4535" y="4977"/>
                  <a:pt x="4236" y="5236"/>
                  <a:pt x="4773" y="5366"/>
                </a:cubicBezTo>
                <a:close/>
                <a:moveTo>
                  <a:pt x="16170" y="12080"/>
                </a:moveTo>
                <a:cubicBezTo>
                  <a:pt x="16110" y="12047"/>
                  <a:pt x="16110" y="12047"/>
                  <a:pt x="16051" y="12047"/>
                </a:cubicBezTo>
                <a:cubicBezTo>
                  <a:pt x="15693" y="12242"/>
                  <a:pt x="15693" y="12534"/>
                  <a:pt x="15514" y="12793"/>
                </a:cubicBezTo>
                <a:cubicBezTo>
                  <a:pt x="15633" y="12793"/>
                  <a:pt x="15752" y="12793"/>
                  <a:pt x="15812" y="12793"/>
                </a:cubicBezTo>
                <a:cubicBezTo>
                  <a:pt x="15872" y="12664"/>
                  <a:pt x="15872" y="12534"/>
                  <a:pt x="15931" y="12436"/>
                </a:cubicBezTo>
                <a:cubicBezTo>
                  <a:pt x="15991" y="12307"/>
                  <a:pt x="16110" y="12177"/>
                  <a:pt x="16170" y="12080"/>
                </a:cubicBezTo>
                <a:close/>
                <a:moveTo>
                  <a:pt x="14559" y="9388"/>
                </a:moveTo>
                <a:cubicBezTo>
                  <a:pt x="14857" y="9128"/>
                  <a:pt x="15096" y="8836"/>
                  <a:pt x="15394" y="8545"/>
                </a:cubicBezTo>
                <a:cubicBezTo>
                  <a:pt x="15573" y="8382"/>
                  <a:pt x="15633" y="8318"/>
                  <a:pt x="15514" y="8220"/>
                </a:cubicBezTo>
                <a:cubicBezTo>
                  <a:pt x="15215" y="8577"/>
                  <a:pt x="14917" y="8934"/>
                  <a:pt x="14440" y="9291"/>
                </a:cubicBezTo>
                <a:cubicBezTo>
                  <a:pt x="14440" y="9323"/>
                  <a:pt x="14559" y="9355"/>
                  <a:pt x="14559" y="9388"/>
                </a:cubicBezTo>
                <a:close/>
                <a:moveTo>
                  <a:pt x="14917" y="5139"/>
                </a:moveTo>
                <a:cubicBezTo>
                  <a:pt x="14977" y="4977"/>
                  <a:pt x="14857" y="4847"/>
                  <a:pt x="14499" y="4847"/>
                </a:cubicBezTo>
                <a:cubicBezTo>
                  <a:pt x="14261" y="5042"/>
                  <a:pt x="14261" y="5042"/>
                  <a:pt x="14440" y="5172"/>
                </a:cubicBezTo>
                <a:cubicBezTo>
                  <a:pt x="14499" y="5172"/>
                  <a:pt x="14619" y="5172"/>
                  <a:pt x="14619" y="5172"/>
                </a:cubicBezTo>
                <a:cubicBezTo>
                  <a:pt x="14678" y="5236"/>
                  <a:pt x="14738" y="5236"/>
                  <a:pt x="14798" y="5172"/>
                </a:cubicBezTo>
                <a:cubicBezTo>
                  <a:pt x="14857" y="5172"/>
                  <a:pt x="14917" y="5139"/>
                  <a:pt x="14917" y="5139"/>
                </a:cubicBezTo>
                <a:close/>
                <a:moveTo>
                  <a:pt x="15096" y="6728"/>
                </a:moveTo>
                <a:cubicBezTo>
                  <a:pt x="14857" y="7053"/>
                  <a:pt x="14499" y="7312"/>
                  <a:pt x="14440" y="7669"/>
                </a:cubicBezTo>
                <a:cubicBezTo>
                  <a:pt x="14440" y="7669"/>
                  <a:pt x="14499" y="7636"/>
                  <a:pt x="14499" y="7636"/>
                </a:cubicBezTo>
                <a:cubicBezTo>
                  <a:pt x="14678" y="7409"/>
                  <a:pt x="14798" y="7215"/>
                  <a:pt x="15036" y="7020"/>
                </a:cubicBezTo>
                <a:cubicBezTo>
                  <a:pt x="15156" y="6923"/>
                  <a:pt x="15275" y="6858"/>
                  <a:pt x="15096" y="6728"/>
                </a:cubicBezTo>
                <a:close/>
                <a:moveTo>
                  <a:pt x="14440" y="7085"/>
                </a:moveTo>
                <a:cubicBezTo>
                  <a:pt x="14440" y="7085"/>
                  <a:pt x="14499" y="7085"/>
                  <a:pt x="14499" y="7085"/>
                </a:cubicBezTo>
                <a:cubicBezTo>
                  <a:pt x="14619" y="6955"/>
                  <a:pt x="14738" y="6826"/>
                  <a:pt x="14857" y="6696"/>
                </a:cubicBezTo>
                <a:cubicBezTo>
                  <a:pt x="14857" y="6631"/>
                  <a:pt x="14857" y="6566"/>
                  <a:pt x="14917" y="6534"/>
                </a:cubicBezTo>
                <a:cubicBezTo>
                  <a:pt x="15096" y="6469"/>
                  <a:pt x="14977" y="6372"/>
                  <a:pt x="14977" y="6274"/>
                </a:cubicBezTo>
                <a:cubicBezTo>
                  <a:pt x="14738" y="6534"/>
                  <a:pt x="14440" y="6761"/>
                  <a:pt x="14440" y="7085"/>
                </a:cubicBezTo>
                <a:close/>
                <a:moveTo>
                  <a:pt x="14380" y="4685"/>
                </a:moveTo>
                <a:cubicBezTo>
                  <a:pt x="14320" y="4555"/>
                  <a:pt x="14261" y="4458"/>
                  <a:pt x="14201" y="4328"/>
                </a:cubicBezTo>
                <a:cubicBezTo>
                  <a:pt x="13843" y="4555"/>
                  <a:pt x="13843" y="4685"/>
                  <a:pt x="14201" y="4847"/>
                </a:cubicBezTo>
                <a:cubicBezTo>
                  <a:pt x="14261" y="4782"/>
                  <a:pt x="14320" y="4750"/>
                  <a:pt x="14380" y="4685"/>
                </a:cubicBezTo>
                <a:close/>
                <a:moveTo>
                  <a:pt x="14380" y="8253"/>
                </a:moveTo>
                <a:cubicBezTo>
                  <a:pt x="14440" y="8155"/>
                  <a:pt x="14440" y="8091"/>
                  <a:pt x="14559" y="8026"/>
                </a:cubicBezTo>
                <a:cubicBezTo>
                  <a:pt x="14738" y="7799"/>
                  <a:pt x="14917" y="7572"/>
                  <a:pt x="15156" y="7377"/>
                </a:cubicBezTo>
                <a:cubicBezTo>
                  <a:pt x="15215" y="7312"/>
                  <a:pt x="15335" y="7247"/>
                  <a:pt x="15215" y="7118"/>
                </a:cubicBezTo>
                <a:cubicBezTo>
                  <a:pt x="15156" y="7247"/>
                  <a:pt x="15036" y="7312"/>
                  <a:pt x="14977" y="7409"/>
                </a:cubicBezTo>
                <a:cubicBezTo>
                  <a:pt x="14857" y="7572"/>
                  <a:pt x="14738" y="7734"/>
                  <a:pt x="14559" y="7864"/>
                </a:cubicBezTo>
                <a:cubicBezTo>
                  <a:pt x="14380" y="7993"/>
                  <a:pt x="14380" y="8091"/>
                  <a:pt x="14380" y="8253"/>
                </a:cubicBezTo>
                <a:close/>
                <a:moveTo>
                  <a:pt x="19034" y="10264"/>
                </a:moveTo>
                <a:cubicBezTo>
                  <a:pt x="19034" y="10264"/>
                  <a:pt x="19034" y="10264"/>
                  <a:pt x="19094" y="10264"/>
                </a:cubicBezTo>
                <a:cubicBezTo>
                  <a:pt x="19333" y="9939"/>
                  <a:pt x="19213" y="9582"/>
                  <a:pt x="19213" y="9226"/>
                </a:cubicBezTo>
                <a:cubicBezTo>
                  <a:pt x="19154" y="9582"/>
                  <a:pt x="19094" y="9939"/>
                  <a:pt x="19034" y="10264"/>
                </a:cubicBezTo>
                <a:close/>
                <a:moveTo>
                  <a:pt x="9428" y="10815"/>
                </a:moveTo>
                <a:cubicBezTo>
                  <a:pt x="9249" y="10718"/>
                  <a:pt x="8950" y="10750"/>
                  <a:pt x="8652" y="10945"/>
                </a:cubicBezTo>
                <a:cubicBezTo>
                  <a:pt x="8771" y="10977"/>
                  <a:pt x="8891" y="11009"/>
                  <a:pt x="8950" y="11042"/>
                </a:cubicBezTo>
                <a:cubicBezTo>
                  <a:pt x="9129" y="10945"/>
                  <a:pt x="9249" y="10880"/>
                  <a:pt x="9428" y="10815"/>
                </a:cubicBezTo>
                <a:close/>
                <a:moveTo>
                  <a:pt x="21063" y="13766"/>
                </a:moveTo>
                <a:cubicBezTo>
                  <a:pt x="21063" y="14220"/>
                  <a:pt x="21123" y="14642"/>
                  <a:pt x="21123" y="15096"/>
                </a:cubicBezTo>
                <a:cubicBezTo>
                  <a:pt x="21182" y="15096"/>
                  <a:pt x="21182" y="15096"/>
                  <a:pt x="21242" y="15096"/>
                </a:cubicBezTo>
                <a:cubicBezTo>
                  <a:pt x="21182" y="14642"/>
                  <a:pt x="21182" y="14220"/>
                  <a:pt x="21063" y="13766"/>
                </a:cubicBezTo>
                <a:close/>
                <a:moveTo>
                  <a:pt x="5012" y="4847"/>
                </a:moveTo>
                <a:cubicBezTo>
                  <a:pt x="5012" y="4847"/>
                  <a:pt x="5072" y="4847"/>
                  <a:pt x="5072" y="4815"/>
                </a:cubicBezTo>
                <a:cubicBezTo>
                  <a:pt x="4833" y="4685"/>
                  <a:pt x="4654" y="4523"/>
                  <a:pt x="4415" y="4361"/>
                </a:cubicBezTo>
                <a:cubicBezTo>
                  <a:pt x="4356" y="4426"/>
                  <a:pt x="4356" y="4426"/>
                  <a:pt x="4296" y="4458"/>
                </a:cubicBezTo>
                <a:cubicBezTo>
                  <a:pt x="4535" y="4588"/>
                  <a:pt x="4773" y="4718"/>
                  <a:pt x="5012" y="4847"/>
                </a:cubicBezTo>
                <a:close/>
                <a:moveTo>
                  <a:pt x="14320" y="6112"/>
                </a:moveTo>
                <a:cubicBezTo>
                  <a:pt x="14380" y="6112"/>
                  <a:pt x="14380" y="6112"/>
                  <a:pt x="14440" y="6112"/>
                </a:cubicBezTo>
                <a:cubicBezTo>
                  <a:pt x="14499" y="5918"/>
                  <a:pt x="14857" y="5788"/>
                  <a:pt x="14738" y="5528"/>
                </a:cubicBezTo>
                <a:cubicBezTo>
                  <a:pt x="14619" y="5723"/>
                  <a:pt x="14440" y="5918"/>
                  <a:pt x="14320" y="6112"/>
                </a:cubicBezTo>
                <a:close/>
                <a:moveTo>
                  <a:pt x="8234" y="11918"/>
                </a:moveTo>
                <a:cubicBezTo>
                  <a:pt x="7697" y="11885"/>
                  <a:pt x="7638" y="11918"/>
                  <a:pt x="7638" y="11982"/>
                </a:cubicBezTo>
                <a:cubicBezTo>
                  <a:pt x="7817" y="12015"/>
                  <a:pt x="8115" y="12145"/>
                  <a:pt x="8234" y="11918"/>
                </a:cubicBezTo>
                <a:close/>
                <a:moveTo>
                  <a:pt x="9010" y="10620"/>
                </a:moveTo>
                <a:cubicBezTo>
                  <a:pt x="8771" y="10588"/>
                  <a:pt x="8533" y="10620"/>
                  <a:pt x="8354" y="10718"/>
                </a:cubicBezTo>
                <a:cubicBezTo>
                  <a:pt x="8413" y="10750"/>
                  <a:pt x="8413" y="10782"/>
                  <a:pt x="8473" y="10815"/>
                </a:cubicBezTo>
                <a:cubicBezTo>
                  <a:pt x="8652" y="10750"/>
                  <a:pt x="8831" y="10685"/>
                  <a:pt x="9010" y="10620"/>
                </a:cubicBezTo>
                <a:close/>
                <a:moveTo>
                  <a:pt x="9129" y="11074"/>
                </a:moveTo>
                <a:cubicBezTo>
                  <a:pt x="9428" y="11107"/>
                  <a:pt x="9666" y="11172"/>
                  <a:pt x="9845" y="11009"/>
                </a:cubicBezTo>
                <a:cubicBezTo>
                  <a:pt x="9607" y="10945"/>
                  <a:pt x="9368" y="11009"/>
                  <a:pt x="9129" y="11074"/>
                </a:cubicBezTo>
                <a:close/>
                <a:moveTo>
                  <a:pt x="15156" y="9161"/>
                </a:moveTo>
                <a:cubicBezTo>
                  <a:pt x="14917" y="9258"/>
                  <a:pt x="14977" y="9453"/>
                  <a:pt x="14619" y="9518"/>
                </a:cubicBezTo>
                <a:cubicBezTo>
                  <a:pt x="14678" y="9550"/>
                  <a:pt x="14678" y="9615"/>
                  <a:pt x="14738" y="9680"/>
                </a:cubicBezTo>
                <a:cubicBezTo>
                  <a:pt x="14917" y="9485"/>
                  <a:pt x="14977" y="9355"/>
                  <a:pt x="15156" y="9161"/>
                </a:cubicBezTo>
                <a:close/>
                <a:moveTo>
                  <a:pt x="14738" y="8123"/>
                </a:moveTo>
                <a:cubicBezTo>
                  <a:pt x="14738" y="8155"/>
                  <a:pt x="14798" y="8155"/>
                  <a:pt x="14798" y="8155"/>
                </a:cubicBezTo>
                <a:cubicBezTo>
                  <a:pt x="14977" y="7928"/>
                  <a:pt x="15215" y="7734"/>
                  <a:pt x="15394" y="7507"/>
                </a:cubicBezTo>
                <a:cubicBezTo>
                  <a:pt x="15394" y="7507"/>
                  <a:pt x="15335" y="7507"/>
                  <a:pt x="15335" y="7507"/>
                </a:cubicBezTo>
                <a:cubicBezTo>
                  <a:pt x="15156" y="7701"/>
                  <a:pt x="14917" y="7928"/>
                  <a:pt x="14738" y="8123"/>
                </a:cubicBezTo>
                <a:close/>
                <a:moveTo>
                  <a:pt x="14380" y="6501"/>
                </a:moveTo>
                <a:cubicBezTo>
                  <a:pt x="14380" y="6501"/>
                  <a:pt x="14440" y="6501"/>
                  <a:pt x="14440" y="6501"/>
                </a:cubicBezTo>
                <a:cubicBezTo>
                  <a:pt x="14559" y="6404"/>
                  <a:pt x="14619" y="6274"/>
                  <a:pt x="14738" y="6177"/>
                </a:cubicBezTo>
                <a:cubicBezTo>
                  <a:pt x="14738" y="6145"/>
                  <a:pt x="14678" y="6145"/>
                  <a:pt x="14678" y="6145"/>
                </a:cubicBezTo>
                <a:cubicBezTo>
                  <a:pt x="14559" y="6274"/>
                  <a:pt x="14440" y="6372"/>
                  <a:pt x="14380" y="6501"/>
                </a:cubicBezTo>
                <a:close/>
                <a:moveTo>
                  <a:pt x="14559" y="8415"/>
                </a:moveTo>
                <a:cubicBezTo>
                  <a:pt x="14499" y="8415"/>
                  <a:pt x="14499" y="8382"/>
                  <a:pt x="14499" y="8382"/>
                </a:cubicBezTo>
                <a:cubicBezTo>
                  <a:pt x="14380" y="8480"/>
                  <a:pt x="14261" y="8609"/>
                  <a:pt x="14141" y="8707"/>
                </a:cubicBezTo>
                <a:cubicBezTo>
                  <a:pt x="14201" y="8707"/>
                  <a:pt x="14201" y="8707"/>
                  <a:pt x="14201" y="8739"/>
                </a:cubicBezTo>
                <a:cubicBezTo>
                  <a:pt x="14320" y="8609"/>
                  <a:pt x="14440" y="8512"/>
                  <a:pt x="14559" y="8415"/>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pic>
        <p:nvPicPr>
          <p:cNvPr id="18" name="图片 17"/>
          <p:cNvPicPr/>
          <p:nvPr/>
        </p:nvPicPr>
        <p:blipFill>
          <a:blip r:embed="rId3"/>
          <a:stretch>
            <a:fillRect/>
          </a:stretch>
        </p:blipFill>
        <p:spPr>
          <a:xfrm>
            <a:off x="3381386" y="7412845"/>
            <a:ext cx="16247584" cy="76201"/>
          </a:xfrm>
          <a:prstGeom prst="rect">
            <a:avLst/>
          </a:prstGeom>
        </p:spPr>
      </p:pic>
      <p:pic>
        <p:nvPicPr>
          <p:cNvPr id="19" name="图片 18"/>
          <p:cNvPicPr/>
          <p:nvPr/>
        </p:nvPicPr>
        <p:blipFill>
          <a:blip r:embed="rId4"/>
          <a:stretch>
            <a:fillRect/>
          </a:stretch>
        </p:blipFill>
        <p:spPr>
          <a:xfrm rot="16200000">
            <a:off x="3869796" y="7450945"/>
            <a:ext cx="5390213" cy="76201"/>
          </a:xfrm>
          <a:prstGeom prst="rect">
            <a:avLst/>
          </a:prstGeom>
        </p:spPr>
      </p:pic>
      <p:pic>
        <p:nvPicPr>
          <p:cNvPr id="20" name="图片 19"/>
          <p:cNvPicPr/>
          <p:nvPr/>
        </p:nvPicPr>
        <p:blipFill>
          <a:blip r:embed="rId4"/>
          <a:stretch>
            <a:fillRect/>
          </a:stretch>
        </p:blipFill>
        <p:spPr>
          <a:xfrm rot="16200000">
            <a:off x="8338902" y="7450945"/>
            <a:ext cx="5390213" cy="76201"/>
          </a:xfrm>
          <a:prstGeom prst="rect">
            <a:avLst/>
          </a:prstGeom>
        </p:spPr>
      </p:pic>
      <p:pic>
        <p:nvPicPr>
          <p:cNvPr id="21" name="图片 20"/>
          <p:cNvPicPr/>
          <p:nvPr/>
        </p:nvPicPr>
        <p:blipFill>
          <a:blip r:embed="rId4"/>
          <a:stretch>
            <a:fillRect/>
          </a:stretch>
        </p:blipFill>
        <p:spPr>
          <a:xfrm rot="16200000">
            <a:off x="13787034" y="7450945"/>
            <a:ext cx="5390213" cy="76201"/>
          </a:xfrm>
          <a:prstGeom prst="rect">
            <a:avLst/>
          </a:prstGeom>
        </p:spPr>
      </p:pic>
      <p:grpSp>
        <p:nvGrpSpPr>
          <p:cNvPr id="147" name="Group 147"/>
          <p:cNvGrpSpPr/>
          <p:nvPr/>
        </p:nvGrpSpPr>
        <p:grpSpPr>
          <a:xfrm rot="0">
            <a:off x="428625" y="1010285"/>
            <a:ext cx="2095500" cy="1630045"/>
            <a:chOff x="0" y="0"/>
            <a:chExt cx="2095218" cy="1629742"/>
          </a:xfrm>
          <a:solidFill>
            <a:schemeClr val="tx1"/>
          </a:solidFill>
        </p:grpSpPr>
        <p:sp>
          <p:nvSpPr>
            <p:cNvPr id="141" name="chenying0907 141"/>
            <p:cNvSpPr/>
            <p:nvPr/>
          </p:nvSpPr>
          <p:spPr>
            <a:xfrm>
              <a:off x="994247" y="0"/>
              <a:ext cx="87171" cy="121850"/>
            </a:xfrm>
            <a:custGeom>
              <a:avLst/>
              <a:gdLst/>
              <a:ahLst/>
              <a:cxnLst>
                <a:cxn ang="0">
                  <a:pos x="wd2" y="hd2"/>
                </a:cxn>
                <a:cxn ang="5400000">
                  <a:pos x="wd2" y="hd2"/>
                </a:cxn>
                <a:cxn ang="10800000">
                  <a:pos x="wd2" y="hd2"/>
                </a:cxn>
                <a:cxn ang="16200000">
                  <a:pos x="wd2" y="hd2"/>
                </a:cxn>
              </a:cxnLst>
              <a:rect l="0" t="0" r="r" b="b"/>
              <a:pathLst>
                <a:path w="19938" h="21600" extrusionOk="0">
                  <a:moveTo>
                    <a:pt x="16615" y="0"/>
                  </a:moveTo>
                  <a:cubicBezTo>
                    <a:pt x="19938" y="3812"/>
                    <a:pt x="19938" y="8894"/>
                    <a:pt x="19938" y="13976"/>
                  </a:cubicBezTo>
                  <a:cubicBezTo>
                    <a:pt x="19938" y="17788"/>
                    <a:pt x="18276" y="21600"/>
                    <a:pt x="13292" y="21600"/>
                  </a:cubicBezTo>
                  <a:cubicBezTo>
                    <a:pt x="8307" y="21600"/>
                    <a:pt x="1661" y="19059"/>
                    <a:pt x="1661" y="15247"/>
                  </a:cubicBezTo>
                  <a:cubicBezTo>
                    <a:pt x="0" y="10165"/>
                    <a:pt x="-1662" y="5082"/>
                    <a:pt x="3323" y="0"/>
                  </a:cubicBezTo>
                  <a:cubicBezTo>
                    <a:pt x="8307" y="0"/>
                    <a:pt x="11630" y="0"/>
                    <a:pt x="16615"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2" name="chenying0907 142"/>
            <p:cNvSpPr/>
            <p:nvPr/>
          </p:nvSpPr>
          <p:spPr>
            <a:xfrm>
              <a:off x="295784" y="179735"/>
              <a:ext cx="1448405" cy="1450008"/>
            </a:xfrm>
            <a:custGeom>
              <a:avLst/>
              <a:gdLst/>
              <a:ahLst/>
              <a:cxnLst>
                <a:cxn ang="0">
                  <a:pos x="wd2" y="hd2"/>
                </a:cxn>
                <a:cxn ang="5400000">
                  <a:pos x="wd2" y="hd2"/>
                </a:cxn>
                <a:cxn ang="10800000">
                  <a:pos x="wd2" y="hd2"/>
                </a:cxn>
                <a:cxn ang="16200000">
                  <a:pos x="wd2" y="hd2"/>
                </a:cxn>
              </a:cxnLst>
              <a:rect l="0" t="0" r="r" b="b"/>
              <a:pathLst>
                <a:path w="21307" h="21375" extrusionOk="0">
                  <a:moveTo>
                    <a:pt x="16847" y="1371"/>
                  </a:moveTo>
                  <a:cubicBezTo>
                    <a:pt x="16953" y="1690"/>
                    <a:pt x="17271" y="2009"/>
                    <a:pt x="17588" y="2329"/>
                  </a:cubicBezTo>
                  <a:cubicBezTo>
                    <a:pt x="18541" y="3180"/>
                    <a:pt x="19388" y="4138"/>
                    <a:pt x="20659" y="4670"/>
                  </a:cubicBezTo>
                  <a:cubicBezTo>
                    <a:pt x="21400" y="5095"/>
                    <a:pt x="21506" y="5414"/>
                    <a:pt x="20977" y="6159"/>
                  </a:cubicBezTo>
                  <a:cubicBezTo>
                    <a:pt x="19600" y="8075"/>
                    <a:pt x="18647" y="10096"/>
                    <a:pt x="17271" y="11905"/>
                  </a:cubicBezTo>
                  <a:cubicBezTo>
                    <a:pt x="17059" y="12118"/>
                    <a:pt x="16847" y="12437"/>
                    <a:pt x="16741" y="12756"/>
                  </a:cubicBezTo>
                  <a:cubicBezTo>
                    <a:pt x="16530" y="13608"/>
                    <a:pt x="16000" y="14140"/>
                    <a:pt x="15471" y="14672"/>
                  </a:cubicBezTo>
                  <a:cubicBezTo>
                    <a:pt x="15259" y="14778"/>
                    <a:pt x="15047" y="14991"/>
                    <a:pt x="14941" y="15204"/>
                  </a:cubicBezTo>
                  <a:cubicBezTo>
                    <a:pt x="14094" y="16906"/>
                    <a:pt x="12718" y="18183"/>
                    <a:pt x="11871" y="19885"/>
                  </a:cubicBezTo>
                  <a:cubicBezTo>
                    <a:pt x="11659" y="20311"/>
                    <a:pt x="11130" y="20524"/>
                    <a:pt x="11341" y="21162"/>
                  </a:cubicBezTo>
                  <a:cubicBezTo>
                    <a:pt x="11341" y="21269"/>
                    <a:pt x="11130" y="21375"/>
                    <a:pt x="10918" y="21375"/>
                  </a:cubicBezTo>
                  <a:cubicBezTo>
                    <a:pt x="10706" y="21375"/>
                    <a:pt x="10494" y="21269"/>
                    <a:pt x="10494" y="21056"/>
                  </a:cubicBezTo>
                  <a:cubicBezTo>
                    <a:pt x="10388" y="20524"/>
                    <a:pt x="10071" y="19885"/>
                    <a:pt x="9859" y="19247"/>
                  </a:cubicBezTo>
                  <a:cubicBezTo>
                    <a:pt x="9753" y="18821"/>
                    <a:pt x="9753" y="18076"/>
                    <a:pt x="8906" y="18289"/>
                  </a:cubicBezTo>
                  <a:cubicBezTo>
                    <a:pt x="8800" y="18289"/>
                    <a:pt x="8694" y="18183"/>
                    <a:pt x="8694" y="18076"/>
                  </a:cubicBezTo>
                  <a:cubicBezTo>
                    <a:pt x="9118" y="17225"/>
                    <a:pt x="8165" y="17012"/>
                    <a:pt x="7953" y="16480"/>
                  </a:cubicBezTo>
                  <a:cubicBezTo>
                    <a:pt x="7318" y="15416"/>
                    <a:pt x="6365" y="14672"/>
                    <a:pt x="5518" y="13608"/>
                  </a:cubicBezTo>
                  <a:cubicBezTo>
                    <a:pt x="4565" y="12331"/>
                    <a:pt x="3824" y="10947"/>
                    <a:pt x="2659" y="9671"/>
                  </a:cubicBezTo>
                  <a:cubicBezTo>
                    <a:pt x="1918" y="8819"/>
                    <a:pt x="1494" y="7755"/>
                    <a:pt x="647" y="6904"/>
                  </a:cubicBezTo>
                  <a:cubicBezTo>
                    <a:pt x="647" y="6904"/>
                    <a:pt x="647" y="6798"/>
                    <a:pt x="647" y="6798"/>
                  </a:cubicBezTo>
                  <a:cubicBezTo>
                    <a:pt x="541" y="6478"/>
                    <a:pt x="-94" y="6478"/>
                    <a:pt x="12" y="6159"/>
                  </a:cubicBezTo>
                  <a:cubicBezTo>
                    <a:pt x="12" y="5734"/>
                    <a:pt x="541" y="5521"/>
                    <a:pt x="753" y="5202"/>
                  </a:cubicBezTo>
                  <a:cubicBezTo>
                    <a:pt x="1282" y="4776"/>
                    <a:pt x="1812" y="4244"/>
                    <a:pt x="2341" y="3925"/>
                  </a:cubicBezTo>
                  <a:cubicBezTo>
                    <a:pt x="3506" y="3074"/>
                    <a:pt x="4353" y="2009"/>
                    <a:pt x="5412" y="1052"/>
                  </a:cubicBezTo>
                  <a:cubicBezTo>
                    <a:pt x="5835" y="626"/>
                    <a:pt x="6153" y="626"/>
                    <a:pt x="6682" y="626"/>
                  </a:cubicBezTo>
                  <a:cubicBezTo>
                    <a:pt x="8271" y="626"/>
                    <a:pt x="9859" y="520"/>
                    <a:pt x="11447" y="520"/>
                  </a:cubicBezTo>
                  <a:cubicBezTo>
                    <a:pt x="12506" y="520"/>
                    <a:pt x="13671" y="413"/>
                    <a:pt x="14730" y="413"/>
                  </a:cubicBezTo>
                  <a:cubicBezTo>
                    <a:pt x="14941" y="307"/>
                    <a:pt x="15259" y="413"/>
                    <a:pt x="15471" y="201"/>
                  </a:cubicBezTo>
                  <a:cubicBezTo>
                    <a:pt x="15894" y="-225"/>
                    <a:pt x="16212" y="94"/>
                    <a:pt x="16530" y="520"/>
                  </a:cubicBezTo>
                  <a:cubicBezTo>
                    <a:pt x="16635" y="733"/>
                    <a:pt x="17059" y="839"/>
                    <a:pt x="16847" y="1371"/>
                  </a:cubicBezTo>
                  <a:close/>
                  <a:moveTo>
                    <a:pt x="9118" y="8075"/>
                  </a:moveTo>
                  <a:cubicBezTo>
                    <a:pt x="9012" y="8181"/>
                    <a:pt x="8800" y="8287"/>
                    <a:pt x="9118" y="8394"/>
                  </a:cubicBezTo>
                  <a:cubicBezTo>
                    <a:pt x="8377" y="8394"/>
                    <a:pt x="8377" y="8394"/>
                    <a:pt x="8588" y="9351"/>
                  </a:cubicBezTo>
                  <a:cubicBezTo>
                    <a:pt x="8694" y="9032"/>
                    <a:pt x="8906" y="8713"/>
                    <a:pt x="9118" y="8394"/>
                  </a:cubicBezTo>
                  <a:cubicBezTo>
                    <a:pt x="9118" y="8287"/>
                    <a:pt x="9118" y="8287"/>
                    <a:pt x="9118" y="8181"/>
                  </a:cubicBezTo>
                  <a:cubicBezTo>
                    <a:pt x="9224" y="8075"/>
                    <a:pt x="9224" y="8075"/>
                    <a:pt x="9330" y="7968"/>
                  </a:cubicBezTo>
                  <a:cubicBezTo>
                    <a:pt x="9330" y="7968"/>
                    <a:pt x="9435" y="7862"/>
                    <a:pt x="9435" y="7862"/>
                  </a:cubicBezTo>
                  <a:cubicBezTo>
                    <a:pt x="9647" y="7755"/>
                    <a:pt x="9753" y="7542"/>
                    <a:pt x="9965" y="7755"/>
                  </a:cubicBezTo>
                  <a:cubicBezTo>
                    <a:pt x="10177" y="7862"/>
                    <a:pt x="9965" y="8075"/>
                    <a:pt x="9859" y="8181"/>
                  </a:cubicBezTo>
                  <a:cubicBezTo>
                    <a:pt x="9753" y="8394"/>
                    <a:pt x="9647" y="8607"/>
                    <a:pt x="9647" y="8926"/>
                  </a:cubicBezTo>
                  <a:cubicBezTo>
                    <a:pt x="9541" y="8926"/>
                    <a:pt x="9541" y="9032"/>
                    <a:pt x="9435" y="9139"/>
                  </a:cubicBezTo>
                  <a:cubicBezTo>
                    <a:pt x="9330" y="9245"/>
                    <a:pt x="9224" y="9458"/>
                    <a:pt x="9118" y="9458"/>
                  </a:cubicBezTo>
                  <a:cubicBezTo>
                    <a:pt x="8694" y="9777"/>
                    <a:pt x="8588" y="9990"/>
                    <a:pt x="8906" y="10415"/>
                  </a:cubicBezTo>
                  <a:cubicBezTo>
                    <a:pt x="9118" y="9990"/>
                    <a:pt x="9330" y="9564"/>
                    <a:pt x="9541" y="9245"/>
                  </a:cubicBezTo>
                  <a:cubicBezTo>
                    <a:pt x="9647" y="9139"/>
                    <a:pt x="9647" y="9139"/>
                    <a:pt x="9753" y="9032"/>
                  </a:cubicBezTo>
                  <a:cubicBezTo>
                    <a:pt x="9859" y="8926"/>
                    <a:pt x="9965" y="8819"/>
                    <a:pt x="10177" y="8926"/>
                  </a:cubicBezTo>
                  <a:cubicBezTo>
                    <a:pt x="10282" y="9032"/>
                    <a:pt x="10177" y="9245"/>
                    <a:pt x="10177" y="9351"/>
                  </a:cubicBezTo>
                  <a:cubicBezTo>
                    <a:pt x="9859" y="9990"/>
                    <a:pt x="9541" y="10522"/>
                    <a:pt x="9224" y="11160"/>
                  </a:cubicBezTo>
                  <a:cubicBezTo>
                    <a:pt x="9118" y="11373"/>
                    <a:pt x="9012" y="11586"/>
                    <a:pt x="9330" y="11799"/>
                  </a:cubicBezTo>
                  <a:cubicBezTo>
                    <a:pt x="9541" y="11373"/>
                    <a:pt x="9753" y="10841"/>
                    <a:pt x="10071" y="10415"/>
                  </a:cubicBezTo>
                  <a:cubicBezTo>
                    <a:pt x="10177" y="10203"/>
                    <a:pt x="10282" y="9990"/>
                    <a:pt x="10494" y="10096"/>
                  </a:cubicBezTo>
                  <a:cubicBezTo>
                    <a:pt x="10706" y="10309"/>
                    <a:pt x="10600" y="10522"/>
                    <a:pt x="10494" y="10628"/>
                  </a:cubicBezTo>
                  <a:cubicBezTo>
                    <a:pt x="10282" y="11160"/>
                    <a:pt x="10177" y="11799"/>
                    <a:pt x="9753" y="12224"/>
                  </a:cubicBezTo>
                  <a:cubicBezTo>
                    <a:pt x="9541" y="12437"/>
                    <a:pt x="9435" y="12650"/>
                    <a:pt x="9647" y="12969"/>
                  </a:cubicBezTo>
                  <a:cubicBezTo>
                    <a:pt x="9859" y="12543"/>
                    <a:pt x="9965" y="12118"/>
                    <a:pt x="10388" y="11905"/>
                  </a:cubicBezTo>
                  <a:cubicBezTo>
                    <a:pt x="10388" y="11799"/>
                    <a:pt x="10494" y="11692"/>
                    <a:pt x="10600" y="11692"/>
                  </a:cubicBezTo>
                  <a:cubicBezTo>
                    <a:pt x="10812" y="11799"/>
                    <a:pt x="10706" y="12011"/>
                    <a:pt x="10706" y="12118"/>
                  </a:cubicBezTo>
                  <a:cubicBezTo>
                    <a:pt x="10494" y="12543"/>
                    <a:pt x="10282" y="13182"/>
                    <a:pt x="9965" y="13608"/>
                  </a:cubicBezTo>
                  <a:cubicBezTo>
                    <a:pt x="9753" y="14033"/>
                    <a:pt x="9753" y="14352"/>
                    <a:pt x="9859" y="14884"/>
                  </a:cubicBezTo>
                  <a:cubicBezTo>
                    <a:pt x="10177" y="14565"/>
                    <a:pt x="10177" y="14140"/>
                    <a:pt x="10388" y="13820"/>
                  </a:cubicBezTo>
                  <a:cubicBezTo>
                    <a:pt x="10494" y="13714"/>
                    <a:pt x="10600" y="13608"/>
                    <a:pt x="10812" y="13608"/>
                  </a:cubicBezTo>
                  <a:cubicBezTo>
                    <a:pt x="10918" y="13714"/>
                    <a:pt x="10918" y="13927"/>
                    <a:pt x="10812" y="14033"/>
                  </a:cubicBezTo>
                  <a:cubicBezTo>
                    <a:pt x="10706" y="14565"/>
                    <a:pt x="10494" y="14991"/>
                    <a:pt x="10282" y="15310"/>
                  </a:cubicBezTo>
                  <a:cubicBezTo>
                    <a:pt x="9965" y="15736"/>
                    <a:pt x="10071" y="16161"/>
                    <a:pt x="10071" y="16800"/>
                  </a:cubicBezTo>
                  <a:cubicBezTo>
                    <a:pt x="10388" y="16268"/>
                    <a:pt x="10600" y="15948"/>
                    <a:pt x="10706" y="15629"/>
                  </a:cubicBezTo>
                  <a:cubicBezTo>
                    <a:pt x="10812" y="15416"/>
                    <a:pt x="10812" y="15204"/>
                    <a:pt x="11024" y="15310"/>
                  </a:cubicBezTo>
                  <a:cubicBezTo>
                    <a:pt x="11341" y="15523"/>
                    <a:pt x="11235" y="15310"/>
                    <a:pt x="11341" y="15097"/>
                  </a:cubicBezTo>
                  <a:cubicBezTo>
                    <a:pt x="11447" y="14459"/>
                    <a:pt x="11447" y="13820"/>
                    <a:pt x="11553" y="13182"/>
                  </a:cubicBezTo>
                  <a:cubicBezTo>
                    <a:pt x="12188" y="10735"/>
                    <a:pt x="12188" y="8181"/>
                    <a:pt x="13459" y="5840"/>
                  </a:cubicBezTo>
                  <a:cubicBezTo>
                    <a:pt x="12718" y="5946"/>
                    <a:pt x="11977" y="5946"/>
                    <a:pt x="11341" y="6053"/>
                  </a:cubicBezTo>
                  <a:cubicBezTo>
                    <a:pt x="10282" y="6159"/>
                    <a:pt x="9118" y="5734"/>
                    <a:pt x="8377" y="6904"/>
                  </a:cubicBezTo>
                  <a:cubicBezTo>
                    <a:pt x="8165" y="7223"/>
                    <a:pt x="7953" y="7330"/>
                    <a:pt x="8165" y="7649"/>
                  </a:cubicBezTo>
                  <a:cubicBezTo>
                    <a:pt x="8271" y="7862"/>
                    <a:pt x="8271" y="8075"/>
                    <a:pt x="8377" y="8500"/>
                  </a:cubicBezTo>
                  <a:cubicBezTo>
                    <a:pt x="8482" y="7755"/>
                    <a:pt x="8588" y="7223"/>
                    <a:pt x="9012" y="6904"/>
                  </a:cubicBezTo>
                  <a:cubicBezTo>
                    <a:pt x="9118" y="6798"/>
                    <a:pt x="9330" y="6585"/>
                    <a:pt x="9435" y="6798"/>
                  </a:cubicBezTo>
                  <a:cubicBezTo>
                    <a:pt x="9647" y="6904"/>
                    <a:pt x="9541" y="7010"/>
                    <a:pt x="9435" y="7223"/>
                  </a:cubicBezTo>
                  <a:cubicBezTo>
                    <a:pt x="9330" y="7436"/>
                    <a:pt x="9330" y="7649"/>
                    <a:pt x="9224" y="7755"/>
                  </a:cubicBezTo>
                  <a:cubicBezTo>
                    <a:pt x="9118" y="7862"/>
                    <a:pt x="9118" y="7968"/>
                    <a:pt x="9118" y="8075"/>
                  </a:cubicBezTo>
                  <a:close/>
                  <a:moveTo>
                    <a:pt x="12718" y="11586"/>
                  </a:moveTo>
                  <a:cubicBezTo>
                    <a:pt x="13141" y="11267"/>
                    <a:pt x="13459" y="10841"/>
                    <a:pt x="13882" y="10522"/>
                  </a:cubicBezTo>
                  <a:cubicBezTo>
                    <a:pt x="14094" y="10522"/>
                    <a:pt x="14200" y="10415"/>
                    <a:pt x="14306" y="10522"/>
                  </a:cubicBezTo>
                  <a:cubicBezTo>
                    <a:pt x="14412" y="10735"/>
                    <a:pt x="14306" y="10841"/>
                    <a:pt x="14200" y="10947"/>
                  </a:cubicBezTo>
                  <a:cubicBezTo>
                    <a:pt x="13671" y="11479"/>
                    <a:pt x="13353" y="12224"/>
                    <a:pt x="12718" y="12650"/>
                  </a:cubicBezTo>
                  <a:cubicBezTo>
                    <a:pt x="12294" y="13182"/>
                    <a:pt x="12188" y="13501"/>
                    <a:pt x="12294" y="14246"/>
                  </a:cubicBezTo>
                  <a:cubicBezTo>
                    <a:pt x="12400" y="14033"/>
                    <a:pt x="12612" y="13714"/>
                    <a:pt x="12718" y="13501"/>
                  </a:cubicBezTo>
                  <a:cubicBezTo>
                    <a:pt x="13035" y="13182"/>
                    <a:pt x="13353" y="12863"/>
                    <a:pt x="13565" y="12543"/>
                  </a:cubicBezTo>
                  <a:cubicBezTo>
                    <a:pt x="13671" y="12543"/>
                    <a:pt x="13882" y="12437"/>
                    <a:pt x="13988" y="12543"/>
                  </a:cubicBezTo>
                  <a:cubicBezTo>
                    <a:pt x="14094" y="12650"/>
                    <a:pt x="14094" y="12756"/>
                    <a:pt x="13988" y="12863"/>
                  </a:cubicBezTo>
                  <a:cubicBezTo>
                    <a:pt x="13565" y="13501"/>
                    <a:pt x="13247" y="14352"/>
                    <a:pt x="12506" y="14778"/>
                  </a:cubicBezTo>
                  <a:cubicBezTo>
                    <a:pt x="11871" y="15097"/>
                    <a:pt x="11977" y="15629"/>
                    <a:pt x="11977" y="16055"/>
                  </a:cubicBezTo>
                  <a:cubicBezTo>
                    <a:pt x="12294" y="15629"/>
                    <a:pt x="12612" y="15204"/>
                    <a:pt x="13141" y="14884"/>
                  </a:cubicBezTo>
                  <a:cubicBezTo>
                    <a:pt x="13247" y="14778"/>
                    <a:pt x="13459" y="14672"/>
                    <a:pt x="13565" y="14884"/>
                  </a:cubicBezTo>
                  <a:cubicBezTo>
                    <a:pt x="13565" y="14884"/>
                    <a:pt x="13565" y="15097"/>
                    <a:pt x="13459" y="15097"/>
                  </a:cubicBezTo>
                  <a:cubicBezTo>
                    <a:pt x="12930" y="15523"/>
                    <a:pt x="12612" y="16268"/>
                    <a:pt x="12188" y="16800"/>
                  </a:cubicBezTo>
                  <a:cubicBezTo>
                    <a:pt x="11553" y="17332"/>
                    <a:pt x="11659" y="17970"/>
                    <a:pt x="11659" y="18608"/>
                  </a:cubicBezTo>
                  <a:cubicBezTo>
                    <a:pt x="12188" y="17651"/>
                    <a:pt x="13035" y="16906"/>
                    <a:pt x="13671" y="15948"/>
                  </a:cubicBezTo>
                  <a:cubicBezTo>
                    <a:pt x="14094" y="15097"/>
                    <a:pt x="14518" y="14246"/>
                    <a:pt x="15365" y="13714"/>
                  </a:cubicBezTo>
                  <a:cubicBezTo>
                    <a:pt x="15682" y="13501"/>
                    <a:pt x="15788" y="13288"/>
                    <a:pt x="15894" y="12969"/>
                  </a:cubicBezTo>
                  <a:cubicBezTo>
                    <a:pt x="16212" y="12118"/>
                    <a:pt x="16741" y="11479"/>
                    <a:pt x="17165" y="10735"/>
                  </a:cubicBezTo>
                  <a:cubicBezTo>
                    <a:pt x="17482" y="10309"/>
                    <a:pt x="17800" y="9990"/>
                    <a:pt x="18012" y="9458"/>
                  </a:cubicBezTo>
                  <a:cubicBezTo>
                    <a:pt x="18541" y="8394"/>
                    <a:pt x="19282" y="7330"/>
                    <a:pt x="20024" y="6372"/>
                  </a:cubicBezTo>
                  <a:cubicBezTo>
                    <a:pt x="20130" y="6266"/>
                    <a:pt x="20447" y="6159"/>
                    <a:pt x="20235" y="5946"/>
                  </a:cubicBezTo>
                  <a:cubicBezTo>
                    <a:pt x="20130" y="5734"/>
                    <a:pt x="19918" y="5734"/>
                    <a:pt x="19812" y="5734"/>
                  </a:cubicBezTo>
                  <a:cubicBezTo>
                    <a:pt x="18435" y="5734"/>
                    <a:pt x="17059" y="5734"/>
                    <a:pt x="15682" y="5734"/>
                  </a:cubicBezTo>
                  <a:cubicBezTo>
                    <a:pt x="15259" y="5734"/>
                    <a:pt x="14941" y="5840"/>
                    <a:pt x="14941" y="6159"/>
                  </a:cubicBezTo>
                  <a:cubicBezTo>
                    <a:pt x="14835" y="6798"/>
                    <a:pt x="14518" y="7330"/>
                    <a:pt x="14200" y="7968"/>
                  </a:cubicBezTo>
                  <a:cubicBezTo>
                    <a:pt x="14518" y="7968"/>
                    <a:pt x="14624" y="7755"/>
                    <a:pt x="14835" y="7968"/>
                  </a:cubicBezTo>
                  <a:cubicBezTo>
                    <a:pt x="14941" y="8075"/>
                    <a:pt x="14835" y="8181"/>
                    <a:pt x="14730" y="8394"/>
                  </a:cubicBezTo>
                  <a:cubicBezTo>
                    <a:pt x="14306" y="9032"/>
                    <a:pt x="13882" y="9671"/>
                    <a:pt x="13353" y="10203"/>
                  </a:cubicBezTo>
                  <a:cubicBezTo>
                    <a:pt x="12824" y="10628"/>
                    <a:pt x="12718" y="10947"/>
                    <a:pt x="12612" y="11479"/>
                  </a:cubicBezTo>
                  <a:cubicBezTo>
                    <a:pt x="12612" y="11586"/>
                    <a:pt x="12506" y="11692"/>
                    <a:pt x="12612" y="11799"/>
                  </a:cubicBezTo>
                  <a:cubicBezTo>
                    <a:pt x="12718" y="11799"/>
                    <a:pt x="12718" y="11692"/>
                    <a:pt x="12718" y="11586"/>
                  </a:cubicBezTo>
                  <a:close/>
                  <a:moveTo>
                    <a:pt x="7953" y="15097"/>
                  </a:moveTo>
                  <a:cubicBezTo>
                    <a:pt x="8165" y="14884"/>
                    <a:pt x="8271" y="14459"/>
                    <a:pt x="8588" y="14565"/>
                  </a:cubicBezTo>
                  <a:cubicBezTo>
                    <a:pt x="9012" y="14778"/>
                    <a:pt x="8482" y="15097"/>
                    <a:pt x="8482" y="15310"/>
                  </a:cubicBezTo>
                  <a:cubicBezTo>
                    <a:pt x="8482" y="15310"/>
                    <a:pt x="8482" y="15416"/>
                    <a:pt x="8482" y="15416"/>
                  </a:cubicBezTo>
                  <a:cubicBezTo>
                    <a:pt x="8271" y="15948"/>
                    <a:pt x="8694" y="16161"/>
                    <a:pt x="8906" y="16480"/>
                  </a:cubicBezTo>
                  <a:cubicBezTo>
                    <a:pt x="9012" y="16587"/>
                    <a:pt x="9118" y="16693"/>
                    <a:pt x="9224" y="16587"/>
                  </a:cubicBezTo>
                  <a:cubicBezTo>
                    <a:pt x="9435" y="16374"/>
                    <a:pt x="9224" y="16055"/>
                    <a:pt x="9224" y="15736"/>
                  </a:cubicBezTo>
                  <a:cubicBezTo>
                    <a:pt x="9224" y="15629"/>
                    <a:pt x="9224" y="15523"/>
                    <a:pt x="9224" y="15416"/>
                  </a:cubicBezTo>
                  <a:cubicBezTo>
                    <a:pt x="8800" y="12437"/>
                    <a:pt x="7741" y="9564"/>
                    <a:pt x="7212" y="6585"/>
                  </a:cubicBezTo>
                  <a:cubicBezTo>
                    <a:pt x="7106" y="6266"/>
                    <a:pt x="7000" y="6159"/>
                    <a:pt x="6682" y="6266"/>
                  </a:cubicBezTo>
                  <a:cubicBezTo>
                    <a:pt x="6153" y="6372"/>
                    <a:pt x="5518" y="6372"/>
                    <a:pt x="4882" y="6372"/>
                  </a:cubicBezTo>
                  <a:cubicBezTo>
                    <a:pt x="3718" y="6372"/>
                    <a:pt x="2553" y="6478"/>
                    <a:pt x="1282" y="6478"/>
                  </a:cubicBezTo>
                  <a:cubicBezTo>
                    <a:pt x="1600" y="6904"/>
                    <a:pt x="1812" y="7117"/>
                    <a:pt x="2024" y="7436"/>
                  </a:cubicBezTo>
                  <a:cubicBezTo>
                    <a:pt x="2024" y="7330"/>
                    <a:pt x="2024" y="7330"/>
                    <a:pt x="2130" y="7330"/>
                  </a:cubicBezTo>
                  <a:cubicBezTo>
                    <a:pt x="2341" y="7010"/>
                    <a:pt x="2341" y="6372"/>
                    <a:pt x="2765" y="6585"/>
                  </a:cubicBezTo>
                  <a:cubicBezTo>
                    <a:pt x="3188" y="6798"/>
                    <a:pt x="2659" y="7223"/>
                    <a:pt x="2447" y="7542"/>
                  </a:cubicBezTo>
                  <a:cubicBezTo>
                    <a:pt x="2341" y="7862"/>
                    <a:pt x="2341" y="8075"/>
                    <a:pt x="2659" y="8287"/>
                  </a:cubicBezTo>
                  <a:cubicBezTo>
                    <a:pt x="2871" y="7862"/>
                    <a:pt x="3082" y="7542"/>
                    <a:pt x="3294" y="7330"/>
                  </a:cubicBezTo>
                  <a:cubicBezTo>
                    <a:pt x="3294" y="7117"/>
                    <a:pt x="3506" y="6904"/>
                    <a:pt x="3718" y="7117"/>
                  </a:cubicBezTo>
                  <a:cubicBezTo>
                    <a:pt x="3824" y="7330"/>
                    <a:pt x="3718" y="7436"/>
                    <a:pt x="3612" y="7542"/>
                  </a:cubicBezTo>
                  <a:cubicBezTo>
                    <a:pt x="3400" y="7862"/>
                    <a:pt x="3188" y="8287"/>
                    <a:pt x="2977" y="8607"/>
                  </a:cubicBezTo>
                  <a:cubicBezTo>
                    <a:pt x="2765" y="8926"/>
                    <a:pt x="3082" y="9032"/>
                    <a:pt x="3188" y="9139"/>
                  </a:cubicBezTo>
                  <a:cubicBezTo>
                    <a:pt x="3400" y="9245"/>
                    <a:pt x="3400" y="9032"/>
                    <a:pt x="3400" y="8926"/>
                  </a:cubicBezTo>
                  <a:cubicBezTo>
                    <a:pt x="3612" y="8607"/>
                    <a:pt x="3718" y="8287"/>
                    <a:pt x="4035" y="8075"/>
                  </a:cubicBezTo>
                  <a:cubicBezTo>
                    <a:pt x="4141" y="8075"/>
                    <a:pt x="4141" y="7968"/>
                    <a:pt x="4247" y="8075"/>
                  </a:cubicBezTo>
                  <a:cubicBezTo>
                    <a:pt x="4353" y="8075"/>
                    <a:pt x="4353" y="8181"/>
                    <a:pt x="4353" y="8287"/>
                  </a:cubicBezTo>
                  <a:cubicBezTo>
                    <a:pt x="4141" y="8713"/>
                    <a:pt x="4035" y="9032"/>
                    <a:pt x="3718" y="9351"/>
                  </a:cubicBezTo>
                  <a:cubicBezTo>
                    <a:pt x="3506" y="9671"/>
                    <a:pt x="3718" y="9883"/>
                    <a:pt x="3930" y="9990"/>
                  </a:cubicBezTo>
                  <a:cubicBezTo>
                    <a:pt x="4247" y="10203"/>
                    <a:pt x="4141" y="9883"/>
                    <a:pt x="4353" y="9777"/>
                  </a:cubicBezTo>
                  <a:cubicBezTo>
                    <a:pt x="4565" y="9564"/>
                    <a:pt x="4565" y="8819"/>
                    <a:pt x="4988" y="9032"/>
                  </a:cubicBezTo>
                  <a:cubicBezTo>
                    <a:pt x="5412" y="9245"/>
                    <a:pt x="4882" y="9777"/>
                    <a:pt x="4777" y="10096"/>
                  </a:cubicBezTo>
                  <a:cubicBezTo>
                    <a:pt x="4459" y="10522"/>
                    <a:pt x="4353" y="10841"/>
                    <a:pt x="4882" y="11267"/>
                  </a:cubicBezTo>
                  <a:cubicBezTo>
                    <a:pt x="4988" y="10841"/>
                    <a:pt x="5094" y="10415"/>
                    <a:pt x="5412" y="10096"/>
                  </a:cubicBezTo>
                  <a:cubicBezTo>
                    <a:pt x="5518" y="9990"/>
                    <a:pt x="5624" y="9671"/>
                    <a:pt x="5835" y="9883"/>
                  </a:cubicBezTo>
                  <a:cubicBezTo>
                    <a:pt x="6047" y="9990"/>
                    <a:pt x="5941" y="10203"/>
                    <a:pt x="5835" y="10415"/>
                  </a:cubicBezTo>
                  <a:cubicBezTo>
                    <a:pt x="5624" y="10735"/>
                    <a:pt x="5518" y="11054"/>
                    <a:pt x="5306" y="11373"/>
                  </a:cubicBezTo>
                  <a:cubicBezTo>
                    <a:pt x="5094" y="11799"/>
                    <a:pt x="5094" y="12011"/>
                    <a:pt x="5518" y="12224"/>
                  </a:cubicBezTo>
                  <a:cubicBezTo>
                    <a:pt x="5730" y="11905"/>
                    <a:pt x="5835" y="11479"/>
                    <a:pt x="5941" y="11160"/>
                  </a:cubicBezTo>
                  <a:cubicBezTo>
                    <a:pt x="6047" y="10947"/>
                    <a:pt x="6153" y="10735"/>
                    <a:pt x="6365" y="10841"/>
                  </a:cubicBezTo>
                  <a:cubicBezTo>
                    <a:pt x="6577" y="10947"/>
                    <a:pt x="6471" y="11160"/>
                    <a:pt x="6471" y="11267"/>
                  </a:cubicBezTo>
                  <a:cubicBezTo>
                    <a:pt x="6365" y="11586"/>
                    <a:pt x="6259" y="11905"/>
                    <a:pt x="6047" y="12224"/>
                  </a:cubicBezTo>
                  <a:cubicBezTo>
                    <a:pt x="5730" y="12650"/>
                    <a:pt x="5835" y="12756"/>
                    <a:pt x="6259" y="12969"/>
                  </a:cubicBezTo>
                  <a:cubicBezTo>
                    <a:pt x="6471" y="12543"/>
                    <a:pt x="6577" y="12011"/>
                    <a:pt x="7000" y="11692"/>
                  </a:cubicBezTo>
                  <a:cubicBezTo>
                    <a:pt x="7106" y="11586"/>
                    <a:pt x="7212" y="11373"/>
                    <a:pt x="7424" y="11479"/>
                  </a:cubicBezTo>
                  <a:cubicBezTo>
                    <a:pt x="7635" y="11692"/>
                    <a:pt x="7530" y="11799"/>
                    <a:pt x="7424" y="12011"/>
                  </a:cubicBezTo>
                  <a:cubicBezTo>
                    <a:pt x="7212" y="12331"/>
                    <a:pt x="7000" y="12756"/>
                    <a:pt x="6788" y="13182"/>
                  </a:cubicBezTo>
                  <a:cubicBezTo>
                    <a:pt x="6471" y="13608"/>
                    <a:pt x="6577" y="13927"/>
                    <a:pt x="7000" y="14140"/>
                  </a:cubicBezTo>
                  <a:cubicBezTo>
                    <a:pt x="7106" y="13820"/>
                    <a:pt x="7318" y="13501"/>
                    <a:pt x="7424" y="13182"/>
                  </a:cubicBezTo>
                  <a:cubicBezTo>
                    <a:pt x="7530" y="12969"/>
                    <a:pt x="7635" y="12863"/>
                    <a:pt x="7847" y="12969"/>
                  </a:cubicBezTo>
                  <a:cubicBezTo>
                    <a:pt x="8165" y="13075"/>
                    <a:pt x="7953" y="13288"/>
                    <a:pt x="7953" y="13395"/>
                  </a:cubicBezTo>
                  <a:cubicBezTo>
                    <a:pt x="7847" y="13608"/>
                    <a:pt x="7847" y="13820"/>
                    <a:pt x="7741" y="14033"/>
                  </a:cubicBezTo>
                  <a:cubicBezTo>
                    <a:pt x="7318" y="14459"/>
                    <a:pt x="7424" y="14884"/>
                    <a:pt x="7953" y="15097"/>
                  </a:cubicBezTo>
                  <a:close/>
                  <a:moveTo>
                    <a:pt x="6788" y="5414"/>
                  </a:moveTo>
                  <a:cubicBezTo>
                    <a:pt x="6577" y="4457"/>
                    <a:pt x="5941" y="3606"/>
                    <a:pt x="5730" y="2542"/>
                  </a:cubicBezTo>
                  <a:cubicBezTo>
                    <a:pt x="5730" y="2116"/>
                    <a:pt x="5518" y="1903"/>
                    <a:pt x="5094" y="2329"/>
                  </a:cubicBezTo>
                  <a:cubicBezTo>
                    <a:pt x="4353" y="3180"/>
                    <a:pt x="3506" y="4031"/>
                    <a:pt x="2553" y="4670"/>
                  </a:cubicBezTo>
                  <a:cubicBezTo>
                    <a:pt x="2130" y="4989"/>
                    <a:pt x="1812" y="5308"/>
                    <a:pt x="1282" y="5734"/>
                  </a:cubicBezTo>
                  <a:cubicBezTo>
                    <a:pt x="3188" y="5734"/>
                    <a:pt x="4988" y="5627"/>
                    <a:pt x="6788" y="5414"/>
                  </a:cubicBezTo>
                  <a:close/>
                  <a:moveTo>
                    <a:pt x="10494" y="1477"/>
                  </a:moveTo>
                  <a:cubicBezTo>
                    <a:pt x="9118" y="1371"/>
                    <a:pt x="7847" y="1584"/>
                    <a:pt x="6577" y="1584"/>
                  </a:cubicBezTo>
                  <a:cubicBezTo>
                    <a:pt x="6153" y="1584"/>
                    <a:pt x="6153" y="1690"/>
                    <a:pt x="6259" y="2009"/>
                  </a:cubicBezTo>
                  <a:cubicBezTo>
                    <a:pt x="6577" y="2861"/>
                    <a:pt x="6894" y="3606"/>
                    <a:pt x="7212" y="4457"/>
                  </a:cubicBezTo>
                  <a:cubicBezTo>
                    <a:pt x="7318" y="4670"/>
                    <a:pt x="7318" y="5095"/>
                    <a:pt x="7530" y="5095"/>
                  </a:cubicBezTo>
                  <a:cubicBezTo>
                    <a:pt x="7847" y="5202"/>
                    <a:pt x="8059" y="4776"/>
                    <a:pt x="8271" y="4563"/>
                  </a:cubicBezTo>
                  <a:cubicBezTo>
                    <a:pt x="9012" y="3606"/>
                    <a:pt x="9541" y="2435"/>
                    <a:pt x="10494" y="1477"/>
                  </a:cubicBezTo>
                  <a:close/>
                  <a:moveTo>
                    <a:pt x="8482" y="5414"/>
                  </a:moveTo>
                  <a:cubicBezTo>
                    <a:pt x="9647" y="5308"/>
                    <a:pt x="10706" y="5202"/>
                    <a:pt x="11765" y="5202"/>
                  </a:cubicBezTo>
                  <a:cubicBezTo>
                    <a:pt x="13035" y="5202"/>
                    <a:pt x="13035" y="5202"/>
                    <a:pt x="12506" y="4138"/>
                  </a:cubicBezTo>
                  <a:cubicBezTo>
                    <a:pt x="12506" y="4138"/>
                    <a:pt x="12506" y="4031"/>
                    <a:pt x="12400" y="4031"/>
                  </a:cubicBezTo>
                  <a:cubicBezTo>
                    <a:pt x="11977" y="3286"/>
                    <a:pt x="11765" y="2435"/>
                    <a:pt x="11130" y="1690"/>
                  </a:cubicBezTo>
                  <a:cubicBezTo>
                    <a:pt x="10177" y="2861"/>
                    <a:pt x="9541" y="4138"/>
                    <a:pt x="8482" y="5414"/>
                  </a:cubicBezTo>
                  <a:close/>
                  <a:moveTo>
                    <a:pt x="14200" y="5095"/>
                  </a:moveTo>
                  <a:cubicBezTo>
                    <a:pt x="15153" y="5095"/>
                    <a:pt x="16000" y="4882"/>
                    <a:pt x="16741" y="4882"/>
                  </a:cubicBezTo>
                  <a:cubicBezTo>
                    <a:pt x="17588" y="4989"/>
                    <a:pt x="18330" y="4882"/>
                    <a:pt x="19282" y="4882"/>
                  </a:cubicBezTo>
                  <a:cubicBezTo>
                    <a:pt x="18330" y="3925"/>
                    <a:pt x="17271" y="3286"/>
                    <a:pt x="16530" y="2222"/>
                  </a:cubicBezTo>
                  <a:cubicBezTo>
                    <a:pt x="16318" y="1903"/>
                    <a:pt x="16000" y="2116"/>
                    <a:pt x="15894" y="2329"/>
                  </a:cubicBezTo>
                  <a:cubicBezTo>
                    <a:pt x="15471" y="3286"/>
                    <a:pt x="14730" y="4031"/>
                    <a:pt x="14200" y="5095"/>
                  </a:cubicBezTo>
                  <a:close/>
                  <a:moveTo>
                    <a:pt x="13671" y="4457"/>
                  </a:moveTo>
                  <a:cubicBezTo>
                    <a:pt x="14306" y="3499"/>
                    <a:pt x="14941" y="2542"/>
                    <a:pt x="15577" y="1477"/>
                  </a:cubicBezTo>
                  <a:cubicBezTo>
                    <a:pt x="15682" y="1371"/>
                    <a:pt x="15788" y="1371"/>
                    <a:pt x="15788" y="1265"/>
                  </a:cubicBezTo>
                  <a:cubicBezTo>
                    <a:pt x="15682" y="1052"/>
                    <a:pt x="15471" y="1052"/>
                    <a:pt x="15365" y="1158"/>
                  </a:cubicBezTo>
                  <a:cubicBezTo>
                    <a:pt x="14200" y="1371"/>
                    <a:pt x="12930" y="1158"/>
                    <a:pt x="11659" y="1477"/>
                  </a:cubicBezTo>
                  <a:cubicBezTo>
                    <a:pt x="12506" y="2435"/>
                    <a:pt x="12824" y="3606"/>
                    <a:pt x="13671" y="4457"/>
                  </a:cubicBezTo>
                  <a:close/>
                  <a:moveTo>
                    <a:pt x="10812" y="18502"/>
                  </a:moveTo>
                  <a:cubicBezTo>
                    <a:pt x="11024" y="17651"/>
                    <a:pt x="11130" y="16800"/>
                    <a:pt x="11024" y="16055"/>
                  </a:cubicBezTo>
                  <a:cubicBezTo>
                    <a:pt x="10706" y="16800"/>
                    <a:pt x="9859" y="17438"/>
                    <a:pt x="10812" y="18502"/>
                  </a:cubicBezTo>
                  <a:close/>
                  <a:moveTo>
                    <a:pt x="7741" y="6159"/>
                  </a:moveTo>
                  <a:cubicBezTo>
                    <a:pt x="7741" y="6372"/>
                    <a:pt x="7847" y="6585"/>
                    <a:pt x="7953" y="6798"/>
                  </a:cubicBezTo>
                  <a:cubicBezTo>
                    <a:pt x="8165" y="6585"/>
                    <a:pt x="8377" y="6372"/>
                    <a:pt x="8377" y="6159"/>
                  </a:cubicBezTo>
                  <a:cubicBezTo>
                    <a:pt x="8165" y="6159"/>
                    <a:pt x="8059" y="6159"/>
                    <a:pt x="7741" y="6159"/>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3" name="chenying0907 143"/>
            <p:cNvSpPr/>
            <p:nvPr/>
          </p:nvSpPr>
          <p:spPr>
            <a:xfrm>
              <a:off x="1873899" y="469905"/>
              <a:ext cx="221320" cy="109917"/>
            </a:xfrm>
            <a:custGeom>
              <a:avLst/>
              <a:gdLst/>
              <a:ahLst/>
              <a:cxnLst>
                <a:cxn ang="0">
                  <a:pos x="wd2" y="hd2"/>
                </a:cxn>
                <a:cxn ang="5400000">
                  <a:pos x="wd2" y="hd2"/>
                </a:cxn>
                <a:cxn ang="10800000">
                  <a:pos x="wd2" y="hd2"/>
                </a:cxn>
                <a:cxn ang="16200000">
                  <a:pos x="wd2" y="hd2"/>
                </a:cxn>
              </a:cxnLst>
              <a:rect l="0" t="0" r="r" b="b"/>
              <a:pathLst>
                <a:path w="20119" h="18125" extrusionOk="0">
                  <a:moveTo>
                    <a:pt x="7913" y="17564"/>
                  </a:moveTo>
                  <a:cubicBezTo>
                    <a:pt x="3986" y="19964"/>
                    <a:pt x="3331" y="12764"/>
                    <a:pt x="713" y="11564"/>
                  </a:cubicBezTo>
                  <a:cubicBezTo>
                    <a:pt x="-596" y="10364"/>
                    <a:pt x="59" y="7964"/>
                    <a:pt x="1368" y="6764"/>
                  </a:cubicBezTo>
                  <a:cubicBezTo>
                    <a:pt x="2677" y="5564"/>
                    <a:pt x="3986" y="5564"/>
                    <a:pt x="4640" y="5564"/>
                  </a:cubicBezTo>
                  <a:cubicBezTo>
                    <a:pt x="7913" y="3164"/>
                    <a:pt x="11186" y="5564"/>
                    <a:pt x="14459" y="764"/>
                  </a:cubicBezTo>
                  <a:cubicBezTo>
                    <a:pt x="15768" y="-1636"/>
                    <a:pt x="18386" y="1964"/>
                    <a:pt x="19695" y="6764"/>
                  </a:cubicBezTo>
                  <a:cubicBezTo>
                    <a:pt x="21004" y="10364"/>
                    <a:pt x="19040" y="11564"/>
                    <a:pt x="17077" y="12764"/>
                  </a:cubicBezTo>
                  <a:cubicBezTo>
                    <a:pt x="14459" y="13964"/>
                    <a:pt x="11840" y="19964"/>
                    <a:pt x="7913" y="17564"/>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4" name="chenying0907 144"/>
            <p:cNvSpPr/>
            <p:nvPr/>
          </p:nvSpPr>
          <p:spPr>
            <a:xfrm>
              <a:off x="407470" y="36554"/>
              <a:ext cx="142699" cy="143175"/>
            </a:xfrm>
            <a:custGeom>
              <a:avLst/>
              <a:gdLst/>
              <a:ahLst/>
              <a:cxnLst>
                <a:cxn ang="0">
                  <a:pos x="wd2" y="hd2"/>
                </a:cxn>
                <a:cxn ang="5400000">
                  <a:pos x="wd2" y="hd2"/>
                </a:cxn>
                <a:cxn ang="10800000">
                  <a:pos x="wd2" y="hd2"/>
                </a:cxn>
                <a:cxn ang="16200000">
                  <a:pos x="wd2" y="hd2"/>
                </a:cxn>
              </a:cxnLst>
              <a:rect l="0" t="0" r="r" b="b"/>
              <a:pathLst>
                <a:path w="20236" h="21600" extrusionOk="0">
                  <a:moveTo>
                    <a:pt x="4382" y="0"/>
                  </a:moveTo>
                  <a:cubicBezTo>
                    <a:pt x="5410" y="2160"/>
                    <a:pt x="9525" y="2160"/>
                    <a:pt x="11582" y="4320"/>
                  </a:cubicBezTo>
                  <a:cubicBezTo>
                    <a:pt x="12610" y="8640"/>
                    <a:pt x="15696" y="11880"/>
                    <a:pt x="18782" y="15120"/>
                  </a:cubicBezTo>
                  <a:cubicBezTo>
                    <a:pt x="19810" y="16200"/>
                    <a:pt x="20839" y="17280"/>
                    <a:pt x="19810" y="19440"/>
                  </a:cubicBezTo>
                  <a:cubicBezTo>
                    <a:pt x="18782" y="21600"/>
                    <a:pt x="16725" y="21600"/>
                    <a:pt x="15696" y="21600"/>
                  </a:cubicBezTo>
                  <a:cubicBezTo>
                    <a:pt x="10553" y="20520"/>
                    <a:pt x="268" y="8640"/>
                    <a:pt x="268" y="4320"/>
                  </a:cubicBezTo>
                  <a:cubicBezTo>
                    <a:pt x="-761" y="1080"/>
                    <a:pt x="1296" y="0"/>
                    <a:pt x="4382"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5" name="chenying0907 145"/>
            <p:cNvSpPr/>
            <p:nvPr/>
          </p:nvSpPr>
          <p:spPr>
            <a:xfrm>
              <a:off x="0" y="359457"/>
              <a:ext cx="171828" cy="115758"/>
            </a:xfrm>
            <a:custGeom>
              <a:avLst/>
              <a:gdLst/>
              <a:ahLst/>
              <a:cxnLst>
                <a:cxn ang="0">
                  <a:pos x="wd2" y="hd2"/>
                </a:cxn>
                <a:cxn ang="5400000">
                  <a:pos x="wd2" y="hd2"/>
                </a:cxn>
                <a:cxn ang="10800000">
                  <a:pos x="wd2" y="hd2"/>
                </a:cxn>
                <a:cxn ang="16200000">
                  <a:pos x="wd2" y="hd2"/>
                </a:cxn>
              </a:cxnLst>
              <a:rect l="0" t="0" r="r" b="b"/>
              <a:pathLst>
                <a:path w="21375" h="21600" extrusionOk="0">
                  <a:moveTo>
                    <a:pt x="2700" y="0"/>
                  </a:moveTo>
                  <a:cubicBezTo>
                    <a:pt x="10800" y="1350"/>
                    <a:pt x="16200" y="6750"/>
                    <a:pt x="20700" y="14850"/>
                  </a:cubicBezTo>
                  <a:cubicBezTo>
                    <a:pt x="21600" y="16200"/>
                    <a:pt x="21600" y="17550"/>
                    <a:pt x="20700" y="18900"/>
                  </a:cubicBezTo>
                  <a:cubicBezTo>
                    <a:pt x="19800" y="20250"/>
                    <a:pt x="18900" y="21600"/>
                    <a:pt x="17100" y="21600"/>
                  </a:cubicBezTo>
                  <a:cubicBezTo>
                    <a:pt x="11700" y="18900"/>
                    <a:pt x="6300" y="13500"/>
                    <a:pt x="900" y="8100"/>
                  </a:cubicBezTo>
                  <a:cubicBezTo>
                    <a:pt x="0" y="6750"/>
                    <a:pt x="0" y="5400"/>
                    <a:pt x="0" y="4050"/>
                  </a:cubicBezTo>
                  <a:cubicBezTo>
                    <a:pt x="0" y="1350"/>
                    <a:pt x="1800" y="0"/>
                    <a:pt x="2700" y="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146" name="chenying0907 146"/>
            <p:cNvSpPr/>
            <p:nvPr/>
          </p:nvSpPr>
          <p:spPr>
            <a:xfrm>
              <a:off x="1472665" y="42647"/>
              <a:ext cx="154031" cy="140041"/>
            </a:xfrm>
            <a:custGeom>
              <a:avLst/>
              <a:gdLst/>
              <a:ahLst/>
              <a:cxnLst>
                <a:cxn ang="0">
                  <a:pos x="wd2" y="hd2"/>
                </a:cxn>
                <a:cxn ang="5400000">
                  <a:pos x="wd2" y="hd2"/>
                </a:cxn>
                <a:cxn ang="10800000">
                  <a:pos x="wd2" y="hd2"/>
                </a:cxn>
                <a:cxn ang="16200000">
                  <a:pos x="wd2" y="hd2"/>
                </a:cxn>
              </a:cxnLst>
              <a:rect l="0" t="0" r="r" b="b"/>
              <a:pathLst>
                <a:path w="21003" h="20687" extrusionOk="0">
                  <a:moveTo>
                    <a:pt x="21003" y="3240"/>
                  </a:moveTo>
                  <a:cubicBezTo>
                    <a:pt x="21003" y="4320"/>
                    <a:pt x="21003" y="5400"/>
                    <a:pt x="20021" y="5400"/>
                  </a:cubicBezTo>
                  <a:cubicBezTo>
                    <a:pt x="16094" y="10800"/>
                    <a:pt x="12167" y="16200"/>
                    <a:pt x="6276" y="19440"/>
                  </a:cubicBezTo>
                  <a:cubicBezTo>
                    <a:pt x="4312" y="20520"/>
                    <a:pt x="2348" y="21600"/>
                    <a:pt x="385" y="19440"/>
                  </a:cubicBezTo>
                  <a:cubicBezTo>
                    <a:pt x="-597" y="17280"/>
                    <a:pt x="385" y="15120"/>
                    <a:pt x="2348" y="14040"/>
                  </a:cubicBezTo>
                  <a:cubicBezTo>
                    <a:pt x="5294" y="11880"/>
                    <a:pt x="6276" y="8640"/>
                    <a:pt x="8239" y="5400"/>
                  </a:cubicBezTo>
                  <a:cubicBezTo>
                    <a:pt x="10203" y="1080"/>
                    <a:pt x="14130" y="1080"/>
                    <a:pt x="18058" y="0"/>
                  </a:cubicBezTo>
                  <a:cubicBezTo>
                    <a:pt x="20021" y="0"/>
                    <a:pt x="21003" y="1080"/>
                    <a:pt x="21003" y="3240"/>
                  </a:cubicBezTo>
                  <a:close/>
                </a:path>
              </a:pathLst>
            </a:custGeom>
            <a:grpFill/>
            <a:ln w="12700" cap="flat">
              <a:noFill/>
              <a:miter lim="400000"/>
            </a:ln>
            <a:effectLst/>
          </p:spPr>
          <p:txBody>
            <a:bodyPr wrap="square" lIns="45719" tIns="45719" rIns="45719" bIns="45719" numCol="1" anchor="t">
              <a:noAutofit/>
            </a:bodyPr>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sp>
        <p:nvSpPr>
          <p:cNvPr id="200" name="chenying0907 200"/>
          <p:cNvSpPr/>
          <p:nvPr/>
        </p:nvSpPr>
        <p:spPr>
          <a:xfrm>
            <a:off x="1529398" y="4907473"/>
            <a:ext cx="4756785" cy="2317115"/>
          </a:xfrm>
          <a:prstGeom prst="rect">
            <a:avLst/>
          </a:prstGeom>
          <a:ln w="12700">
            <a:miter lim="400000"/>
          </a:ln>
        </p:spPr>
        <p:txBody>
          <a:bodyPr wrap="none" lIns="50800" tIns="50800" rIns="50800" bIns="50800" anchor="ctr">
            <a:spAutoFit/>
          </a:bodyPr>
          <a:lstStyle>
            <a:lvl1pPr>
              <a:defRPr sz="6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algn="ctr"/>
            <a:r>
              <a:rPr lang="en-US" sz="7200" b="1" dirty="0" err="1">
                <a:solidFill>
                  <a:schemeClr val="tx1"/>
                </a:solidFill>
                <a:latin typeface="Yuppy SC" panose="020F0603040207020204" charset="-122"/>
                <a:ea typeface="Yuppy SC" panose="020F0603040207020204" charset="-122"/>
              </a:rPr>
              <a:t>Apply for </a:t>
            </a:r>
            <a:endParaRPr lang="en-US" sz="7200" b="1" dirty="0" err="1">
              <a:solidFill>
                <a:schemeClr val="tx1"/>
              </a:solidFill>
              <a:latin typeface="Yuppy SC" panose="020F0603040207020204" charset="-122"/>
              <a:ea typeface="Yuppy SC" panose="020F0603040207020204" charset="-122"/>
            </a:endParaRPr>
          </a:p>
          <a:p>
            <a:pPr algn="ctr"/>
            <a:r>
              <a:rPr lang="en-US" sz="7200" b="1" dirty="0" err="1">
                <a:solidFill>
                  <a:schemeClr val="tx1"/>
                </a:solidFill>
                <a:latin typeface="Yuppy SC" panose="020F0603040207020204" charset="-122"/>
                <a:ea typeface="Yuppy SC" panose="020F0603040207020204" charset="-122"/>
              </a:rPr>
              <a:t>Scholarship</a:t>
            </a:r>
            <a:endParaRPr lang="en-US" sz="7200" b="1" dirty="0" err="1">
              <a:solidFill>
                <a:schemeClr val="tx1"/>
              </a:solidFill>
              <a:latin typeface="Yuppy SC" panose="020F0603040207020204" charset="-122"/>
              <a:ea typeface="Yuppy SC" panose="020F0603040207020204" charset="-122"/>
            </a:endParaRPr>
          </a:p>
        </p:txBody>
      </p:sp>
      <p:sp>
        <p:nvSpPr>
          <p:cNvPr id="2" name="chenying0907 200"/>
          <p:cNvSpPr/>
          <p:nvPr/>
        </p:nvSpPr>
        <p:spPr>
          <a:xfrm>
            <a:off x="6839268" y="7659563"/>
            <a:ext cx="3898265" cy="2317115"/>
          </a:xfrm>
          <a:prstGeom prst="rect">
            <a:avLst/>
          </a:prstGeom>
          <a:ln w="12700">
            <a:miter lim="400000"/>
          </a:ln>
        </p:spPr>
        <p:txBody>
          <a:bodyPr wrap="none" lIns="50800" tIns="50800" rIns="50800" bIns="50800" anchor="ctr">
            <a:spAutoFit/>
          </a:bodyPr>
          <a:lstStyle>
            <a:lvl1pPr>
              <a:defRPr sz="6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algn="ctr"/>
            <a:r>
              <a:rPr lang="en-US" sz="7200" b="1" dirty="0" err="1">
                <a:solidFill>
                  <a:schemeClr val="tx1"/>
                </a:solidFill>
                <a:latin typeface="Yuppy SC" panose="020F0603040207020204" charset="-122"/>
                <a:ea typeface="Yuppy SC" panose="020F0603040207020204" charset="-122"/>
              </a:rPr>
              <a:t>View the </a:t>
            </a:r>
            <a:endParaRPr lang="en-US" sz="7200" b="1" dirty="0" err="1">
              <a:solidFill>
                <a:schemeClr val="tx1"/>
              </a:solidFill>
              <a:latin typeface="Yuppy SC" panose="020F0603040207020204" charset="-122"/>
              <a:ea typeface="Yuppy SC" panose="020F0603040207020204" charset="-122"/>
            </a:endParaRPr>
          </a:p>
          <a:p>
            <a:pPr algn="ctr"/>
            <a:r>
              <a:rPr lang="en-US" sz="7200" b="1" dirty="0" err="1">
                <a:solidFill>
                  <a:schemeClr val="tx1"/>
                </a:solidFill>
                <a:latin typeface="Yuppy SC" panose="020F0603040207020204" charset="-122"/>
                <a:ea typeface="Yuppy SC" panose="020F0603040207020204" charset="-122"/>
              </a:rPr>
              <a:t>Results</a:t>
            </a:r>
            <a:endParaRPr lang="en-US" sz="7200" b="1" dirty="0" err="1">
              <a:solidFill>
                <a:schemeClr val="tx1"/>
              </a:solidFill>
              <a:latin typeface="Yuppy SC" panose="020F0603040207020204" charset="-122"/>
              <a:ea typeface="Yuppy SC" panose="020F0603040207020204" charset="-122"/>
            </a:endParaRPr>
          </a:p>
        </p:txBody>
      </p:sp>
      <p:sp>
        <p:nvSpPr>
          <p:cNvPr id="3" name="chenying0907 200"/>
          <p:cNvSpPr/>
          <p:nvPr/>
        </p:nvSpPr>
        <p:spPr>
          <a:xfrm>
            <a:off x="16863061" y="8307580"/>
            <a:ext cx="6111240" cy="1209040"/>
          </a:xfrm>
          <a:prstGeom prst="rect">
            <a:avLst/>
          </a:prstGeom>
          <a:ln w="12700">
            <a:miter lim="400000"/>
          </a:ln>
        </p:spPr>
        <p:txBody>
          <a:bodyPr wrap="none" lIns="50800" tIns="50800" rIns="50800" bIns="50800" anchor="ctr">
            <a:spAutoFit/>
          </a:bodyPr>
          <a:lstStyle>
            <a:lvl1pPr>
              <a:defRPr sz="6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algn="ctr"/>
            <a:r>
              <a:rPr lang="en-US" sz="7200" b="1" dirty="0" err="1">
                <a:solidFill>
                  <a:schemeClr val="tx1"/>
                </a:solidFill>
                <a:latin typeface="Yuppy SC" panose="020F0603040207020204" charset="-122"/>
                <a:ea typeface="Yuppy SC" panose="020F0603040207020204" charset="-122"/>
              </a:rPr>
              <a:t>Announcement</a:t>
            </a:r>
            <a:endParaRPr lang="en-US" sz="7200" b="1" dirty="0" err="1">
              <a:solidFill>
                <a:schemeClr val="tx1"/>
              </a:solidFill>
              <a:latin typeface="Yuppy SC" panose="020F0603040207020204" charset="-122"/>
              <a:ea typeface="Yuppy SC" panose="020F0603040207020204" charset="-122"/>
            </a:endParaRPr>
          </a:p>
        </p:txBody>
      </p:sp>
      <p:sp>
        <p:nvSpPr>
          <p:cNvPr id="4" name="chenying0907 200"/>
          <p:cNvSpPr/>
          <p:nvPr/>
        </p:nvSpPr>
        <p:spPr>
          <a:xfrm>
            <a:off x="11072496" y="4906838"/>
            <a:ext cx="5308600" cy="2317115"/>
          </a:xfrm>
          <a:prstGeom prst="rect">
            <a:avLst/>
          </a:prstGeom>
          <a:ln w="12700">
            <a:miter lim="400000"/>
          </a:ln>
        </p:spPr>
        <p:txBody>
          <a:bodyPr wrap="none" lIns="50800" tIns="50800" rIns="50800" bIns="50800" anchor="ctr">
            <a:spAutoFit/>
          </a:bodyPr>
          <a:lstStyle>
            <a:lvl1pPr>
              <a:defRPr sz="6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pPr algn="ctr"/>
            <a:r>
              <a:rPr lang="en-US" sz="7200" b="1" dirty="0" err="1">
                <a:solidFill>
                  <a:schemeClr val="tx1"/>
                </a:solidFill>
                <a:latin typeface="Yuppy SC" panose="020F0603040207020204" charset="-122"/>
                <a:ea typeface="Yuppy SC" panose="020F0603040207020204" charset="-122"/>
              </a:rPr>
              <a:t>User </a:t>
            </a:r>
            <a:endParaRPr lang="en-US" sz="7200" b="1" dirty="0" err="1">
              <a:solidFill>
                <a:schemeClr val="tx1"/>
              </a:solidFill>
              <a:latin typeface="Yuppy SC" panose="020F0603040207020204" charset="-122"/>
              <a:ea typeface="Yuppy SC" panose="020F0603040207020204" charset="-122"/>
            </a:endParaRPr>
          </a:p>
          <a:p>
            <a:pPr algn="ctr"/>
            <a:r>
              <a:rPr lang="en-US" sz="7200" b="1" dirty="0" err="1">
                <a:solidFill>
                  <a:schemeClr val="tx1"/>
                </a:solidFill>
                <a:latin typeface="Yuppy SC" panose="020F0603040207020204" charset="-122"/>
                <a:ea typeface="Yuppy SC" panose="020F0603040207020204" charset="-122"/>
              </a:rPr>
              <a:t>management</a:t>
            </a:r>
            <a:endParaRPr lang="en-US" sz="7200" b="1" dirty="0" err="1">
              <a:solidFill>
                <a:schemeClr val="tx1"/>
              </a:solidFill>
              <a:latin typeface="Yuppy SC" panose="020F0603040207020204" charset="-122"/>
              <a:ea typeface="Yuppy SC" panose="020F0603040207020204" charset="-122"/>
            </a:endParaRPr>
          </a:p>
        </p:txBody>
      </p:sp>
    </p:spTree>
  </p:cSld>
  <p:clrMapOvr>
    <a:masterClrMapping/>
  </p:clrMapOvr>
  <p:transition>
    <p:fad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indefinite" fill="hold"/>
                                        <p:tgtEl>
                                          <p:spTgt spid="18"/>
                                        </p:tgtEl>
                                        <p:attrNameLst>
                                          <p:attrName>style.visibility</p:attrName>
                                        </p:attrNameLst>
                                      </p:cBhvr>
                                      <p:to>
                                        <p:strVal val="visible"/>
                                      </p:to>
                                    </p:set>
                                    <p:animEffect transition="in" filter="wipe(left)">
                                      <p:cBhvr>
                                        <p:cTn id="7" dur="400"/>
                                        <p:tgtEl>
                                          <p:spTgt spid="1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indefinite" fill="hold"/>
                                        <p:tgtEl>
                                          <p:spTgt spid="19"/>
                                        </p:tgtEl>
                                        <p:attrNameLst>
                                          <p:attrName>style.visibility</p:attrName>
                                        </p:attrNameLst>
                                      </p:cBhvr>
                                      <p:to>
                                        <p:strVal val="visible"/>
                                      </p:to>
                                    </p:set>
                                    <p:animEffect transition="in" filter="wipe(up)">
                                      <p:cBhvr>
                                        <p:cTn id="11" dur="400"/>
                                        <p:tgtEl>
                                          <p:spTgt spid="19"/>
                                        </p:tgtEl>
                                      </p:cBhvr>
                                    </p:animEffect>
                                  </p:childTnLst>
                                </p:cTn>
                              </p:par>
                              <p:par>
                                <p:cTn id="12" presetID="22" presetClass="entr" presetSubtype="1" fill="hold" grpId="0" nodeType="withEffect">
                                  <p:stCondLst>
                                    <p:cond delay="0"/>
                                  </p:stCondLst>
                                  <p:childTnLst>
                                    <p:set>
                                      <p:cBhvr>
                                        <p:cTn id="13" dur="indefinite" fill="hold"/>
                                        <p:tgtEl>
                                          <p:spTgt spid="20"/>
                                        </p:tgtEl>
                                        <p:attrNameLst>
                                          <p:attrName>style.visibility</p:attrName>
                                        </p:attrNameLst>
                                      </p:cBhvr>
                                      <p:to>
                                        <p:strVal val="visible"/>
                                      </p:to>
                                    </p:set>
                                    <p:animEffect transition="in" filter="wipe(up)">
                                      <p:cBhvr>
                                        <p:cTn id="14" dur="400"/>
                                        <p:tgtEl>
                                          <p:spTgt spid="20"/>
                                        </p:tgtEl>
                                      </p:cBhvr>
                                    </p:animEffect>
                                  </p:childTnLst>
                                </p:cTn>
                              </p:par>
                              <p:par>
                                <p:cTn id="15" presetID="22" presetClass="entr" presetSubtype="1" fill="hold" grpId="0" nodeType="withEffect">
                                  <p:stCondLst>
                                    <p:cond delay="0"/>
                                  </p:stCondLst>
                                  <p:childTnLst>
                                    <p:set>
                                      <p:cBhvr>
                                        <p:cTn id="16" dur="indefinite" fill="hold"/>
                                        <p:tgtEl>
                                          <p:spTgt spid="21"/>
                                        </p:tgtEl>
                                        <p:attrNameLst>
                                          <p:attrName>style.visibility</p:attrName>
                                        </p:attrNameLst>
                                      </p:cBhvr>
                                      <p:to>
                                        <p:strVal val="visible"/>
                                      </p:to>
                                    </p:set>
                                    <p:animEffect transition="in" filter="wipe(up)">
                                      <p:cBhvr>
                                        <p:cTn id="17" dur="400"/>
                                        <p:tgtEl>
                                          <p:spTgt spid="21"/>
                                        </p:tgtEl>
                                      </p:cBhvr>
                                    </p:animEffect>
                                  </p:childTnLst>
                                </p:cTn>
                              </p:par>
                              <p:par>
                                <p:cTn id="18" presetID="10" presetClass="entr" presetSubtype="0" fill="hold" grpId="7" nodeType="withEffect">
                                  <p:stCondLst>
                                    <p:cond delay="200"/>
                                  </p:stCondLst>
                                  <p:childTnLst>
                                    <p:set>
                                      <p:cBhvr>
                                        <p:cTn id="19" dur="1" fill="hold">
                                          <p:stCondLst>
                                            <p:cond delay="0"/>
                                          </p:stCondLst>
                                        </p:cTn>
                                        <p:tgtEl>
                                          <p:spTgt spid="803"/>
                                        </p:tgtEl>
                                        <p:attrNameLst>
                                          <p:attrName>style.visibility</p:attrName>
                                        </p:attrNameLst>
                                      </p:cBhvr>
                                      <p:to>
                                        <p:strVal val="visible"/>
                                      </p:to>
                                    </p:set>
                                    <p:animEffect transition="in" filter="fade">
                                      <p:cBhvr>
                                        <p:cTn id="20" dur="500"/>
                                        <p:tgtEl>
                                          <p:spTgt spid="803"/>
                                        </p:tgtEl>
                                      </p:cBhvr>
                                    </p:animEffect>
                                  </p:childTnLst>
                                </p:cTn>
                              </p:par>
                              <p:par>
                                <p:cTn id="21" presetID="10" presetClass="entr" presetSubtype="0" fill="hold" grpId="8" nodeType="withEffect">
                                  <p:stCondLst>
                                    <p:cond delay="300"/>
                                  </p:stCondLst>
                                  <p:childTnLst>
                                    <p:set>
                                      <p:cBhvr>
                                        <p:cTn id="22" dur="1" fill="hold">
                                          <p:stCondLst>
                                            <p:cond delay="0"/>
                                          </p:stCondLst>
                                        </p:cTn>
                                        <p:tgtEl>
                                          <p:spTgt spid="805"/>
                                        </p:tgtEl>
                                        <p:attrNameLst>
                                          <p:attrName>style.visibility</p:attrName>
                                        </p:attrNameLst>
                                      </p:cBhvr>
                                      <p:to>
                                        <p:strVal val="visible"/>
                                      </p:to>
                                    </p:set>
                                    <p:animEffect transition="in" filter="fade">
                                      <p:cBhvr>
                                        <p:cTn id="23" dur="500"/>
                                        <p:tgtEl>
                                          <p:spTgt spid="805"/>
                                        </p:tgtEl>
                                      </p:cBhvr>
                                    </p:animEffect>
                                  </p:childTnLst>
                                </p:cTn>
                              </p:par>
                              <p:par>
                                <p:cTn id="24" presetID="10" presetClass="entr" presetSubtype="0" fill="hold" grpId="9" nodeType="withEffect">
                                  <p:stCondLst>
                                    <p:cond delay="400"/>
                                  </p:stCondLst>
                                  <p:childTnLst>
                                    <p:set>
                                      <p:cBhvr>
                                        <p:cTn id="25" dur="1" fill="hold">
                                          <p:stCondLst>
                                            <p:cond delay="0"/>
                                          </p:stCondLst>
                                        </p:cTn>
                                        <p:tgtEl>
                                          <p:spTgt spid="804"/>
                                        </p:tgtEl>
                                        <p:attrNameLst>
                                          <p:attrName>style.visibility</p:attrName>
                                        </p:attrNameLst>
                                      </p:cBhvr>
                                      <p:to>
                                        <p:strVal val="visible"/>
                                      </p:to>
                                    </p:set>
                                    <p:animEffect transition="in" filter="fade">
                                      <p:cBhvr>
                                        <p:cTn id="26" dur="500"/>
                                        <p:tgtEl>
                                          <p:spTgt spid="804"/>
                                        </p:tgtEl>
                                      </p:cBhvr>
                                    </p:animEffect>
                                  </p:childTnLst>
                                </p:cTn>
                              </p:par>
                              <p:par>
                                <p:cTn id="27" presetID="10" presetClass="entr" presetSubtype="0" fill="hold" grpId="11" nodeType="withEffect">
                                  <p:stCondLst>
                                    <p:cond delay="600"/>
                                  </p:stCondLst>
                                  <p:childTnLst>
                                    <p:set>
                                      <p:cBhvr>
                                        <p:cTn id="28" dur="1" fill="hold">
                                          <p:stCondLst>
                                            <p:cond delay="0"/>
                                          </p:stCondLst>
                                        </p:cTn>
                                        <p:tgtEl>
                                          <p:spTgt spid="806"/>
                                        </p:tgtEl>
                                        <p:attrNameLst>
                                          <p:attrName>style.visibility</p:attrName>
                                        </p:attrNameLst>
                                      </p:cBhvr>
                                      <p:to>
                                        <p:strVal val="visible"/>
                                      </p:to>
                                    </p:set>
                                    <p:animEffect transition="in" filter="fade">
                                      <p:cBhvr>
                                        <p:cTn id="29" dur="500"/>
                                        <p:tgtEl>
                                          <p:spTgt spid="806"/>
                                        </p:tgtEl>
                                      </p:cBhvr>
                                    </p:animEffect>
                                  </p:childTnLst>
                                </p:cTn>
                              </p:par>
                              <p:par>
                                <p:cTn id="30" presetID="2" presetClass="entr" presetSubtype="4" decel="44000" fill="hold" grpId="0" nodeType="withEffect">
                                  <p:stCondLst>
                                    <p:cond delay="700"/>
                                  </p:stCondLst>
                                  <p:childTnLst>
                                    <p:set>
                                      <p:cBhvr>
                                        <p:cTn id="31" dur="1" fill="hold">
                                          <p:stCondLst>
                                            <p:cond delay="0"/>
                                          </p:stCondLst>
                                        </p:cTn>
                                        <p:tgtEl>
                                          <p:spTgt spid="822"/>
                                        </p:tgtEl>
                                        <p:attrNameLst>
                                          <p:attrName>style.visibility</p:attrName>
                                        </p:attrNameLst>
                                      </p:cBhvr>
                                      <p:to>
                                        <p:strVal val="visible"/>
                                      </p:to>
                                    </p:set>
                                    <p:anim calcmode="lin" valueType="num">
                                      <p:cBhvr additive="base">
                                        <p:cTn id="32" dur="500" fill="hold"/>
                                        <p:tgtEl>
                                          <p:spTgt spid="822"/>
                                        </p:tgtEl>
                                        <p:attrNameLst>
                                          <p:attrName>ppt_x</p:attrName>
                                        </p:attrNameLst>
                                      </p:cBhvr>
                                      <p:tavLst>
                                        <p:tav tm="0">
                                          <p:val>
                                            <p:strVal val="#ppt_x"/>
                                          </p:val>
                                        </p:tav>
                                        <p:tav tm="100000">
                                          <p:val>
                                            <p:strVal val="#ppt_x"/>
                                          </p:val>
                                        </p:tav>
                                      </p:tavLst>
                                    </p:anim>
                                    <p:anim calcmode="lin" valueType="num">
                                      <p:cBhvr additive="base">
                                        <p:cTn id="33" dur="500" fill="hold"/>
                                        <p:tgtEl>
                                          <p:spTgt spid="822"/>
                                        </p:tgtEl>
                                        <p:attrNameLst>
                                          <p:attrName>ppt_y</p:attrName>
                                        </p:attrNameLst>
                                      </p:cBhvr>
                                      <p:tavLst>
                                        <p:tav tm="0">
                                          <p:val>
                                            <p:strVal val="1+#ppt_h/2"/>
                                          </p:val>
                                        </p:tav>
                                        <p:tav tm="100000">
                                          <p:val>
                                            <p:strVal val="#ppt_y"/>
                                          </p:val>
                                        </p:tav>
                                      </p:tavLst>
                                    </p:anim>
                                  </p:childTnLst>
                                </p:cTn>
                              </p:par>
                              <p:par>
                                <p:cTn id="34" presetID="50" presetClass="entr" presetSubtype="0" decel="100000" fill="hold" grpId="0" nodeType="withEffect">
                                  <p:stCondLst>
                                    <p:cond delay="0"/>
                                  </p:stCondLst>
                                  <p:childTnLst>
                                    <p:set>
                                      <p:cBhvr>
                                        <p:cTn id="35" dur="1" fill="hold">
                                          <p:stCondLst>
                                            <p:cond delay="0"/>
                                          </p:stCondLst>
                                        </p:cTn>
                                        <p:tgtEl>
                                          <p:spTgt spid="200"/>
                                        </p:tgtEl>
                                        <p:attrNameLst>
                                          <p:attrName>style.visibility</p:attrName>
                                        </p:attrNameLst>
                                      </p:cBhvr>
                                      <p:to>
                                        <p:strVal val="visible"/>
                                      </p:to>
                                    </p:set>
                                    <p:anim calcmode="lin" valueType="num">
                                      <p:cBhvr>
                                        <p:cTn id="36" dur="750" fill="hold"/>
                                        <p:tgtEl>
                                          <p:spTgt spid="200"/>
                                        </p:tgtEl>
                                        <p:attrNameLst>
                                          <p:attrName>ppt_w</p:attrName>
                                        </p:attrNameLst>
                                      </p:cBhvr>
                                      <p:tavLst>
                                        <p:tav tm="0">
                                          <p:val>
                                            <p:strVal val="#ppt_w+.3"/>
                                          </p:val>
                                        </p:tav>
                                        <p:tav tm="100000">
                                          <p:val>
                                            <p:strVal val="#ppt_w"/>
                                          </p:val>
                                        </p:tav>
                                      </p:tavLst>
                                    </p:anim>
                                    <p:anim calcmode="lin" valueType="num">
                                      <p:cBhvr>
                                        <p:cTn id="37" dur="750" fill="hold"/>
                                        <p:tgtEl>
                                          <p:spTgt spid="200"/>
                                        </p:tgtEl>
                                        <p:attrNameLst>
                                          <p:attrName>ppt_h</p:attrName>
                                        </p:attrNameLst>
                                      </p:cBhvr>
                                      <p:tavLst>
                                        <p:tav tm="0">
                                          <p:val>
                                            <p:strVal val="#ppt_h"/>
                                          </p:val>
                                        </p:tav>
                                        <p:tav tm="100000">
                                          <p:val>
                                            <p:strVal val="#ppt_h"/>
                                          </p:val>
                                        </p:tav>
                                      </p:tavLst>
                                    </p:anim>
                                    <p:animEffect transition="in" filter="fade">
                                      <p:cBhvr>
                                        <p:cTn id="38" dur="750"/>
                                        <p:tgtEl>
                                          <p:spTgt spid="200"/>
                                        </p:tgtEl>
                                      </p:cBhvr>
                                    </p:animEffect>
                                  </p:childTnLst>
                                </p:cTn>
                              </p:par>
                              <p:par>
                                <p:cTn id="39" presetID="50" presetClass="entr" presetSubtype="0" decel="10000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750" fill="hold"/>
                                        <p:tgtEl>
                                          <p:spTgt spid="2"/>
                                        </p:tgtEl>
                                        <p:attrNameLst>
                                          <p:attrName>ppt_w</p:attrName>
                                        </p:attrNameLst>
                                      </p:cBhvr>
                                      <p:tavLst>
                                        <p:tav tm="0">
                                          <p:val>
                                            <p:strVal val="#ppt_w+.3"/>
                                          </p:val>
                                        </p:tav>
                                        <p:tav tm="100000">
                                          <p:val>
                                            <p:strVal val="#ppt_w"/>
                                          </p:val>
                                        </p:tav>
                                      </p:tavLst>
                                    </p:anim>
                                    <p:anim calcmode="lin" valueType="num">
                                      <p:cBhvr>
                                        <p:cTn id="42" dur="750" fill="hold"/>
                                        <p:tgtEl>
                                          <p:spTgt spid="2"/>
                                        </p:tgtEl>
                                        <p:attrNameLst>
                                          <p:attrName>ppt_h</p:attrName>
                                        </p:attrNameLst>
                                      </p:cBhvr>
                                      <p:tavLst>
                                        <p:tav tm="0">
                                          <p:val>
                                            <p:strVal val="#ppt_h"/>
                                          </p:val>
                                        </p:tav>
                                        <p:tav tm="100000">
                                          <p:val>
                                            <p:strVal val="#ppt_h"/>
                                          </p:val>
                                        </p:tav>
                                      </p:tavLst>
                                    </p:anim>
                                    <p:animEffect transition="in" filter="fade">
                                      <p:cBhvr>
                                        <p:cTn id="43" dur="750"/>
                                        <p:tgtEl>
                                          <p:spTgt spid="2"/>
                                        </p:tgtEl>
                                      </p:cBhvr>
                                    </p:animEffect>
                                  </p:childTnLst>
                                </p:cTn>
                              </p:par>
                              <p:par>
                                <p:cTn id="44" presetID="50" presetClass="entr" presetSubtype="0" decel="10000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750" fill="hold"/>
                                        <p:tgtEl>
                                          <p:spTgt spid="3"/>
                                        </p:tgtEl>
                                        <p:attrNameLst>
                                          <p:attrName>ppt_w</p:attrName>
                                        </p:attrNameLst>
                                      </p:cBhvr>
                                      <p:tavLst>
                                        <p:tav tm="0">
                                          <p:val>
                                            <p:strVal val="#ppt_w+.3"/>
                                          </p:val>
                                        </p:tav>
                                        <p:tav tm="100000">
                                          <p:val>
                                            <p:strVal val="#ppt_w"/>
                                          </p:val>
                                        </p:tav>
                                      </p:tavLst>
                                    </p:anim>
                                    <p:anim calcmode="lin" valueType="num">
                                      <p:cBhvr>
                                        <p:cTn id="47" dur="750" fill="hold"/>
                                        <p:tgtEl>
                                          <p:spTgt spid="3"/>
                                        </p:tgtEl>
                                        <p:attrNameLst>
                                          <p:attrName>ppt_h</p:attrName>
                                        </p:attrNameLst>
                                      </p:cBhvr>
                                      <p:tavLst>
                                        <p:tav tm="0">
                                          <p:val>
                                            <p:strVal val="#ppt_h"/>
                                          </p:val>
                                        </p:tav>
                                        <p:tav tm="100000">
                                          <p:val>
                                            <p:strVal val="#ppt_h"/>
                                          </p:val>
                                        </p:tav>
                                      </p:tavLst>
                                    </p:anim>
                                    <p:animEffect transition="in" filter="fade">
                                      <p:cBhvr>
                                        <p:cTn id="48" dur="750"/>
                                        <p:tgtEl>
                                          <p:spTgt spid="3"/>
                                        </p:tgtEl>
                                      </p:cBhvr>
                                    </p:animEffect>
                                  </p:childTnLst>
                                </p:cTn>
                              </p:par>
                              <p:par>
                                <p:cTn id="49" presetID="50" presetClass="entr" presetSubtype="0" decel="10000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750" fill="hold"/>
                                        <p:tgtEl>
                                          <p:spTgt spid="4"/>
                                        </p:tgtEl>
                                        <p:attrNameLst>
                                          <p:attrName>ppt_w</p:attrName>
                                        </p:attrNameLst>
                                      </p:cBhvr>
                                      <p:tavLst>
                                        <p:tav tm="0">
                                          <p:val>
                                            <p:strVal val="#ppt_w+.3"/>
                                          </p:val>
                                        </p:tav>
                                        <p:tav tm="100000">
                                          <p:val>
                                            <p:strVal val="#ppt_w"/>
                                          </p:val>
                                        </p:tav>
                                      </p:tavLst>
                                    </p:anim>
                                    <p:anim calcmode="lin" valueType="num">
                                      <p:cBhvr>
                                        <p:cTn id="52" dur="750" fill="hold"/>
                                        <p:tgtEl>
                                          <p:spTgt spid="4"/>
                                        </p:tgtEl>
                                        <p:attrNameLst>
                                          <p:attrName>ppt_h</p:attrName>
                                        </p:attrNameLst>
                                      </p:cBhvr>
                                      <p:tavLst>
                                        <p:tav tm="0">
                                          <p:val>
                                            <p:strVal val="#ppt_h"/>
                                          </p:val>
                                        </p:tav>
                                        <p:tav tm="100000">
                                          <p:val>
                                            <p:strVal val="#ppt_h"/>
                                          </p:val>
                                        </p:tav>
                                      </p:tavLst>
                                    </p:anim>
                                    <p:animEffect transition="in" filter="fade">
                                      <p:cBhvr>
                                        <p:cTn id="5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 grpId="7" bldLvl="0" animBg="1" advAuto="0"/>
      <p:bldP spid="804" grpId="9" bldLvl="0" animBg="1" advAuto="0"/>
      <p:bldP spid="805" grpId="8" bldLvl="0" animBg="1" advAuto="0"/>
      <p:bldP spid="806" grpId="11" bldLvl="0" animBg="1" advAuto="0"/>
      <p:bldP spid="822" grpId="0" animBg="1"/>
      <p:bldP spid="18" grpId="0" bldLvl="0" animBg="1" advAuto="0"/>
      <p:bldP spid="19" grpId="0" bldLvl="0" animBg="1" advAuto="0"/>
      <p:bldP spid="20" grpId="0" bldLvl="0" animBg="1" advAuto="0"/>
      <p:bldP spid="21" grpId="0" bldLvl="0" animBg="1" advAuto="0"/>
      <p:bldP spid="200" grpId="0" animBg="1"/>
      <p:bldP spid="2" grpId="0" animBg="1"/>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henying0907 199"/>
          <p:cNvSpPr/>
          <p:nvPr/>
        </p:nvSpPr>
        <p:spPr>
          <a:xfrm>
            <a:off x="10589260" y="5549583"/>
            <a:ext cx="8436610" cy="1871345"/>
          </a:xfrm>
          <a:prstGeom prst="rect">
            <a:avLst/>
          </a:prstGeom>
          <a:ln w="12700">
            <a:miter lim="400000"/>
          </a:ln>
        </p:spPr>
        <p:txBody>
          <a:bodyPr wrap="square" lIns="50800" tIns="50800" rIns="50800" bIns="50800" anchor="ctr">
            <a:spAutoFit/>
          </a:bodyPr>
          <a:lstStyle>
            <a:lvl1pPr algn="l">
              <a:defRPr sz="8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sz="11500" dirty="0">
                <a:solidFill>
                  <a:schemeClr val="tx1"/>
                </a:solidFill>
                <a:latin typeface="+mj-ea"/>
                <a:ea typeface="+mj-ea"/>
              </a:rPr>
              <a:t>Presentation</a:t>
            </a:r>
            <a:endParaRPr lang="en-US" sz="11500" dirty="0">
              <a:solidFill>
                <a:schemeClr val="tx1"/>
              </a:solidFill>
              <a:latin typeface="+mj-ea"/>
              <a:ea typeface="+mj-ea"/>
            </a:endParaRPr>
          </a:p>
        </p:txBody>
      </p:sp>
      <p:sp>
        <p:nvSpPr>
          <p:cNvPr id="203" name="chenying0907 203"/>
          <p:cNvSpPr/>
          <p:nvPr/>
        </p:nvSpPr>
        <p:spPr>
          <a:xfrm>
            <a:off x="10925810" y="7291705"/>
            <a:ext cx="7763510" cy="511175"/>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grpSp>
        <p:nvGrpSpPr>
          <p:cNvPr id="4" name="Group 1234"/>
          <p:cNvGrpSpPr>
            <a:grpSpLocks noChangeAspect="1"/>
          </p:cNvGrpSpPr>
          <p:nvPr/>
        </p:nvGrpSpPr>
        <p:grpSpPr>
          <a:xfrm rot="0">
            <a:off x="6009005" y="5106035"/>
            <a:ext cx="4742180" cy="3721100"/>
            <a:chOff x="0" y="0"/>
            <a:chExt cx="3984822" cy="3127671"/>
          </a:xfrm>
          <a:solidFill>
            <a:schemeClr val="tx1"/>
          </a:solidFill>
        </p:grpSpPr>
        <p:sp>
          <p:nvSpPr>
            <p:cNvPr id="5" name="Shape 1174"/>
            <p:cNvSpPr/>
            <p:nvPr/>
          </p:nvSpPr>
          <p:spPr>
            <a:xfrm>
              <a:off x="-1" y="0"/>
              <a:ext cx="3984824" cy="3127672"/>
            </a:xfrm>
            <a:custGeom>
              <a:avLst/>
              <a:gdLst/>
              <a:ahLst/>
              <a:cxnLst>
                <a:cxn ang="0">
                  <a:pos x="wd2" y="hd2"/>
                </a:cxn>
                <a:cxn ang="5400000">
                  <a:pos x="wd2" y="hd2"/>
                </a:cxn>
                <a:cxn ang="10800000">
                  <a:pos x="wd2" y="hd2"/>
                </a:cxn>
                <a:cxn ang="16200000">
                  <a:pos x="wd2" y="hd2"/>
                </a:cxn>
              </a:cxnLst>
              <a:rect l="0" t="0" r="r" b="b"/>
              <a:pathLst>
                <a:path w="21359" h="21600" extrusionOk="0">
                  <a:moveTo>
                    <a:pt x="2931" y="10039"/>
                  </a:moveTo>
                  <a:cubicBezTo>
                    <a:pt x="2837" y="11561"/>
                    <a:pt x="2931" y="13021"/>
                    <a:pt x="2837" y="14542"/>
                  </a:cubicBezTo>
                  <a:cubicBezTo>
                    <a:pt x="2837" y="15029"/>
                    <a:pt x="2837" y="15576"/>
                    <a:pt x="2837" y="16124"/>
                  </a:cubicBezTo>
                  <a:cubicBezTo>
                    <a:pt x="2884" y="16854"/>
                    <a:pt x="2837" y="17523"/>
                    <a:pt x="2789" y="18254"/>
                  </a:cubicBezTo>
                  <a:cubicBezTo>
                    <a:pt x="2742" y="18497"/>
                    <a:pt x="2742" y="18619"/>
                    <a:pt x="2978" y="18558"/>
                  </a:cubicBezTo>
                  <a:cubicBezTo>
                    <a:pt x="3215" y="18558"/>
                    <a:pt x="3498" y="18558"/>
                    <a:pt x="3735" y="18619"/>
                  </a:cubicBezTo>
                  <a:cubicBezTo>
                    <a:pt x="3829" y="18679"/>
                    <a:pt x="3924" y="18679"/>
                    <a:pt x="3924" y="18862"/>
                  </a:cubicBezTo>
                  <a:cubicBezTo>
                    <a:pt x="3877" y="19045"/>
                    <a:pt x="3829" y="18984"/>
                    <a:pt x="3687" y="18984"/>
                  </a:cubicBezTo>
                  <a:cubicBezTo>
                    <a:pt x="3404" y="18984"/>
                    <a:pt x="3073" y="18862"/>
                    <a:pt x="2789" y="18923"/>
                  </a:cubicBezTo>
                  <a:cubicBezTo>
                    <a:pt x="2600" y="18984"/>
                    <a:pt x="2506" y="18862"/>
                    <a:pt x="2506" y="18619"/>
                  </a:cubicBezTo>
                  <a:cubicBezTo>
                    <a:pt x="2506" y="18314"/>
                    <a:pt x="2553" y="17949"/>
                    <a:pt x="2553" y="17645"/>
                  </a:cubicBezTo>
                  <a:cubicBezTo>
                    <a:pt x="2506" y="16063"/>
                    <a:pt x="2600" y="14481"/>
                    <a:pt x="2553" y="12899"/>
                  </a:cubicBezTo>
                  <a:cubicBezTo>
                    <a:pt x="2506" y="12230"/>
                    <a:pt x="2506" y="11561"/>
                    <a:pt x="2506" y="10830"/>
                  </a:cubicBezTo>
                  <a:cubicBezTo>
                    <a:pt x="2506" y="10587"/>
                    <a:pt x="2459" y="10283"/>
                    <a:pt x="2600" y="9979"/>
                  </a:cubicBezTo>
                  <a:cubicBezTo>
                    <a:pt x="2695" y="9735"/>
                    <a:pt x="2553" y="9492"/>
                    <a:pt x="2506" y="9309"/>
                  </a:cubicBezTo>
                  <a:cubicBezTo>
                    <a:pt x="1939" y="7971"/>
                    <a:pt x="1655" y="6571"/>
                    <a:pt x="1230" y="5233"/>
                  </a:cubicBezTo>
                  <a:cubicBezTo>
                    <a:pt x="899" y="4137"/>
                    <a:pt x="615" y="3103"/>
                    <a:pt x="284" y="2008"/>
                  </a:cubicBezTo>
                  <a:cubicBezTo>
                    <a:pt x="284" y="1886"/>
                    <a:pt x="237" y="1765"/>
                    <a:pt x="237" y="1643"/>
                  </a:cubicBezTo>
                  <a:cubicBezTo>
                    <a:pt x="190" y="1582"/>
                    <a:pt x="190" y="1399"/>
                    <a:pt x="143" y="1339"/>
                  </a:cubicBezTo>
                  <a:cubicBezTo>
                    <a:pt x="-141" y="1095"/>
                    <a:pt x="95" y="730"/>
                    <a:pt x="48" y="426"/>
                  </a:cubicBezTo>
                  <a:cubicBezTo>
                    <a:pt x="48" y="243"/>
                    <a:pt x="143" y="122"/>
                    <a:pt x="284" y="122"/>
                  </a:cubicBezTo>
                  <a:cubicBezTo>
                    <a:pt x="804" y="183"/>
                    <a:pt x="1324" y="0"/>
                    <a:pt x="1844" y="61"/>
                  </a:cubicBezTo>
                  <a:cubicBezTo>
                    <a:pt x="2459" y="122"/>
                    <a:pt x="3120" y="243"/>
                    <a:pt x="3782" y="304"/>
                  </a:cubicBezTo>
                  <a:cubicBezTo>
                    <a:pt x="4160" y="304"/>
                    <a:pt x="4585" y="243"/>
                    <a:pt x="5011" y="183"/>
                  </a:cubicBezTo>
                  <a:cubicBezTo>
                    <a:pt x="5578" y="122"/>
                    <a:pt x="6098" y="122"/>
                    <a:pt x="6665" y="122"/>
                  </a:cubicBezTo>
                  <a:cubicBezTo>
                    <a:pt x="7469" y="183"/>
                    <a:pt x="8272" y="61"/>
                    <a:pt x="9028" y="0"/>
                  </a:cubicBezTo>
                  <a:cubicBezTo>
                    <a:pt x="9406" y="0"/>
                    <a:pt x="9785" y="61"/>
                    <a:pt x="10163" y="122"/>
                  </a:cubicBezTo>
                  <a:cubicBezTo>
                    <a:pt x="10541" y="183"/>
                    <a:pt x="10919" y="61"/>
                    <a:pt x="11344" y="61"/>
                  </a:cubicBezTo>
                  <a:cubicBezTo>
                    <a:pt x="12337" y="0"/>
                    <a:pt x="13329" y="122"/>
                    <a:pt x="14369" y="183"/>
                  </a:cubicBezTo>
                  <a:cubicBezTo>
                    <a:pt x="14936" y="183"/>
                    <a:pt x="15504" y="243"/>
                    <a:pt x="16024" y="122"/>
                  </a:cubicBezTo>
                  <a:cubicBezTo>
                    <a:pt x="16071" y="122"/>
                    <a:pt x="16165" y="122"/>
                    <a:pt x="16213" y="122"/>
                  </a:cubicBezTo>
                  <a:cubicBezTo>
                    <a:pt x="16543" y="122"/>
                    <a:pt x="16780" y="426"/>
                    <a:pt x="16733" y="852"/>
                  </a:cubicBezTo>
                  <a:cubicBezTo>
                    <a:pt x="16733" y="1034"/>
                    <a:pt x="16638" y="1095"/>
                    <a:pt x="16543" y="1156"/>
                  </a:cubicBezTo>
                  <a:cubicBezTo>
                    <a:pt x="16307" y="1156"/>
                    <a:pt x="16213" y="1460"/>
                    <a:pt x="16165" y="1704"/>
                  </a:cubicBezTo>
                  <a:cubicBezTo>
                    <a:pt x="15834" y="2616"/>
                    <a:pt x="15504" y="3590"/>
                    <a:pt x="15220" y="4563"/>
                  </a:cubicBezTo>
                  <a:cubicBezTo>
                    <a:pt x="14795" y="6145"/>
                    <a:pt x="14275" y="7666"/>
                    <a:pt x="13897" y="9309"/>
                  </a:cubicBezTo>
                  <a:cubicBezTo>
                    <a:pt x="13897" y="9370"/>
                    <a:pt x="13802" y="9492"/>
                    <a:pt x="13944" y="9553"/>
                  </a:cubicBezTo>
                  <a:cubicBezTo>
                    <a:pt x="14086" y="9553"/>
                    <a:pt x="14086" y="9857"/>
                    <a:pt x="14086" y="10039"/>
                  </a:cubicBezTo>
                  <a:cubicBezTo>
                    <a:pt x="14086" y="10100"/>
                    <a:pt x="14038" y="10222"/>
                    <a:pt x="14086" y="10344"/>
                  </a:cubicBezTo>
                  <a:cubicBezTo>
                    <a:pt x="14180" y="9979"/>
                    <a:pt x="14275" y="9674"/>
                    <a:pt x="14417" y="9309"/>
                  </a:cubicBezTo>
                  <a:cubicBezTo>
                    <a:pt x="14558" y="8944"/>
                    <a:pt x="14795" y="8701"/>
                    <a:pt x="15078" y="8518"/>
                  </a:cubicBezTo>
                  <a:cubicBezTo>
                    <a:pt x="15504" y="8275"/>
                    <a:pt x="15834" y="8457"/>
                    <a:pt x="16118" y="8823"/>
                  </a:cubicBezTo>
                  <a:cubicBezTo>
                    <a:pt x="16402" y="9188"/>
                    <a:pt x="16449" y="9674"/>
                    <a:pt x="16307" y="10161"/>
                  </a:cubicBezTo>
                  <a:cubicBezTo>
                    <a:pt x="16213" y="10587"/>
                    <a:pt x="16071" y="11074"/>
                    <a:pt x="15929" y="11561"/>
                  </a:cubicBezTo>
                  <a:cubicBezTo>
                    <a:pt x="15882" y="11926"/>
                    <a:pt x="15976" y="12230"/>
                    <a:pt x="16213" y="12352"/>
                  </a:cubicBezTo>
                  <a:cubicBezTo>
                    <a:pt x="16496" y="12595"/>
                    <a:pt x="16733" y="12595"/>
                    <a:pt x="16969" y="12352"/>
                  </a:cubicBezTo>
                  <a:cubicBezTo>
                    <a:pt x="17300" y="11986"/>
                    <a:pt x="17536" y="11621"/>
                    <a:pt x="17725" y="11074"/>
                  </a:cubicBezTo>
                  <a:cubicBezTo>
                    <a:pt x="17961" y="10465"/>
                    <a:pt x="18387" y="10222"/>
                    <a:pt x="18812" y="10344"/>
                  </a:cubicBezTo>
                  <a:cubicBezTo>
                    <a:pt x="19048" y="10465"/>
                    <a:pt x="19190" y="10648"/>
                    <a:pt x="19238" y="10952"/>
                  </a:cubicBezTo>
                  <a:cubicBezTo>
                    <a:pt x="19285" y="11074"/>
                    <a:pt x="19379" y="11256"/>
                    <a:pt x="19332" y="11378"/>
                  </a:cubicBezTo>
                  <a:cubicBezTo>
                    <a:pt x="19332" y="11743"/>
                    <a:pt x="19474" y="11804"/>
                    <a:pt x="19710" y="11865"/>
                  </a:cubicBezTo>
                  <a:cubicBezTo>
                    <a:pt x="20277" y="11926"/>
                    <a:pt x="20608" y="12412"/>
                    <a:pt x="20845" y="13021"/>
                  </a:cubicBezTo>
                  <a:cubicBezTo>
                    <a:pt x="21034" y="13568"/>
                    <a:pt x="21175" y="14116"/>
                    <a:pt x="21175" y="14664"/>
                  </a:cubicBezTo>
                  <a:cubicBezTo>
                    <a:pt x="21128" y="14846"/>
                    <a:pt x="21223" y="15090"/>
                    <a:pt x="21270" y="15272"/>
                  </a:cubicBezTo>
                  <a:cubicBezTo>
                    <a:pt x="21459" y="16002"/>
                    <a:pt x="21317" y="16732"/>
                    <a:pt x="21128" y="17463"/>
                  </a:cubicBezTo>
                  <a:cubicBezTo>
                    <a:pt x="21034" y="17888"/>
                    <a:pt x="21034" y="18254"/>
                    <a:pt x="21034" y="18679"/>
                  </a:cubicBezTo>
                  <a:cubicBezTo>
                    <a:pt x="21081" y="19531"/>
                    <a:pt x="21034" y="20444"/>
                    <a:pt x="21128" y="21296"/>
                  </a:cubicBezTo>
                  <a:cubicBezTo>
                    <a:pt x="21175" y="21478"/>
                    <a:pt x="21128" y="21600"/>
                    <a:pt x="20939" y="21600"/>
                  </a:cubicBezTo>
                  <a:cubicBezTo>
                    <a:pt x="20845" y="21600"/>
                    <a:pt x="20797" y="21478"/>
                    <a:pt x="20797" y="21357"/>
                  </a:cubicBezTo>
                  <a:cubicBezTo>
                    <a:pt x="20797" y="20626"/>
                    <a:pt x="20797" y="19896"/>
                    <a:pt x="20797" y="19227"/>
                  </a:cubicBezTo>
                  <a:cubicBezTo>
                    <a:pt x="20797" y="18740"/>
                    <a:pt x="20703" y="18193"/>
                    <a:pt x="20797" y="17767"/>
                  </a:cubicBezTo>
                  <a:cubicBezTo>
                    <a:pt x="20845" y="17341"/>
                    <a:pt x="20986" y="16976"/>
                    <a:pt x="21034" y="16550"/>
                  </a:cubicBezTo>
                  <a:cubicBezTo>
                    <a:pt x="21034" y="16124"/>
                    <a:pt x="21128" y="15759"/>
                    <a:pt x="20986" y="15333"/>
                  </a:cubicBezTo>
                  <a:cubicBezTo>
                    <a:pt x="20892" y="15515"/>
                    <a:pt x="20939" y="15820"/>
                    <a:pt x="20750" y="15820"/>
                  </a:cubicBezTo>
                  <a:cubicBezTo>
                    <a:pt x="20514" y="15759"/>
                    <a:pt x="20655" y="15455"/>
                    <a:pt x="20608" y="15272"/>
                  </a:cubicBezTo>
                  <a:cubicBezTo>
                    <a:pt x="20561" y="14846"/>
                    <a:pt x="20608" y="14359"/>
                    <a:pt x="20419" y="13994"/>
                  </a:cubicBezTo>
                  <a:cubicBezTo>
                    <a:pt x="20419" y="13934"/>
                    <a:pt x="20419" y="13873"/>
                    <a:pt x="20372" y="13812"/>
                  </a:cubicBezTo>
                  <a:cubicBezTo>
                    <a:pt x="20372" y="13812"/>
                    <a:pt x="20372" y="13812"/>
                    <a:pt x="20325" y="13812"/>
                  </a:cubicBezTo>
                  <a:cubicBezTo>
                    <a:pt x="20325" y="14116"/>
                    <a:pt x="20325" y="14420"/>
                    <a:pt x="20325" y="14785"/>
                  </a:cubicBezTo>
                  <a:cubicBezTo>
                    <a:pt x="20325" y="14907"/>
                    <a:pt x="20325" y="15090"/>
                    <a:pt x="20183" y="15150"/>
                  </a:cubicBezTo>
                  <a:cubicBezTo>
                    <a:pt x="20041" y="15150"/>
                    <a:pt x="20041" y="14968"/>
                    <a:pt x="20041" y="14846"/>
                  </a:cubicBezTo>
                  <a:cubicBezTo>
                    <a:pt x="19994" y="14481"/>
                    <a:pt x="19947" y="14177"/>
                    <a:pt x="19947" y="13873"/>
                  </a:cubicBezTo>
                  <a:cubicBezTo>
                    <a:pt x="19899" y="13568"/>
                    <a:pt x="19805" y="13325"/>
                    <a:pt x="19616" y="13082"/>
                  </a:cubicBezTo>
                  <a:cubicBezTo>
                    <a:pt x="19663" y="13568"/>
                    <a:pt x="19663" y="14055"/>
                    <a:pt x="19663" y="14542"/>
                  </a:cubicBezTo>
                  <a:cubicBezTo>
                    <a:pt x="19663" y="14603"/>
                    <a:pt x="19663" y="14725"/>
                    <a:pt x="19663" y="14785"/>
                  </a:cubicBezTo>
                  <a:cubicBezTo>
                    <a:pt x="19663" y="14968"/>
                    <a:pt x="19663" y="15029"/>
                    <a:pt x="19521" y="15029"/>
                  </a:cubicBezTo>
                  <a:cubicBezTo>
                    <a:pt x="19474" y="15029"/>
                    <a:pt x="19427" y="14968"/>
                    <a:pt x="19379" y="14846"/>
                  </a:cubicBezTo>
                  <a:cubicBezTo>
                    <a:pt x="19332" y="14603"/>
                    <a:pt x="19332" y="14299"/>
                    <a:pt x="19285" y="14055"/>
                  </a:cubicBezTo>
                  <a:cubicBezTo>
                    <a:pt x="19238" y="13690"/>
                    <a:pt x="19048" y="13447"/>
                    <a:pt x="18907" y="13082"/>
                  </a:cubicBezTo>
                  <a:cubicBezTo>
                    <a:pt x="18765" y="13325"/>
                    <a:pt x="18812" y="13508"/>
                    <a:pt x="18859" y="13690"/>
                  </a:cubicBezTo>
                  <a:cubicBezTo>
                    <a:pt x="19048" y="14359"/>
                    <a:pt x="19143" y="15029"/>
                    <a:pt x="19096" y="15759"/>
                  </a:cubicBezTo>
                  <a:cubicBezTo>
                    <a:pt x="19096" y="15759"/>
                    <a:pt x="19143" y="15820"/>
                    <a:pt x="19096" y="15881"/>
                  </a:cubicBezTo>
                  <a:cubicBezTo>
                    <a:pt x="19096" y="16306"/>
                    <a:pt x="18954" y="16489"/>
                    <a:pt x="18765" y="16550"/>
                  </a:cubicBezTo>
                  <a:cubicBezTo>
                    <a:pt x="18576" y="16611"/>
                    <a:pt x="18387" y="16367"/>
                    <a:pt x="18292" y="16002"/>
                  </a:cubicBezTo>
                  <a:cubicBezTo>
                    <a:pt x="18245" y="15759"/>
                    <a:pt x="18198" y="15515"/>
                    <a:pt x="18150" y="15211"/>
                  </a:cubicBezTo>
                  <a:cubicBezTo>
                    <a:pt x="18150" y="15090"/>
                    <a:pt x="18056" y="14968"/>
                    <a:pt x="17961" y="14907"/>
                  </a:cubicBezTo>
                  <a:cubicBezTo>
                    <a:pt x="17867" y="15090"/>
                    <a:pt x="17820" y="15272"/>
                    <a:pt x="17867" y="15515"/>
                  </a:cubicBezTo>
                  <a:cubicBezTo>
                    <a:pt x="17914" y="16002"/>
                    <a:pt x="17820" y="16550"/>
                    <a:pt x="17961" y="17097"/>
                  </a:cubicBezTo>
                  <a:cubicBezTo>
                    <a:pt x="18056" y="17584"/>
                    <a:pt x="18245" y="17949"/>
                    <a:pt x="18576" y="18254"/>
                  </a:cubicBezTo>
                  <a:cubicBezTo>
                    <a:pt x="18859" y="18558"/>
                    <a:pt x="19048" y="18862"/>
                    <a:pt x="19190" y="19349"/>
                  </a:cubicBezTo>
                  <a:cubicBezTo>
                    <a:pt x="19285" y="19653"/>
                    <a:pt x="19285" y="19957"/>
                    <a:pt x="19379" y="20261"/>
                  </a:cubicBezTo>
                  <a:cubicBezTo>
                    <a:pt x="19379" y="20383"/>
                    <a:pt x="19379" y="20566"/>
                    <a:pt x="19238" y="20566"/>
                  </a:cubicBezTo>
                  <a:cubicBezTo>
                    <a:pt x="19096" y="20626"/>
                    <a:pt x="19096" y="20444"/>
                    <a:pt x="19096" y="20322"/>
                  </a:cubicBezTo>
                  <a:cubicBezTo>
                    <a:pt x="19048" y="19896"/>
                    <a:pt x="18907" y="19531"/>
                    <a:pt x="18859" y="19105"/>
                  </a:cubicBezTo>
                  <a:cubicBezTo>
                    <a:pt x="18812" y="18923"/>
                    <a:pt x="18670" y="18801"/>
                    <a:pt x="18576" y="18740"/>
                  </a:cubicBezTo>
                  <a:cubicBezTo>
                    <a:pt x="17914" y="18132"/>
                    <a:pt x="17536" y="17280"/>
                    <a:pt x="17583" y="16246"/>
                  </a:cubicBezTo>
                  <a:cubicBezTo>
                    <a:pt x="17583" y="16002"/>
                    <a:pt x="17583" y="15698"/>
                    <a:pt x="17536" y="15455"/>
                  </a:cubicBezTo>
                  <a:cubicBezTo>
                    <a:pt x="17489" y="15150"/>
                    <a:pt x="17631" y="14907"/>
                    <a:pt x="17725" y="14664"/>
                  </a:cubicBezTo>
                  <a:cubicBezTo>
                    <a:pt x="17820" y="14603"/>
                    <a:pt x="17820" y="14481"/>
                    <a:pt x="17772" y="14359"/>
                  </a:cubicBezTo>
                  <a:cubicBezTo>
                    <a:pt x="17725" y="13873"/>
                    <a:pt x="17725" y="13386"/>
                    <a:pt x="17820" y="12899"/>
                  </a:cubicBezTo>
                  <a:cubicBezTo>
                    <a:pt x="17961" y="12291"/>
                    <a:pt x="18292" y="11926"/>
                    <a:pt x="18765" y="11865"/>
                  </a:cubicBezTo>
                  <a:cubicBezTo>
                    <a:pt x="19001" y="11804"/>
                    <a:pt x="19143" y="11743"/>
                    <a:pt x="19048" y="11378"/>
                  </a:cubicBezTo>
                  <a:cubicBezTo>
                    <a:pt x="19001" y="11378"/>
                    <a:pt x="19048" y="11317"/>
                    <a:pt x="19001" y="11256"/>
                  </a:cubicBezTo>
                  <a:cubicBezTo>
                    <a:pt x="19001" y="11013"/>
                    <a:pt x="18954" y="10770"/>
                    <a:pt x="18765" y="10709"/>
                  </a:cubicBezTo>
                  <a:cubicBezTo>
                    <a:pt x="18529" y="10648"/>
                    <a:pt x="18292" y="10709"/>
                    <a:pt x="18150" y="10952"/>
                  </a:cubicBezTo>
                  <a:cubicBezTo>
                    <a:pt x="18056" y="11013"/>
                    <a:pt x="18009" y="11135"/>
                    <a:pt x="17961" y="11256"/>
                  </a:cubicBezTo>
                  <a:cubicBezTo>
                    <a:pt x="17867" y="11926"/>
                    <a:pt x="17394" y="12291"/>
                    <a:pt x="17063" y="12777"/>
                  </a:cubicBezTo>
                  <a:cubicBezTo>
                    <a:pt x="16874" y="13021"/>
                    <a:pt x="16402" y="12960"/>
                    <a:pt x="16071" y="12717"/>
                  </a:cubicBezTo>
                  <a:cubicBezTo>
                    <a:pt x="15740" y="12473"/>
                    <a:pt x="15598" y="12047"/>
                    <a:pt x="15645" y="11621"/>
                  </a:cubicBezTo>
                  <a:cubicBezTo>
                    <a:pt x="15740" y="11074"/>
                    <a:pt x="15882" y="10587"/>
                    <a:pt x="16024" y="10039"/>
                  </a:cubicBezTo>
                  <a:cubicBezTo>
                    <a:pt x="16165" y="9492"/>
                    <a:pt x="16071" y="9066"/>
                    <a:pt x="15645" y="8823"/>
                  </a:cubicBezTo>
                  <a:cubicBezTo>
                    <a:pt x="15409" y="8701"/>
                    <a:pt x="15031" y="8823"/>
                    <a:pt x="14842" y="9188"/>
                  </a:cubicBezTo>
                  <a:cubicBezTo>
                    <a:pt x="14606" y="9492"/>
                    <a:pt x="14464" y="9918"/>
                    <a:pt x="14369" y="10283"/>
                  </a:cubicBezTo>
                  <a:cubicBezTo>
                    <a:pt x="14275" y="10526"/>
                    <a:pt x="14275" y="10891"/>
                    <a:pt x="13944" y="10830"/>
                  </a:cubicBezTo>
                  <a:cubicBezTo>
                    <a:pt x="13849" y="10770"/>
                    <a:pt x="13849" y="10891"/>
                    <a:pt x="13849" y="10952"/>
                  </a:cubicBezTo>
                  <a:cubicBezTo>
                    <a:pt x="13897" y="11865"/>
                    <a:pt x="13849" y="12838"/>
                    <a:pt x="13849" y="13751"/>
                  </a:cubicBezTo>
                  <a:cubicBezTo>
                    <a:pt x="13897" y="15272"/>
                    <a:pt x="14038" y="16732"/>
                    <a:pt x="13897" y="18254"/>
                  </a:cubicBezTo>
                  <a:cubicBezTo>
                    <a:pt x="13897" y="18436"/>
                    <a:pt x="14038" y="18740"/>
                    <a:pt x="13897" y="18862"/>
                  </a:cubicBezTo>
                  <a:cubicBezTo>
                    <a:pt x="13660" y="19045"/>
                    <a:pt x="13424" y="19227"/>
                    <a:pt x="13140" y="19166"/>
                  </a:cubicBezTo>
                  <a:cubicBezTo>
                    <a:pt x="12762" y="19105"/>
                    <a:pt x="12384" y="19166"/>
                    <a:pt x="12006" y="19166"/>
                  </a:cubicBezTo>
                  <a:cubicBezTo>
                    <a:pt x="11392" y="19227"/>
                    <a:pt x="10777" y="19105"/>
                    <a:pt x="10163" y="19045"/>
                  </a:cubicBezTo>
                  <a:cubicBezTo>
                    <a:pt x="9643" y="18923"/>
                    <a:pt x="9123" y="19045"/>
                    <a:pt x="8556" y="19045"/>
                  </a:cubicBezTo>
                  <a:cubicBezTo>
                    <a:pt x="7894" y="19045"/>
                    <a:pt x="7232" y="19045"/>
                    <a:pt x="6571" y="18984"/>
                  </a:cubicBezTo>
                  <a:cubicBezTo>
                    <a:pt x="6382" y="18923"/>
                    <a:pt x="6334" y="19045"/>
                    <a:pt x="6334" y="19227"/>
                  </a:cubicBezTo>
                  <a:cubicBezTo>
                    <a:pt x="6334" y="19714"/>
                    <a:pt x="6334" y="20201"/>
                    <a:pt x="6334" y="20687"/>
                  </a:cubicBezTo>
                  <a:cubicBezTo>
                    <a:pt x="6334" y="20809"/>
                    <a:pt x="6334" y="20992"/>
                    <a:pt x="6192" y="20992"/>
                  </a:cubicBezTo>
                  <a:cubicBezTo>
                    <a:pt x="6051" y="20992"/>
                    <a:pt x="6051" y="20809"/>
                    <a:pt x="6051" y="20687"/>
                  </a:cubicBezTo>
                  <a:cubicBezTo>
                    <a:pt x="6051" y="19896"/>
                    <a:pt x="6051" y="19166"/>
                    <a:pt x="6192" y="18436"/>
                  </a:cubicBezTo>
                  <a:cubicBezTo>
                    <a:pt x="6287" y="18071"/>
                    <a:pt x="6382" y="17767"/>
                    <a:pt x="6571" y="17523"/>
                  </a:cubicBezTo>
                  <a:cubicBezTo>
                    <a:pt x="6854" y="17037"/>
                    <a:pt x="7043" y="16611"/>
                    <a:pt x="7138" y="16063"/>
                  </a:cubicBezTo>
                  <a:cubicBezTo>
                    <a:pt x="7138" y="15881"/>
                    <a:pt x="7138" y="15759"/>
                    <a:pt x="7091" y="15576"/>
                  </a:cubicBezTo>
                  <a:cubicBezTo>
                    <a:pt x="6901" y="15820"/>
                    <a:pt x="6807" y="16124"/>
                    <a:pt x="6712" y="16367"/>
                  </a:cubicBezTo>
                  <a:cubicBezTo>
                    <a:pt x="6618" y="16550"/>
                    <a:pt x="6571" y="16732"/>
                    <a:pt x="6429" y="16732"/>
                  </a:cubicBezTo>
                  <a:cubicBezTo>
                    <a:pt x="6192" y="16854"/>
                    <a:pt x="6051" y="16550"/>
                    <a:pt x="6051" y="16124"/>
                  </a:cubicBezTo>
                  <a:cubicBezTo>
                    <a:pt x="6145" y="15333"/>
                    <a:pt x="6334" y="14481"/>
                    <a:pt x="6287" y="13629"/>
                  </a:cubicBezTo>
                  <a:cubicBezTo>
                    <a:pt x="6287" y="13508"/>
                    <a:pt x="6287" y="13508"/>
                    <a:pt x="6240" y="13264"/>
                  </a:cubicBezTo>
                  <a:cubicBezTo>
                    <a:pt x="6145" y="13812"/>
                    <a:pt x="6051" y="14359"/>
                    <a:pt x="5956" y="14907"/>
                  </a:cubicBezTo>
                  <a:cubicBezTo>
                    <a:pt x="5909" y="15090"/>
                    <a:pt x="5909" y="15394"/>
                    <a:pt x="5720" y="15394"/>
                  </a:cubicBezTo>
                  <a:cubicBezTo>
                    <a:pt x="5484" y="15394"/>
                    <a:pt x="5578" y="15029"/>
                    <a:pt x="5578" y="14907"/>
                  </a:cubicBezTo>
                  <a:cubicBezTo>
                    <a:pt x="5531" y="14299"/>
                    <a:pt x="5531" y="13690"/>
                    <a:pt x="5531" y="13082"/>
                  </a:cubicBezTo>
                  <a:cubicBezTo>
                    <a:pt x="5531" y="12960"/>
                    <a:pt x="5531" y="12777"/>
                    <a:pt x="5389" y="12656"/>
                  </a:cubicBezTo>
                  <a:cubicBezTo>
                    <a:pt x="5247" y="12960"/>
                    <a:pt x="5200" y="13325"/>
                    <a:pt x="5200" y="13629"/>
                  </a:cubicBezTo>
                  <a:cubicBezTo>
                    <a:pt x="5153" y="14055"/>
                    <a:pt x="5105" y="14481"/>
                    <a:pt x="5153" y="14907"/>
                  </a:cubicBezTo>
                  <a:cubicBezTo>
                    <a:pt x="5153" y="14907"/>
                    <a:pt x="5153" y="14968"/>
                    <a:pt x="5105" y="15029"/>
                  </a:cubicBezTo>
                  <a:cubicBezTo>
                    <a:pt x="5105" y="15150"/>
                    <a:pt x="5058" y="15272"/>
                    <a:pt x="4964" y="15272"/>
                  </a:cubicBezTo>
                  <a:cubicBezTo>
                    <a:pt x="4869" y="15211"/>
                    <a:pt x="4822" y="15150"/>
                    <a:pt x="4822" y="15029"/>
                  </a:cubicBezTo>
                  <a:cubicBezTo>
                    <a:pt x="4869" y="14603"/>
                    <a:pt x="4775" y="14177"/>
                    <a:pt x="4727" y="13751"/>
                  </a:cubicBezTo>
                  <a:cubicBezTo>
                    <a:pt x="4680" y="13447"/>
                    <a:pt x="4633" y="13203"/>
                    <a:pt x="4538" y="12899"/>
                  </a:cubicBezTo>
                  <a:cubicBezTo>
                    <a:pt x="4444" y="13325"/>
                    <a:pt x="4444" y="13690"/>
                    <a:pt x="4444" y="14116"/>
                  </a:cubicBezTo>
                  <a:cubicBezTo>
                    <a:pt x="4396" y="14725"/>
                    <a:pt x="4444" y="15272"/>
                    <a:pt x="4302" y="15881"/>
                  </a:cubicBezTo>
                  <a:cubicBezTo>
                    <a:pt x="4302" y="15941"/>
                    <a:pt x="4302" y="16063"/>
                    <a:pt x="4255" y="16063"/>
                  </a:cubicBezTo>
                  <a:cubicBezTo>
                    <a:pt x="4207" y="16063"/>
                    <a:pt x="4160" y="16002"/>
                    <a:pt x="4113" y="15941"/>
                  </a:cubicBezTo>
                  <a:cubicBezTo>
                    <a:pt x="3924" y="15515"/>
                    <a:pt x="3877" y="15090"/>
                    <a:pt x="3829" y="14603"/>
                  </a:cubicBezTo>
                  <a:cubicBezTo>
                    <a:pt x="3782" y="14481"/>
                    <a:pt x="3782" y="14359"/>
                    <a:pt x="3735" y="14238"/>
                  </a:cubicBezTo>
                  <a:cubicBezTo>
                    <a:pt x="3687" y="14299"/>
                    <a:pt x="3687" y="14299"/>
                    <a:pt x="3687" y="14299"/>
                  </a:cubicBezTo>
                  <a:cubicBezTo>
                    <a:pt x="3687" y="14968"/>
                    <a:pt x="3640" y="15637"/>
                    <a:pt x="3687" y="16306"/>
                  </a:cubicBezTo>
                  <a:cubicBezTo>
                    <a:pt x="3687" y="16915"/>
                    <a:pt x="4018" y="17402"/>
                    <a:pt x="4113" y="18010"/>
                  </a:cubicBezTo>
                  <a:cubicBezTo>
                    <a:pt x="4349" y="18984"/>
                    <a:pt x="4538" y="19957"/>
                    <a:pt x="4585" y="20931"/>
                  </a:cubicBezTo>
                  <a:cubicBezTo>
                    <a:pt x="4585" y="20992"/>
                    <a:pt x="4585" y="21052"/>
                    <a:pt x="4585" y="21113"/>
                  </a:cubicBezTo>
                  <a:cubicBezTo>
                    <a:pt x="4585" y="21235"/>
                    <a:pt x="4538" y="21357"/>
                    <a:pt x="4444" y="21296"/>
                  </a:cubicBezTo>
                  <a:cubicBezTo>
                    <a:pt x="4349" y="21296"/>
                    <a:pt x="4349" y="21235"/>
                    <a:pt x="4302" y="21113"/>
                  </a:cubicBezTo>
                  <a:cubicBezTo>
                    <a:pt x="4255" y="20687"/>
                    <a:pt x="4302" y="20261"/>
                    <a:pt x="4207" y="19775"/>
                  </a:cubicBezTo>
                  <a:cubicBezTo>
                    <a:pt x="4113" y="18862"/>
                    <a:pt x="3924" y="17949"/>
                    <a:pt x="3546" y="17097"/>
                  </a:cubicBezTo>
                  <a:cubicBezTo>
                    <a:pt x="3451" y="16854"/>
                    <a:pt x="3404" y="16611"/>
                    <a:pt x="3404" y="16367"/>
                  </a:cubicBezTo>
                  <a:cubicBezTo>
                    <a:pt x="3404" y="15698"/>
                    <a:pt x="3404" y="15029"/>
                    <a:pt x="3404" y="14359"/>
                  </a:cubicBezTo>
                  <a:cubicBezTo>
                    <a:pt x="3404" y="14177"/>
                    <a:pt x="3546" y="13934"/>
                    <a:pt x="3404" y="13751"/>
                  </a:cubicBezTo>
                  <a:cubicBezTo>
                    <a:pt x="3404" y="13690"/>
                    <a:pt x="3451" y="13629"/>
                    <a:pt x="3498" y="13568"/>
                  </a:cubicBezTo>
                  <a:cubicBezTo>
                    <a:pt x="3640" y="13508"/>
                    <a:pt x="3782" y="13568"/>
                    <a:pt x="3877" y="13568"/>
                  </a:cubicBezTo>
                  <a:cubicBezTo>
                    <a:pt x="4113" y="13568"/>
                    <a:pt x="4018" y="13751"/>
                    <a:pt x="4066" y="13934"/>
                  </a:cubicBezTo>
                  <a:cubicBezTo>
                    <a:pt x="4160" y="14238"/>
                    <a:pt x="3971" y="14542"/>
                    <a:pt x="4160" y="14846"/>
                  </a:cubicBezTo>
                  <a:cubicBezTo>
                    <a:pt x="4255" y="14481"/>
                    <a:pt x="4255" y="14116"/>
                    <a:pt x="4207" y="13751"/>
                  </a:cubicBezTo>
                  <a:cubicBezTo>
                    <a:pt x="4160" y="13325"/>
                    <a:pt x="4349" y="12899"/>
                    <a:pt x="4255" y="12473"/>
                  </a:cubicBezTo>
                  <a:cubicBezTo>
                    <a:pt x="4255" y="12412"/>
                    <a:pt x="4302" y="12352"/>
                    <a:pt x="4349" y="12352"/>
                  </a:cubicBezTo>
                  <a:cubicBezTo>
                    <a:pt x="4396" y="12352"/>
                    <a:pt x="4491" y="12352"/>
                    <a:pt x="4538" y="12352"/>
                  </a:cubicBezTo>
                  <a:cubicBezTo>
                    <a:pt x="4964" y="12352"/>
                    <a:pt x="4964" y="12412"/>
                    <a:pt x="4916" y="12960"/>
                  </a:cubicBezTo>
                  <a:cubicBezTo>
                    <a:pt x="4869" y="13082"/>
                    <a:pt x="4869" y="13143"/>
                    <a:pt x="4916" y="13264"/>
                  </a:cubicBezTo>
                  <a:cubicBezTo>
                    <a:pt x="5011" y="13143"/>
                    <a:pt x="5058" y="12960"/>
                    <a:pt x="5058" y="12777"/>
                  </a:cubicBezTo>
                  <a:cubicBezTo>
                    <a:pt x="5058" y="12412"/>
                    <a:pt x="5294" y="12291"/>
                    <a:pt x="5578" y="12412"/>
                  </a:cubicBezTo>
                  <a:cubicBezTo>
                    <a:pt x="5956" y="12473"/>
                    <a:pt x="5956" y="12656"/>
                    <a:pt x="5814" y="13021"/>
                  </a:cubicBezTo>
                  <a:cubicBezTo>
                    <a:pt x="5720" y="13143"/>
                    <a:pt x="5767" y="13386"/>
                    <a:pt x="5862" y="13629"/>
                  </a:cubicBezTo>
                  <a:cubicBezTo>
                    <a:pt x="5956" y="13264"/>
                    <a:pt x="6051" y="12960"/>
                    <a:pt x="6003" y="12656"/>
                  </a:cubicBezTo>
                  <a:cubicBezTo>
                    <a:pt x="6003" y="12473"/>
                    <a:pt x="6051" y="12412"/>
                    <a:pt x="6192" y="12473"/>
                  </a:cubicBezTo>
                  <a:cubicBezTo>
                    <a:pt x="6240" y="12473"/>
                    <a:pt x="6287" y="12473"/>
                    <a:pt x="6334" y="12473"/>
                  </a:cubicBezTo>
                  <a:cubicBezTo>
                    <a:pt x="6523" y="12412"/>
                    <a:pt x="6618" y="12534"/>
                    <a:pt x="6571" y="12777"/>
                  </a:cubicBezTo>
                  <a:cubicBezTo>
                    <a:pt x="6476" y="13143"/>
                    <a:pt x="6618" y="13447"/>
                    <a:pt x="6618" y="13812"/>
                  </a:cubicBezTo>
                  <a:cubicBezTo>
                    <a:pt x="6665" y="13934"/>
                    <a:pt x="6712" y="14116"/>
                    <a:pt x="6571" y="14238"/>
                  </a:cubicBezTo>
                  <a:cubicBezTo>
                    <a:pt x="6523" y="14299"/>
                    <a:pt x="6476" y="14542"/>
                    <a:pt x="6665" y="14420"/>
                  </a:cubicBezTo>
                  <a:cubicBezTo>
                    <a:pt x="6712" y="14420"/>
                    <a:pt x="6760" y="14481"/>
                    <a:pt x="6807" y="14542"/>
                  </a:cubicBezTo>
                  <a:cubicBezTo>
                    <a:pt x="6712" y="14542"/>
                    <a:pt x="6618" y="14542"/>
                    <a:pt x="6523" y="14542"/>
                  </a:cubicBezTo>
                  <a:cubicBezTo>
                    <a:pt x="6665" y="14664"/>
                    <a:pt x="6712" y="14785"/>
                    <a:pt x="6712" y="14968"/>
                  </a:cubicBezTo>
                  <a:cubicBezTo>
                    <a:pt x="6712" y="15211"/>
                    <a:pt x="6618" y="15272"/>
                    <a:pt x="6476" y="15333"/>
                  </a:cubicBezTo>
                  <a:cubicBezTo>
                    <a:pt x="6382" y="15394"/>
                    <a:pt x="6382" y="15515"/>
                    <a:pt x="6429" y="15576"/>
                  </a:cubicBezTo>
                  <a:cubicBezTo>
                    <a:pt x="6476" y="15637"/>
                    <a:pt x="6665" y="15698"/>
                    <a:pt x="6712" y="15637"/>
                  </a:cubicBezTo>
                  <a:cubicBezTo>
                    <a:pt x="6807" y="15211"/>
                    <a:pt x="7043" y="15394"/>
                    <a:pt x="7232" y="15394"/>
                  </a:cubicBezTo>
                  <a:cubicBezTo>
                    <a:pt x="7327" y="15394"/>
                    <a:pt x="7374" y="15333"/>
                    <a:pt x="7374" y="15515"/>
                  </a:cubicBezTo>
                  <a:cubicBezTo>
                    <a:pt x="7327" y="15637"/>
                    <a:pt x="7421" y="15698"/>
                    <a:pt x="7563" y="15698"/>
                  </a:cubicBezTo>
                  <a:cubicBezTo>
                    <a:pt x="7752" y="15637"/>
                    <a:pt x="7941" y="15941"/>
                    <a:pt x="7847" y="16185"/>
                  </a:cubicBezTo>
                  <a:cubicBezTo>
                    <a:pt x="7799" y="16306"/>
                    <a:pt x="7658" y="16306"/>
                    <a:pt x="7516" y="16306"/>
                  </a:cubicBezTo>
                  <a:cubicBezTo>
                    <a:pt x="7374" y="16246"/>
                    <a:pt x="7327" y="16306"/>
                    <a:pt x="7327" y="16489"/>
                  </a:cubicBezTo>
                  <a:cubicBezTo>
                    <a:pt x="8083" y="16550"/>
                    <a:pt x="8839" y="16611"/>
                    <a:pt x="9596" y="16550"/>
                  </a:cubicBezTo>
                  <a:cubicBezTo>
                    <a:pt x="9879" y="16550"/>
                    <a:pt x="9974" y="16672"/>
                    <a:pt x="10021" y="16976"/>
                  </a:cubicBezTo>
                  <a:cubicBezTo>
                    <a:pt x="10021" y="17341"/>
                    <a:pt x="10021" y="17706"/>
                    <a:pt x="10021" y="18010"/>
                  </a:cubicBezTo>
                  <a:cubicBezTo>
                    <a:pt x="10021" y="18254"/>
                    <a:pt x="9974" y="18375"/>
                    <a:pt x="9785" y="18436"/>
                  </a:cubicBezTo>
                  <a:cubicBezTo>
                    <a:pt x="9265" y="18558"/>
                    <a:pt x="8698" y="18558"/>
                    <a:pt x="8178" y="18497"/>
                  </a:cubicBezTo>
                  <a:cubicBezTo>
                    <a:pt x="7894" y="18436"/>
                    <a:pt x="7610" y="18436"/>
                    <a:pt x="7374" y="18436"/>
                  </a:cubicBezTo>
                  <a:cubicBezTo>
                    <a:pt x="7138" y="18436"/>
                    <a:pt x="7091" y="18314"/>
                    <a:pt x="7043" y="18071"/>
                  </a:cubicBezTo>
                  <a:cubicBezTo>
                    <a:pt x="7043" y="17828"/>
                    <a:pt x="7043" y="17584"/>
                    <a:pt x="7043" y="17219"/>
                  </a:cubicBezTo>
                  <a:cubicBezTo>
                    <a:pt x="6854" y="17645"/>
                    <a:pt x="6618" y="17949"/>
                    <a:pt x="6523" y="18314"/>
                  </a:cubicBezTo>
                  <a:cubicBezTo>
                    <a:pt x="6429" y="18558"/>
                    <a:pt x="6476" y="18619"/>
                    <a:pt x="6665" y="18619"/>
                  </a:cubicBezTo>
                  <a:cubicBezTo>
                    <a:pt x="7327" y="18619"/>
                    <a:pt x="7941" y="18740"/>
                    <a:pt x="8603" y="18679"/>
                  </a:cubicBezTo>
                  <a:cubicBezTo>
                    <a:pt x="9690" y="18558"/>
                    <a:pt x="10777" y="18740"/>
                    <a:pt x="11864" y="18801"/>
                  </a:cubicBezTo>
                  <a:cubicBezTo>
                    <a:pt x="12290" y="18801"/>
                    <a:pt x="12715" y="18740"/>
                    <a:pt x="13140" y="18801"/>
                  </a:cubicBezTo>
                  <a:cubicBezTo>
                    <a:pt x="13424" y="18801"/>
                    <a:pt x="13566" y="18740"/>
                    <a:pt x="13613" y="18193"/>
                  </a:cubicBezTo>
                  <a:cubicBezTo>
                    <a:pt x="13660" y="17280"/>
                    <a:pt x="13613" y="16306"/>
                    <a:pt x="13613" y="15394"/>
                  </a:cubicBezTo>
                  <a:cubicBezTo>
                    <a:pt x="13613" y="14968"/>
                    <a:pt x="13613" y="14542"/>
                    <a:pt x="13566" y="14116"/>
                  </a:cubicBezTo>
                  <a:cubicBezTo>
                    <a:pt x="13566" y="13386"/>
                    <a:pt x="13471" y="12656"/>
                    <a:pt x="13566" y="11926"/>
                  </a:cubicBezTo>
                  <a:cubicBezTo>
                    <a:pt x="13566" y="11439"/>
                    <a:pt x="13566" y="10891"/>
                    <a:pt x="13613" y="10405"/>
                  </a:cubicBezTo>
                  <a:cubicBezTo>
                    <a:pt x="13613" y="10161"/>
                    <a:pt x="13519" y="10039"/>
                    <a:pt x="13329" y="10039"/>
                  </a:cubicBezTo>
                  <a:cubicBezTo>
                    <a:pt x="12620" y="9918"/>
                    <a:pt x="11864" y="9918"/>
                    <a:pt x="11155" y="10039"/>
                  </a:cubicBezTo>
                  <a:cubicBezTo>
                    <a:pt x="9926" y="10222"/>
                    <a:pt x="8698" y="10100"/>
                    <a:pt x="7469" y="10039"/>
                  </a:cubicBezTo>
                  <a:cubicBezTo>
                    <a:pt x="6712" y="9979"/>
                    <a:pt x="6003" y="10100"/>
                    <a:pt x="5247" y="10039"/>
                  </a:cubicBezTo>
                  <a:cubicBezTo>
                    <a:pt x="4444" y="9979"/>
                    <a:pt x="3687" y="10039"/>
                    <a:pt x="2931" y="10039"/>
                  </a:cubicBezTo>
                  <a:close/>
                  <a:moveTo>
                    <a:pt x="13235" y="9674"/>
                  </a:moveTo>
                  <a:cubicBezTo>
                    <a:pt x="13471" y="9735"/>
                    <a:pt x="13566" y="9553"/>
                    <a:pt x="13613" y="9248"/>
                  </a:cubicBezTo>
                  <a:cubicBezTo>
                    <a:pt x="13708" y="8883"/>
                    <a:pt x="13802" y="8457"/>
                    <a:pt x="13897" y="8092"/>
                  </a:cubicBezTo>
                  <a:cubicBezTo>
                    <a:pt x="14558" y="5841"/>
                    <a:pt x="15173" y="3529"/>
                    <a:pt x="15929" y="1339"/>
                  </a:cubicBezTo>
                  <a:cubicBezTo>
                    <a:pt x="15976" y="1217"/>
                    <a:pt x="16024" y="1156"/>
                    <a:pt x="15882" y="1156"/>
                  </a:cubicBezTo>
                  <a:cubicBezTo>
                    <a:pt x="15693" y="1156"/>
                    <a:pt x="15504" y="1095"/>
                    <a:pt x="15315" y="1095"/>
                  </a:cubicBezTo>
                  <a:cubicBezTo>
                    <a:pt x="14511" y="1278"/>
                    <a:pt x="13708" y="1278"/>
                    <a:pt x="12904" y="1217"/>
                  </a:cubicBezTo>
                  <a:cubicBezTo>
                    <a:pt x="12715" y="1217"/>
                    <a:pt x="12479" y="1156"/>
                    <a:pt x="12242" y="1156"/>
                  </a:cubicBezTo>
                  <a:cubicBezTo>
                    <a:pt x="11155" y="1278"/>
                    <a:pt x="10115" y="1399"/>
                    <a:pt x="9028" y="1217"/>
                  </a:cubicBezTo>
                  <a:cubicBezTo>
                    <a:pt x="8745" y="1217"/>
                    <a:pt x="8461" y="1156"/>
                    <a:pt x="8178" y="1217"/>
                  </a:cubicBezTo>
                  <a:cubicBezTo>
                    <a:pt x="7799" y="1217"/>
                    <a:pt x="7469" y="1217"/>
                    <a:pt x="7138" y="1217"/>
                  </a:cubicBezTo>
                  <a:cubicBezTo>
                    <a:pt x="6901" y="1217"/>
                    <a:pt x="6712" y="1095"/>
                    <a:pt x="6523" y="1156"/>
                  </a:cubicBezTo>
                  <a:cubicBezTo>
                    <a:pt x="6145" y="1278"/>
                    <a:pt x="5767" y="1278"/>
                    <a:pt x="5389" y="1278"/>
                  </a:cubicBezTo>
                  <a:cubicBezTo>
                    <a:pt x="4822" y="1278"/>
                    <a:pt x="4255" y="1339"/>
                    <a:pt x="3640" y="1339"/>
                  </a:cubicBezTo>
                  <a:cubicBezTo>
                    <a:pt x="3215" y="1339"/>
                    <a:pt x="2789" y="1339"/>
                    <a:pt x="2364" y="1278"/>
                  </a:cubicBezTo>
                  <a:cubicBezTo>
                    <a:pt x="1750" y="1217"/>
                    <a:pt x="1135" y="1156"/>
                    <a:pt x="521" y="1217"/>
                  </a:cubicBezTo>
                  <a:cubicBezTo>
                    <a:pt x="426" y="1278"/>
                    <a:pt x="426" y="1278"/>
                    <a:pt x="473" y="1399"/>
                  </a:cubicBezTo>
                  <a:cubicBezTo>
                    <a:pt x="663" y="2190"/>
                    <a:pt x="852" y="2981"/>
                    <a:pt x="1088" y="3772"/>
                  </a:cubicBezTo>
                  <a:cubicBezTo>
                    <a:pt x="1419" y="4746"/>
                    <a:pt x="1702" y="5780"/>
                    <a:pt x="1986" y="6815"/>
                  </a:cubicBezTo>
                  <a:cubicBezTo>
                    <a:pt x="2222" y="7727"/>
                    <a:pt x="2506" y="8579"/>
                    <a:pt x="2837" y="9431"/>
                  </a:cubicBezTo>
                  <a:cubicBezTo>
                    <a:pt x="2884" y="9492"/>
                    <a:pt x="2884" y="9674"/>
                    <a:pt x="2978" y="9674"/>
                  </a:cubicBezTo>
                  <a:cubicBezTo>
                    <a:pt x="3262" y="9674"/>
                    <a:pt x="3498" y="9796"/>
                    <a:pt x="3735" y="9735"/>
                  </a:cubicBezTo>
                  <a:cubicBezTo>
                    <a:pt x="3924" y="9614"/>
                    <a:pt x="4066" y="9674"/>
                    <a:pt x="4207" y="9674"/>
                  </a:cubicBezTo>
                  <a:cubicBezTo>
                    <a:pt x="4633" y="9674"/>
                    <a:pt x="5105" y="9674"/>
                    <a:pt x="5531" y="9674"/>
                  </a:cubicBezTo>
                  <a:cubicBezTo>
                    <a:pt x="6523" y="9614"/>
                    <a:pt x="7516" y="9614"/>
                    <a:pt x="8508" y="9674"/>
                  </a:cubicBezTo>
                  <a:cubicBezTo>
                    <a:pt x="9170" y="9735"/>
                    <a:pt x="9785" y="9735"/>
                    <a:pt x="10399" y="9674"/>
                  </a:cubicBezTo>
                  <a:cubicBezTo>
                    <a:pt x="10919" y="9614"/>
                    <a:pt x="11439" y="9614"/>
                    <a:pt x="11912" y="9614"/>
                  </a:cubicBezTo>
                  <a:cubicBezTo>
                    <a:pt x="12384" y="9553"/>
                    <a:pt x="12810" y="9553"/>
                    <a:pt x="13235" y="9674"/>
                  </a:cubicBezTo>
                  <a:close/>
                  <a:moveTo>
                    <a:pt x="379" y="913"/>
                  </a:moveTo>
                  <a:cubicBezTo>
                    <a:pt x="899" y="852"/>
                    <a:pt x="1371" y="669"/>
                    <a:pt x="1891" y="852"/>
                  </a:cubicBezTo>
                  <a:cubicBezTo>
                    <a:pt x="2364" y="974"/>
                    <a:pt x="2789" y="974"/>
                    <a:pt x="3262" y="974"/>
                  </a:cubicBezTo>
                  <a:cubicBezTo>
                    <a:pt x="4207" y="974"/>
                    <a:pt x="5153" y="974"/>
                    <a:pt x="6051" y="852"/>
                  </a:cubicBezTo>
                  <a:cubicBezTo>
                    <a:pt x="6382" y="791"/>
                    <a:pt x="6712" y="669"/>
                    <a:pt x="7043" y="791"/>
                  </a:cubicBezTo>
                  <a:cubicBezTo>
                    <a:pt x="7374" y="974"/>
                    <a:pt x="7658" y="913"/>
                    <a:pt x="7941" y="852"/>
                  </a:cubicBezTo>
                  <a:cubicBezTo>
                    <a:pt x="8083" y="852"/>
                    <a:pt x="8178" y="852"/>
                    <a:pt x="8272" y="852"/>
                  </a:cubicBezTo>
                  <a:cubicBezTo>
                    <a:pt x="9170" y="913"/>
                    <a:pt x="10021" y="974"/>
                    <a:pt x="10872" y="913"/>
                  </a:cubicBezTo>
                  <a:cubicBezTo>
                    <a:pt x="11581" y="913"/>
                    <a:pt x="12242" y="730"/>
                    <a:pt x="12951" y="852"/>
                  </a:cubicBezTo>
                  <a:cubicBezTo>
                    <a:pt x="13282" y="913"/>
                    <a:pt x="13613" y="852"/>
                    <a:pt x="13944" y="852"/>
                  </a:cubicBezTo>
                  <a:cubicBezTo>
                    <a:pt x="14606" y="852"/>
                    <a:pt x="15267" y="730"/>
                    <a:pt x="15929" y="791"/>
                  </a:cubicBezTo>
                  <a:cubicBezTo>
                    <a:pt x="16024" y="791"/>
                    <a:pt x="16118" y="791"/>
                    <a:pt x="16213" y="791"/>
                  </a:cubicBezTo>
                  <a:cubicBezTo>
                    <a:pt x="16307" y="791"/>
                    <a:pt x="16354" y="730"/>
                    <a:pt x="16354" y="608"/>
                  </a:cubicBezTo>
                  <a:cubicBezTo>
                    <a:pt x="16402" y="487"/>
                    <a:pt x="16307" y="548"/>
                    <a:pt x="16213" y="487"/>
                  </a:cubicBezTo>
                  <a:cubicBezTo>
                    <a:pt x="16165" y="487"/>
                    <a:pt x="16118" y="487"/>
                    <a:pt x="16071" y="548"/>
                  </a:cubicBezTo>
                  <a:cubicBezTo>
                    <a:pt x="15551" y="608"/>
                    <a:pt x="15031" y="608"/>
                    <a:pt x="14511" y="548"/>
                  </a:cubicBezTo>
                  <a:cubicBezTo>
                    <a:pt x="13660" y="487"/>
                    <a:pt x="12762" y="426"/>
                    <a:pt x="11912" y="365"/>
                  </a:cubicBezTo>
                  <a:cubicBezTo>
                    <a:pt x="11250" y="365"/>
                    <a:pt x="10588" y="487"/>
                    <a:pt x="9926" y="426"/>
                  </a:cubicBezTo>
                  <a:cubicBezTo>
                    <a:pt x="9643" y="426"/>
                    <a:pt x="9359" y="365"/>
                    <a:pt x="9076" y="365"/>
                  </a:cubicBezTo>
                  <a:cubicBezTo>
                    <a:pt x="8272" y="426"/>
                    <a:pt x="7469" y="608"/>
                    <a:pt x="6618" y="487"/>
                  </a:cubicBezTo>
                  <a:cubicBezTo>
                    <a:pt x="6145" y="487"/>
                    <a:pt x="5625" y="426"/>
                    <a:pt x="5105" y="548"/>
                  </a:cubicBezTo>
                  <a:cubicBezTo>
                    <a:pt x="4207" y="730"/>
                    <a:pt x="3357" y="669"/>
                    <a:pt x="2459" y="548"/>
                  </a:cubicBezTo>
                  <a:cubicBezTo>
                    <a:pt x="2175" y="487"/>
                    <a:pt x="1891" y="426"/>
                    <a:pt x="1608" y="426"/>
                  </a:cubicBezTo>
                  <a:cubicBezTo>
                    <a:pt x="1277" y="426"/>
                    <a:pt x="946" y="548"/>
                    <a:pt x="615" y="487"/>
                  </a:cubicBezTo>
                  <a:cubicBezTo>
                    <a:pt x="379" y="487"/>
                    <a:pt x="332" y="608"/>
                    <a:pt x="379" y="913"/>
                  </a:cubicBezTo>
                  <a:close/>
                  <a:moveTo>
                    <a:pt x="20797" y="14055"/>
                  </a:moveTo>
                  <a:cubicBezTo>
                    <a:pt x="20750" y="13508"/>
                    <a:pt x="20561" y="13082"/>
                    <a:pt x="20325" y="12656"/>
                  </a:cubicBezTo>
                  <a:cubicBezTo>
                    <a:pt x="20183" y="12473"/>
                    <a:pt x="19994" y="12291"/>
                    <a:pt x="19757" y="12230"/>
                  </a:cubicBezTo>
                  <a:cubicBezTo>
                    <a:pt x="18812" y="11865"/>
                    <a:pt x="18150" y="12352"/>
                    <a:pt x="18009" y="13447"/>
                  </a:cubicBezTo>
                  <a:cubicBezTo>
                    <a:pt x="18009" y="13873"/>
                    <a:pt x="17772" y="14420"/>
                    <a:pt x="18245" y="14785"/>
                  </a:cubicBezTo>
                  <a:cubicBezTo>
                    <a:pt x="18387" y="14846"/>
                    <a:pt x="18434" y="15029"/>
                    <a:pt x="18434" y="15211"/>
                  </a:cubicBezTo>
                  <a:cubicBezTo>
                    <a:pt x="18434" y="15394"/>
                    <a:pt x="18481" y="15576"/>
                    <a:pt x="18529" y="15698"/>
                  </a:cubicBezTo>
                  <a:cubicBezTo>
                    <a:pt x="18576" y="15881"/>
                    <a:pt x="18529" y="16185"/>
                    <a:pt x="18718" y="16185"/>
                  </a:cubicBezTo>
                  <a:cubicBezTo>
                    <a:pt x="18907" y="16124"/>
                    <a:pt x="18859" y="15820"/>
                    <a:pt x="18859" y="15576"/>
                  </a:cubicBezTo>
                  <a:cubicBezTo>
                    <a:pt x="18812" y="14968"/>
                    <a:pt x="18765" y="14299"/>
                    <a:pt x="18576" y="13690"/>
                  </a:cubicBezTo>
                  <a:cubicBezTo>
                    <a:pt x="18529" y="13568"/>
                    <a:pt x="18529" y="13325"/>
                    <a:pt x="18576" y="13143"/>
                  </a:cubicBezTo>
                  <a:cubicBezTo>
                    <a:pt x="18576" y="12960"/>
                    <a:pt x="18670" y="12777"/>
                    <a:pt x="18859" y="12777"/>
                  </a:cubicBezTo>
                  <a:cubicBezTo>
                    <a:pt x="19048" y="12717"/>
                    <a:pt x="19096" y="12838"/>
                    <a:pt x="19190" y="13021"/>
                  </a:cubicBezTo>
                  <a:cubicBezTo>
                    <a:pt x="19238" y="13082"/>
                    <a:pt x="19238" y="13264"/>
                    <a:pt x="19379" y="13264"/>
                  </a:cubicBezTo>
                  <a:cubicBezTo>
                    <a:pt x="19379" y="13082"/>
                    <a:pt x="19285" y="12777"/>
                    <a:pt x="19568" y="12717"/>
                  </a:cubicBezTo>
                  <a:cubicBezTo>
                    <a:pt x="19805" y="12595"/>
                    <a:pt x="19852" y="12899"/>
                    <a:pt x="19947" y="13082"/>
                  </a:cubicBezTo>
                  <a:cubicBezTo>
                    <a:pt x="20041" y="13203"/>
                    <a:pt x="20088" y="13386"/>
                    <a:pt x="20277" y="13325"/>
                  </a:cubicBezTo>
                  <a:cubicBezTo>
                    <a:pt x="20419" y="13264"/>
                    <a:pt x="20514" y="13447"/>
                    <a:pt x="20561" y="13568"/>
                  </a:cubicBezTo>
                  <a:cubicBezTo>
                    <a:pt x="20655" y="13690"/>
                    <a:pt x="20703" y="13873"/>
                    <a:pt x="20797" y="14055"/>
                  </a:cubicBezTo>
                  <a:close/>
                  <a:moveTo>
                    <a:pt x="9217" y="16915"/>
                  </a:moveTo>
                  <a:cubicBezTo>
                    <a:pt x="8603" y="16976"/>
                    <a:pt x="8603" y="16976"/>
                    <a:pt x="8650" y="17645"/>
                  </a:cubicBezTo>
                  <a:cubicBezTo>
                    <a:pt x="8650" y="18132"/>
                    <a:pt x="8650" y="18132"/>
                    <a:pt x="9028" y="18132"/>
                  </a:cubicBezTo>
                  <a:cubicBezTo>
                    <a:pt x="9170" y="18132"/>
                    <a:pt x="9312" y="18132"/>
                    <a:pt x="9406" y="18132"/>
                  </a:cubicBezTo>
                  <a:cubicBezTo>
                    <a:pt x="9643" y="18132"/>
                    <a:pt x="9832" y="18071"/>
                    <a:pt x="9690" y="17706"/>
                  </a:cubicBezTo>
                  <a:cubicBezTo>
                    <a:pt x="9690" y="17645"/>
                    <a:pt x="9690" y="17584"/>
                    <a:pt x="9690" y="17523"/>
                  </a:cubicBezTo>
                  <a:cubicBezTo>
                    <a:pt x="9690" y="17341"/>
                    <a:pt x="9832" y="17037"/>
                    <a:pt x="9690" y="16915"/>
                  </a:cubicBezTo>
                  <a:cubicBezTo>
                    <a:pt x="9548" y="16854"/>
                    <a:pt x="9359" y="16915"/>
                    <a:pt x="9217" y="16915"/>
                  </a:cubicBezTo>
                  <a:close/>
                  <a:moveTo>
                    <a:pt x="8367" y="17828"/>
                  </a:moveTo>
                  <a:cubicBezTo>
                    <a:pt x="8367" y="17584"/>
                    <a:pt x="8272" y="17341"/>
                    <a:pt x="8319" y="17097"/>
                  </a:cubicBezTo>
                  <a:cubicBezTo>
                    <a:pt x="8319" y="16915"/>
                    <a:pt x="8272" y="16915"/>
                    <a:pt x="8178" y="16915"/>
                  </a:cubicBezTo>
                  <a:cubicBezTo>
                    <a:pt x="7894" y="16854"/>
                    <a:pt x="7658" y="16915"/>
                    <a:pt x="7421" y="16854"/>
                  </a:cubicBezTo>
                  <a:cubicBezTo>
                    <a:pt x="7327" y="16793"/>
                    <a:pt x="7280" y="16854"/>
                    <a:pt x="7327" y="16976"/>
                  </a:cubicBezTo>
                  <a:cubicBezTo>
                    <a:pt x="7374" y="17280"/>
                    <a:pt x="7374" y="17584"/>
                    <a:pt x="7374" y="17949"/>
                  </a:cubicBezTo>
                  <a:cubicBezTo>
                    <a:pt x="7374" y="18071"/>
                    <a:pt x="7421" y="18071"/>
                    <a:pt x="7516" y="18071"/>
                  </a:cubicBezTo>
                  <a:cubicBezTo>
                    <a:pt x="7705" y="18071"/>
                    <a:pt x="7941" y="18132"/>
                    <a:pt x="8130" y="18132"/>
                  </a:cubicBezTo>
                  <a:cubicBezTo>
                    <a:pt x="8319" y="18132"/>
                    <a:pt x="8414" y="18132"/>
                    <a:pt x="8367" y="1782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 name="Shape 1175"/>
            <p:cNvSpPr/>
            <p:nvPr/>
          </p:nvSpPr>
          <p:spPr>
            <a:xfrm>
              <a:off x="2214067" y="2247275"/>
              <a:ext cx="265410" cy="122476"/>
            </a:xfrm>
            <a:custGeom>
              <a:avLst/>
              <a:gdLst/>
              <a:ahLst/>
              <a:cxnLst>
                <a:cxn ang="0">
                  <a:pos x="wd2" y="hd2"/>
                </a:cxn>
                <a:cxn ang="5400000">
                  <a:pos x="wd2" y="hd2"/>
                </a:cxn>
                <a:cxn ang="10800000">
                  <a:pos x="wd2" y="hd2"/>
                </a:cxn>
                <a:cxn ang="16200000">
                  <a:pos x="wd2" y="hd2"/>
                </a:cxn>
              </a:cxnLst>
              <a:rect l="0" t="0" r="r" b="b"/>
              <a:pathLst>
                <a:path w="21066" h="19180" extrusionOk="0">
                  <a:moveTo>
                    <a:pt x="13935" y="280"/>
                  </a:moveTo>
                  <a:cubicBezTo>
                    <a:pt x="20206" y="280"/>
                    <a:pt x="21600" y="2980"/>
                    <a:pt x="20903" y="13780"/>
                  </a:cubicBezTo>
                  <a:cubicBezTo>
                    <a:pt x="20903" y="16480"/>
                    <a:pt x="19510" y="19180"/>
                    <a:pt x="18116" y="19180"/>
                  </a:cubicBezTo>
                  <a:cubicBezTo>
                    <a:pt x="13239" y="17830"/>
                    <a:pt x="9058" y="20530"/>
                    <a:pt x="4877" y="17830"/>
                  </a:cubicBezTo>
                  <a:cubicBezTo>
                    <a:pt x="2787" y="17830"/>
                    <a:pt x="0" y="9730"/>
                    <a:pt x="0" y="5680"/>
                  </a:cubicBezTo>
                  <a:cubicBezTo>
                    <a:pt x="697" y="1630"/>
                    <a:pt x="2787" y="1630"/>
                    <a:pt x="4877" y="1630"/>
                  </a:cubicBezTo>
                  <a:cubicBezTo>
                    <a:pt x="7665" y="2980"/>
                    <a:pt x="11148" y="-1070"/>
                    <a:pt x="13935" y="28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7" name="Shape 1176"/>
            <p:cNvSpPr/>
            <p:nvPr/>
          </p:nvSpPr>
          <p:spPr>
            <a:xfrm>
              <a:off x="1622293" y="2255352"/>
              <a:ext cx="141636" cy="109773"/>
            </a:xfrm>
            <a:custGeom>
              <a:avLst/>
              <a:gdLst/>
              <a:ahLst/>
              <a:cxnLst>
                <a:cxn ang="0">
                  <a:pos x="wd2" y="hd2"/>
                </a:cxn>
                <a:cxn ang="5400000">
                  <a:pos x="wd2" y="hd2"/>
                </a:cxn>
                <a:cxn ang="10800000">
                  <a:pos x="wd2" y="hd2"/>
                </a:cxn>
                <a:cxn ang="16200000">
                  <a:pos x="wd2" y="hd2"/>
                </a:cxn>
              </a:cxnLst>
              <a:rect l="0" t="0" r="r" b="b"/>
              <a:pathLst>
                <a:path w="19540" h="20517" extrusionOk="0">
                  <a:moveTo>
                    <a:pt x="9640" y="19938"/>
                  </a:moveTo>
                  <a:cubicBezTo>
                    <a:pt x="-1160" y="19938"/>
                    <a:pt x="40" y="19938"/>
                    <a:pt x="40" y="4985"/>
                  </a:cubicBezTo>
                  <a:cubicBezTo>
                    <a:pt x="1240" y="0"/>
                    <a:pt x="2440" y="0"/>
                    <a:pt x="4840" y="0"/>
                  </a:cubicBezTo>
                  <a:cubicBezTo>
                    <a:pt x="8440" y="1662"/>
                    <a:pt x="12040" y="1662"/>
                    <a:pt x="15640" y="1662"/>
                  </a:cubicBezTo>
                  <a:cubicBezTo>
                    <a:pt x="18040" y="1662"/>
                    <a:pt x="19240" y="3323"/>
                    <a:pt x="19240" y="4985"/>
                  </a:cubicBezTo>
                  <a:cubicBezTo>
                    <a:pt x="19240" y="8308"/>
                    <a:pt x="19240" y="9969"/>
                    <a:pt x="19240" y="11631"/>
                  </a:cubicBezTo>
                  <a:cubicBezTo>
                    <a:pt x="20440" y="19938"/>
                    <a:pt x="18040" y="21600"/>
                    <a:pt x="12040" y="19938"/>
                  </a:cubicBezTo>
                  <a:cubicBezTo>
                    <a:pt x="12040" y="19938"/>
                    <a:pt x="10840" y="19938"/>
                    <a:pt x="9640" y="1993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8" name="Shape 1177"/>
            <p:cNvSpPr/>
            <p:nvPr/>
          </p:nvSpPr>
          <p:spPr>
            <a:xfrm>
              <a:off x="1781636" y="2113693"/>
              <a:ext cx="149115" cy="98099"/>
            </a:xfrm>
            <a:custGeom>
              <a:avLst/>
              <a:gdLst/>
              <a:ahLst/>
              <a:cxnLst>
                <a:cxn ang="0">
                  <a:pos x="wd2" y="hd2"/>
                </a:cxn>
                <a:cxn ang="5400000">
                  <a:pos x="wd2" y="hd2"/>
                </a:cxn>
                <a:cxn ang="10800000">
                  <a:pos x="wd2" y="hd2"/>
                </a:cxn>
                <a:cxn ang="16200000">
                  <a:pos x="wd2" y="hd2"/>
                </a:cxn>
              </a:cxnLst>
              <a:rect l="0" t="0" r="r" b="b"/>
              <a:pathLst>
                <a:path w="21600" h="19600" extrusionOk="0">
                  <a:moveTo>
                    <a:pt x="10165" y="18000"/>
                  </a:moveTo>
                  <a:cubicBezTo>
                    <a:pt x="8894" y="18000"/>
                    <a:pt x="8894" y="18000"/>
                    <a:pt x="7624" y="18000"/>
                  </a:cubicBezTo>
                  <a:cubicBezTo>
                    <a:pt x="6353" y="18000"/>
                    <a:pt x="2541" y="21600"/>
                    <a:pt x="1271" y="18000"/>
                  </a:cubicBezTo>
                  <a:cubicBezTo>
                    <a:pt x="0" y="12600"/>
                    <a:pt x="0" y="7200"/>
                    <a:pt x="0" y="1800"/>
                  </a:cubicBezTo>
                  <a:cubicBezTo>
                    <a:pt x="0" y="0"/>
                    <a:pt x="2541" y="0"/>
                    <a:pt x="3812" y="0"/>
                  </a:cubicBezTo>
                  <a:cubicBezTo>
                    <a:pt x="7624" y="0"/>
                    <a:pt x="12706" y="0"/>
                    <a:pt x="16518" y="0"/>
                  </a:cubicBezTo>
                  <a:cubicBezTo>
                    <a:pt x="20329" y="0"/>
                    <a:pt x="21600" y="1800"/>
                    <a:pt x="21600" y="5400"/>
                  </a:cubicBezTo>
                  <a:cubicBezTo>
                    <a:pt x="21600" y="18000"/>
                    <a:pt x="21600" y="18000"/>
                    <a:pt x="10165" y="1800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9" name="Shape 1178"/>
            <p:cNvSpPr/>
            <p:nvPr/>
          </p:nvSpPr>
          <p:spPr>
            <a:xfrm>
              <a:off x="2169333" y="1501649"/>
              <a:ext cx="148839" cy="104612"/>
            </a:xfrm>
            <a:custGeom>
              <a:avLst/>
              <a:gdLst/>
              <a:ahLst/>
              <a:cxnLst>
                <a:cxn ang="0">
                  <a:pos x="wd2" y="hd2"/>
                </a:cxn>
                <a:cxn ang="5400000">
                  <a:pos x="wd2" y="hd2"/>
                </a:cxn>
                <a:cxn ang="10800000">
                  <a:pos x="wd2" y="hd2"/>
                </a:cxn>
                <a:cxn ang="16200000">
                  <a:pos x="wd2" y="hd2"/>
                </a:cxn>
              </a:cxnLst>
              <a:rect l="0" t="0" r="r" b="b"/>
              <a:pathLst>
                <a:path w="20533" h="19553" extrusionOk="0">
                  <a:moveTo>
                    <a:pt x="0" y="1092"/>
                  </a:moveTo>
                  <a:cubicBezTo>
                    <a:pt x="6000" y="-570"/>
                    <a:pt x="12000" y="-570"/>
                    <a:pt x="16800" y="2753"/>
                  </a:cubicBezTo>
                  <a:cubicBezTo>
                    <a:pt x="21600" y="4415"/>
                    <a:pt x="20400" y="11061"/>
                    <a:pt x="20400" y="14384"/>
                  </a:cubicBezTo>
                  <a:cubicBezTo>
                    <a:pt x="20400" y="21030"/>
                    <a:pt x="18000" y="19368"/>
                    <a:pt x="15600" y="19368"/>
                  </a:cubicBezTo>
                  <a:cubicBezTo>
                    <a:pt x="3600" y="19368"/>
                    <a:pt x="3600" y="19368"/>
                    <a:pt x="0" y="1092"/>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0" name="Shape 1179"/>
            <p:cNvSpPr/>
            <p:nvPr/>
          </p:nvSpPr>
          <p:spPr>
            <a:xfrm>
              <a:off x="1981577" y="1931769"/>
              <a:ext cx="140012" cy="112027"/>
            </a:xfrm>
            <a:custGeom>
              <a:avLst/>
              <a:gdLst/>
              <a:ahLst/>
              <a:cxnLst>
                <a:cxn ang="0">
                  <a:pos x="wd2" y="hd2"/>
                </a:cxn>
                <a:cxn ang="5400000">
                  <a:pos x="wd2" y="hd2"/>
                </a:cxn>
                <a:cxn ang="10800000">
                  <a:pos x="wd2" y="hd2"/>
                </a:cxn>
                <a:cxn ang="16200000">
                  <a:pos x="wd2" y="hd2"/>
                </a:cxn>
              </a:cxnLst>
              <a:rect l="0" t="0" r="r" b="b"/>
              <a:pathLst>
                <a:path w="20281" h="17082" extrusionOk="0">
                  <a:moveTo>
                    <a:pt x="9282" y="17082"/>
                  </a:moveTo>
                  <a:cubicBezTo>
                    <a:pt x="6741" y="14382"/>
                    <a:pt x="1658" y="19782"/>
                    <a:pt x="388" y="13032"/>
                  </a:cubicBezTo>
                  <a:cubicBezTo>
                    <a:pt x="-883" y="882"/>
                    <a:pt x="388" y="-468"/>
                    <a:pt x="13093" y="882"/>
                  </a:cubicBezTo>
                  <a:cubicBezTo>
                    <a:pt x="14364" y="882"/>
                    <a:pt x="16905" y="-1818"/>
                    <a:pt x="18176" y="2232"/>
                  </a:cubicBezTo>
                  <a:cubicBezTo>
                    <a:pt x="20717" y="6282"/>
                    <a:pt x="20717" y="10332"/>
                    <a:pt x="19446" y="14382"/>
                  </a:cubicBezTo>
                  <a:cubicBezTo>
                    <a:pt x="18176" y="18432"/>
                    <a:pt x="13093" y="15732"/>
                    <a:pt x="9282" y="17082"/>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1" name="Shape 1180"/>
            <p:cNvSpPr/>
            <p:nvPr/>
          </p:nvSpPr>
          <p:spPr>
            <a:xfrm>
              <a:off x="2292352" y="1945940"/>
              <a:ext cx="164947" cy="94934"/>
            </a:xfrm>
            <a:custGeom>
              <a:avLst/>
              <a:gdLst/>
              <a:ahLst/>
              <a:cxnLst>
                <a:cxn ang="0">
                  <a:pos x="wd2" y="hd2"/>
                </a:cxn>
                <a:cxn ang="5400000">
                  <a:pos x="wd2" y="hd2"/>
                </a:cxn>
                <a:cxn ang="10800000">
                  <a:pos x="wd2" y="hd2"/>
                </a:cxn>
                <a:cxn ang="16200000">
                  <a:pos x="wd2" y="hd2"/>
                </a:cxn>
              </a:cxnLst>
              <a:rect l="0" t="0" r="r" b="b"/>
              <a:pathLst>
                <a:path w="20335" h="20373" extrusionOk="0">
                  <a:moveTo>
                    <a:pt x="0" y="0"/>
                  </a:moveTo>
                  <a:cubicBezTo>
                    <a:pt x="5400" y="0"/>
                    <a:pt x="9720" y="0"/>
                    <a:pt x="15120" y="0"/>
                  </a:cubicBezTo>
                  <a:cubicBezTo>
                    <a:pt x="18360" y="0"/>
                    <a:pt x="21600" y="0"/>
                    <a:pt x="19440" y="7855"/>
                  </a:cubicBezTo>
                  <a:cubicBezTo>
                    <a:pt x="19440" y="9818"/>
                    <a:pt x="19440" y="11782"/>
                    <a:pt x="19440" y="13745"/>
                  </a:cubicBezTo>
                  <a:cubicBezTo>
                    <a:pt x="21600" y="19636"/>
                    <a:pt x="19440" y="21600"/>
                    <a:pt x="17280" y="19636"/>
                  </a:cubicBezTo>
                  <a:cubicBezTo>
                    <a:pt x="15120" y="19636"/>
                    <a:pt x="14040" y="19636"/>
                    <a:pt x="11880" y="17673"/>
                  </a:cubicBezTo>
                  <a:cubicBezTo>
                    <a:pt x="2160" y="17673"/>
                    <a:pt x="2160" y="17673"/>
                    <a:pt x="0" y="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2" name="Shape 1181"/>
            <p:cNvSpPr/>
            <p:nvPr/>
          </p:nvSpPr>
          <p:spPr>
            <a:xfrm>
              <a:off x="750064" y="1501682"/>
              <a:ext cx="128497" cy="101297"/>
            </a:xfrm>
            <a:custGeom>
              <a:avLst/>
              <a:gdLst/>
              <a:ahLst/>
              <a:cxnLst>
                <a:cxn ang="0">
                  <a:pos x="wd2" y="hd2"/>
                </a:cxn>
                <a:cxn ang="5400000">
                  <a:pos x="wd2" y="hd2"/>
                </a:cxn>
                <a:cxn ang="10800000">
                  <a:pos x="wd2" y="hd2"/>
                </a:cxn>
                <a:cxn ang="16200000">
                  <a:pos x="wd2" y="hd2"/>
                </a:cxn>
              </a:cxnLst>
              <a:rect l="0" t="0" r="r" b="b"/>
              <a:pathLst>
                <a:path w="19593" h="18933" extrusionOk="0">
                  <a:moveTo>
                    <a:pt x="9504" y="656"/>
                  </a:moveTo>
                  <a:cubicBezTo>
                    <a:pt x="12204" y="656"/>
                    <a:pt x="17604" y="-2667"/>
                    <a:pt x="18954" y="5641"/>
                  </a:cubicBezTo>
                  <a:cubicBezTo>
                    <a:pt x="20304" y="17271"/>
                    <a:pt x="20304" y="18933"/>
                    <a:pt x="10854" y="18933"/>
                  </a:cubicBezTo>
                  <a:cubicBezTo>
                    <a:pt x="8154" y="18933"/>
                    <a:pt x="6804" y="18933"/>
                    <a:pt x="4104" y="18933"/>
                  </a:cubicBezTo>
                  <a:cubicBezTo>
                    <a:pt x="1404" y="18933"/>
                    <a:pt x="54" y="17271"/>
                    <a:pt x="54" y="13948"/>
                  </a:cubicBezTo>
                  <a:cubicBezTo>
                    <a:pt x="54" y="656"/>
                    <a:pt x="-1296" y="656"/>
                    <a:pt x="9504" y="656"/>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3" name="Shape 1182"/>
            <p:cNvSpPr/>
            <p:nvPr/>
          </p:nvSpPr>
          <p:spPr>
            <a:xfrm>
              <a:off x="1750748" y="1653160"/>
              <a:ext cx="126919" cy="98933"/>
            </a:xfrm>
            <a:custGeom>
              <a:avLst/>
              <a:gdLst/>
              <a:ahLst/>
              <a:cxnLst>
                <a:cxn ang="0">
                  <a:pos x="wd2" y="hd2"/>
                </a:cxn>
                <a:cxn ang="5400000">
                  <a:pos x="wd2" y="hd2"/>
                </a:cxn>
                <a:cxn ang="10800000">
                  <a:pos x="wd2" y="hd2"/>
                </a:cxn>
                <a:cxn ang="16200000">
                  <a:pos x="wd2" y="hd2"/>
                </a:cxn>
              </a:cxnLst>
              <a:rect l="0" t="0" r="r" b="b"/>
              <a:pathLst>
                <a:path w="17509" h="19108" extrusionOk="0">
                  <a:moveTo>
                    <a:pt x="9061" y="19108"/>
                  </a:moveTo>
                  <a:cubicBezTo>
                    <a:pt x="9061" y="19108"/>
                    <a:pt x="7861" y="19108"/>
                    <a:pt x="6661" y="19108"/>
                  </a:cubicBezTo>
                  <a:cubicBezTo>
                    <a:pt x="-2939" y="19108"/>
                    <a:pt x="661" y="10800"/>
                    <a:pt x="661" y="4154"/>
                  </a:cubicBezTo>
                  <a:cubicBezTo>
                    <a:pt x="661" y="-2492"/>
                    <a:pt x="5461" y="831"/>
                    <a:pt x="7861" y="831"/>
                  </a:cubicBezTo>
                  <a:cubicBezTo>
                    <a:pt x="11461" y="2493"/>
                    <a:pt x="17461" y="-2492"/>
                    <a:pt x="17461" y="9139"/>
                  </a:cubicBezTo>
                  <a:cubicBezTo>
                    <a:pt x="17461" y="19108"/>
                    <a:pt x="18661" y="19108"/>
                    <a:pt x="9061" y="1910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4" name="Shape 1183"/>
            <p:cNvSpPr/>
            <p:nvPr/>
          </p:nvSpPr>
          <p:spPr>
            <a:xfrm>
              <a:off x="1055889" y="1505193"/>
              <a:ext cx="147008" cy="97785"/>
            </a:xfrm>
            <a:custGeom>
              <a:avLst/>
              <a:gdLst/>
              <a:ahLst/>
              <a:cxnLst>
                <a:cxn ang="0">
                  <a:pos x="wd2" y="hd2"/>
                </a:cxn>
                <a:cxn ang="5400000">
                  <a:pos x="wd2" y="hd2"/>
                </a:cxn>
                <a:cxn ang="10800000">
                  <a:pos x="wd2" y="hd2"/>
                </a:cxn>
                <a:cxn ang="16200000">
                  <a:pos x="wd2" y="hd2"/>
                </a:cxn>
              </a:cxnLst>
              <a:rect l="0" t="0" r="r" b="b"/>
              <a:pathLst>
                <a:path w="18929" h="18277" extrusionOk="0">
                  <a:moveTo>
                    <a:pt x="9295" y="0"/>
                  </a:moveTo>
                  <a:cubicBezTo>
                    <a:pt x="11569" y="3323"/>
                    <a:pt x="17253" y="-3323"/>
                    <a:pt x="18390" y="4985"/>
                  </a:cubicBezTo>
                  <a:cubicBezTo>
                    <a:pt x="19527" y="16615"/>
                    <a:pt x="19527" y="16615"/>
                    <a:pt x="11569" y="18277"/>
                  </a:cubicBezTo>
                  <a:cubicBezTo>
                    <a:pt x="10432" y="18277"/>
                    <a:pt x="9295" y="18277"/>
                    <a:pt x="8159" y="18277"/>
                  </a:cubicBezTo>
                  <a:cubicBezTo>
                    <a:pt x="1338" y="18277"/>
                    <a:pt x="-2073" y="13292"/>
                    <a:pt x="1338" y="3323"/>
                  </a:cubicBezTo>
                  <a:cubicBezTo>
                    <a:pt x="2474" y="-1661"/>
                    <a:pt x="7022" y="1662"/>
                    <a:pt x="9295" y="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5" name="Shape 1184"/>
            <p:cNvSpPr/>
            <p:nvPr/>
          </p:nvSpPr>
          <p:spPr>
            <a:xfrm>
              <a:off x="2100696" y="2118632"/>
              <a:ext cx="140386" cy="96171"/>
            </a:xfrm>
            <a:custGeom>
              <a:avLst/>
              <a:gdLst/>
              <a:ahLst/>
              <a:cxnLst>
                <a:cxn ang="0">
                  <a:pos x="wd2" y="hd2"/>
                </a:cxn>
                <a:cxn ang="5400000">
                  <a:pos x="wd2" y="hd2"/>
                </a:cxn>
                <a:cxn ang="10800000">
                  <a:pos x="wd2" y="hd2"/>
                </a:cxn>
                <a:cxn ang="16200000">
                  <a:pos x="wd2" y="hd2"/>
                </a:cxn>
              </a:cxnLst>
              <a:rect l="0" t="0" r="r" b="b"/>
              <a:pathLst>
                <a:path w="20336" h="17975" extrusionOk="0">
                  <a:moveTo>
                    <a:pt x="7306" y="17354"/>
                  </a:moveTo>
                  <a:cubicBezTo>
                    <a:pt x="4764" y="15692"/>
                    <a:pt x="2223" y="20677"/>
                    <a:pt x="953" y="15692"/>
                  </a:cubicBezTo>
                  <a:cubicBezTo>
                    <a:pt x="-318" y="10708"/>
                    <a:pt x="-318" y="5723"/>
                    <a:pt x="953" y="739"/>
                  </a:cubicBezTo>
                  <a:cubicBezTo>
                    <a:pt x="953" y="-923"/>
                    <a:pt x="3494" y="739"/>
                    <a:pt x="4764" y="739"/>
                  </a:cubicBezTo>
                  <a:cubicBezTo>
                    <a:pt x="7306" y="739"/>
                    <a:pt x="11117" y="739"/>
                    <a:pt x="13658" y="739"/>
                  </a:cubicBezTo>
                  <a:cubicBezTo>
                    <a:pt x="18741" y="739"/>
                    <a:pt x="21282" y="739"/>
                    <a:pt x="20011" y="9046"/>
                  </a:cubicBezTo>
                  <a:cubicBezTo>
                    <a:pt x="20011" y="14031"/>
                    <a:pt x="20011" y="17354"/>
                    <a:pt x="14929" y="15692"/>
                  </a:cubicBezTo>
                  <a:cubicBezTo>
                    <a:pt x="12388" y="15692"/>
                    <a:pt x="9847" y="17354"/>
                    <a:pt x="7306" y="17354"/>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6" name="Shape 1185"/>
            <p:cNvSpPr/>
            <p:nvPr/>
          </p:nvSpPr>
          <p:spPr>
            <a:xfrm>
              <a:off x="1401395" y="1937530"/>
              <a:ext cx="128279" cy="116519"/>
            </a:xfrm>
            <a:custGeom>
              <a:avLst/>
              <a:gdLst/>
              <a:ahLst/>
              <a:cxnLst>
                <a:cxn ang="0">
                  <a:pos x="wd2" y="hd2"/>
                </a:cxn>
                <a:cxn ang="5400000">
                  <a:pos x="wd2" y="hd2"/>
                </a:cxn>
                <a:cxn ang="10800000">
                  <a:pos x="wd2" y="hd2"/>
                </a:cxn>
                <a:cxn ang="16200000">
                  <a:pos x="wd2" y="hd2"/>
                </a:cxn>
              </a:cxnLst>
              <a:rect l="0" t="0" r="r" b="b"/>
              <a:pathLst>
                <a:path w="20646" h="20458" extrusionOk="0">
                  <a:moveTo>
                    <a:pt x="0" y="20458"/>
                  </a:moveTo>
                  <a:cubicBezTo>
                    <a:pt x="2880" y="15829"/>
                    <a:pt x="0" y="11201"/>
                    <a:pt x="0" y="6572"/>
                  </a:cubicBezTo>
                  <a:cubicBezTo>
                    <a:pt x="0" y="1944"/>
                    <a:pt x="1440" y="-1142"/>
                    <a:pt x="5760" y="401"/>
                  </a:cubicBezTo>
                  <a:cubicBezTo>
                    <a:pt x="7200" y="1944"/>
                    <a:pt x="10080" y="1944"/>
                    <a:pt x="11520" y="1944"/>
                  </a:cubicBezTo>
                  <a:cubicBezTo>
                    <a:pt x="20160" y="3487"/>
                    <a:pt x="21600" y="3487"/>
                    <a:pt x="20160" y="14287"/>
                  </a:cubicBezTo>
                  <a:cubicBezTo>
                    <a:pt x="20160" y="17372"/>
                    <a:pt x="18720" y="20458"/>
                    <a:pt x="14400" y="20458"/>
                  </a:cubicBezTo>
                  <a:cubicBezTo>
                    <a:pt x="14400" y="20458"/>
                    <a:pt x="12960" y="20458"/>
                    <a:pt x="12960" y="20458"/>
                  </a:cubicBezTo>
                  <a:cubicBezTo>
                    <a:pt x="8640" y="20458"/>
                    <a:pt x="4320" y="20458"/>
                    <a:pt x="0" y="2045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7" name="Shape 1186"/>
            <p:cNvSpPr/>
            <p:nvPr/>
          </p:nvSpPr>
          <p:spPr>
            <a:xfrm>
              <a:off x="1218730" y="1511646"/>
              <a:ext cx="149115" cy="83877"/>
            </a:xfrm>
            <a:custGeom>
              <a:avLst/>
              <a:gdLst/>
              <a:ahLst/>
              <a:cxnLst>
                <a:cxn ang="0">
                  <a:pos x="wd2" y="hd2"/>
                </a:cxn>
                <a:cxn ang="5400000">
                  <a:pos x="wd2" y="hd2"/>
                </a:cxn>
                <a:cxn ang="10800000">
                  <a:pos x="wd2" y="hd2"/>
                </a:cxn>
                <a:cxn ang="16200000">
                  <a:pos x="wd2" y="hd2"/>
                </a:cxn>
              </a:cxnLst>
              <a:rect l="0" t="0" r="r" b="b"/>
              <a:pathLst>
                <a:path w="21600" h="20250" extrusionOk="0">
                  <a:moveTo>
                    <a:pt x="11435" y="20250"/>
                  </a:moveTo>
                  <a:cubicBezTo>
                    <a:pt x="10165" y="20250"/>
                    <a:pt x="8894" y="20250"/>
                    <a:pt x="7624" y="20250"/>
                  </a:cubicBezTo>
                  <a:cubicBezTo>
                    <a:pt x="3812" y="20250"/>
                    <a:pt x="0" y="20250"/>
                    <a:pt x="0" y="11610"/>
                  </a:cubicBezTo>
                  <a:cubicBezTo>
                    <a:pt x="1271" y="2970"/>
                    <a:pt x="2541" y="-1350"/>
                    <a:pt x="7624" y="810"/>
                  </a:cubicBezTo>
                  <a:cubicBezTo>
                    <a:pt x="10165" y="810"/>
                    <a:pt x="13976" y="810"/>
                    <a:pt x="16518" y="810"/>
                  </a:cubicBezTo>
                  <a:cubicBezTo>
                    <a:pt x="20329" y="-1350"/>
                    <a:pt x="21600" y="810"/>
                    <a:pt x="21600" y="7290"/>
                  </a:cubicBezTo>
                  <a:cubicBezTo>
                    <a:pt x="21600" y="20250"/>
                    <a:pt x="21600" y="20250"/>
                    <a:pt x="11435" y="2025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8" name="Shape 1187"/>
            <p:cNvSpPr/>
            <p:nvPr/>
          </p:nvSpPr>
          <p:spPr>
            <a:xfrm>
              <a:off x="629713" y="1795621"/>
              <a:ext cx="150007" cy="83218"/>
            </a:xfrm>
            <a:custGeom>
              <a:avLst/>
              <a:gdLst/>
              <a:ahLst/>
              <a:cxnLst>
                <a:cxn ang="0">
                  <a:pos x="wd2" y="hd2"/>
                </a:cxn>
                <a:cxn ang="5400000">
                  <a:pos x="wd2" y="hd2"/>
                </a:cxn>
                <a:cxn ang="10800000">
                  <a:pos x="wd2" y="hd2"/>
                </a:cxn>
                <a:cxn ang="16200000">
                  <a:pos x="wd2" y="hd2"/>
                </a:cxn>
              </a:cxnLst>
              <a:rect l="0" t="0" r="r" b="b"/>
              <a:pathLst>
                <a:path w="19315" h="18545" extrusionOk="0">
                  <a:moveTo>
                    <a:pt x="8794" y="18545"/>
                  </a:moveTo>
                  <a:cubicBezTo>
                    <a:pt x="836" y="18545"/>
                    <a:pt x="-1438" y="14618"/>
                    <a:pt x="836" y="6763"/>
                  </a:cubicBezTo>
                  <a:cubicBezTo>
                    <a:pt x="1973" y="2836"/>
                    <a:pt x="1973" y="2836"/>
                    <a:pt x="4246" y="872"/>
                  </a:cubicBezTo>
                  <a:cubicBezTo>
                    <a:pt x="7657" y="872"/>
                    <a:pt x="9930" y="-1091"/>
                    <a:pt x="13341" y="872"/>
                  </a:cubicBezTo>
                  <a:cubicBezTo>
                    <a:pt x="15615" y="872"/>
                    <a:pt x="19025" y="-3055"/>
                    <a:pt x="19025" y="6763"/>
                  </a:cubicBezTo>
                  <a:cubicBezTo>
                    <a:pt x="20162" y="14618"/>
                    <a:pt x="17888" y="18545"/>
                    <a:pt x="13341" y="18545"/>
                  </a:cubicBezTo>
                  <a:cubicBezTo>
                    <a:pt x="12204" y="18545"/>
                    <a:pt x="9930" y="18545"/>
                    <a:pt x="8794" y="18545"/>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19" name="Shape 1188"/>
            <p:cNvSpPr/>
            <p:nvPr/>
          </p:nvSpPr>
          <p:spPr>
            <a:xfrm>
              <a:off x="1393939" y="1503218"/>
              <a:ext cx="145568" cy="93054"/>
            </a:xfrm>
            <a:custGeom>
              <a:avLst/>
              <a:gdLst/>
              <a:ahLst/>
              <a:cxnLst>
                <a:cxn ang="0">
                  <a:pos x="wd2" y="hd2"/>
                </a:cxn>
                <a:cxn ang="5400000">
                  <a:pos x="wd2" y="hd2"/>
                </a:cxn>
                <a:cxn ang="10800000">
                  <a:pos x="wd2" y="hd2"/>
                </a:cxn>
                <a:cxn ang="16200000">
                  <a:pos x="wd2" y="hd2"/>
                </a:cxn>
              </a:cxnLst>
              <a:rect l="0" t="0" r="r" b="b"/>
              <a:pathLst>
                <a:path w="20082" h="17393" extrusionOk="0">
                  <a:moveTo>
                    <a:pt x="10800" y="369"/>
                  </a:moveTo>
                  <a:cubicBezTo>
                    <a:pt x="13200" y="3692"/>
                    <a:pt x="18000" y="-2954"/>
                    <a:pt x="19200" y="5354"/>
                  </a:cubicBezTo>
                  <a:cubicBezTo>
                    <a:pt x="21600" y="15323"/>
                    <a:pt x="19200" y="18646"/>
                    <a:pt x="10800" y="16984"/>
                  </a:cubicBezTo>
                  <a:cubicBezTo>
                    <a:pt x="9600" y="16984"/>
                    <a:pt x="8400" y="15323"/>
                    <a:pt x="6000" y="15323"/>
                  </a:cubicBezTo>
                  <a:cubicBezTo>
                    <a:pt x="1200" y="18646"/>
                    <a:pt x="1200" y="15323"/>
                    <a:pt x="0" y="10338"/>
                  </a:cubicBezTo>
                  <a:cubicBezTo>
                    <a:pt x="0" y="-2954"/>
                    <a:pt x="4800" y="369"/>
                    <a:pt x="10800" y="369"/>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0" name="Shape 1189"/>
            <p:cNvSpPr/>
            <p:nvPr/>
          </p:nvSpPr>
          <p:spPr>
            <a:xfrm>
              <a:off x="1777644" y="2266535"/>
              <a:ext cx="127012" cy="96393"/>
            </a:xfrm>
            <a:custGeom>
              <a:avLst/>
              <a:gdLst/>
              <a:ahLst/>
              <a:cxnLst>
                <a:cxn ang="0">
                  <a:pos x="wd2" y="hd2"/>
                </a:cxn>
                <a:cxn ang="5400000">
                  <a:pos x="wd2" y="hd2"/>
                </a:cxn>
                <a:cxn ang="10800000">
                  <a:pos x="wd2" y="hd2"/>
                </a:cxn>
                <a:cxn ang="16200000">
                  <a:pos x="wd2" y="hd2"/>
                </a:cxn>
              </a:cxnLst>
              <a:rect l="0" t="0" r="r" b="b"/>
              <a:pathLst>
                <a:path w="20442" h="19947" extrusionOk="0">
                  <a:moveTo>
                    <a:pt x="20442" y="19800"/>
                  </a:moveTo>
                  <a:cubicBezTo>
                    <a:pt x="16122" y="19800"/>
                    <a:pt x="11802" y="19800"/>
                    <a:pt x="7482" y="19800"/>
                  </a:cubicBezTo>
                  <a:cubicBezTo>
                    <a:pt x="3162" y="19800"/>
                    <a:pt x="-1158" y="21600"/>
                    <a:pt x="282" y="12600"/>
                  </a:cubicBezTo>
                  <a:cubicBezTo>
                    <a:pt x="1722" y="7200"/>
                    <a:pt x="282" y="0"/>
                    <a:pt x="7482" y="0"/>
                  </a:cubicBezTo>
                  <a:cubicBezTo>
                    <a:pt x="20442" y="1800"/>
                    <a:pt x="20442" y="0"/>
                    <a:pt x="20442" y="1980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1" name="Shape 1190"/>
            <p:cNvSpPr/>
            <p:nvPr/>
          </p:nvSpPr>
          <p:spPr>
            <a:xfrm>
              <a:off x="1561692" y="1512630"/>
              <a:ext cx="141660" cy="84632"/>
            </a:xfrm>
            <a:custGeom>
              <a:avLst/>
              <a:gdLst/>
              <a:ahLst/>
              <a:cxnLst>
                <a:cxn ang="0">
                  <a:pos x="wd2" y="hd2"/>
                </a:cxn>
                <a:cxn ang="5400000">
                  <a:pos x="wd2" y="hd2"/>
                </a:cxn>
                <a:cxn ang="10800000">
                  <a:pos x="wd2" y="hd2"/>
                </a:cxn>
                <a:cxn ang="16200000">
                  <a:pos x="wd2" y="hd2"/>
                </a:cxn>
              </a:cxnLst>
              <a:rect l="0" t="0" r="r" b="b"/>
              <a:pathLst>
                <a:path w="21600" h="15818" extrusionOk="0">
                  <a:moveTo>
                    <a:pt x="10800" y="15386"/>
                  </a:moveTo>
                  <a:cubicBezTo>
                    <a:pt x="9450" y="15386"/>
                    <a:pt x="8100" y="15386"/>
                    <a:pt x="6750" y="15386"/>
                  </a:cubicBezTo>
                  <a:cubicBezTo>
                    <a:pt x="1350" y="17048"/>
                    <a:pt x="0" y="13725"/>
                    <a:pt x="0" y="8740"/>
                  </a:cubicBezTo>
                  <a:cubicBezTo>
                    <a:pt x="0" y="3756"/>
                    <a:pt x="0" y="-1229"/>
                    <a:pt x="6750" y="433"/>
                  </a:cubicBezTo>
                  <a:cubicBezTo>
                    <a:pt x="9450" y="433"/>
                    <a:pt x="12150" y="433"/>
                    <a:pt x="13500" y="433"/>
                  </a:cubicBezTo>
                  <a:cubicBezTo>
                    <a:pt x="20250" y="-1229"/>
                    <a:pt x="20250" y="2094"/>
                    <a:pt x="21600" y="7079"/>
                  </a:cubicBezTo>
                  <a:cubicBezTo>
                    <a:pt x="21600" y="20371"/>
                    <a:pt x="14850" y="13725"/>
                    <a:pt x="10800" y="15386"/>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2" name="Shape 1191"/>
            <p:cNvSpPr/>
            <p:nvPr/>
          </p:nvSpPr>
          <p:spPr>
            <a:xfrm>
              <a:off x="1957186" y="2113693"/>
              <a:ext cx="129271" cy="102240"/>
            </a:xfrm>
            <a:custGeom>
              <a:avLst/>
              <a:gdLst/>
              <a:ahLst/>
              <a:cxnLst>
                <a:cxn ang="0">
                  <a:pos x="wd2" y="hd2"/>
                </a:cxn>
                <a:cxn ang="5400000">
                  <a:pos x="wd2" y="hd2"/>
                </a:cxn>
                <a:cxn ang="10800000">
                  <a:pos x="wd2" y="hd2"/>
                </a:cxn>
                <a:cxn ang="16200000">
                  <a:pos x="wd2" y="hd2"/>
                </a:cxn>
              </a:cxnLst>
              <a:rect l="0" t="0" r="r" b="b"/>
              <a:pathLst>
                <a:path w="18725" h="20427" extrusionOk="0">
                  <a:moveTo>
                    <a:pt x="17930" y="10800"/>
                  </a:moveTo>
                  <a:cubicBezTo>
                    <a:pt x="20471" y="19800"/>
                    <a:pt x="16659" y="21600"/>
                    <a:pt x="10306" y="19800"/>
                  </a:cubicBezTo>
                  <a:cubicBezTo>
                    <a:pt x="6495" y="18000"/>
                    <a:pt x="-1129" y="19800"/>
                    <a:pt x="142" y="7200"/>
                  </a:cubicBezTo>
                  <a:cubicBezTo>
                    <a:pt x="1412" y="1800"/>
                    <a:pt x="1412" y="0"/>
                    <a:pt x="5224" y="0"/>
                  </a:cubicBezTo>
                  <a:cubicBezTo>
                    <a:pt x="6495" y="0"/>
                    <a:pt x="9036" y="0"/>
                    <a:pt x="10306" y="0"/>
                  </a:cubicBezTo>
                  <a:cubicBezTo>
                    <a:pt x="17930" y="0"/>
                    <a:pt x="17930" y="0"/>
                    <a:pt x="17930" y="1080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3" name="Shape 1192"/>
            <p:cNvSpPr/>
            <p:nvPr/>
          </p:nvSpPr>
          <p:spPr>
            <a:xfrm>
              <a:off x="600117" y="1503631"/>
              <a:ext cx="123841" cy="102374"/>
            </a:xfrm>
            <a:custGeom>
              <a:avLst/>
              <a:gdLst/>
              <a:ahLst/>
              <a:cxnLst>
                <a:cxn ang="0">
                  <a:pos x="wd2" y="hd2"/>
                </a:cxn>
                <a:cxn ang="5400000">
                  <a:pos x="wd2" y="hd2"/>
                </a:cxn>
                <a:cxn ang="10800000">
                  <a:pos x="wd2" y="hd2"/>
                </a:cxn>
                <a:cxn ang="16200000">
                  <a:pos x="wd2" y="hd2"/>
                </a:cxn>
              </a:cxnLst>
              <a:rect l="0" t="0" r="r" b="b"/>
              <a:pathLst>
                <a:path w="19393" h="16477" extrusionOk="0">
                  <a:moveTo>
                    <a:pt x="8249" y="16110"/>
                  </a:moveTo>
                  <a:cubicBezTo>
                    <a:pt x="2849" y="17550"/>
                    <a:pt x="149" y="14670"/>
                    <a:pt x="149" y="8910"/>
                  </a:cubicBezTo>
                  <a:cubicBezTo>
                    <a:pt x="-1201" y="-2610"/>
                    <a:pt x="6899" y="1710"/>
                    <a:pt x="12299" y="270"/>
                  </a:cubicBezTo>
                  <a:cubicBezTo>
                    <a:pt x="17699" y="-1170"/>
                    <a:pt x="20399" y="3150"/>
                    <a:pt x="19049" y="13230"/>
                  </a:cubicBezTo>
                  <a:cubicBezTo>
                    <a:pt x="19049" y="18990"/>
                    <a:pt x="10949" y="13230"/>
                    <a:pt x="8249" y="1611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4" name="Shape 1193"/>
            <p:cNvSpPr/>
            <p:nvPr/>
          </p:nvSpPr>
          <p:spPr>
            <a:xfrm>
              <a:off x="1832316" y="1945940"/>
              <a:ext cx="127214" cy="100653"/>
            </a:xfrm>
            <a:custGeom>
              <a:avLst/>
              <a:gdLst/>
              <a:ahLst/>
              <a:cxnLst>
                <a:cxn ang="0">
                  <a:pos x="wd2" y="hd2"/>
                </a:cxn>
                <a:cxn ang="5400000">
                  <a:pos x="wd2" y="hd2"/>
                </a:cxn>
                <a:cxn ang="10800000">
                  <a:pos x="wd2" y="hd2"/>
                </a:cxn>
                <a:cxn ang="16200000">
                  <a:pos x="wd2" y="hd2"/>
                </a:cxn>
              </a:cxnLst>
              <a:rect l="0" t="0" r="r" b="b"/>
              <a:pathLst>
                <a:path w="19397" h="21600" extrusionOk="0">
                  <a:moveTo>
                    <a:pt x="9893" y="21600"/>
                  </a:moveTo>
                  <a:cubicBezTo>
                    <a:pt x="443" y="21600"/>
                    <a:pt x="-907" y="15709"/>
                    <a:pt x="443" y="3927"/>
                  </a:cubicBezTo>
                  <a:cubicBezTo>
                    <a:pt x="1793" y="1964"/>
                    <a:pt x="3143" y="1964"/>
                    <a:pt x="4493" y="1964"/>
                  </a:cubicBezTo>
                  <a:cubicBezTo>
                    <a:pt x="7193" y="1964"/>
                    <a:pt x="11243" y="1964"/>
                    <a:pt x="13943" y="0"/>
                  </a:cubicBezTo>
                  <a:cubicBezTo>
                    <a:pt x="16643" y="0"/>
                    <a:pt x="17993" y="0"/>
                    <a:pt x="19343" y="5891"/>
                  </a:cubicBezTo>
                  <a:cubicBezTo>
                    <a:pt x="19343" y="21600"/>
                    <a:pt x="20693" y="21600"/>
                    <a:pt x="9893" y="2160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5" name="Shape 1194"/>
            <p:cNvSpPr/>
            <p:nvPr/>
          </p:nvSpPr>
          <p:spPr>
            <a:xfrm>
              <a:off x="2020218" y="1497473"/>
              <a:ext cx="130476" cy="106630"/>
            </a:xfrm>
            <a:custGeom>
              <a:avLst/>
              <a:gdLst/>
              <a:ahLst/>
              <a:cxnLst>
                <a:cxn ang="0">
                  <a:pos x="wd2" y="hd2"/>
                </a:cxn>
                <a:cxn ang="5400000">
                  <a:pos x="wd2" y="hd2"/>
                </a:cxn>
                <a:cxn ang="10800000">
                  <a:pos x="wd2" y="hd2"/>
                </a:cxn>
                <a:cxn ang="16200000">
                  <a:pos x="wd2" y="hd2"/>
                </a:cxn>
              </a:cxnLst>
              <a:rect l="0" t="0" r="r" b="b"/>
              <a:pathLst>
                <a:path w="21600" h="18171" extrusionOk="0">
                  <a:moveTo>
                    <a:pt x="0" y="1372"/>
                  </a:moveTo>
                  <a:cubicBezTo>
                    <a:pt x="2880" y="1372"/>
                    <a:pt x="7200" y="1372"/>
                    <a:pt x="11520" y="1372"/>
                  </a:cubicBezTo>
                  <a:cubicBezTo>
                    <a:pt x="14400" y="1372"/>
                    <a:pt x="18720" y="-1714"/>
                    <a:pt x="20160" y="1372"/>
                  </a:cubicBezTo>
                  <a:cubicBezTo>
                    <a:pt x="21600" y="6000"/>
                    <a:pt x="21600" y="10629"/>
                    <a:pt x="21600" y="16800"/>
                  </a:cubicBezTo>
                  <a:cubicBezTo>
                    <a:pt x="21600" y="16800"/>
                    <a:pt x="20160" y="16800"/>
                    <a:pt x="20160" y="16800"/>
                  </a:cubicBezTo>
                  <a:cubicBezTo>
                    <a:pt x="14400" y="19886"/>
                    <a:pt x="10080" y="16800"/>
                    <a:pt x="4320" y="16800"/>
                  </a:cubicBezTo>
                  <a:cubicBezTo>
                    <a:pt x="0" y="16800"/>
                    <a:pt x="1440" y="13715"/>
                    <a:pt x="1440" y="10629"/>
                  </a:cubicBezTo>
                  <a:cubicBezTo>
                    <a:pt x="0" y="7543"/>
                    <a:pt x="0" y="6000"/>
                    <a:pt x="0" y="1372"/>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6" name="Shape 1195"/>
            <p:cNvSpPr/>
            <p:nvPr/>
          </p:nvSpPr>
          <p:spPr>
            <a:xfrm>
              <a:off x="1684712" y="1945940"/>
              <a:ext cx="123020" cy="106675"/>
            </a:xfrm>
            <a:custGeom>
              <a:avLst/>
              <a:gdLst/>
              <a:ahLst/>
              <a:cxnLst>
                <a:cxn ang="0">
                  <a:pos x="wd2" y="hd2"/>
                </a:cxn>
                <a:cxn ang="5400000">
                  <a:pos x="wd2" y="hd2"/>
                </a:cxn>
                <a:cxn ang="10800000">
                  <a:pos x="wd2" y="hd2"/>
                </a:cxn>
                <a:cxn ang="16200000">
                  <a:pos x="wd2" y="hd2"/>
                </a:cxn>
              </a:cxnLst>
              <a:rect l="0" t="0" r="r" b="b"/>
              <a:pathLst>
                <a:path w="21600" h="19938" extrusionOk="0">
                  <a:moveTo>
                    <a:pt x="10800" y="19938"/>
                  </a:moveTo>
                  <a:cubicBezTo>
                    <a:pt x="7714" y="18277"/>
                    <a:pt x="3086" y="21600"/>
                    <a:pt x="1543" y="18277"/>
                  </a:cubicBezTo>
                  <a:cubicBezTo>
                    <a:pt x="0" y="13292"/>
                    <a:pt x="0" y="8308"/>
                    <a:pt x="0" y="1662"/>
                  </a:cubicBezTo>
                  <a:cubicBezTo>
                    <a:pt x="0" y="0"/>
                    <a:pt x="3086" y="0"/>
                    <a:pt x="4629" y="0"/>
                  </a:cubicBezTo>
                  <a:cubicBezTo>
                    <a:pt x="7714" y="1662"/>
                    <a:pt x="12343" y="1662"/>
                    <a:pt x="15429" y="1662"/>
                  </a:cubicBezTo>
                  <a:cubicBezTo>
                    <a:pt x="20057" y="0"/>
                    <a:pt x="21600" y="3323"/>
                    <a:pt x="21600" y="8308"/>
                  </a:cubicBezTo>
                  <a:cubicBezTo>
                    <a:pt x="21600" y="19938"/>
                    <a:pt x="21600" y="19938"/>
                    <a:pt x="10800" y="1993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7" name="Shape 1196"/>
            <p:cNvSpPr/>
            <p:nvPr/>
          </p:nvSpPr>
          <p:spPr>
            <a:xfrm>
              <a:off x="2091048" y="1802645"/>
              <a:ext cx="123020" cy="96456"/>
            </a:xfrm>
            <a:custGeom>
              <a:avLst/>
              <a:gdLst/>
              <a:ahLst/>
              <a:cxnLst>
                <a:cxn ang="0">
                  <a:pos x="wd2" y="hd2"/>
                </a:cxn>
                <a:cxn ang="5400000">
                  <a:pos x="wd2" y="hd2"/>
                </a:cxn>
                <a:cxn ang="10800000">
                  <a:pos x="wd2" y="hd2"/>
                </a:cxn>
                <a:cxn ang="16200000">
                  <a:pos x="wd2" y="hd2"/>
                </a:cxn>
              </a:cxnLst>
              <a:rect l="0" t="0" r="r" b="b"/>
              <a:pathLst>
                <a:path w="21600" h="16936" extrusionOk="0">
                  <a:moveTo>
                    <a:pt x="12343" y="521"/>
                  </a:moveTo>
                  <a:cubicBezTo>
                    <a:pt x="18514" y="-1022"/>
                    <a:pt x="21600" y="521"/>
                    <a:pt x="21600" y="9778"/>
                  </a:cubicBezTo>
                  <a:cubicBezTo>
                    <a:pt x="21600" y="20578"/>
                    <a:pt x="13886" y="15949"/>
                    <a:pt x="7714" y="15949"/>
                  </a:cubicBezTo>
                  <a:cubicBezTo>
                    <a:pt x="6171" y="15949"/>
                    <a:pt x="0" y="19035"/>
                    <a:pt x="0" y="12864"/>
                  </a:cubicBezTo>
                  <a:cubicBezTo>
                    <a:pt x="0" y="2064"/>
                    <a:pt x="1543" y="521"/>
                    <a:pt x="12343" y="521"/>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8" name="Shape 1197"/>
            <p:cNvSpPr/>
            <p:nvPr/>
          </p:nvSpPr>
          <p:spPr>
            <a:xfrm>
              <a:off x="2325903" y="1666352"/>
              <a:ext cx="152843" cy="82783"/>
            </a:xfrm>
            <a:custGeom>
              <a:avLst/>
              <a:gdLst/>
              <a:ahLst/>
              <a:cxnLst>
                <a:cxn ang="0">
                  <a:pos x="wd2" y="hd2"/>
                </a:cxn>
                <a:cxn ang="5400000">
                  <a:pos x="wd2" y="hd2"/>
                </a:cxn>
                <a:cxn ang="10800000">
                  <a:pos x="wd2" y="hd2"/>
                </a:cxn>
                <a:cxn ang="16200000">
                  <a:pos x="wd2" y="hd2"/>
                </a:cxn>
              </a:cxnLst>
              <a:rect l="0" t="0" r="r" b="b"/>
              <a:pathLst>
                <a:path w="21600" h="18448" extrusionOk="0">
                  <a:moveTo>
                    <a:pt x="10165" y="17673"/>
                  </a:moveTo>
                  <a:cubicBezTo>
                    <a:pt x="8894" y="17673"/>
                    <a:pt x="7624" y="17673"/>
                    <a:pt x="6353" y="17673"/>
                  </a:cubicBezTo>
                  <a:cubicBezTo>
                    <a:pt x="2541" y="19636"/>
                    <a:pt x="0" y="17673"/>
                    <a:pt x="0" y="9818"/>
                  </a:cubicBezTo>
                  <a:cubicBezTo>
                    <a:pt x="1271" y="3927"/>
                    <a:pt x="1271" y="0"/>
                    <a:pt x="6353" y="1964"/>
                  </a:cubicBezTo>
                  <a:cubicBezTo>
                    <a:pt x="8894" y="1964"/>
                    <a:pt x="10165" y="1964"/>
                    <a:pt x="12706" y="0"/>
                  </a:cubicBezTo>
                  <a:cubicBezTo>
                    <a:pt x="19059" y="0"/>
                    <a:pt x="21600" y="3927"/>
                    <a:pt x="21600" y="11782"/>
                  </a:cubicBezTo>
                  <a:cubicBezTo>
                    <a:pt x="21600" y="21600"/>
                    <a:pt x="16518" y="17673"/>
                    <a:pt x="13976" y="17673"/>
                  </a:cubicBezTo>
                  <a:cubicBezTo>
                    <a:pt x="12706" y="17673"/>
                    <a:pt x="11435" y="17673"/>
                    <a:pt x="10165" y="17673"/>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29" name="Shape 1198"/>
            <p:cNvSpPr/>
            <p:nvPr/>
          </p:nvSpPr>
          <p:spPr>
            <a:xfrm>
              <a:off x="1593321" y="1653273"/>
              <a:ext cx="131293" cy="94434"/>
            </a:xfrm>
            <a:custGeom>
              <a:avLst/>
              <a:gdLst/>
              <a:ahLst/>
              <a:cxnLst>
                <a:cxn ang="0">
                  <a:pos x="wd2" y="hd2"/>
                </a:cxn>
                <a:cxn ang="5400000">
                  <a:pos x="wd2" y="hd2"/>
                </a:cxn>
                <a:cxn ang="10800000">
                  <a:pos x="wd2" y="hd2"/>
                </a:cxn>
                <a:cxn ang="16200000">
                  <a:pos x="wd2" y="hd2"/>
                </a:cxn>
              </a:cxnLst>
              <a:rect l="0" t="0" r="r" b="b"/>
              <a:pathLst>
                <a:path w="20019" h="19542" extrusionOk="0">
                  <a:moveTo>
                    <a:pt x="9956" y="18649"/>
                  </a:moveTo>
                  <a:cubicBezTo>
                    <a:pt x="5906" y="20449"/>
                    <a:pt x="1856" y="20449"/>
                    <a:pt x="506" y="9649"/>
                  </a:cubicBezTo>
                  <a:cubicBezTo>
                    <a:pt x="-844" y="2449"/>
                    <a:pt x="506" y="649"/>
                    <a:pt x="4556" y="2449"/>
                  </a:cubicBezTo>
                  <a:cubicBezTo>
                    <a:pt x="7256" y="2449"/>
                    <a:pt x="9956" y="2449"/>
                    <a:pt x="12656" y="649"/>
                  </a:cubicBezTo>
                  <a:cubicBezTo>
                    <a:pt x="18056" y="-1151"/>
                    <a:pt x="19406" y="649"/>
                    <a:pt x="19406" y="7849"/>
                  </a:cubicBezTo>
                  <a:cubicBezTo>
                    <a:pt x="20756" y="18649"/>
                    <a:pt x="20756" y="18649"/>
                    <a:pt x="9956" y="18649"/>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0" name="Shape 1199"/>
            <p:cNvSpPr/>
            <p:nvPr/>
          </p:nvSpPr>
          <p:spPr>
            <a:xfrm>
              <a:off x="1259736" y="2115987"/>
              <a:ext cx="123020" cy="94631"/>
            </a:xfrm>
            <a:custGeom>
              <a:avLst/>
              <a:gdLst/>
              <a:ahLst/>
              <a:cxnLst>
                <a:cxn ang="0">
                  <a:pos x="wd2" y="hd2"/>
                </a:cxn>
                <a:cxn ang="5400000">
                  <a:pos x="wd2" y="hd2"/>
                </a:cxn>
                <a:cxn ang="10800000">
                  <a:pos x="wd2" y="hd2"/>
                </a:cxn>
                <a:cxn ang="16200000">
                  <a:pos x="wd2" y="hd2"/>
                </a:cxn>
              </a:cxnLst>
              <a:rect l="0" t="0" r="r" b="b"/>
              <a:pathLst>
                <a:path w="21600" h="18277" extrusionOk="0">
                  <a:moveTo>
                    <a:pt x="10800" y="0"/>
                  </a:moveTo>
                  <a:cubicBezTo>
                    <a:pt x="13886" y="1662"/>
                    <a:pt x="21600" y="-3323"/>
                    <a:pt x="21600" y="8308"/>
                  </a:cubicBezTo>
                  <a:cubicBezTo>
                    <a:pt x="20057" y="16615"/>
                    <a:pt x="18514" y="18277"/>
                    <a:pt x="10800" y="18277"/>
                  </a:cubicBezTo>
                  <a:cubicBezTo>
                    <a:pt x="4629" y="18277"/>
                    <a:pt x="0" y="18277"/>
                    <a:pt x="0" y="8308"/>
                  </a:cubicBezTo>
                  <a:cubicBezTo>
                    <a:pt x="1543" y="-1661"/>
                    <a:pt x="6171" y="1662"/>
                    <a:pt x="10800" y="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1" name="Shape 1200"/>
            <p:cNvSpPr/>
            <p:nvPr/>
          </p:nvSpPr>
          <p:spPr>
            <a:xfrm>
              <a:off x="1550509" y="1945940"/>
              <a:ext cx="115747" cy="108641"/>
            </a:xfrm>
            <a:custGeom>
              <a:avLst/>
              <a:gdLst/>
              <a:ahLst/>
              <a:cxnLst>
                <a:cxn ang="0">
                  <a:pos x="wd2" y="hd2"/>
                </a:cxn>
                <a:cxn ang="5400000">
                  <a:pos x="wd2" y="hd2"/>
                </a:cxn>
                <a:cxn ang="10800000">
                  <a:pos x="wd2" y="hd2"/>
                </a:cxn>
                <a:cxn ang="16200000">
                  <a:pos x="wd2" y="hd2"/>
                </a:cxn>
              </a:cxnLst>
              <a:rect l="0" t="0" r="r" b="b"/>
              <a:pathLst>
                <a:path w="17649" h="18514" extrusionOk="0">
                  <a:moveTo>
                    <a:pt x="17550" y="9257"/>
                  </a:moveTo>
                  <a:cubicBezTo>
                    <a:pt x="16200" y="12343"/>
                    <a:pt x="20250" y="18514"/>
                    <a:pt x="13500" y="18514"/>
                  </a:cubicBezTo>
                  <a:cubicBezTo>
                    <a:pt x="8100" y="16971"/>
                    <a:pt x="0" y="21600"/>
                    <a:pt x="0" y="10800"/>
                  </a:cubicBezTo>
                  <a:cubicBezTo>
                    <a:pt x="0" y="1543"/>
                    <a:pt x="1350" y="0"/>
                    <a:pt x="13500" y="0"/>
                  </a:cubicBezTo>
                  <a:cubicBezTo>
                    <a:pt x="21600" y="0"/>
                    <a:pt x="14850" y="6171"/>
                    <a:pt x="17550" y="9257"/>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2" name="Shape 1201"/>
            <p:cNvSpPr/>
            <p:nvPr/>
          </p:nvSpPr>
          <p:spPr>
            <a:xfrm>
              <a:off x="2142044" y="1945589"/>
              <a:ext cx="142853" cy="89821"/>
            </a:xfrm>
            <a:custGeom>
              <a:avLst/>
              <a:gdLst/>
              <a:ahLst/>
              <a:cxnLst>
                <a:cxn ang="0">
                  <a:pos x="wd2" y="hd2"/>
                </a:cxn>
                <a:cxn ang="5400000">
                  <a:pos x="wd2" y="hd2"/>
                </a:cxn>
                <a:cxn ang="10800000">
                  <a:pos x="wd2" y="hd2"/>
                </a:cxn>
                <a:cxn ang="16200000">
                  <a:pos x="wd2" y="hd2"/>
                </a:cxn>
              </a:cxnLst>
              <a:rect l="0" t="0" r="r" b="b"/>
              <a:pathLst>
                <a:path w="20188" h="20017" extrusionOk="0">
                  <a:moveTo>
                    <a:pt x="13835" y="381"/>
                  </a:moveTo>
                  <a:cubicBezTo>
                    <a:pt x="18917" y="-1583"/>
                    <a:pt x="18917" y="4308"/>
                    <a:pt x="20188" y="12162"/>
                  </a:cubicBezTo>
                  <a:cubicBezTo>
                    <a:pt x="20188" y="20017"/>
                    <a:pt x="16376" y="18053"/>
                    <a:pt x="12564" y="18053"/>
                  </a:cubicBezTo>
                  <a:cubicBezTo>
                    <a:pt x="10023" y="20017"/>
                    <a:pt x="7482" y="20017"/>
                    <a:pt x="4941" y="20017"/>
                  </a:cubicBezTo>
                  <a:cubicBezTo>
                    <a:pt x="3670" y="20017"/>
                    <a:pt x="1129" y="20017"/>
                    <a:pt x="1129" y="16090"/>
                  </a:cubicBezTo>
                  <a:cubicBezTo>
                    <a:pt x="1129" y="12162"/>
                    <a:pt x="-1412" y="6272"/>
                    <a:pt x="1129" y="2344"/>
                  </a:cubicBezTo>
                  <a:cubicBezTo>
                    <a:pt x="2400" y="381"/>
                    <a:pt x="6212" y="2344"/>
                    <a:pt x="8753" y="2344"/>
                  </a:cubicBezTo>
                  <a:cubicBezTo>
                    <a:pt x="10023" y="381"/>
                    <a:pt x="11294" y="381"/>
                    <a:pt x="13835" y="381"/>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3" name="Shape 1202"/>
            <p:cNvSpPr/>
            <p:nvPr/>
          </p:nvSpPr>
          <p:spPr>
            <a:xfrm>
              <a:off x="2231760" y="1799247"/>
              <a:ext cx="123966" cy="99286"/>
            </a:xfrm>
            <a:custGeom>
              <a:avLst/>
              <a:gdLst/>
              <a:ahLst/>
              <a:cxnLst>
                <a:cxn ang="0">
                  <a:pos x="wd2" y="hd2"/>
                </a:cxn>
                <a:cxn ang="5400000">
                  <a:pos x="wd2" y="hd2"/>
                </a:cxn>
                <a:cxn ang="10800000">
                  <a:pos x="wd2" y="hd2"/>
                </a:cxn>
                <a:cxn ang="16200000">
                  <a:pos x="wd2" y="hd2"/>
                </a:cxn>
              </a:cxnLst>
              <a:rect l="0" t="0" r="r" b="b"/>
              <a:pathLst>
                <a:path w="19952" h="18558" extrusionOk="0">
                  <a:moveTo>
                    <a:pt x="19952" y="18092"/>
                  </a:moveTo>
                  <a:cubicBezTo>
                    <a:pt x="14192" y="19754"/>
                    <a:pt x="8432" y="16431"/>
                    <a:pt x="2672" y="16431"/>
                  </a:cubicBezTo>
                  <a:cubicBezTo>
                    <a:pt x="1232" y="16431"/>
                    <a:pt x="-1648" y="3139"/>
                    <a:pt x="1232" y="1477"/>
                  </a:cubicBezTo>
                  <a:cubicBezTo>
                    <a:pt x="5552" y="-1846"/>
                    <a:pt x="11312" y="1477"/>
                    <a:pt x="15632" y="1477"/>
                  </a:cubicBezTo>
                  <a:cubicBezTo>
                    <a:pt x="19952" y="1477"/>
                    <a:pt x="18512" y="4800"/>
                    <a:pt x="18512" y="8123"/>
                  </a:cubicBezTo>
                  <a:cubicBezTo>
                    <a:pt x="18512" y="11446"/>
                    <a:pt x="19952" y="14769"/>
                    <a:pt x="19952" y="18092"/>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4" name="Shape 1203"/>
            <p:cNvSpPr/>
            <p:nvPr/>
          </p:nvSpPr>
          <p:spPr>
            <a:xfrm>
              <a:off x="1514250" y="2112203"/>
              <a:ext cx="125729" cy="95941"/>
            </a:xfrm>
            <a:custGeom>
              <a:avLst/>
              <a:gdLst/>
              <a:ahLst/>
              <a:cxnLst>
                <a:cxn ang="0">
                  <a:pos x="wd2" y="hd2"/>
                </a:cxn>
                <a:cxn ang="5400000">
                  <a:pos x="wd2" y="hd2"/>
                </a:cxn>
                <a:cxn ang="10800000">
                  <a:pos x="wd2" y="hd2"/>
                </a:cxn>
                <a:cxn ang="16200000">
                  <a:pos x="wd2" y="hd2"/>
                </a:cxn>
              </a:cxnLst>
              <a:rect l="0" t="0" r="r" b="b"/>
              <a:pathLst>
                <a:path w="20814" h="15442" extrusionOk="0">
                  <a:moveTo>
                    <a:pt x="10734" y="360"/>
                  </a:moveTo>
                  <a:cubicBezTo>
                    <a:pt x="13614" y="1800"/>
                    <a:pt x="20814" y="-3960"/>
                    <a:pt x="20814" y="6120"/>
                  </a:cubicBezTo>
                  <a:cubicBezTo>
                    <a:pt x="20814" y="16200"/>
                    <a:pt x="20814" y="16200"/>
                    <a:pt x="10734" y="14760"/>
                  </a:cubicBezTo>
                  <a:cubicBezTo>
                    <a:pt x="7854" y="13320"/>
                    <a:pt x="2094" y="17640"/>
                    <a:pt x="654" y="10440"/>
                  </a:cubicBezTo>
                  <a:cubicBezTo>
                    <a:pt x="-786" y="360"/>
                    <a:pt x="-786" y="360"/>
                    <a:pt x="10734" y="36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5" name="Shape 1204"/>
            <p:cNvSpPr/>
            <p:nvPr/>
          </p:nvSpPr>
          <p:spPr>
            <a:xfrm>
              <a:off x="2339128" y="1496305"/>
              <a:ext cx="138529" cy="106675"/>
            </a:xfrm>
            <a:custGeom>
              <a:avLst/>
              <a:gdLst/>
              <a:ahLst/>
              <a:cxnLst>
                <a:cxn ang="0">
                  <a:pos x="wd2" y="hd2"/>
                </a:cxn>
                <a:cxn ang="5400000">
                  <a:pos x="wd2" y="hd2"/>
                </a:cxn>
                <a:cxn ang="10800000">
                  <a:pos x="wd2" y="hd2"/>
                </a:cxn>
                <a:cxn ang="16200000">
                  <a:pos x="wd2" y="hd2"/>
                </a:cxn>
              </a:cxnLst>
              <a:rect l="0" t="0" r="r" b="b"/>
              <a:pathLst>
                <a:path w="18666" h="19938" extrusionOk="0">
                  <a:moveTo>
                    <a:pt x="11418" y="19938"/>
                  </a:moveTo>
                  <a:cubicBezTo>
                    <a:pt x="3018" y="19938"/>
                    <a:pt x="-1782" y="13292"/>
                    <a:pt x="618" y="3323"/>
                  </a:cubicBezTo>
                  <a:cubicBezTo>
                    <a:pt x="1818" y="-1662"/>
                    <a:pt x="5418" y="0"/>
                    <a:pt x="7818" y="1661"/>
                  </a:cubicBezTo>
                  <a:cubicBezTo>
                    <a:pt x="11418" y="3323"/>
                    <a:pt x="13818" y="8307"/>
                    <a:pt x="17418" y="11630"/>
                  </a:cubicBezTo>
                  <a:cubicBezTo>
                    <a:pt x="19818" y="13292"/>
                    <a:pt x="18618" y="18276"/>
                    <a:pt x="15018" y="19938"/>
                  </a:cubicBezTo>
                  <a:cubicBezTo>
                    <a:pt x="13818" y="19938"/>
                    <a:pt x="11418" y="19938"/>
                    <a:pt x="11418" y="1993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6" name="Shape 1205"/>
            <p:cNvSpPr/>
            <p:nvPr/>
          </p:nvSpPr>
          <p:spPr>
            <a:xfrm>
              <a:off x="1285484" y="1666352"/>
              <a:ext cx="134977" cy="77167"/>
            </a:xfrm>
            <a:custGeom>
              <a:avLst/>
              <a:gdLst/>
              <a:ahLst/>
              <a:cxnLst>
                <a:cxn ang="0">
                  <a:pos x="wd2" y="hd2"/>
                </a:cxn>
                <a:cxn ang="5400000">
                  <a:pos x="wd2" y="hd2"/>
                </a:cxn>
                <a:cxn ang="10800000">
                  <a:pos x="wd2" y="hd2"/>
                </a:cxn>
                <a:cxn ang="16200000">
                  <a:pos x="wd2" y="hd2"/>
                </a:cxn>
              </a:cxnLst>
              <a:rect l="0" t="0" r="r" b="b"/>
              <a:pathLst>
                <a:path w="19552" h="19440" extrusionOk="0">
                  <a:moveTo>
                    <a:pt x="10405" y="19440"/>
                  </a:moveTo>
                  <a:cubicBezTo>
                    <a:pt x="2782" y="19440"/>
                    <a:pt x="-1030" y="15120"/>
                    <a:pt x="241" y="4320"/>
                  </a:cubicBezTo>
                  <a:cubicBezTo>
                    <a:pt x="241" y="0"/>
                    <a:pt x="1511" y="0"/>
                    <a:pt x="2782" y="0"/>
                  </a:cubicBezTo>
                  <a:cubicBezTo>
                    <a:pt x="6594" y="2160"/>
                    <a:pt x="10405" y="0"/>
                    <a:pt x="14217" y="0"/>
                  </a:cubicBezTo>
                  <a:cubicBezTo>
                    <a:pt x="20570" y="0"/>
                    <a:pt x="18029" y="8640"/>
                    <a:pt x="19299" y="12960"/>
                  </a:cubicBezTo>
                  <a:cubicBezTo>
                    <a:pt x="20570" y="21600"/>
                    <a:pt x="16758" y="17280"/>
                    <a:pt x="14217" y="19440"/>
                  </a:cubicBezTo>
                  <a:cubicBezTo>
                    <a:pt x="12946" y="19440"/>
                    <a:pt x="10405" y="19440"/>
                    <a:pt x="10405" y="1944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7" name="Shape 1206"/>
            <p:cNvSpPr/>
            <p:nvPr/>
          </p:nvSpPr>
          <p:spPr>
            <a:xfrm>
              <a:off x="1729446" y="1511684"/>
              <a:ext cx="123162" cy="93469"/>
            </a:xfrm>
            <a:custGeom>
              <a:avLst/>
              <a:gdLst/>
              <a:ahLst/>
              <a:cxnLst>
                <a:cxn ang="0">
                  <a:pos x="wd2" y="hd2"/>
                </a:cxn>
                <a:cxn ang="5400000">
                  <a:pos x="wd2" y="hd2"/>
                </a:cxn>
                <a:cxn ang="10800000">
                  <a:pos x="wd2" y="hd2"/>
                </a:cxn>
                <a:cxn ang="16200000">
                  <a:pos x="wd2" y="hd2"/>
                </a:cxn>
              </a:cxnLst>
              <a:rect l="0" t="0" r="r" b="b"/>
              <a:pathLst>
                <a:path w="20389" h="18675" extrusionOk="0">
                  <a:moveTo>
                    <a:pt x="11520" y="18675"/>
                  </a:moveTo>
                  <a:cubicBezTo>
                    <a:pt x="1440" y="18675"/>
                    <a:pt x="0" y="16875"/>
                    <a:pt x="0" y="6075"/>
                  </a:cubicBezTo>
                  <a:cubicBezTo>
                    <a:pt x="0" y="675"/>
                    <a:pt x="1440" y="-1125"/>
                    <a:pt x="5760" y="675"/>
                  </a:cubicBezTo>
                  <a:cubicBezTo>
                    <a:pt x="8640" y="675"/>
                    <a:pt x="11520" y="2475"/>
                    <a:pt x="14400" y="675"/>
                  </a:cubicBezTo>
                  <a:cubicBezTo>
                    <a:pt x="21600" y="675"/>
                    <a:pt x="18720" y="9675"/>
                    <a:pt x="20160" y="13275"/>
                  </a:cubicBezTo>
                  <a:cubicBezTo>
                    <a:pt x="21600" y="20475"/>
                    <a:pt x="15840" y="16875"/>
                    <a:pt x="14400" y="18675"/>
                  </a:cubicBezTo>
                  <a:cubicBezTo>
                    <a:pt x="12960" y="18675"/>
                    <a:pt x="12960" y="18675"/>
                    <a:pt x="11520" y="18675"/>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8" name="Shape 1207"/>
            <p:cNvSpPr/>
            <p:nvPr/>
          </p:nvSpPr>
          <p:spPr>
            <a:xfrm>
              <a:off x="1266820" y="1945940"/>
              <a:ext cx="108133" cy="105721"/>
            </a:xfrm>
            <a:custGeom>
              <a:avLst/>
              <a:gdLst/>
              <a:ahLst/>
              <a:cxnLst>
                <a:cxn ang="0">
                  <a:pos x="wd2" y="hd2"/>
                </a:cxn>
                <a:cxn ang="5400000">
                  <a:pos x="wd2" y="hd2"/>
                </a:cxn>
                <a:cxn ang="10800000">
                  <a:pos x="wd2" y="hd2"/>
                </a:cxn>
                <a:cxn ang="16200000">
                  <a:pos x="wd2" y="hd2"/>
                </a:cxn>
              </a:cxnLst>
              <a:rect l="0" t="0" r="r" b="b"/>
              <a:pathLst>
                <a:path w="18986" h="17016" extrusionOk="0">
                  <a:moveTo>
                    <a:pt x="9556" y="15840"/>
                  </a:moveTo>
                  <a:cubicBezTo>
                    <a:pt x="3385" y="17280"/>
                    <a:pt x="-1244" y="18720"/>
                    <a:pt x="299" y="11520"/>
                  </a:cubicBezTo>
                  <a:cubicBezTo>
                    <a:pt x="299" y="5760"/>
                    <a:pt x="-1244" y="0"/>
                    <a:pt x="8013" y="0"/>
                  </a:cubicBezTo>
                  <a:cubicBezTo>
                    <a:pt x="17270" y="1440"/>
                    <a:pt x="18813" y="1440"/>
                    <a:pt x="18813" y="11520"/>
                  </a:cubicBezTo>
                  <a:cubicBezTo>
                    <a:pt x="20356" y="21600"/>
                    <a:pt x="11099" y="14400"/>
                    <a:pt x="9556" y="1584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39" name="Shape 1208"/>
            <p:cNvSpPr/>
            <p:nvPr/>
          </p:nvSpPr>
          <p:spPr>
            <a:xfrm>
              <a:off x="898134" y="1505521"/>
              <a:ext cx="123020" cy="94820"/>
            </a:xfrm>
            <a:custGeom>
              <a:avLst/>
              <a:gdLst/>
              <a:ahLst/>
              <a:cxnLst>
                <a:cxn ang="0">
                  <a:pos x="wd2" y="hd2"/>
                </a:cxn>
                <a:cxn ang="5400000">
                  <a:pos x="wd2" y="hd2"/>
                </a:cxn>
                <a:cxn ang="10800000">
                  <a:pos x="wd2" y="hd2"/>
                </a:cxn>
                <a:cxn ang="16200000">
                  <a:pos x="wd2" y="hd2"/>
                </a:cxn>
              </a:cxnLst>
              <a:rect l="0" t="0" r="r" b="b"/>
              <a:pathLst>
                <a:path w="21600" h="16159" extrusionOk="0">
                  <a:moveTo>
                    <a:pt x="10800" y="0"/>
                  </a:moveTo>
                  <a:cubicBezTo>
                    <a:pt x="13886" y="3085"/>
                    <a:pt x="21600" y="-3086"/>
                    <a:pt x="21600" y="6171"/>
                  </a:cubicBezTo>
                  <a:cubicBezTo>
                    <a:pt x="21600" y="16971"/>
                    <a:pt x="21600" y="16971"/>
                    <a:pt x="12343" y="15428"/>
                  </a:cubicBezTo>
                  <a:cubicBezTo>
                    <a:pt x="7714" y="15428"/>
                    <a:pt x="1543" y="18514"/>
                    <a:pt x="0" y="10800"/>
                  </a:cubicBezTo>
                  <a:cubicBezTo>
                    <a:pt x="0" y="0"/>
                    <a:pt x="0" y="0"/>
                    <a:pt x="10800" y="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0" name="Shape 1209"/>
            <p:cNvSpPr/>
            <p:nvPr/>
          </p:nvSpPr>
          <p:spPr>
            <a:xfrm>
              <a:off x="1438673" y="1654418"/>
              <a:ext cx="132544" cy="91079"/>
            </a:xfrm>
            <a:custGeom>
              <a:avLst/>
              <a:gdLst/>
              <a:ahLst/>
              <a:cxnLst>
                <a:cxn ang="0">
                  <a:pos x="wd2" y="hd2"/>
                </a:cxn>
                <a:cxn ang="5400000">
                  <a:pos x="wd2" y="hd2"/>
                </a:cxn>
                <a:cxn ang="10800000">
                  <a:pos x="wd2" y="hd2"/>
                </a:cxn>
                <a:cxn ang="16200000">
                  <a:pos x="wd2" y="hd2"/>
                </a:cxn>
              </a:cxnLst>
              <a:rect l="0" t="0" r="r" b="b"/>
              <a:pathLst>
                <a:path w="20756" h="17023" extrusionOk="0">
                  <a:moveTo>
                    <a:pt x="20250" y="12038"/>
                  </a:moveTo>
                  <a:cubicBezTo>
                    <a:pt x="21600" y="15361"/>
                    <a:pt x="20250" y="17023"/>
                    <a:pt x="16200" y="17023"/>
                  </a:cubicBezTo>
                  <a:cubicBezTo>
                    <a:pt x="13500" y="15361"/>
                    <a:pt x="10800" y="17023"/>
                    <a:pt x="9450" y="15361"/>
                  </a:cubicBezTo>
                  <a:cubicBezTo>
                    <a:pt x="6750" y="13700"/>
                    <a:pt x="1350" y="20346"/>
                    <a:pt x="0" y="10377"/>
                  </a:cubicBezTo>
                  <a:cubicBezTo>
                    <a:pt x="0" y="408"/>
                    <a:pt x="6750" y="2069"/>
                    <a:pt x="9450" y="408"/>
                  </a:cubicBezTo>
                  <a:cubicBezTo>
                    <a:pt x="17550" y="-1254"/>
                    <a:pt x="20250" y="2069"/>
                    <a:pt x="20250" y="1203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1" name="Shape 1210"/>
            <p:cNvSpPr/>
            <p:nvPr/>
          </p:nvSpPr>
          <p:spPr>
            <a:xfrm>
              <a:off x="1514523" y="1808009"/>
              <a:ext cx="135882" cy="78121"/>
            </a:xfrm>
            <a:custGeom>
              <a:avLst/>
              <a:gdLst/>
              <a:ahLst/>
              <a:cxnLst>
                <a:cxn ang="0">
                  <a:pos x="wd2" y="hd2"/>
                </a:cxn>
                <a:cxn ang="5400000">
                  <a:pos x="wd2" y="hd2"/>
                </a:cxn>
                <a:cxn ang="10800000">
                  <a:pos x="wd2" y="hd2"/>
                </a:cxn>
                <a:cxn ang="16200000">
                  <a:pos x="wd2" y="hd2"/>
                </a:cxn>
              </a:cxnLst>
              <a:rect l="0" t="0" r="r" b="b"/>
              <a:pathLst>
                <a:path w="18746" h="19680" extrusionOk="0">
                  <a:moveTo>
                    <a:pt x="507" y="0"/>
                  </a:moveTo>
                  <a:cubicBezTo>
                    <a:pt x="5307" y="4320"/>
                    <a:pt x="10107" y="0"/>
                    <a:pt x="13707" y="0"/>
                  </a:cubicBezTo>
                  <a:cubicBezTo>
                    <a:pt x="20907" y="0"/>
                    <a:pt x="17307" y="8640"/>
                    <a:pt x="18507" y="12960"/>
                  </a:cubicBezTo>
                  <a:cubicBezTo>
                    <a:pt x="19707" y="21600"/>
                    <a:pt x="16107" y="19440"/>
                    <a:pt x="13707" y="19440"/>
                  </a:cubicBezTo>
                  <a:cubicBezTo>
                    <a:pt x="12507" y="19440"/>
                    <a:pt x="11307" y="19440"/>
                    <a:pt x="11307" y="19440"/>
                  </a:cubicBezTo>
                  <a:cubicBezTo>
                    <a:pt x="-693" y="19440"/>
                    <a:pt x="-693" y="19440"/>
                    <a:pt x="507" y="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2" name="Shape 1211"/>
            <p:cNvSpPr/>
            <p:nvPr/>
          </p:nvSpPr>
          <p:spPr>
            <a:xfrm>
              <a:off x="1956845" y="1807776"/>
              <a:ext cx="115388" cy="103449"/>
            </a:xfrm>
            <a:custGeom>
              <a:avLst/>
              <a:gdLst/>
              <a:ahLst/>
              <a:cxnLst>
                <a:cxn ang="0">
                  <a:pos x="wd2" y="hd2"/>
                </a:cxn>
                <a:cxn ang="5400000">
                  <a:pos x="wd2" y="hd2"/>
                </a:cxn>
                <a:cxn ang="10800000">
                  <a:pos x="wd2" y="hd2"/>
                </a:cxn>
                <a:cxn ang="16200000">
                  <a:pos x="wd2" y="hd2"/>
                </a:cxn>
              </a:cxnLst>
              <a:rect l="0" t="0" r="r" b="b"/>
              <a:pathLst>
                <a:path w="20260" h="16200" extrusionOk="0">
                  <a:moveTo>
                    <a:pt x="12343" y="16200"/>
                  </a:moveTo>
                  <a:cubicBezTo>
                    <a:pt x="4629" y="14850"/>
                    <a:pt x="0" y="14850"/>
                    <a:pt x="0" y="6750"/>
                  </a:cubicBezTo>
                  <a:cubicBezTo>
                    <a:pt x="0" y="-4050"/>
                    <a:pt x="10800" y="1350"/>
                    <a:pt x="15429" y="1350"/>
                  </a:cubicBezTo>
                  <a:cubicBezTo>
                    <a:pt x="21600" y="0"/>
                    <a:pt x="18514" y="6750"/>
                    <a:pt x="20057" y="10800"/>
                  </a:cubicBezTo>
                  <a:cubicBezTo>
                    <a:pt x="21600" y="17550"/>
                    <a:pt x="13886" y="13500"/>
                    <a:pt x="12343" y="1620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3" name="Shape 1212"/>
            <p:cNvSpPr/>
            <p:nvPr/>
          </p:nvSpPr>
          <p:spPr>
            <a:xfrm>
              <a:off x="1252280" y="1807092"/>
              <a:ext cx="115565" cy="86659"/>
            </a:xfrm>
            <a:custGeom>
              <a:avLst/>
              <a:gdLst/>
              <a:ahLst/>
              <a:cxnLst>
                <a:cxn ang="0">
                  <a:pos x="wd2" y="hd2"/>
                </a:cxn>
                <a:cxn ang="5400000">
                  <a:pos x="wd2" y="hd2"/>
                </a:cxn>
                <a:cxn ang="10800000">
                  <a:pos x="wd2" y="hd2"/>
                </a:cxn>
                <a:cxn ang="16200000">
                  <a:pos x="wd2" y="hd2"/>
                </a:cxn>
              </a:cxnLst>
              <a:rect l="0" t="0" r="r" b="b"/>
              <a:pathLst>
                <a:path w="21600" h="16737" extrusionOk="0">
                  <a:moveTo>
                    <a:pt x="8308" y="122"/>
                  </a:moveTo>
                  <a:cubicBezTo>
                    <a:pt x="16615" y="122"/>
                    <a:pt x="21600" y="-1540"/>
                    <a:pt x="21600" y="10091"/>
                  </a:cubicBezTo>
                  <a:cubicBezTo>
                    <a:pt x="21600" y="16737"/>
                    <a:pt x="18277" y="16737"/>
                    <a:pt x="13292" y="16737"/>
                  </a:cubicBezTo>
                  <a:cubicBezTo>
                    <a:pt x="1662" y="16737"/>
                    <a:pt x="0" y="15075"/>
                    <a:pt x="0" y="5106"/>
                  </a:cubicBezTo>
                  <a:cubicBezTo>
                    <a:pt x="0" y="-4863"/>
                    <a:pt x="6646" y="3445"/>
                    <a:pt x="8308" y="122"/>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4" name="Shape 1213"/>
            <p:cNvSpPr/>
            <p:nvPr/>
          </p:nvSpPr>
          <p:spPr>
            <a:xfrm>
              <a:off x="723266" y="1663121"/>
              <a:ext cx="134289" cy="73982"/>
            </a:xfrm>
            <a:custGeom>
              <a:avLst/>
              <a:gdLst/>
              <a:ahLst/>
              <a:cxnLst>
                <a:cxn ang="0">
                  <a:pos x="wd2" y="hd2"/>
                </a:cxn>
                <a:cxn ang="5400000">
                  <a:pos x="wd2" y="hd2"/>
                </a:cxn>
                <a:cxn ang="10800000">
                  <a:pos x="wd2" y="hd2"/>
                </a:cxn>
                <a:cxn ang="16200000">
                  <a:pos x="wd2" y="hd2"/>
                </a:cxn>
              </a:cxnLst>
              <a:rect l="0" t="0" r="r" b="b"/>
              <a:pathLst>
                <a:path w="19452" h="17861" extrusionOk="0">
                  <a:moveTo>
                    <a:pt x="9036" y="240"/>
                  </a:moveTo>
                  <a:cubicBezTo>
                    <a:pt x="11577" y="240"/>
                    <a:pt x="12847" y="240"/>
                    <a:pt x="14118" y="240"/>
                  </a:cubicBezTo>
                  <a:cubicBezTo>
                    <a:pt x="16659" y="240"/>
                    <a:pt x="20471" y="-1920"/>
                    <a:pt x="19200" y="6720"/>
                  </a:cubicBezTo>
                  <a:cubicBezTo>
                    <a:pt x="19200" y="11040"/>
                    <a:pt x="20471" y="19680"/>
                    <a:pt x="14118" y="17520"/>
                  </a:cubicBezTo>
                  <a:cubicBezTo>
                    <a:pt x="10306" y="17520"/>
                    <a:pt x="7765" y="17520"/>
                    <a:pt x="3953" y="17520"/>
                  </a:cubicBezTo>
                  <a:cubicBezTo>
                    <a:pt x="1412" y="17520"/>
                    <a:pt x="1412" y="17520"/>
                    <a:pt x="1412" y="15360"/>
                  </a:cubicBezTo>
                  <a:cubicBezTo>
                    <a:pt x="-1129" y="240"/>
                    <a:pt x="-1129" y="240"/>
                    <a:pt x="9036" y="24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5" name="Shape 1214"/>
            <p:cNvSpPr/>
            <p:nvPr/>
          </p:nvSpPr>
          <p:spPr>
            <a:xfrm>
              <a:off x="1652875" y="2113693"/>
              <a:ext cx="110085" cy="97786"/>
            </a:xfrm>
            <a:custGeom>
              <a:avLst/>
              <a:gdLst/>
              <a:ahLst/>
              <a:cxnLst>
                <a:cxn ang="0">
                  <a:pos x="wd2" y="hd2"/>
                </a:cxn>
                <a:cxn ang="5400000">
                  <a:pos x="wd2" y="hd2"/>
                </a:cxn>
                <a:cxn ang="10800000">
                  <a:pos x="wd2" y="hd2"/>
                </a:cxn>
                <a:cxn ang="16200000">
                  <a:pos x="wd2" y="hd2"/>
                </a:cxn>
              </a:cxnLst>
              <a:rect l="0" t="0" r="r" b="b"/>
              <a:pathLst>
                <a:path w="17239" h="18277" extrusionOk="0">
                  <a:moveTo>
                    <a:pt x="8963" y="18277"/>
                  </a:moveTo>
                  <a:cubicBezTo>
                    <a:pt x="6263" y="16615"/>
                    <a:pt x="-487" y="21600"/>
                    <a:pt x="863" y="11631"/>
                  </a:cubicBezTo>
                  <a:cubicBezTo>
                    <a:pt x="863" y="6646"/>
                    <a:pt x="-3187" y="0"/>
                    <a:pt x="6263" y="0"/>
                  </a:cubicBezTo>
                  <a:cubicBezTo>
                    <a:pt x="17063" y="0"/>
                    <a:pt x="17063" y="0"/>
                    <a:pt x="17063" y="11631"/>
                  </a:cubicBezTo>
                  <a:cubicBezTo>
                    <a:pt x="18413" y="21600"/>
                    <a:pt x="11663" y="16615"/>
                    <a:pt x="8963" y="18277"/>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6" name="Shape 1215"/>
            <p:cNvSpPr/>
            <p:nvPr/>
          </p:nvSpPr>
          <p:spPr>
            <a:xfrm>
              <a:off x="874234" y="1666352"/>
              <a:ext cx="132009" cy="86396"/>
            </a:xfrm>
            <a:custGeom>
              <a:avLst/>
              <a:gdLst/>
              <a:ahLst/>
              <a:cxnLst>
                <a:cxn ang="0">
                  <a:pos x="wd2" y="hd2"/>
                </a:cxn>
                <a:cxn ang="5400000">
                  <a:pos x="wd2" y="hd2"/>
                </a:cxn>
                <a:cxn ang="10800000">
                  <a:pos x="wd2" y="hd2"/>
                </a:cxn>
                <a:cxn ang="16200000">
                  <a:pos x="wd2" y="hd2"/>
                </a:cxn>
              </a:cxnLst>
              <a:rect l="0" t="0" r="r" b="b"/>
              <a:pathLst>
                <a:path w="20128" h="19254" extrusionOk="0">
                  <a:moveTo>
                    <a:pt x="9328" y="0"/>
                  </a:moveTo>
                  <a:cubicBezTo>
                    <a:pt x="18778" y="0"/>
                    <a:pt x="20128" y="0"/>
                    <a:pt x="20128" y="13745"/>
                  </a:cubicBezTo>
                  <a:cubicBezTo>
                    <a:pt x="20128" y="15709"/>
                    <a:pt x="20128" y="17673"/>
                    <a:pt x="20128" y="17673"/>
                  </a:cubicBezTo>
                  <a:cubicBezTo>
                    <a:pt x="17428" y="21600"/>
                    <a:pt x="2578" y="17673"/>
                    <a:pt x="1228" y="11782"/>
                  </a:cubicBezTo>
                  <a:cubicBezTo>
                    <a:pt x="-1472" y="1964"/>
                    <a:pt x="-122" y="0"/>
                    <a:pt x="9328" y="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7" name="Shape 1216"/>
            <p:cNvSpPr/>
            <p:nvPr/>
          </p:nvSpPr>
          <p:spPr>
            <a:xfrm>
              <a:off x="1014373" y="1661553"/>
              <a:ext cx="126041" cy="87621"/>
            </a:xfrm>
            <a:custGeom>
              <a:avLst/>
              <a:gdLst/>
              <a:ahLst/>
              <a:cxnLst>
                <a:cxn ang="0">
                  <a:pos x="wd2" y="hd2"/>
                </a:cxn>
                <a:cxn ang="5400000">
                  <a:pos x="wd2" y="hd2"/>
                </a:cxn>
                <a:cxn ang="10800000">
                  <a:pos x="wd2" y="hd2"/>
                </a:cxn>
                <a:cxn ang="16200000">
                  <a:pos x="wd2" y="hd2"/>
                </a:cxn>
              </a:cxnLst>
              <a:rect l="0" t="0" r="r" b="b"/>
              <a:pathLst>
                <a:path w="19218" h="15384" extrusionOk="0">
                  <a:moveTo>
                    <a:pt x="8210" y="890"/>
                  </a:moveTo>
                  <a:cubicBezTo>
                    <a:pt x="14960" y="890"/>
                    <a:pt x="20360" y="-653"/>
                    <a:pt x="19010" y="10147"/>
                  </a:cubicBezTo>
                  <a:cubicBezTo>
                    <a:pt x="16310" y="17861"/>
                    <a:pt x="10910" y="14775"/>
                    <a:pt x="5510" y="14775"/>
                  </a:cubicBezTo>
                  <a:cubicBezTo>
                    <a:pt x="-1240" y="16318"/>
                    <a:pt x="110" y="7061"/>
                    <a:pt x="110" y="3975"/>
                  </a:cubicBezTo>
                  <a:cubicBezTo>
                    <a:pt x="110" y="-3739"/>
                    <a:pt x="6860" y="2432"/>
                    <a:pt x="8210" y="89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8" name="Shape 1217"/>
            <p:cNvSpPr/>
            <p:nvPr/>
          </p:nvSpPr>
          <p:spPr>
            <a:xfrm>
              <a:off x="1867376" y="1510736"/>
              <a:ext cx="126748" cy="87700"/>
            </a:xfrm>
            <a:custGeom>
              <a:avLst/>
              <a:gdLst/>
              <a:ahLst/>
              <a:cxnLst>
                <a:cxn ang="0">
                  <a:pos x="wd2" y="hd2"/>
                </a:cxn>
                <a:cxn ang="5400000">
                  <a:pos x="wd2" y="hd2"/>
                </a:cxn>
                <a:cxn ang="10800000">
                  <a:pos x="wd2" y="hd2"/>
                </a:cxn>
                <a:cxn ang="16200000">
                  <a:pos x="wd2" y="hd2"/>
                </a:cxn>
              </a:cxnLst>
              <a:rect l="0" t="0" r="r" b="b"/>
              <a:pathLst>
                <a:path w="21600" h="16392" extrusionOk="0">
                  <a:moveTo>
                    <a:pt x="12343" y="15740"/>
                  </a:moveTo>
                  <a:cubicBezTo>
                    <a:pt x="4629" y="17402"/>
                    <a:pt x="0" y="15740"/>
                    <a:pt x="0" y="7433"/>
                  </a:cubicBezTo>
                  <a:cubicBezTo>
                    <a:pt x="1543" y="2448"/>
                    <a:pt x="1543" y="787"/>
                    <a:pt x="6171" y="787"/>
                  </a:cubicBezTo>
                  <a:cubicBezTo>
                    <a:pt x="7714" y="787"/>
                    <a:pt x="7714" y="787"/>
                    <a:pt x="9257" y="787"/>
                  </a:cubicBezTo>
                  <a:cubicBezTo>
                    <a:pt x="20057" y="-875"/>
                    <a:pt x="21600" y="-875"/>
                    <a:pt x="21600" y="10756"/>
                  </a:cubicBezTo>
                  <a:cubicBezTo>
                    <a:pt x="21600" y="20725"/>
                    <a:pt x="13886" y="14079"/>
                    <a:pt x="12343" y="1574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49" name="Shape 1218"/>
            <p:cNvSpPr/>
            <p:nvPr/>
          </p:nvSpPr>
          <p:spPr>
            <a:xfrm>
              <a:off x="2261620" y="2114591"/>
              <a:ext cx="105327" cy="105880"/>
            </a:xfrm>
            <a:custGeom>
              <a:avLst/>
              <a:gdLst/>
              <a:ahLst/>
              <a:cxnLst>
                <a:cxn ang="0">
                  <a:pos x="wd2" y="hd2"/>
                </a:cxn>
                <a:cxn ang="5400000">
                  <a:pos x="wd2" y="hd2"/>
                </a:cxn>
                <a:cxn ang="10800000">
                  <a:pos x="wd2" y="hd2"/>
                </a:cxn>
                <a:cxn ang="16200000">
                  <a:pos x="wd2" y="hd2"/>
                </a:cxn>
              </a:cxnLst>
              <a:rect l="0" t="0" r="r" b="b"/>
              <a:pathLst>
                <a:path w="16060" h="18590" extrusionOk="0">
                  <a:moveTo>
                    <a:pt x="778" y="9333"/>
                  </a:moveTo>
                  <a:cubicBezTo>
                    <a:pt x="-1922" y="-1467"/>
                    <a:pt x="6178" y="76"/>
                    <a:pt x="10228" y="76"/>
                  </a:cubicBezTo>
                  <a:cubicBezTo>
                    <a:pt x="18328" y="76"/>
                    <a:pt x="15628" y="9333"/>
                    <a:pt x="15628" y="12419"/>
                  </a:cubicBezTo>
                  <a:cubicBezTo>
                    <a:pt x="15628" y="20133"/>
                    <a:pt x="8878" y="17047"/>
                    <a:pt x="3478" y="18590"/>
                  </a:cubicBezTo>
                  <a:cubicBezTo>
                    <a:pt x="-3272" y="18590"/>
                    <a:pt x="2128" y="10876"/>
                    <a:pt x="778" y="9333"/>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0" name="Shape 1219"/>
            <p:cNvSpPr/>
            <p:nvPr/>
          </p:nvSpPr>
          <p:spPr>
            <a:xfrm>
              <a:off x="1815186" y="1814267"/>
              <a:ext cx="126638" cy="82896"/>
            </a:xfrm>
            <a:custGeom>
              <a:avLst/>
              <a:gdLst/>
              <a:ahLst/>
              <a:cxnLst>
                <a:cxn ang="0">
                  <a:pos x="wd2" y="hd2"/>
                </a:cxn>
                <a:cxn ang="5400000">
                  <a:pos x="wd2" y="hd2"/>
                </a:cxn>
                <a:cxn ang="10800000">
                  <a:pos x="wd2" y="hd2"/>
                </a:cxn>
                <a:cxn ang="16200000">
                  <a:pos x="wd2" y="hd2"/>
                </a:cxn>
              </a:cxnLst>
              <a:rect l="0" t="0" r="r" b="b"/>
              <a:pathLst>
                <a:path w="20382" h="13723" extrusionOk="0">
                  <a:moveTo>
                    <a:pt x="8640" y="13158"/>
                  </a:moveTo>
                  <a:cubicBezTo>
                    <a:pt x="7200" y="11718"/>
                    <a:pt x="1440" y="17478"/>
                    <a:pt x="0" y="8838"/>
                  </a:cubicBezTo>
                  <a:cubicBezTo>
                    <a:pt x="0" y="4518"/>
                    <a:pt x="0" y="198"/>
                    <a:pt x="7200" y="1638"/>
                  </a:cubicBezTo>
                  <a:cubicBezTo>
                    <a:pt x="7200" y="1638"/>
                    <a:pt x="8640" y="1638"/>
                    <a:pt x="8640" y="1638"/>
                  </a:cubicBezTo>
                  <a:cubicBezTo>
                    <a:pt x="12960" y="1638"/>
                    <a:pt x="18720" y="-4122"/>
                    <a:pt x="20160" y="5958"/>
                  </a:cubicBezTo>
                  <a:cubicBezTo>
                    <a:pt x="21600" y="16038"/>
                    <a:pt x="15840" y="13158"/>
                    <a:pt x="8640" y="1315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1" name="Shape 1220"/>
            <p:cNvSpPr/>
            <p:nvPr/>
          </p:nvSpPr>
          <p:spPr>
            <a:xfrm>
              <a:off x="1677139" y="1814571"/>
              <a:ext cx="124647" cy="81742"/>
            </a:xfrm>
            <a:custGeom>
              <a:avLst/>
              <a:gdLst/>
              <a:ahLst/>
              <a:cxnLst>
                <a:cxn ang="0">
                  <a:pos x="wd2" y="hd2"/>
                </a:cxn>
                <a:cxn ang="5400000">
                  <a:pos x="wd2" y="hd2"/>
                </a:cxn>
                <a:cxn ang="10800000">
                  <a:pos x="wd2" y="hd2"/>
                </a:cxn>
                <a:cxn ang="16200000">
                  <a:pos x="wd2" y="hd2"/>
                </a:cxn>
              </a:cxnLst>
              <a:rect l="0" t="0" r="r" b="b"/>
              <a:pathLst>
                <a:path w="19006" h="16915" extrusionOk="0">
                  <a:moveTo>
                    <a:pt x="9112" y="16642"/>
                  </a:moveTo>
                  <a:cubicBezTo>
                    <a:pt x="6412" y="14842"/>
                    <a:pt x="2362" y="20242"/>
                    <a:pt x="1012" y="13042"/>
                  </a:cubicBezTo>
                  <a:cubicBezTo>
                    <a:pt x="-1688" y="2242"/>
                    <a:pt x="1012" y="-1358"/>
                    <a:pt x="9112" y="442"/>
                  </a:cubicBezTo>
                  <a:cubicBezTo>
                    <a:pt x="11812" y="2242"/>
                    <a:pt x="15862" y="-1358"/>
                    <a:pt x="18562" y="5842"/>
                  </a:cubicBezTo>
                  <a:cubicBezTo>
                    <a:pt x="19912" y="14842"/>
                    <a:pt x="18562" y="16642"/>
                    <a:pt x="9112" y="16642"/>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2" name="Shape 1221"/>
            <p:cNvSpPr/>
            <p:nvPr/>
          </p:nvSpPr>
          <p:spPr>
            <a:xfrm>
              <a:off x="2053639" y="2255707"/>
              <a:ext cx="97056" cy="115209"/>
            </a:xfrm>
            <a:custGeom>
              <a:avLst/>
              <a:gdLst/>
              <a:ahLst/>
              <a:cxnLst>
                <a:cxn ang="0">
                  <a:pos x="wd2" y="hd2"/>
                </a:cxn>
                <a:cxn ang="5400000">
                  <a:pos x="wd2" y="hd2"/>
                </a:cxn>
                <a:cxn ang="10800000">
                  <a:pos x="wd2" y="hd2"/>
                </a:cxn>
                <a:cxn ang="16200000">
                  <a:pos x="wd2" y="hd2"/>
                </a:cxn>
              </a:cxnLst>
              <a:rect l="0" t="0" r="r" b="b"/>
              <a:pathLst>
                <a:path w="20084" h="20229" extrusionOk="0">
                  <a:moveTo>
                    <a:pt x="20084" y="7886"/>
                  </a:moveTo>
                  <a:cubicBezTo>
                    <a:pt x="18284" y="15600"/>
                    <a:pt x="20084" y="20229"/>
                    <a:pt x="11084" y="20229"/>
                  </a:cubicBezTo>
                  <a:cubicBezTo>
                    <a:pt x="-1516" y="20229"/>
                    <a:pt x="2084" y="10972"/>
                    <a:pt x="284" y="4800"/>
                  </a:cubicBezTo>
                  <a:cubicBezTo>
                    <a:pt x="-1516" y="-1371"/>
                    <a:pt x="5684" y="172"/>
                    <a:pt x="9284" y="172"/>
                  </a:cubicBezTo>
                  <a:cubicBezTo>
                    <a:pt x="16484" y="172"/>
                    <a:pt x="20084" y="3258"/>
                    <a:pt x="20084" y="7886"/>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3" name="Shape 1222"/>
            <p:cNvSpPr/>
            <p:nvPr/>
          </p:nvSpPr>
          <p:spPr>
            <a:xfrm>
              <a:off x="1486320" y="2257283"/>
              <a:ext cx="116360" cy="97459"/>
            </a:xfrm>
            <a:custGeom>
              <a:avLst/>
              <a:gdLst/>
              <a:ahLst/>
              <a:cxnLst>
                <a:cxn ang="0">
                  <a:pos x="wd2" y="hd2"/>
                </a:cxn>
                <a:cxn ang="5400000">
                  <a:pos x="wd2" y="hd2"/>
                </a:cxn>
                <a:cxn ang="10800000">
                  <a:pos x="wd2" y="hd2"/>
                </a:cxn>
                <a:cxn ang="16200000">
                  <a:pos x="wd2" y="hd2"/>
                </a:cxn>
              </a:cxnLst>
              <a:rect l="0" t="0" r="r" b="b"/>
              <a:pathLst>
                <a:path w="17742" h="14117" extrusionOk="0">
                  <a:moveTo>
                    <a:pt x="8437" y="12458"/>
                  </a:moveTo>
                  <a:cubicBezTo>
                    <a:pt x="1687" y="13728"/>
                    <a:pt x="-1013" y="12458"/>
                    <a:pt x="337" y="4834"/>
                  </a:cubicBezTo>
                  <a:cubicBezTo>
                    <a:pt x="1687" y="-4060"/>
                    <a:pt x="9787" y="2293"/>
                    <a:pt x="13837" y="1022"/>
                  </a:cubicBezTo>
                  <a:cubicBezTo>
                    <a:pt x="20587" y="1022"/>
                    <a:pt x="16537" y="7375"/>
                    <a:pt x="16537" y="9916"/>
                  </a:cubicBezTo>
                  <a:cubicBezTo>
                    <a:pt x="17887" y="17540"/>
                    <a:pt x="11137" y="12458"/>
                    <a:pt x="8437" y="1245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4" name="Shape 1223"/>
            <p:cNvSpPr/>
            <p:nvPr/>
          </p:nvSpPr>
          <p:spPr>
            <a:xfrm>
              <a:off x="597776" y="1655707"/>
              <a:ext cx="111104" cy="107031"/>
            </a:xfrm>
            <a:custGeom>
              <a:avLst/>
              <a:gdLst/>
              <a:ahLst/>
              <a:cxnLst>
                <a:cxn ang="0">
                  <a:pos x="wd2" y="hd2"/>
                </a:cxn>
                <a:cxn ang="5400000">
                  <a:pos x="wd2" y="hd2"/>
                </a:cxn>
                <a:cxn ang="10800000">
                  <a:pos x="wd2" y="hd2"/>
                </a:cxn>
                <a:cxn ang="16200000">
                  <a:pos x="wd2" y="hd2"/>
                </a:cxn>
              </a:cxnLst>
              <a:rect l="0" t="0" r="r" b="b"/>
              <a:pathLst>
                <a:path w="19508" h="18793" extrusionOk="0">
                  <a:moveTo>
                    <a:pt x="19122" y="15567"/>
                  </a:moveTo>
                  <a:cubicBezTo>
                    <a:pt x="14494" y="15567"/>
                    <a:pt x="11408" y="12482"/>
                    <a:pt x="8322" y="17110"/>
                  </a:cubicBezTo>
                  <a:cubicBezTo>
                    <a:pt x="5236" y="20196"/>
                    <a:pt x="3694" y="18653"/>
                    <a:pt x="2151" y="15567"/>
                  </a:cubicBezTo>
                  <a:cubicBezTo>
                    <a:pt x="-935" y="9396"/>
                    <a:pt x="-935" y="6310"/>
                    <a:pt x="3694" y="3225"/>
                  </a:cubicBezTo>
                  <a:cubicBezTo>
                    <a:pt x="8322" y="139"/>
                    <a:pt x="14494" y="-1404"/>
                    <a:pt x="17579" y="1682"/>
                  </a:cubicBezTo>
                  <a:cubicBezTo>
                    <a:pt x="20665" y="4767"/>
                    <a:pt x="19122" y="10939"/>
                    <a:pt x="19122" y="15567"/>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5" name="Shape 1224"/>
            <p:cNvSpPr/>
            <p:nvPr/>
          </p:nvSpPr>
          <p:spPr>
            <a:xfrm>
              <a:off x="1899436" y="1666617"/>
              <a:ext cx="120784" cy="91512"/>
            </a:xfrm>
            <a:custGeom>
              <a:avLst/>
              <a:gdLst/>
              <a:ahLst/>
              <a:cxnLst>
                <a:cxn ang="0">
                  <a:pos x="wd2" y="hd2"/>
                </a:cxn>
                <a:cxn ang="5400000">
                  <a:pos x="wd2" y="hd2"/>
                </a:cxn>
                <a:cxn ang="10800000">
                  <a:pos x="wd2" y="hd2"/>
                </a:cxn>
                <a:cxn ang="16200000">
                  <a:pos x="wd2" y="hd2"/>
                </a:cxn>
              </a:cxnLst>
              <a:rect l="0" t="0" r="r" b="b"/>
              <a:pathLst>
                <a:path w="19440" h="16068" extrusionOk="0">
                  <a:moveTo>
                    <a:pt x="19440" y="15428"/>
                  </a:moveTo>
                  <a:cubicBezTo>
                    <a:pt x="15120" y="16971"/>
                    <a:pt x="9360" y="15428"/>
                    <a:pt x="5040" y="13885"/>
                  </a:cubicBezTo>
                  <a:cubicBezTo>
                    <a:pt x="720" y="13885"/>
                    <a:pt x="-720" y="12342"/>
                    <a:pt x="720" y="9257"/>
                  </a:cubicBezTo>
                  <a:cubicBezTo>
                    <a:pt x="720" y="6171"/>
                    <a:pt x="-2160" y="0"/>
                    <a:pt x="3600" y="1542"/>
                  </a:cubicBezTo>
                  <a:cubicBezTo>
                    <a:pt x="9360" y="1542"/>
                    <a:pt x="18000" y="-4629"/>
                    <a:pt x="19440" y="7714"/>
                  </a:cubicBezTo>
                  <a:cubicBezTo>
                    <a:pt x="19440" y="10800"/>
                    <a:pt x="19440" y="12342"/>
                    <a:pt x="19440" y="1542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6" name="Shape 1225"/>
            <p:cNvSpPr/>
            <p:nvPr/>
          </p:nvSpPr>
          <p:spPr>
            <a:xfrm>
              <a:off x="1931645" y="2263124"/>
              <a:ext cx="106102" cy="94357"/>
            </a:xfrm>
            <a:custGeom>
              <a:avLst/>
              <a:gdLst/>
              <a:ahLst/>
              <a:cxnLst>
                <a:cxn ang="0">
                  <a:pos x="wd2" y="hd2"/>
                </a:cxn>
                <a:cxn ang="5400000">
                  <a:pos x="wd2" y="hd2"/>
                </a:cxn>
                <a:cxn ang="10800000">
                  <a:pos x="wd2" y="hd2"/>
                </a:cxn>
                <a:cxn ang="16200000">
                  <a:pos x="wd2" y="hd2"/>
                </a:cxn>
              </a:cxnLst>
              <a:rect l="0" t="0" r="r" b="b"/>
              <a:pathLst>
                <a:path w="17565" h="15620" extrusionOk="0">
                  <a:moveTo>
                    <a:pt x="10138" y="14965"/>
                  </a:moveTo>
                  <a:cubicBezTo>
                    <a:pt x="-1382" y="17845"/>
                    <a:pt x="58" y="10645"/>
                    <a:pt x="58" y="4885"/>
                  </a:cubicBezTo>
                  <a:cubicBezTo>
                    <a:pt x="58" y="-3755"/>
                    <a:pt x="8698" y="2005"/>
                    <a:pt x="11578" y="565"/>
                  </a:cubicBezTo>
                  <a:cubicBezTo>
                    <a:pt x="20218" y="-875"/>
                    <a:pt x="15898" y="6325"/>
                    <a:pt x="17338" y="10645"/>
                  </a:cubicBezTo>
                  <a:cubicBezTo>
                    <a:pt x="18778" y="17845"/>
                    <a:pt x="13018" y="14965"/>
                    <a:pt x="10138" y="14965"/>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7" name="Shape 1226"/>
            <p:cNvSpPr/>
            <p:nvPr/>
          </p:nvSpPr>
          <p:spPr>
            <a:xfrm>
              <a:off x="2176788" y="1673807"/>
              <a:ext cx="115565" cy="82123"/>
            </a:xfrm>
            <a:custGeom>
              <a:avLst/>
              <a:gdLst/>
              <a:ahLst/>
              <a:cxnLst>
                <a:cxn ang="0">
                  <a:pos x="wd2" y="hd2"/>
                </a:cxn>
                <a:cxn ang="5400000">
                  <a:pos x="wd2" y="hd2"/>
                </a:cxn>
                <a:cxn ang="10800000">
                  <a:pos x="wd2" y="hd2"/>
                </a:cxn>
                <a:cxn ang="16200000">
                  <a:pos x="wd2" y="hd2"/>
                </a:cxn>
              </a:cxnLst>
              <a:rect l="0" t="0" r="r" b="b"/>
              <a:pathLst>
                <a:path w="21600" h="18301" extrusionOk="0">
                  <a:moveTo>
                    <a:pt x="9969" y="17673"/>
                  </a:moveTo>
                  <a:cubicBezTo>
                    <a:pt x="6646" y="17673"/>
                    <a:pt x="0" y="21600"/>
                    <a:pt x="0" y="9818"/>
                  </a:cubicBezTo>
                  <a:cubicBezTo>
                    <a:pt x="0" y="1964"/>
                    <a:pt x="1662" y="0"/>
                    <a:pt x="8308" y="0"/>
                  </a:cubicBezTo>
                  <a:cubicBezTo>
                    <a:pt x="18277" y="0"/>
                    <a:pt x="19938" y="1964"/>
                    <a:pt x="21600" y="13745"/>
                  </a:cubicBezTo>
                  <a:cubicBezTo>
                    <a:pt x="21600" y="17673"/>
                    <a:pt x="21600" y="17673"/>
                    <a:pt x="9969" y="17673"/>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8" name="Shape 1227"/>
            <p:cNvSpPr/>
            <p:nvPr/>
          </p:nvSpPr>
          <p:spPr>
            <a:xfrm>
              <a:off x="1150667" y="1660760"/>
              <a:ext cx="125603" cy="77189"/>
            </a:xfrm>
            <a:custGeom>
              <a:avLst/>
              <a:gdLst/>
              <a:ahLst/>
              <a:cxnLst>
                <a:cxn ang="0">
                  <a:pos x="wd2" y="hd2"/>
                </a:cxn>
                <a:cxn ang="5400000">
                  <a:pos x="wd2" y="hd2"/>
                </a:cxn>
                <a:cxn ang="10800000">
                  <a:pos x="wd2" y="hd2"/>
                </a:cxn>
                <a:cxn ang="16200000">
                  <a:pos x="wd2" y="hd2"/>
                </a:cxn>
              </a:cxnLst>
              <a:rect l="0" t="0" r="r" b="b"/>
              <a:pathLst>
                <a:path w="18194" h="15973" extrusionOk="0">
                  <a:moveTo>
                    <a:pt x="9414" y="15300"/>
                  </a:moveTo>
                  <a:cubicBezTo>
                    <a:pt x="6873" y="13500"/>
                    <a:pt x="4332" y="18900"/>
                    <a:pt x="1791" y="13500"/>
                  </a:cubicBezTo>
                  <a:cubicBezTo>
                    <a:pt x="-2021" y="6300"/>
                    <a:pt x="520" y="900"/>
                    <a:pt x="6873" y="900"/>
                  </a:cubicBezTo>
                  <a:cubicBezTo>
                    <a:pt x="10685" y="900"/>
                    <a:pt x="14497" y="-2700"/>
                    <a:pt x="17038" y="4500"/>
                  </a:cubicBezTo>
                  <a:cubicBezTo>
                    <a:pt x="19579" y="13500"/>
                    <a:pt x="18308" y="15300"/>
                    <a:pt x="9414" y="15300"/>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59" name="Shape 1228"/>
            <p:cNvSpPr/>
            <p:nvPr/>
          </p:nvSpPr>
          <p:spPr>
            <a:xfrm>
              <a:off x="1386502" y="1794581"/>
              <a:ext cx="118169" cy="99151"/>
            </a:xfrm>
            <a:custGeom>
              <a:avLst/>
              <a:gdLst/>
              <a:ahLst/>
              <a:cxnLst>
                <a:cxn ang="0">
                  <a:pos x="wd2" y="hd2"/>
                </a:cxn>
                <a:cxn ang="5400000">
                  <a:pos x="wd2" y="hd2"/>
                </a:cxn>
                <a:cxn ang="10800000">
                  <a:pos x="wd2" y="hd2"/>
                </a:cxn>
                <a:cxn ang="16200000">
                  <a:pos x="wd2" y="hd2"/>
                </a:cxn>
              </a:cxnLst>
              <a:rect l="0" t="0" r="r" b="b"/>
              <a:pathLst>
                <a:path w="18018" h="15118" extrusionOk="0">
                  <a:moveTo>
                    <a:pt x="7955" y="13913"/>
                  </a:moveTo>
                  <a:cubicBezTo>
                    <a:pt x="6605" y="13913"/>
                    <a:pt x="-145" y="17963"/>
                    <a:pt x="1205" y="11213"/>
                  </a:cubicBezTo>
                  <a:cubicBezTo>
                    <a:pt x="1205" y="8513"/>
                    <a:pt x="-2845" y="1763"/>
                    <a:pt x="3905" y="1763"/>
                  </a:cubicBezTo>
                  <a:cubicBezTo>
                    <a:pt x="7955" y="1763"/>
                    <a:pt x="14705" y="-3637"/>
                    <a:pt x="17405" y="4463"/>
                  </a:cubicBezTo>
                  <a:cubicBezTo>
                    <a:pt x="18755" y="11213"/>
                    <a:pt x="18755" y="16613"/>
                    <a:pt x="7955" y="13913"/>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0" name="Shape 1229"/>
            <p:cNvSpPr>
              <a:spLocks noChangeAspect="1"/>
            </p:cNvSpPr>
            <p:nvPr/>
          </p:nvSpPr>
          <p:spPr>
            <a:xfrm>
              <a:off x="1402176" y="2116356"/>
              <a:ext cx="98585" cy="91386"/>
            </a:xfrm>
            <a:custGeom>
              <a:avLst/>
              <a:gdLst/>
              <a:ahLst/>
              <a:cxnLst>
                <a:cxn ang="0">
                  <a:pos x="wd2" y="hd2"/>
                </a:cxn>
                <a:cxn ang="5400000">
                  <a:pos x="wd2" y="hd2"/>
                </a:cxn>
                <a:cxn ang="10800000">
                  <a:pos x="wd2" y="hd2"/>
                </a:cxn>
                <a:cxn ang="16200000">
                  <a:pos x="wd2" y="hd2"/>
                </a:cxn>
              </a:cxnLst>
              <a:rect l="0" t="0" r="r" b="b"/>
              <a:pathLst>
                <a:path w="17309" h="16045" extrusionOk="0">
                  <a:moveTo>
                    <a:pt x="7811" y="15428"/>
                  </a:moveTo>
                  <a:cubicBezTo>
                    <a:pt x="-1446" y="18514"/>
                    <a:pt x="97" y="9257"/>
                    <a:pt x="97" y="4628"/>
                  </a:cubicBezTo>
                  <a:cubicBezTo>
                    <a:pt x="1640" y="-3086"/>
                    <a:pt x="7811" y="1543"/>
                    <a:pt x="12440" y="0"/>
                  </a:cubicBezTo>
                  <a:cubicBezTo>
                    <a:pt x="20154" y="0"/>
                    <a:pt x="15525" y="6171"/>
                    <a:pt x="17068" y="9257"/>
                  </a:cubicBezTo>
                  <a:cubicBezTo>
                    <a:pt x="18611" y="16971"/>
                    <a:pt x="12440" y="13885"/>
                    <a:pt x="7811" y="15428"/>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1" name="Shape 1230"/>
            <p:cNvSpPr/>
            <p:nvPr/>
          </p:nvSpPr>
          <p:spPr>
            <a:xfrm>
              <a:off x="2373855" y="1797703"/>
              <a:ext cx="87342" cy="103280"/>
            </a:xfrm>
            <a:custGeom>
              <a:avLst/>
              <a:gdLst/>
              <a:ahLst/>
              <a:cxnLst>
                <a:cxn ang="0">
                  <a:pos x="wd2" y="hd2"/>
                </a:cxn>
                <a:cxn ang="5400000">
                  <a:pos x="wd2" y="hd2"/>
                </a:cxn>
                <a:cxn ang="10800000">
                  <a:pos x="wd2" y="hd2"/>
                </a:cxn>
                <a:cxn ang="16200000">
                  <a:pos x="wd2" y="hd2"/>
                </a:cxn>
              </a:cxnLst>
              <a:rect l="0" t="0" r="r" b="b"/>
              <a:pathLst>
                <a:path w="16869" h="19304" extrusionOk="0">
                  <a:moveTo>
                    <a:pt x="16436" y="8411"/>
                  </a:moveTo>
                  <a:cubicBezTo>
                    <a:pt x="18098" y="13396"/>
                    <a:pt x="14775" y="16719"/>
                    <a:pt x="9790" y="18380"/>
                  </a:cubicBezTo>
                  <a:cubicBezTo>
                    <a:pt x="6467" y="20042"/>
                    <a:pt x="1483" y="20042"/>
                    <a:pt x="1483" y="13396"/>
                  </a:cubicBezTo>
                  <a:cubicBezTo>
                    <a:pt x="3144" y="11734"/>
                    <a:pt x="1483" y="10073"/>
                    <a:pt x="1483" y="8411"/>
                  </a:cubicBezTo>
                  <a:cubicBezTo>
                    <a:pt x="1483" y="5088"/>
                    <a:pt x="-3502" y="104"/>
                    <a:pt x="4806" y="104"/>
                  </a:cubicBezTo>
                  <a:cubicBezTo>
                    <a:pt x="11452" y="104"/>
                    <a:pt x="18098" y="-1558"/>
                    <a:pt x="16436" y="8411"/>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2" name="Shape 1231"/>
            <p:cNvSpPr/>
            <p:nvPr/>
          </p:nvSpPr>
          <p:spPr>
            <a:xfrm>
              <a:off x="2042627" y="1673498"/>
              <a:ext cx="108068" cy="86874"/>
            </a:xfrm>
            <a:custGeom>
              <a:avLst/>
              <a:gdLst/>
              <a:ahLst/>
              <a:cxnLst>
                <a:cxn ang="0">
                  <a:pos x="wd2" y="hd2"/>
                </a:cxn>
                <a:cxn ang="5400000">
                  <a:pos x="wd2" y="hd2"/>
                </a:cxn>
                <a:cxn ang="10800000">
                  <a:pos x="wd2" y="hd2"/>
                </a:cxn>
                <a:cxn ang="16200000">
                  <a:pos x="wd2" y="hd2"/>
                </a:cxn>
              </a:cxnLst>
              <a:rect l="0" t="0" r="r" b="b"/>
              <a:pathLst>
                <a:path w="20199" h="16237" extrusionOk="0">
                  <a:moveTo>
                    <a:pt x="10230" y="15279"/>
                  </a:moveTo>
                  <a:cubicBezTo>
                    <a:pt x="5245" y="16941"/>
                    <a:pt x="-1401" y="16941"/>
                    <a:pt x="261" y="8633"/>
                  </a:cubicBezTo>
                  <a:cubicBezTo>
                    <a:pt x="261" y="3649"/>
                    <a:pt x="-1401" y="-1336"/>
                    <a:pt x="6907" y="326"/>
                  </a:cubicBezTo>
                  <a:cubicBezTo>
                    <a:pt x="16876" y="326"/>
                    <a:pt x="20199" y="1987"/>
                    <a:pt x="20199" y="11956"/>
                  </a:cubicBezTo>
                  <a:cubicBezTo>
                    <a:pt x="20199" y="20264"/>
                    <a:pt x="11891" y="13618"/>
                    <a:pt x="10230" y="15279"/>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3" name="Shape 1232"/>
            <p:cNvSpPr/>
            <p:nvPr/>
          </p:nvSpPr>
          <p:spPr>
            <a:xfrm>
              <a:off x="2379246" y="2113799"/>
              <a:ext cx="88316" cy="96820"/>
            </a:xfrm>
            <a:custGeom>
              <a:avLst/>
              <a:gdLst/>
              <a:ahLst/>
              <a:cxnLst>
                <a:cxn ang="0">
                  <a:pos x="wd2" y="hd2"/>
                </a:cxn>
                <a:cxn ang="5400000">
                  <a:pos x="wd2" y="hd2"/>
                </a:cxn>
                <a:cxn ang="10800000">
                  <a:pos x="wd2" y="hd2"/>
                </a:cxn>
                <a:cxn ang="16200000">
                  <a:pos x="wd2" y="hd2"/>
                </a:cxn>
              </a:cxnLst>
              <a:rect l="0" t="0" r="r" b="b"/>
              <a:pathLst>
                <a:path w="17057" h="20035" extrusionOk="0">
                  <a:moveTo>
                    <a:pt x="8749" y="235"/>
                  </a:moveTo>
                  <a:cubicBezTo>
                    <a:pt x="17057" y="-1565"/>
                    <a:pt x="15395" y="7435"/>
                    <a:pt x="17057" y="11035"/>
                  </a:cubicBezTo>
                  <a:cubicBezTo>
                    <a:pt x="17057" y="18235"/>
                    <a:pt x="12072" y="20035"/>
                    <a:pt x="5426" y="20035"/>
                  </a:cubicBezTo>
                  <a:cubicBezTo>
                    <a:pt x="2103" y="20035"/>
                    <a:pt x="-1220" y="20035"/>
                    <a:pt x="442" y="14635"/>
                  </a:cubicBezTo>
                  <a:cubicBezTo>
                    <a:pt x="3765" y="9235"/>
                    <a:pt x="-4543" y="-1565"/>
                    <a:pt x="8749" y="235"/>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sp>
          <p:nvSpPr>
            <p:cNvPr id="64" name="Shape 1233"/>
            <p:cNvSpPr/>
            <p:nvPr/>
          </p:nvSpPr>
          <p:spPr>
            <a:xfrm>
              <a:off x="228781" y="253242"/>
              <a:ext cx="2612766" cy="1106268"/>
            </a:xfrm>
            <a:custGeom>
              <a:avLst/>
              <a:gdLst/>
              <a:ahLst/>
              <a:cxnLst>
                <a:cxn ang="0">
                  <a:pos x="wd2" y="hd2"/>
                </a:cxn>
                <a:cxn ang="5400000">
                  <a:pos x="wd2" y="hd2"/>
                </a:cxn>
                <a:cxn ang="10800000">
                  <a:pos x="wd2" y="hd2"/>
                </a:cxn>
                <a:cxn ang="16200000">
                  <a:pos x="wd2" y="hd2"/>
                </a:cxn>
              </a:cxnLst>
              <a:rect l="0" t="0" r="r" b="b"/>
              <a:pathLst>
                <a:path w="21413" h="21225" extrusionOk="0">
                  <a:moveTo>
                    <a:pt x="1298" y="394"/>
                  </a:moveTo>
                  <a:cubicBezTo>
                    <a:pt x="1803" y="394"/>
                    <a:pt x="2309" y="225"/>
                    <a:pt x="2815" y="563"/>
                  </a:cubicBezTo>
                  <a:cubicBezTo>
                    <a:pt x="3248" y="732"/>
                    <a:pt x="3754" y="563"/>
                    <a:pt x="4187" y="394"/>
                  </a:cubicBezTo>
                  <a:cubicBezTo>
                    <a:pt x="5054" y="57"/>
                    <a:pt x="5993" y="394"/>
                    <a:pt x="6860" y="394"/>
                  </a:cubicBezTo>
                  <a:cubicBezTo>
                    <a:pt x="8305" y="563"/>
                    <a:pt x="9750" y="225"/>
                    <a:pt x="11195" y="57"/>
                  </a:cubicBezTo>
                  <a:cubicBezTo>
                    <a:pt x="11845" y="57"/>
                    <a:pt x="12567" y="225"/>
                    <a:pt x="13217" y="225"/>
                  </a:cubicBezTo>
                  <a:cubicBezTo>
                    <a:pt x="13723" y="394"/>
                    <a:pt x="14156" y="225"/>
                    <a:pt x="14662" y="225"/>
                  </a:cubicBezTo>
                  <a:cubicBezTo>
                    <a:pt x="15457" y="225"/>
                    <a:pt x="16251" y="225"/>
                    <a:pt x="17046" y="225"/>
                  </a:cubicBezTo>
                  <a:cubicBezTo>
                    <a:pt x="17985" y="225"/>
                    <a:pt x="18997" y="225"/>
                    <a:pt x="20008" y="225"/>
                  </a:cubicBezTo>
                  <a:cubicBezTo>
                    <a:pt x="20369" y="225"/>
                    <a:pt x="20730" y="-281"/>
                    <a:pt x="21092" y="225"/>
                  </a:cubicBezTo>
                  <a:cubicBezTo>
                    <a:pt x="21381" y="394"/>
                    <a:pt x="21525" y="900"/>
                    <a:pt x="21308" y="1407"/>
                  </a:cubicBezTo>
                  <a:cubicBezTo>
                    <a:pt x="21019" y="2250"/>
                    <a:pt x="20875" y="3094"/>
                    <a:pt x="20803" y="4106"/>
                  </a:cubicBezTo>
                  <a:cubicBezTo>
                    <a:pt x="20730" y="5288"/>
                    <a:pt x="20441" y="6131"/>
                    <a:pt x="20297" y="7144"/>
                  </a:cubicBezTo>
                  <a:cubicBezTo>
                    <a:pt x="19791" y="10519"/>
                    <a:pt x="19358" y="13725"/>
                    <a:pt x="18924" y="16931"/>
                  </a:cubicBezTo>
                  <a:cubicBezTo>
                    <a:pt x="18780" y="17944"/>
                    <a:pt x="18635" y="18788"/>
                    <a:pt x="18491" y="19632"/>
                  </a:cubicBezTo>
                  <a:cubicBezTo>
                    <a:pt x="18274" y="20813"/>
                    <a:pt x="17841" y="21319"/>
                    <a:pt x="17335" y="21150"/>
                  </a:cubicBezTo>
                  <a:cubicBezTo>
                    <a:pt x="15962" y="20813"/>
                    <a:pt x="14590" y="21319"/>
                    <a:pt x="13217" y="21150"/>
                  </a:cubicBezTo>
                  <a:cubicBezTo>
                    <a:pt x="12712" y="21150"/>
                    <a:pt x="12206" y="20981"/>
                    <a:pt x="11700" y="21150"/>
                  </a:cubicBezTo>
                  <a:cubicBezTo>
                    <a:pt x="10761" y="21319"/>
                    <a:pt x="9822" y="20813"/>
                    <a:pt x="8883" y="21150"/>
                  </a:cubicBezTo>
                  <a:cubicBezTo>
                    <a:pt x="8305" y="21150"/>
                    <a:pt x="7799" y="20813"/>
                    <a:pt x="7221" y="20981"/>
                  </a:cubicBezTo>
                  <a:cubicBezTo>
                    <a:pt x="6354" y="21150"/>
                    <a:pt x="5488" y="20813"/>
                    <a:pt x="4621" y="21150"/>
                  </a:cubicBezTo>
                  <a:cubicBezTo>
                    <a:pt x="4332" y="21319"/>
                    <a:pt x="3970" y="21150"/>
                    <a:pt x="3682" y="21150"/>
                  </a:cubicBezTo>
                  <a:cubicBezTo>
                    <a:pt x="3393" y="20981"/>
                    <a:pt x="3248" y="20475"/>
                    <a:pt x="3176" y="19969"/>
                  </a:cubicBezTo>
                  <a:cubicBezTo>
                    <a:pt x="2670" y="16594"/>
                    <a:pt x="2164" y="13388"/>
                    <a:pt x="1587" y="10013"/>
                  </a:cubicBezTo>
                  <a:cubicBezTo>
                    <a:pt x="1298" y="8494"/>
                    <a:pt x="1009" y="6806"/>
                    <a:pt x="720" y="5288"/>
                  </a:cubicBezTo>
                  <a:cubicBezTo>
                    <a:pt x="647" y="4613"/>
                    <a:pt x="503" y="3938"/>
                    <a:pt x="431" y="3263"/>
                  </a:cubicBezTo>
                  <a:cubicBezTo>
                    <a:pt x="431" y="2588"/>
                    <a:pt x="214" y="2082"/>
                    <a:pt x="69" y="1407"/>
                  </a:cubicBezTo>
                  <a:cubicBezTo>
                    <a:pt x="-75" y="732"/>
                    <a:pt x="-3" y="394"/>
                    <a:pt x="358" y="394"/>
                  </a:cubicBezTo>
                  <a:cubicBezTo>
                    <a:pt x="647" y="394"/>
                    <a:pt x="936" y="394"/>
                    <a:pt x="1298" y="394"/>
                  </a:cubicBezTo>
                  <a:close/>
                  <a:moveTo>
                    <a:pt x="20947" y="1575"/>
                  </a:moveTo>
                  <a:cubicBezTo>
                    <a:pt x="20514" y="1238"/>
                    <a:pt x="20080" y="1407"/>
                    <a:pt x="19647" y="1407"/>
                  </a:cubicBezTo>
                  <a:cubicBezTo>
                    <a:pt x="18419" y="1238"/>
                    <a:pt x="17118" y="1069"/>
                    <a:pt x="15818" y="1407"/>
                  </a:cubicBezTo>
                  <a:cubicBezTo>
                    <a:pt x="14879" y="1575"/>
                    <a:pt x="13940" y="1575"/>
                    <a:pt x="13001" y="1575"/>
                  </a:cubicBezTo>
                  <a:cubicBezTo>
                    <a:pt x="12495" y="1575"/>
                    <a:pt x="11917" y="1407"/>
                    <a:pt x="11339" y="1407"/>
                  </a:cubicBezTo>
                  <a:cubicBezTo>
                    <a:pt x="10544" y="1407"/>
                    <a:pt x="9678" y="1575"/>
                    <a:pt x="8811" y="1407"/>
                  </a:cubicBezTo>
                  <a:cubicBezTo>
                    <a:pt x="7583" y="1238"/>
                    <a:pt x="6354" y="1744"/>
                    <a:pt x="5054" y="1575"/>
                  </a:cubicBezTo>
                  <a:cubicBezTo>
                    <a:pt x="3898" y="1575"/>
                    <a:pt x="2742" y="1744"/>
                    <a:pt x="1514" y="1913"/>
                  </a:cubicBezTo>
                  <a:cubicBezTo>
                    <a:pt x="1298" y="1913"/>
                    <a:pt x="1009" y="1407"/>
                    <a:pt x="864" y="1744"/>
                  </a:cubicBezTo>
                  <a:cubicBezTo>
                    <a:pt x="647" y="2250"/>
                    <a:pt x="936" y="2756"/>
                    <a:pt x="1009" y="3263"/>
                  </a:cubicBezTo>
                  <a:cubicBezTo>
                    <a:pt x="1225" y="5288"/>
                    <a:pt x="1587" y="7144"/>
                    <a:pt x="1876" y="9000"/>
                  </a:cubicBezTo>
                  <a:cubicBezTo>
                    <a:pt x="2453" y="12206"/>
                    <a:pt x="3104" y="15581"/>
                    <a:pt x="3537" y="18956"/>
                  </a:cubicBezTo>
                  <a:cubicBezTo>
                    <a:pt x="3609" y="19463"/>
                    <a:pt x="3682" y="19632"/>
                    <a:pt x="3898" y="19632"/>
                  </a:cubicBezTo>
                  <a:cubicBezTo>
                    <a:pt x="4837" y="19463"/>
                    <a:pt x="5849" y="19632"/>
                    <a:pt x="6788" y="19463"/>
                  </a:cubicBezTo>
                  <a:cubicBezTo>
                    <a:pt x="7871" y="19125"/>
                    <a:pt x="8955" y="19463"/>
                    <a:pt x="10039" y="19800"/>
                  </a:cubicBezTo>
                  <a:cubicBezTo>
                    <a:pt x="10544" y="19800"/>
                    <a:pt x="11122" y="19969"/>
                    <a:pt x="11628" y="19800"/>
                  </a:cubicBezTo>
                  <a:cubicBezTo>
                    <a:pt x="12423" y="19632"/>
                    <a:pt x="13145" y="19463"/>
                    <a:pt x="13867" y="19632"/>
                  </a:cubicBezTo>
                  <a:cubicBezTo>
                    <a:pt x="15023" y="19969"/>
                    <a:pt x="16251" y="19632"/>
                    <a:pt x="17407" y="19800"/>
                  </a:cubicBezTo>
                  <a:cubicBezTo>
                    <a:pt x="17624" y="19800"/>
                    <a:pt x="17841" y="19632"/>
                    <a:pt x="17913" y="18956"/>
                  </a:cubicBezTo>
                  <a:cubicBezTo>
                    <a:pt x="17913" y="18619"/>
                    <a:pt x="18057" y="18450"/>
                    <a:pt x="18130" y="18281"/>
                  </a:cubicBezTo>
                  <a:cubicBezTo>
                    <a:pt x="18419" y="17269"/>
                    <a:pt x="18563" y="16256"/>
                    <a:pt x="18491" y="15075"/>
                  </a:cubicBezTo>
                  <a:cubicBezTo>
                    <a:pt x="18491" y="14906"/>
                    <a:pt x="18491" y="14569"/>
                    <a:pt x="18563" y="14400"/>
                  </a:cubicBezTo>
                  <a:cubicBezTo>
                    <a:pt x="18924" y="13050"/>
                    <a:pt x="18997" y="11363"/>
                    <a:pt x="19286" y="10013"/>
                  </a:cubicBezTo>
                  <a:cubicBezTo>
                    <a:pt x="19863" y="7144"/>
                    <a:pt x="20297" y="4275"/>
                    <a:pt x="20947" y="1575"/>
                  </a:cubicBezTo>
                  <a:close/>
                </a:path>
              </a:pathLst>
            </a:custGeom>
            <a:grpFill/>
            <a:ln w="12700" cap="flat">
              <a:noFill/>
              <a:miter lim="400000"/>
            </a:ln>
            <a:effectLst/>
          </p:spPr>
          <p:txBody>
            <a:bodyPr wrap="square" lIns="45719" tIns="45719" rIns="45719" bIns="45719" numCol="1" anchor="t">
              <a:noAutofit/>
            </a:bodyPr>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latin typeface="+mj-ea"/>
                <a:ea typeface="+mj-ea"/>
              </a:endParaRPr>
            </a:p>
          </p:txBody>
        </p:sp>
      </p:grpSp>
    </p:spTree>
  </p:cSld>
  <p:clrMapOvr>
    <a:masterClrMapping/>
  </p:clrMapOvr>
  <p:transition>
    <p:fad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4"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4" bldLvl="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henying0907 199"/>
          <p:cNvSpPr/>
          <p:nvPr/>
        </p:nvSpPr>
        <p:spPr>
          <a:xfrm>
            <a:off x="9950588" y="6191594"/>
            <a:ext cx="5764530" cy="1332230"/>
          </a:xfrm>
          <a:prstGeom prst="rect">
            <a:avLst/>
          </a:prstGeom>
          <a:ln w="12700">
            <a:miter lim="400000"/>
          </a:ln>
        </p:spPr>
        <p:txBody>
          <a:bodyPr wrap="none" lIns="50800" tIns="50800" rIns="50800" bIns="50800" anchor="ctr">
            <a:spAutoFit/>
          </a:bodyPr>
          <a:lstStyle>
            <a:lvl1pPr algn="l">
              <a:defRPr sz="8000">
                <a:solidFill>
                  <a:srgbClr val="FFFFFF"/>
                </a:solidFill>
                <a:latin typeface="YuppySC-Regular" panose="020F0603040207020204" charset="-122"/>
                <a:ea typeface="YuppySC-Regular" panose="020F0603040207020204" charset="-122"/>
                <a:cs typeface="YuppySC-Regular" panose="020F0603040207020204" charset="-122"/>
                <a:sym typeface="YuppySC-Regular" panose="020F0603040207020204" charset="-122"/>
              </a:defRPr>
            </a:lvl1pPr>
          </a:lstStyle>
          <a:p>
            <a:r>
              <a:rPr lang="en-US" dirty="0">
                <a:solidFill>
                  <a:schemeClr val="tx1"/>
                </a:solidFill>
                <a:latin typeface="+mj-ea"/>
                <a:ea typeface="+mj-ea"/>
              </a:rPr>
              <a:t>Thank you</a:t>
            </a:r>
            <a:r>
              <a:rPr lang="zh-CN" altLang="en-US" dirty="0">
                <a:solidFill>
                  <a:schemeClr val="tx1"/>
                </a:solidFill>
                <a:latin typeface="+mj-ea"/>
                <a:ea typeface="+mj-ea"/>
              </a:rPr>
              <a:t>！</a:t>
            </a:r>
            <a:endParaRPr lang="zh-CN" altLang="en-US" dirty="0">
              <a:solidFill>
                <a:schemeClr val="tx1"/>
              </a:solidFill>
              <a:latin typeface="+mj-ea"/>
              <a:ea typeface="+mj-ea"/>
            </a:endParaRPr>
          </a:p>
        </p:txBody>
      </p:sp>
      <p:sp>
        <p:nvSpPr>
          <p:cNvPr id="203" name="chenying0907 203"/>
          <p:cNvSpPr/>
          <p:nvPr/>
        </p:nvSpPr>
        <p:spPr>
          <a:xfrm>
            <a:off x="9950450" y="7325995"/>
            <a:ext cx="5731510" cy="401320"/>
          </a:xfrm>
          <a:custGeom>
            <a:avLst/>
            <a:gdLst/>
            <a:ahLst/>
            <a:cxnLst>
              <a:cxn ang="0">
                <a:pos x="wd2" y="hd2"/>
              </a:cxn>
              <a:cxn ang="5400000">
                <a:pos x="wd2" y="hd2"/>
              </a:cxn>
              <a:cxn ang="10800000">
                <a:pos x="wd2" y="hd2"/>
              </a:cxn>
              <a:cxn ang="16200000">
                <a:pos x="wd2" y="hd2"/>
              </a:cxn>
            </a:cxnLst>
            <a:rect l="0" t="0" r="r" b="b"/>
            <a:pathLst>
              <a:path w="21594" h="21312" extrusionOk="0">
                <a:moveTo>
                  <a:pt x="20570" y="10021"/>
                </a:moveTo>
                <a:cubicBezTo>
                  <a:pt x="19775" y="9039"/>
                  <a:pt x="18988" y="8057"/>
                  <a:pt x="18200" y="8057"/>
                </a:cubicBezTo>
                <a:cubicBezTo>
                  <a:pt x="17822" y="8057"/>
                  <a:pt x="17444" y="9039"/>
                  <a:pt x="17066" y="9530"/>
                </a:cubicBezTo>
                <a:cubicBezTo>
                  <a:pt x="16838" y="10021"/>
                  <a:pt x="16609" y="9530"/>
                  <a:pt x="16381" y="10021"/>
                </a:cubicBezTo>
                <a:cubicBezTo>
                  <a:pt x="15775" y="10512"/>
                  <a:pt x="15168" y="11985"/>
                  <a:pt x="14570" y="11985"/>
                </a:cubicBezTo>
                <a:cubicBezTo>
                  <a:pt x="14090" y="11985"/>
                  <a:pt x="13617" y="10021"/>
                  <a:pt x="13145" y="10021"/>
                </a:cubicBezTo>
                <a:cubicBezTo>
                  <a:pt x="12830" y="9530"/>
                  <a:pt x="12515" y="11494"/>
                  <a:pt x="12200" y="11494"/>
                </a:cubicBezTo>
                <a:cubicBezTo>
                  <a:pt x="12058" y="11494"/>
                  <a:pt x="11916" y="10512"/>
                  <a:pt x="11774" y="10021"/>
                </a:cubicBezTo>
                <a:cubicBezTo>
                  <a:pt x="11743" y="10021"/>
                  <a:pt x="11704" y="9530"/>
                  <a:pt x="11672" y="9530"/>
                </a:cubicBezTo>
                <a:cubicBezTo>
                  <a:pt x="11137" y="10512"/>
                  <a:pt x="10601" y="11003"/>
                  <a:pt x="10066" y="11494"/>
                </a:cubicBezTo>
                <a:cubicBezTo>
                  <a:pt x="9829" y="11985"/>
                  <a:pt x="9593" y="11985"/>
                  <a:pt x="9365" y="11494"/>
                </a:cubicBezTo>
                <a:cubicBezTo>
                  <a:pt x="9215" y="11003"/>
                  <a:pt x="9066" y="9039"/>
                  <a:pt x="8916" y="9039"/>
                </a:cubicBezTo>
                <a:cubicBezTo>
                  <a:pt x="8632" y="8548"/>
                  <a:pt x="8349" y="9530"/>
                  <a:pt x="8065" y="9530"/>
                </a:cubicBezTo>
                <a:cubicBezTo>
                  <a:pt x="7806" y="9530"/>
                  <a:pt x="7538" y="9039"/>
                  <a:pt x="7278" y="9039"/>
                </a:cubicBezTo>
                <a:cubicBezTo>
                  <a:pt x="7199" y="9039"/>
                  <a:pt x="7121" y="8057"/>
                  <a:pt x="7042" y="8548"/>
                </a:cubicBezTo>
                <a:cubicBezTo>
                  <a:pt x="6821" y="10021"/>
                  <a:pt x="6593" y="12476"/>
                  <a:pt x="6365" y="12967"/>
                </a:cubicBezTo>
                <a:cubicBezTo>
                  <a:pt x="6144" y="13948"/>
                  <a:pt x="5916" y="12476"/>
                  <a:pt x="5687" y="12476"/>
                </a:cubicBezTo>
                <a:cubicBezTo>
                  <a:pt x="5569" y="12476"/>
                  <a:pt x="5459" y="14439"/>
                  <a:pt x="5349" y="14930"/>
                </a:cubicBezTo>
                <a:cubicBezTo>
                  <a:pt x="5278" y="15421"/>
                  <a:pt x="5207" y="15912"/>
                  <a:pt x="5136" y="15912"/>
                </a:cubicBezTo>
                <a:cubicBezTo>
                  <a:pt x="4774" y="14930"/>
                  <a:pt x="4412" y="13948"/>
                  <a:pt x="4049" y="13457"/>
                </a:cubicBezTo>
                <a:cubicBezTo>
                  <a:pt x="3790" y="12967"/>
                  <a:pt x="3530" y="11003"/>
                  <a:pt x="3278" y="12967"/>
                </a:cubicBezTo>
                <a:cubicBezTo>
                  <a:pt x="2845" y="15421"/>
                  <a:pt x="2411" y="14930"/>
                  <a:pt x="1978" y="15421"/>
                </a:cubicBezTo>
                <a:cubicBezTo>
                  <a:pt x="1687" y="16403"/>
                  <a:pt x="1388" y="15912"/>
                  <a:pt x="1089" y="16403"/>
                </a:cubicBezTo>
                <a:cubicBezTo>
                  <a:pt x="797" y="17385"/>
                  <a:pt x="506" y="19839"/>
                  <a:pt x="222" y="21312"/>
                </a:cubicBezTo>
                <a:cubicBezTo>
                  <a:pt x="151" y="21312"/>
                  <a:pt x="88" y="19348"/>
                  <a:pt x="18" y="18367"/>
                </a:cubicBezTo>
                <a:cubicBezTo>
                  <a:pt x="10" y="17876"/>
                  <a:pt x="-6" y="15421"/>
                  <a:pt x="2" y="14930"/>
                </a:cubicBezTo>
                <a:cubicBezTo>
                  <a:pt x="18" y="13948"/>
                  <a:pt x="49" y="12476"/>
                  <a:pt x="65" y="12476"/>
                </a:cubicBezTo>
                <a:cubicBezTo>
                  <a:pt x="317" y="18367"/>
                  <a:pt x="553" y="15421"/>
                  <a:pt x="797" y="11003"/>
                </a:cubicBezTo>
                <a:cubicBezTo>
                  <a:pt x="844" y="10021"/>
                  <a:pt x="907" y="10021"/>
                  <a:pt x="963" y="10512"/>
                </a:cubicBezTo>
                <a:cubicBezTo>
                  <a:pt x="1152" y="10512"/>
                  <a:pt x="1348" y="11985"/>
                  <a:pt x="1530" y="8057"/>
                </a:cubicBezTo>
                <a:cubicBezTo>
                  <a:pt x="1553" y="7567"/>
                  <a:pt x="1577" y="7567"/>
                  <a:pt x="1593" y="7567"/>
                </a:cubicBezTo>
                <a:cubicBezTo>
                  <a:pt x="2026" y="13457"/>
                  <a:pt x="2467" y="9039"/>
                  <a:pt x="2892" y="8057"/>
                </a:cubicBezTo>
                <a:cubicBezTo>
                  <a:pt x="3396" y="6094"/>
                  <a:pt x="3900" y="10512"/>
                  <a:pt x="4404" y="7076"/>
                </a:cubicBezTo>
                <a:cubicBezTo>
                  <a:pt x="4609" y="5603"/>
                  <a:pt x="4829" y="7076"/>
                  <a:pt x="5034" y="9039"/>
                </a:cubicBezTo>
                <a:cubicBezTo>
                  <a:pt x="5215" y="10512"/>
                  <a:pt x="5388" y="9039"/>
                  <a:pt x="5561" y="7567"/>
                </a:cubicBezTo>
                <a:cubicBezTo>
                  <a:pt x="5782" y="5603"/>
                  <a:pt x="5994" y="5112"/>
                  <a:pt x="6215" y="7567"/>
                </a:cubicBezTo>
                <a:cubicBezTo>
                  <a:pt x="6372" y="9530"/>
                  <a:pt x="6546" y="8057"/>
                  <a:pt x="6703" y="6585"/>
                </a:cubicBezTo>
                <a:cubicBezTo>
                  <a:pt x="7042" y="4130"/>
                  <a:pt x="7372" y="3148"/>
                  <a:pt x="7719" y="5603"/>
                </a:cubicBezTo>
                <a:cubicBezTo>
                  <a:pt x="7955" y="7076"/>
                  <a:pt x="8199" y="3639"/>
                  <a:pt x="8443" y="3148"/>
                </a:cubicBezTo>
                <a:cubicBezTo>
                  <a:pt x="8593" y="2657"/>
                  <a:pt x="8751" y="1676"/>
                  <a:pt x="8900" y="3148"/>
                </a:cubicBezTo>
                <a:cubicBezTo>
                  <a:pt x="9325" y="7567"/>
                  <a:pt x="9743" y="10512"/>
                  <a:pt x="10176" y="7076"/>
                </a:cubicBezTo>
                <a:cubicBezTo>
                  <a:pt x="10341" y="5603"/>
                  <a:pt x="10514" y="8057"/>
                  <a:pt x="10688" y="8057"/>
                </a:cubicBezTo>
                <a:cubicBezTo>
                  <a:pt x="10877" y="8057"/>
                  <a:pt x="11074" y="7567"/>
                  <a:pt x="11263" y="7567"/>
                </a:cubicBezTo>
                <a:cubicBezTo>
                  <a:pt x="11601" y="7076"/>
                  <a:pt x="11932" y="7076"/>
                  <a:pt x="12270" y="7076"/>
                </a:cubicBezTo>
                <a:cubicBezTo>
                  <a:pt x="12617" y="6585"/>
                  <a:pt x="12971" y="5603"/>
                  <a:pt x="13318" y="7076"/>
                </a:cubicBezTo>
                <a:cubicBezTo>
                  <a:pt x="13767" y="9530"/>
                  <a:pt x="14208" y="6094"/>
                  <a:pt x="14656" y="7076"/>
                </a:cubicBezTo>
                <a:cubicBezTo>
                  <a:pt x="15105" y="8057"/>
                  <a:pt x="15554" y="7567"/>
                  <a:pt x="16003" y="7076"/>
                </a:cubicBezTo>
                <a:cubicBezTo>
                  <a:pt x="16586" y="6585"/>
                  <a:pt x="17168" y="6094"/>
                  <a:pt x="17751" y="5112"/>
                </a:cubicBezTo>
                <a:cubicBezTo>
                  <a:pt x="18043" y="4621"/>
                  <a:pt x="18334" y="2657"/>
                  <a:pt x="18617" y="2657"/>
                </a:cubicBezTo>
                <a:cubicBezTo>
                  <a:pt x="18925" y="3148"/>
                  <a:pt x="19232" y="4621"/>
                  <a:pt x="19531" y="5112"/>
                </a:cubicBezTo>
                <a:cubicBezTo>
                  <a:pt x="20066" y="6094"/>
                  <a:pt x="20602" y="3639"/>
                  <a:pt x="21129" y="203"/>
                </a:cubicBezTo>
                <a:cubicBezTo>
                  <a:pt x="21271" y="-288"/>
                  <a:pt x="21413" y="203"/>
                  <a:pt x="21555" y="694"/>
                </a:cubicBezTo>
                <a:cubicBezTo>
                  <a:pt x="21570" y="694"/>
                  <a:pt x="21594" y="2167"/>
                  <a:pt x="21594" y="2657"/>
                </a:cubicBezTo>
                <a:cubicBezTo>
                  <a:pt x="21594" y="3639"/>
                  <a:pt x="21578" y="5112"/>
                  <a:pt x="21563" y="5603"/>
                </a:cubicBezTo>
                <a:cubicBezTo>
                  <a:pt x="21523" y="6585"/>
                  <a:pt x="21484" y="7076"/>
                  <a:pt x="21437" y="7076"/>
                </a:cubicBezTo>
                <a:cubicBezTo>
                  <a:pt x="21153" y="7076"/>
                  <a:pt x="20862" y="7076"/>
                  <a:pt x="20570" y="7076"/>
                </a:cubicBezTo>
                <a:cubicBezTo>
                  <a:pt x="20570" y="8057"/>
                  <a:pt x="20570" y="9039"/>
                  <a:pt x="20570" y="10021"/>
                </a:cubicBezTo>
                <a:close/>
              </a:path>
            </a:pathLst>
          </a:custGeom>
          <a:solidFill>
            <a:schemeClr val="tx1"/>
          </a:solidFill>
          <a:ln w="12700">
            <a:miter lim="400000"/>
          </a:ln>
        </p:spPr>
        <p:txBody>
          <a:bodyPr lIns="45719" rIns="45719"/>
          <a:lstStyle/>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
        <p:nvSpPr>
          <p:cNvPr id="822" name="chenying0907 822"/>
          <p:cNvSpPr/>
          <p:nvPr/>
        </p:nvSpPr>
        <p:spPr>
          <a:xfrm>
            <a:off x="7519887" y="5086500"/>
            <a:ext cx="1927297" cy="3542832"/>
          </a:xfrm>
          <a:custGeom>
            <a:avLst/>
            <a:gdLst/>
            <a:ahLst/>
            <a:cxnLst>
              <a:cxn ang="0">
                <a:pos x="wd2" y="hd2"/>
              </a:cxn>
              <a:cxn ang="5400000">
                <a:pos x="wd2" y="hd2"/>
              </a:cxn>
              <a:cxn ang="10800000">
                <a:pos x="wd2" y="hd2"/>
              </a:cxn>
              <a:cxn ang="16200000">
                <a:pos x="wd2" y="hd2"/>
              </a:cxn>
            </a:cxnLst>
            <a:rect l="0" t="0" r="r" b="b"/>
            <a:pathLst>
              <a:path w="21545" h="21511" extrusionOk="0">
                <a:moveTo>
                  <a:pt x="597" y="10523"/>
                </a:moveTo>
                <a:cubicBezTo>
                  <a:pt x="537" y="10880"/>
                  <a:pt x="418" y="11204"/>
                  <a:pt x="358" y="11561"/>
                </a:cubicBezTo>
                <a:cubicBezTo>
                  <a:pt x="358" y="11723"/>
                  <a:pt x="298" y="11918"/>
                  <a:pt x="597" y="12080"/>
                </a:cubicBezTo>
                <a:cubicBezTo>
                  <a:pt x="597" y="12080"/>
                  <a:pt x="597" y="12112"/>
                  <a:pt x="597" y="12112"/>
                </a:cubicBezTo>
                <a:cubicBezTo>
                  <a:pt x="955" y="12664"/>
                  <a:pt x="1492" y="13215"/>
                  <a:pt x="1611" y="13799"/>
                </a:cubicBezTo>
                <a:cubicBezTo>
                  <a:pt x="1730" y="14285"/>
                  <a:pt x="1850" y="14739"/>
                  <a:pt x="1969" y="15226"/>
                </a:cubicBezTo>
                <a:cubicBezTo>
                  <a:pt x="2029" y="15582"/>
                  <a:pt x="2148" y="15972"/>
                  <a:pt x="2267" y="16328"/>
                </a:cubicBezTo>
                <a:cubicBezTo>
                  <a:pt x="2387" y="16847"/>
                  <a:pt x="2506" y="17366"/>
                  <a:pt x="2566" y="17885"/>
                </a:cubicBezTo>
                <a:cubicBezTo>
                  <a:pt x="2685" y="18339"/>
                  <a:pt x="2745" y="18793"/>
                  <a:pt x="2804" y="19247"/>
                </a:cubicBezTo>
                <a:cubicBezTo>
                  <a:pt x="2804" y="19442"/>
                  <a:pt x="2804" y="19669"/>
                  <a:pt x="2864" y="19896"/>
                </a:cubicBezTo>
                <a:cubicBezTo>
                  <a:pt x="2864" y="20026"/>
                  <a:pt x="2924" y="20188"/>
                  <a:pt x="2983" y="20350"/>
                </a:cubicBezTo>
                <a:cubicBezTo>
                  <a:pt x="2983" y="20382"/>
                  <a:pt x="3043" y="20415"/>
                  <a:pt x="3043" y="20415"/>
                </a:cubicBezTo>
                <a:cubicBezTo>
                  <a:pt x="3461" y="20577"/>
                  <a:pt x="3938" y="20545"/>
                  <a:pt x="4415" y="20512"/>
                </a:cubicBezTo>
                <a:cubicBezTo>
                  <a:pt x="4415" y="20512"/>
                  <a:pt x="4415" y="20512"/>
                  <a:pt x="4415" y="20512"/>
                </a:cubicBezTo>
                <a:cubicBezTo>
                  <a:pt x="4535" y="20318"/>
                  <a:pt x="4833" y="20480"/>
                  <a:pt x="5012" y="20415"/>
                </a:cubicBezTo>
                <a:cubicBezTo>
                  <a:pt x="5072" y="20415"/>
                  <a:pt x="5191" y="20415"/>
                  <a:pt x="5251" y="20415"/>
                </a:cubicBezTo>
                <a:cubicBezTo>
                  <a:pt x="5549" y="20382"/>
                  <a:pt x="5609" y="20350"/>
                  <a:pt x="5549" y="20188"/>
                </a:cubicBezTo>
                <a:cubicBezTo>
                  <a:pt x="5549" y="19896"/>
                  <a:pt x="5430" y="19604"/>
                  <a:pt x="5430" y="19345"/>
                </a:cubicBezTo>
                <a:cubicBezTo>
                  <a:pt x="5370" y="19020"/>
                  <a:pt x="5310" y="18728"/>
                  <a:pt x="5251" y="18436"/>
                </a:cubicBezTo>
                <a:cubicBezTo>
                  <a:pt x="5191" y="17723"/>
                  <a:pt x="5191" y="17042"/>
                  <a:pt x="5131" y="16328"/>
                </a:cubicBezTo>
                <a:cubicBezTo>
                  <a:pt x="5072" y="15777"/>
                  <a:pt x="4893" y="15226"/>
                  <a:pt x="4833" y="14674"/>
                </a:cubicBezTo>
                <a:cubicBezTo>
                  <a:pt x="4773" y="14382"/>
                  <a:pt x="4773" y="14058"/>
                  <a:pt x="4773" y="13734"/>
                </a:cubicBezTo>
                <a:cubicBezTo>
                  <a:pt x="4773" y="13474"/>
                  <a:pt x="4714" y="13215"/>
                  <a:pt x="4714" y="12988"/>
                </a:cubicBezTo>
                <a:cubicBezTo>
                  <a:pt x="4714" y="12469"/>
                  <a:pt x="4714" y="11950"/>
                  <a:pt x="4773" y="11431"/>
                </a:cubicBezTo>
                <a:cubicBezTo>
                  <a:pt x="4773" y="11236"/>
                  <a:pt x="4893" y="11042"/>
                  <a:pt x="4952" y="10847"/>
                </a:cubicBezTo>
                <a:cubicBezTo>
                  <a:pt x="5012" y="10847"/>
                  <a:pt x="5012" y="10847"/>
                  <a:pt x="5072" y="10847"/>
                </a:cubicBezTo>
                <a:cubicBezTo>
                  <a:pt x="5072" y="10912"/>
                  <a:pt x="5131" y="10977"/>
                  <a:pt x="5131" y="11074"/>
                </a:cubicBezTo>
                <a:cubicBezTo>
                  <a:pt x="4952" y="11658"/>
                  <a:pt x="4952" y="12242"/>
                  <a:pt x="4952" y="12826"/>
                </a:cubicBezTo>
                <a:cubicBezTo>
                  <a:pt x="4952" y="13442"/>
                  <a:pt x="5012" y="14026"/>
                  <a:pt x="5072" y="14642"/>
                </a:cubicBezTo>
                <a:cubicBezTo>
                  <a:pt x="5131" y="15031"/>
                  <a:pt x="5251" y="15453"/>
                  <a:pt x="5310" y="15907"/>
                </a:cubicBezTo>
                <a:cubicBezTo>
                  <a:pt x="5370" y="15842"/>
                  <a:pt x="5370" y="15809"/>
                  <a:pt x="5370" y="15809"/>
                </a:cubicBezTo>
                <a:cubicBezTo>
                  <a:pt x="5430" y="15453"/>
                  <a:pt x="5430" y="15128"/>
                  <a:pt x="5430" y="14804"/>
                </a:cubicBezTo>
                <a:cubicBezTo>
                  <a:pt x="5430" y="14512"/>
                  <a:pt x="5310" y="14188"/>
                  <a:pt x="5251" y="13864"/>
                </a:cubicBezTo>
                <a:cubicBezTo>
                  <a:pt x="5251" y="13831"/>
                  <a:pt x="5251" y="13831"/>
                  <a:pt x="5251" y="13799"/>
                </a:cubicBezTo>
                <a:cubicBezTo>
                  <a:pt x="5251" y="13345"/>
                  <a:pt x="5191" y="12923"/>
                  <a:pt x="5191" y="12501"/>
                </a:cubicBezTo>
                <a:cubicBezTo>
                  <a:pt x="5191" y="12015"/>
                  <a:pt x="5251" y="11561"/>
                  <a:pt x="5251" y="11107"/>
                </a:cubicBezTo>
                <a:cubicBezTo>
                  <a:pt x="5251" y="11009"/>
                  <a:pt x="5191" y="10945"/>
                  <a:pt x="5191" y="10847"/>
                </a:cubicBezTo>
                <a:cubicBezTo>
                  <a:pt x="4893" y="10815"/>
                  <a:pt x="4594" y="10782"/>
                  <a:pt x="4356" y="10718"/>
                </a:cubicBezTo>
                <a:cubicBezTo>
                  <a:pt x="4296" y="10718"/>
                  <a:pt x="4236" y="10718"/>
                  <a:pt x="4177" y="10718"/>
                </a:cubicBezTo>
                <a:cubicBezTo>
                  <a:pt x="3699" y="10815"/>
                  <a:pt x="3282" y="10782"/>
                  <a:pt x="2804" y="10750"/>
                </a:cubicBezTo>
                <a:cubicBezTo>
                  <a:pt x="2566" y="10718"/>
                  <a:pt x="2327" y="10750"/>
                  <a:pt x="2088" y="10718"/>
                </a:cubicBezTo>
                <a:cubicBezTo>
                  <a:pt x="1611" y="10653"/>
                  <a:pt x="1134" y="10588"/>
                  <a:pt x="716" y="10523"/>
                </a:cubicBezTo>
                <a:cubicBezTo>
                  <a:pt x="477" y="10458"/>
                  <a:pt x="239" y="10328"/>
                  <a:pt x="119" y="10166"/>
                </a:cubicBezTo>
                <a:cubicBezTo>
                  <a:pt x="119" y="10101"/>
                  <a:pt x="119" y="10036"/>
                  <a:pt x="179" y="9972"/>
                </a:cubicBezTo>
                <a:cubicBezTo>
                  <a:pt x="298" y="9096"/>
                  <a:pt x="179" y="8188"/>
                  <a:pt x="239" y="7280"/>
                </a:cubicBezTo>
                <a:cubicBezTo>
                  <a:pt x="239" y="6599"/>
                  <a:pt x="298" y="5918"/>
                  <a:pt x="537" y="5236"/>
                </a:cubicBezTo>
                <a:cubicBezTo>
                  <a:pt x="597" y="5107"/>
                  <a:pt x="716" y="4945"/>
                  <a:pt x="716" y="4815"/>
                </a:cubicBezTo>
                <a:cubicBezTo>
                  <a:pt x="776" y="4588"/>
                  <a:pt x="1193" y="4491"/>
                  <a:pt x="1432" y="4328"/>
                </a:cubicBezTo>
                <a:cubicBezTo>
                  <a:pt x="1551" y="4199"/>
                  <a:pt x="1730" y="4101"/>
                  <a:pt x="1909" y="4004"/>
                </a:cubicBezTo>
                <a:cubicBezTo>
                  <a:pt x="1551" y="3842"/>
                  <a:pt x="1134" y="3712"/>
                  <a:pt x="776" y="3550"/>
                </a:cubicBezTo>
                <a:cubicBezTo>
                  <a:pt x="656" y="3518"/>
                  <a:pt x="597" y="3420"/>
                  <a:pt x="477" y="3355"/>
                </a:cubicBezTo>
                <a:cubicBezTo>
                  <a:pt x="418" y="3291"/>
                  <a:pt x="298" y="3193"/>
                  <a:pt x="239" y="3128"/>
                </a:cubicBezTo>
                <a:cubicBezTo>
                  <a:pt x="179" y="3096"/>
                  <a:pt x="179" y="3031"/>
                  <a:pt x="179" y="2999"/>
                </a:cubicBezTo>
                <a:cubicBezTo>
                  <a:pt x="119" y="2772"/>
                  <a:pt x="0" y="2545"/>
                  <a:pt x="0" y="2318"/>
                </a:cubicBezTo>
                <a:cubicBezTo>
                  <a:pt x="0" y="1961"/>
                  <a:pt x="60" y="1636"/>
                  <a:pt x="358" y="1312"/>
                </a:cubicBezTo>
                <a:cubicBezTo>
                  <a:pt x="418" y="1280"/>
                  <a:pt x="477" y="1247"/>
                  <a:pt x="537" y="1215"/>
                </a:cubicBezTo>
                <a:cubicBezTo>
                  <a:pt x="776" y="1182"/>
                  <a:pt x="895" y="1118"/>
                  <a:pt x="955" y="988"/>
                </a:cubicBezTo>
                <a:cubicBezTo>
                  <a:pt x="1193" y="728"/>
                  <a:pt x="1611" y="599"/>
                  <a:pt x="2029" y="469"/>
                </a:cubicBezTo>
                <a:cubicBezTo>
                  <a:pt x="2327" y="372"/>
                  <a:pt x="2685" y="339"/>
                  <a:pt x="3043" y="372"/>
                </a:cubicBezTo>
                <a:cubicBezTo>
                  <a:pt x="3282" y="404"/>
                  <a:pt x="3461" y="404"/>
                  <a:pt x="3640" y="372"/>
                </a:cubicBezTo>
                <a:cubicBezTo>
                  <a:pt x="3759" y="404"/>
                  <a:pt x="3878" y="404"/>
                  <a:pt x="3938" y="404"/>
                </a:cubicBezTo>
                <a:cubicBezTo>
                  <a:pt x="4475" y="436"/>
                  <a:pt x="4952" y="436"/>
                  <a:pt x="5490" y="436"/>
                </a:cubicBezTo>
                <a:cubicBezTo>
                  <a:pt x="5907" y="436"/>
                  <a:pt x="6385" y="469"/>
                  <a:pt x="6802" y="307"/>
                </a:cubicBezTo>
                <a:cubicBezTo>
                  <a:pt x="6862" y="307"/>
                  <a:pt x="6981" y="307"/>
                  <a:pt x="6981" y="339"/>
                </a:cubicBezTo>
                <a:cubicBezTo>
                  <a:pt x="6981" y="372"/>
                  <a:pt x="7041" y="404"/>
                  <a:pt x="6981" y="469"/>
                </a:cubicBezTo>
                <a:cubicBezTo>
                  <a:pt x="6802" y="761"/>
                  <a:pt x="6444" y="988"/>
                  <a:pt x="5967" y="1182"/>
                </a:cubicBezTo>
                <a:cubicBezTo>
                  <a:pt x="5967" y="1182"/>
                  <a:pt x="5967" y="1215"/>
                  <a:pt x="5907" y="1215"/>
                </a:cubicBezTo>
                <a:cubicBezTo>
                  <a:pt x="6206" y="1507"/>
                  <a:pt x="6325" y="1799"/>
                  <a:pt x="6385" y="2123"/>
                </a:cubicBezTo>
                <a:cubicBezTo>
                  <a:pt x="6385" y="2350"/>
                  <a:pt x="6504" y="2577"/>
                  <a:pt x="6504" y="2804"/>
                </a:cubicBezTo>
                <a:cubicBezTo>
                  <a:pt x="6504" y="2999"/>
                  <a:pt x="6385" y="3226"/>
                  <a:pt x="6385" y="3420"/>
                </a:cubicBezTo>
                <a:cubicBezTo>
                  <a:pt x="6325" y="3647"/>
                  <a:pt x="6027" y="3809"/>
                  <a:pt x="5848" y="4036"/>
                </a:cubicBezTo>
                <a:cubicBezTo>
                  <a:pt x="5728" y="4134"/>
                  <a:pt x="5490" y="4166"/>
                  <a:pt x="5251" y="4166"/>
                </a:cubicBezTo>
                <a:cubicBezTo>
                  <a:pt x="4952" y="4199"/>
                  <a:pt x="4654" y="4166"/>
                  <a:pt x="4296" y="4166"/>
                </a:cubicBezTo>
                <a:cubicBezTo>
                  <a:pt x="4356" y="4199"/>
                  <a:pt x="4356" y="4231"/>
                  <a:pt x="4415" y="4231"/>
                </a:cubicBezTo>
                <a:cubicBezTo>
                  <a:pt x="4773" y="4328"/>
                  <a:pt x="5012" y="4523"/>
                  <a:pt x="5251" y="4718"/>
                </a:cubicBezTo>
                <a:cubicBezTo>
                  <a:pt x="5370" y="4815"/>
                  <a:pt x="5310" y="4945"/>
                  <a:pt x="5310" y="5042"/>
                </a:cubicBezTo>
                <a:cubicBezTo>
                  <a:pt x="5310" y="5074"/>
                  <a:pt x="5251" y="5107"/>
                  <a:pt x="5310" y="5107"/>
                </a:cubicBezTo>
                <a:cubicBezTo>
                  <a:pt x="5549" y="5658"/>
                  <a:pt x="5728" y="6209"/>
                  <a:pt x="5788" y="6761"/>
                </a:cubicBezTo>
                <a:cubicBezTo>
                  <a:pt x="5788" y="7053"/>
                  <a:pt x="5907" y="7345"/>
                  <a:pt x="5967" y="7636"/>
                </a:cubicBezTo>
                <a:cubicBezTo>
                  <a:pt x="6027" y="7799"/>
                  <a:pt x="6086" y="7961"/>
                  <a:pt x="6086" y="8123"/>
                </a:cubicBezTo>
                <a:cubicBezTo>
                  <a:pt x="6086" y="8253"/>
                  <a:pt x="6086" y="8350"/>
                  <a:pt x="6086" y="8480"/>
                </a:cubicBezTo>
                <a:cubicBezTo>
                  <a:pt x="6086" y="8512"/>
                  <a:pt x="6146" y="8577"/>
                  <a:pt x="6265" y="8609"/>
                </a:cubicBezTo>
                <a:cubicBezTo>
                  <a:pt x="6802" y="8739"/>
                  <a:pt x="7339" y="8934"/>
                  <a:pt x="7817" y="9161"/>
                </a:cubicBezTo>
                <a:cubicBezTo>
                  <a:pt x="8055" y="9226"/>
                  <a:pt x="8294" y="9291"/>
                  <a:pt x="8473" y="9355"/>
                </a:cubicBezTo>
                <a:cubicBezTo>
                  <a:pt x="8592" y="9388"/>
                  <a:pt x="8652" y="9453"/>
                  <a:pt x="8712" y="9485"/>
                </a:cubicBezTo>
                <a:cubicBezTo>
                  <a:pt x="8891" y="9420"/>
                  <a:pt x="9129" y="9388"/>
                  <a:pt x="9368" y="9355"/>
                </a:cubicBezTo>
                <a:cubicBezTo>
                  <a:pt x="9428" y="9323"/>
                  <a:pt x="9428" y="9258"/>
                  <a:pt x="9487" y="9226"/>
                </a:cubicBezTo>
                <a:cubicBezTo>
                  <a:pt x="9666" y="9096"/>
                  <a:pt x="9845" y="8966"/>
                  <a:pt x="9965" y="8836"/>
                </a:cubicBezTo>
                <a:cubicBezTo>
                  <a:pt x="10084" y="8739"/>
                  <a:pt x="10144" y="8609"/>
                  <a:pt x="10263" y="8480"/>
                </a:cubicBezTo>
                <a:cubicBezTo>
                  <a:pt x="10561" y="8123"/>
                  <a:pt x="10919" y="7766"/>
                  <a:pt x="11158" y="7409"/>
                </a:cubicBezTo>
                <a:cubicBezTo>
                  <a:pt x="11397" y="7118"/>
                  <a:pt x="11576" y="6826"/>
                  <a:pt x="11814" y="6534"/>
                </a:cubicBezTo>
                <a:cubicBezTo>
                  <a:pt x="12113" y="6080"/>
                  <a:pt x="12411" y="5658"/>
                  <a:pt x="12709" y="5236"/>
                </a:cubicBezTo>
                <a:cubicBezTo>
                  <a:pt x="12769" y="5139"/>
                  <a:pt x="12888" y="5042"/>
                  <a:pt x="12948" y="4945"/>
                </a:cubicBezTo>
                <a:cubicBezTo>
                  <a:pt x="13067" y="4782"/>
                  <a:pt x="13246" y="4620"/>
                  <a:pt x="13545" y="4491"/>
                </a:cubicBezTo>
                <a:cubicBezTo>
                  <a:pt x="13724" y="4458"/>
                  <a:pt x="13843" y="4328"/>
                  <a:pt x="14022" y="4199"/>
                </a:cubicBezTo>
                <a:cubicBezTo>
                  <a:pt x="13425" y="4199"/>
                  <a:pt x="13067" y="4036"/>
                  <a:pt x="12769" y="3777"/>
                </a:cubicBezTo>
                <a:cubicBezTo>
                  <a:pt x="12053" y="3128"/>
                  <a:pt x="11874" y="2415"/>
                  <a:pt x="11934" y="1669"/>
                </a:cubicBezTo>
                <a:cubicBezTo>
                  <a:pt x="11934" y="1572"/>
                  <a:pt x="11993" y="1507"/>
                  <a:pt x="11993" y="1442"/>
                </a:cubicBezTo>
                <a:cubicBezTo>
                  <a:pt x="11277" y="1312"/>
                  <a:pt x="10860" y="923"/>
                  <a:pt x="10800" y="566"/>
                </a:cubicBezTo>
                <a:cubicBezTo>
                  <a:pt x="10800" y="436"/>
                  <a:pt x="10860" y="404"/>
                  <a:pt x="11039" y="436"/>
                </a:cubicBezTo>
                <a:cubicBezTo>
                  <a:pt x="11456" y="501"/>
                  <a:pt x="11814" y="469"/>
                  <a:pt x="12232" y="339"/>
                </a:cubicBezTo>
                <a:cubicBezTo>
                  <a:pt x="12948" y="112"/>
                  <a:pt x="13724" y="-50"/>
                  <a:pt x="14619" y="15"/>
                </a:cubicBezTo>
                <a:cubicBezTo>
                  <a:pt x="15215" y="47"/>
                  <a:pt x="15812" y="112"/>
                  <a:pt x="16349" y="242"/>
                </a:cubicBezTo>
                <a:cubicBezTo>
                  <a:pt x="16707" y="307"/>
                  <a:pt x="17006" y="469"/>
                  <a:pt x="17244" y="664"/>
                </a:cubicBezTo>
                <a:cubicBezTo>
                  <a:pt x="17602" y="988"/>
                  <a:pt x="17841" y="1345"/>
                  <a:pt x="17781" y="1766"/>
                </a:cubicBezTo>
                <a:cubicBezTo>
                  <a:pt x="17781" y="1831"/>
                  <a:pt x="17781" y="1896"/>
                  <a:pt x="17722" y="1961"/>
                </a:cubicBezTo>
                <a:cubicBezTo>
                  <a:pt x="17722" y="1993"/>
                  <a:pt x="17722" y="2026"/>
                  <a:pt x="17722" y="2058"/>
                </a:cubicBezTo>
                <a:cubicBezTo>
                  <a:pt x="17662" y="2188"/>
                  <a:pt x="17662" y="2285"/>
                  <a:pt x="17602" y="2382"/>
                </a:cubicBezTo>
                <a:cubicBezTo>
                  <a:pt x="17483" y="2642"/>
                  <a:pt x="17185" y="2836"/>
                  <a:pt x="16886" y="3031"/>
                </a:cubicBezTo>
                <a:cubicBezTo>
                  <a:pt x="16827" y="3064"/>
                  <a:pt x="16827" y="3128"/>
                  <a:pt x="16827" y="3161"/>
                </a:cubicBezTo>
                <a:cubicBezTo>
                  <a:pt x="16827" y="3291"/>
                  <a:pt x="16827" y="3453"/>
                  <a:pt x="16827" y="3615"/>
                </a:cubicBezTo>
                <a:cubicBezTo>
                  <a:pt x="17065" y="3582"/>
                  <a:pt x="17244" y="3680"/>
                  <a:pt x="17423" y="3777"/>
                </a:cubicBezTo>
                <a:cubicBezTo>
                  <a:pt x="17602" y="3939"/>
                  <a:pt x="17781" y="4101"/>
                  <a:pt x="18020" y="4231"/>
                </a:cubicBezTo>
                <a:cubicBezTo>
                  <a:pt x="18020" y="4264"/>
                  <a:pt x="18080" y="4264"/>
                  <a:pt x="18080" y="4296"/>
                </a:cubicBezTo>
                <a:cubicBezTo>
                  <a:pt x="18139" y="4426"/>
                  <a:pt x="18259" y="4523"/>
                  <a:pt x="18438" y="4620"/>
                </a:cubicBezTo>
                <a:cubicBezTo>
                  <a:pt x="18617" y="4718"/>
                  <a:pt x="18736" y="4847"/>
                  <a:pt x="18736" y="5009"/>
                </a:cubicBezTo>
                <a:cubicBezTo>
                  <a:pt x="18796" y="5269"/>
                  <a:pt x="18975" y="5528"/>
                  <a:pt x="19034" y="5788"/>
                </a:cubicBezTo>
                <a:cubicBezTo>
                  <a:pt x="19154" y="6112"/>
                  <a:pt x="19094" y="6469"/>
                  <a:pt x="19154" y="6826"/>
                </a:cubicBezTo>
                <a:cubicBezTo>
                  <a:pt x="19213" y="7377"/>
                  <a:pt x="19273" y="7896"/>
                  <a:pt x="19333" y="8447"/>
                </a:cubicBezTo>
                <a:cubicBezTo>
                  <a:pt x="19392" y="8836"/>
                  <a:pt x="19512" y="9193"/>
                  <a:pt x="19512" y="9550"/>
                </a:cubicBezTo>
                <a:cubicBezTo>
                  <a:pt x="19571" y="9842"/>
                  <a:pt x="19571" y="10134"/>
                  <a:pt x="19273" y="10393"/>
                </a:cubicBezTo>
                <a:cubicBezTo>
                  <a:pt x="19213" y="10491"/>
                  <a:pt x="19273" y="10620"/>
                  <a:pt x="19273" y="10750"/>
                </a:cubicBezTo>
                <a:cubicBezTo>
                  <a:pt x="19273" y="11139"/>
                  <a:pt x="19333" y="11496"/>
                  <a:pt x="19392" y="11885"/>
                </a:cubicBezTo>
                <a:cubicBezTo>
                  <a:pt x="19392" y="12047"/>
                  <a:pt x="19333" y="12209"/>
                  <a:pt x="19392" y="12339"/>
                </a:cubicBezTo>
                <a:cubicBezTo>
                  <a:pt x="19392" y="12501"/>
                  <a:pt x="19452" y="12631"/>
                  <a:pt x="19512" y="12793"/>
                </a:cubicBezTo>
                <a:cubicBezTo>
                  <a:pt x="19691" y="12793"/>
                  <a:pt x="19870" y="12793"/>
                  <a:pt x="20049" y="12793"/>
                </a:cubicBezTo>
                <a:cubicBezTo>
                  <a:pt x="20347" y="12793"/>
                  <a:pt x="20705" y="12761"/>
                  <a:pt x="21003" y="12858"/>
                </a:cubicBezTo>
                <a:cubicBezTo>
                  <a:pt x="21182" y="12891"/>
                  <a:pt x="21182" y="12955"/>
                  <a:pt x="21242" y="13053"/>
                </a:cubicBezTo>
                <a:cubicBezTo>
                  <a:pt x="21302" y="13280"/>
                  <a:pt x="21361" y="13507"/>
                  <a:pt x="21361" y="13734"/>
                </a:cubicBezTo>
                <a:cubicBezTo>
                  <a:pt x="21421" y="13896"/>
                  <a:pt x="21421" y="14026"/>
                  <a:pt x="21421" y="14155"/>
                </a:cubicBezTo>
                <a:cubicBezTo>
                  <a:pt x="21481" y="14415"/>
                  <a:pt x="21421" y="14674"/>
                  <a:pt x="21540" y="14934"/>
                </a:cubicBezTo>
                <a:cubicBezTo>
                  <a:pt x="21600" y="15193"/>
                  <a:pt x="21063" y="15518"/>
                  <a:pt x="20586" y="15518"/>
                </a:cubicBezTo>
                <a:cubicBezTo>
                  <a:pt x="19929" y="15485"/>
                  <a:pt x="19333" y="15518"/>
                  <a:pt x="18736" y="15518"/>
                </a:cubicBezTo>
                <a:cubicBezTo>
                  <a:pt x="18676" y="15518"/>
                  <a:pt x="18676" y="15518"/>
                  <a:pt x="18617" y="15518"/>
                </a:cubicBezTo>
                <a:cubicBezTo>
                  <a:pt x="18617" y="15712"/>
                  <a:pt x="18617" y="15939"/>
                  <a:pt x="18617" y="16166"/>
                </a:cubicBezTo>
                <a:cubicBezTo>
                  <a:pt x="18617" y="16426"/>
                  <a:pt x="18557" y="16653"/>
                  <a:pt x="18557" y="16912"/>
                </a:cubicBezTo>
                <a:cubicBezTo>
                  <a:pt x="18557" y="17236"/>
                  <a:pt x="18617" y="17561"/>
                  <a:pt x="18617" y="17885"/>
                </a:cubicBezTo>
                <a:cubicBezTo>
                  <a:pt x="18676" y="18307"/>
                  <a:pt x="18676" y="18696"/>
                  <a:pt x="18736" y="19118"/>
                </a:cubicBezTo>
                <a:cubicBezTo>
                  <a:pt x="18736" y="19442"/>
                  <a:pt x="18736" y="19734"/>
                  <a:pt x="18796" y="20058"/>
                </a:cubicBezTo>
                <a:cubicBezTo>
                  <a:pt x="18796" y="20123"/>
                  <a:pt x="18736" y="20155"/>
                  <a:pt x="18617" y="20188"/>
                </a:cubicBezTo>
                <a:cubicBezTo>
                  <a:pt x="18497" y="20188"/>
                  <a:pt x="18378" y="20220"/>
                  <a:pt x="18378" y="20318"/>
                </a:cubicBezTo>
                <a:cubicBezTo>
                  <a:pt x="18378" y="20447"/>
                  <a:pt x="18378" y="20545"/>
                  <a:pt x="18378" y="20674"/>
                </a:cubicBezTo>
                <a:cubicBezTo>
                  <a:pt x="18438" y="20804"/>
                  <a:pt x="18438" y="20934"/>
                  <a:pt x="18259" y="20999"/>
                </a:cubicBezTo>
                <a:cubicBezTo>
                  <a:pt x="18080" y="21064"/>
                  <a:pt x="17901" y="21096"/>
                  <a:pt x="17781" y="21096"/>
                </a:cubicBezTo>
                <a:cubicBezTo>
                  <a:pt x="17364" y="21128"/>
                  <a:pt x="16946" y="21128"/>
                  <a:pt x="16528" y="21161"/>
                </a:cubicBezTo>
                <a:cubicBezTo>
                  <a:pt x="16349" y="21161"/>
                  <a:pt x="16170" y="21193"/>
                  <a:pt x="15991" y="21193"/>
                </a:cubicBezTo>
                <a:cubicBezTo>
                  <a:pt x="15514" y="21193"/>
                  <a:pt x="15096" y="21226"/>
                  <a:pt x="14619" y="21193"/>
                </a:cubicBezTo>
                <a:cubicBezTo>
                  <a:pt x="14141" y="21161"/>
                  <a:pt x="13604" y="21193"/>
                  <a:pt x="13127" y="21064"/>
                </a:cubicBezTo>
                <a:cubicBezTo>
                  <a:pt x="13067" y="21064"/>
                  <a:pt x="12948" y="21031"/>
                  <a:pt x="12948" y="20999"/>
                </a:cubicBezTo>
                <a:cubicBezTo>
                  <a:pt x="12888" y="20901"/>
                  <a:pt x="12709" y="20901"/>
                  <a:pt x="12590" y="20934"/>
                </a:cubicBezTo>
                <a:cubicBezTo>
                  <a:pt x="12471" y="20934"/>
                  <a:pt x="12292" y="20934"/>
                  <a:pt x="12172" y="20934"/>
                </a:cubicBezTo>
                <a:cubicBezTo>
                  <a:pt x="11934" y="20901"/>
                  <a:pt x="11755" y="20869"/>
                  <a:pt x="11635" y="20772"/>
                </a:cubicBezTo>
                <a:cubicBezTo>
                  <a:pt x="11456" y="20674"/>
                  <a:pt x="11456" y="20577"/>
                  <a:pt x="11635" y="20480"/>
                </a:cubicBezTo>
                <a:cubicBezTo>
                  <a:pt x="11934" y="20253"/>
                  <a:pt x="12292" y="20155"/>
                  <a:pt x="12769" y="20091"/>
                </a:cubicBezTo>
                <a:cubicBezTo>
                  <a:pt x="13008" y="20058"/>
                  <a:pt x="13187" y="19993"/>
                  <a:pt x="13425" y="19928"/>
                </a:cubicBezTo>
                <a:cubicBezTo>
                  <a:pt x="13604" y="19864"/>
                  <a:pt x="13724" y="19799"/>
                  <a:pt x="13783" y="19669"/>
                </a:cubicBezTo>
                <a:cubicBezTo>
                  <a:pt x="13843" y="19474"/>
                  <a:pt x="13783" y="19247"/>
                  <a:pt x="13783" y="19053"/>
                </a:cubicBezTo>
                <a:cubicBezTo>
                  <a:pt x="13724" y="18599"/>
                  <a:pt x="13664" y="18112"/>
                  <a:pt x="13604" y="17658"/>
                </a:cubicBezTo>
                <a:cubicBezTo>
                  <a:pt x="13604" y="17431"/>
                  <a:pt x="13545" y="17236"/>
                  <a:pt x="13545" y="17009"/>
                </a:cubicBezTo>
                <a:cubicBezTo>
                  <a:pt x="13485" y="16555"/>
                  <a:pt x="13425" y="16101"/>
                  <a:pt x="13425" y="15647"/>
                </a:cubicBezTo>
                <a:cubicBezTo>
                  <a:pt x="13366" y="15193"/>
                  <a:pt x="13366" y="14739"/>
                  <a:pt x="13306" y="14285"/>
                </a:cubicBezTo>
                <a:cubicBezTo>
                  <a:pt x="13187" y="13507"/>
                  <a:pt x="13187" y="12728"/>
                  <a:pt x="13127" y="11950"/>
                </a:cubicBezTo>
                <a:cubicBezTo>
                  <a:pt x="13127" y="11723"/>
                  <a:pt x="13067" y="11464"/>
                  <a:pt x="13067" y="11236"/>
                </a:cubicBezTo>
                <a:cubicBezTo>
                  <a:pt x="13067" y="10977"/>
                  <a:pt x="13127" y="10718"/>
                  <a:pt x="13187" y="10458"/>
                </a:cubicBezTo>
                <a:cubicBezTo>
                  <a:pt x="13187" y="10393"/>
                  <a:pt x="13187" y="10361"/>
                  <a:pt x="13067" y="10296"/>
                </a:cubicBezTo>
                <a:cubicBezTo>
                  <a:pt x="13008" y="10264"/>
                  <a:pt x="13008" y="10101"/>
                  <a:pt x="13008" y="10036"/>
                </a:cubicBezTo>
                <a:cubicBezTo>
                  <a:pt x="13008" y="9842"/>
                  <a:pt x="13067" y="9647"/>
                  <a:pt x="13127" y="9485"/>
                </a:cubicBezTo>
                <a:cubicBezTo>
                  <a:pt x="13187" y="9291"/>
                  <a:pt x="13187" y="9096"/>
                  <a:pt x="13246" y="8869"/>
                </a:cubicBezTo>
                <a:cubicBezTo>
                  <a:pt x="13306" y="8674"/>
                  <a:pt x="13366" y="8447"/>
                  <a:pt x="13425" y="8220"/>
                </a:cubicBezTo>
                <a:cubicBezTo>
                  <a:pt x="13485" y="7993"/>
                  <a:pt x="13485" y="7734"/>
                  <a:pt x="13485" y="7474"/>
                </a:cubicBezTo>
                <a:cubicBezTo>
                  <a:pt x="13366" y="7669"/>
                  <a:pt x="13246" y="7864"/>
                  <a:pt x="13127" y="8058"/>
                </a:cubicBezTo>
                <a:cubicBezTo>
                  <a:pt x="13067" y="8155"/>
                  <a:pt x="13008" y="8253"/>
                  <a:pt x="12948" y="8318"/>
                </a:cubicBezTo>
                <a:cubicBezTo>
                  <a:pt x="12709" y="8577"/>
                  <a:pt x="12530" y="8836"/>
                  <a:pt x="12232" y="9096"/>
                </a:cubicBezTo>
                <a:cubicBezTo>
                  <a:pt x="12172" y="9193"/>
                  <a:pt x="11934" y="9258"/>
                  <a:pt x="11814" y="9355"/>
                </a:cubicBezTo>
                <a:cubicBezTo>
                  <a:pt x="11695" y="9453"/>
                  <a:pt x="11516" y="9518"/>
                  <a:pt x="11456" y="9615"/>
                </a:cubicBezTo>
                <a:cubicBezTo>
                  <a:pt x="11397" y="9680"/>
                  <a:pt x="11397" y="9777"/>
                  <a:pt x="11158" y="9777"/>
                </a:cubicBezTo>
                <a:cubicBezTo>
                  <a:pt x="11158" y="9777"/>
                  <a:pt x="11158" y="9842"/>
                  <a:pt x="11158" y="9874"/>
                </a:cubicBezTo>
                <a:cubicBezTo>
                  <a:pt x="11218" y="10036"/>
                  <a:pt x="11277" y="10166"/>
                  <a:pt x="11277" y="10296"/>
                </a:cubicBezTo>
                <a:cubicBezTo>
                  <a:pt x="11277" y="10361"/>
                  <a:pt x="11218" y="10426"/>
                  <a:pt x="11158" y="10491"/>
                </a:cubicBezTo>
                <a:cubicBezTo>
                  <a:pt x="11158" y="10523"/>
                  <a:pt x="11098" y="10588"/>
                  <a:pt x="11098" y="10620"/>
                </a:cubicBezTo>
                <a:cubicBezTo>
                  <a:pt x="11218" y="10880"/>
                  <a:pt x="11158" y="10977"/>
                  <a:pt x="10681" y="11074"/>
                </a:cubicBezTo>
                <a:cubicBezTo>
                  <a:pt x="10621" y="11074"/>
                  <a:pt x="10561" y="11107"/>
                  <a:pt x="10502" y="11139"/>
                </a:cubicBezTo>
                <a:cubicBezTo>
                  <a:pt x="10442" y="11139"/>
                  <a:pt x="10382" y="11172"/>
                  <a:pt x="10323" y="11172"/>
                </a:cubicBezTo>
                <a:cubicBezTo>
                  <a:pt x="10024" y="11107"/>
                  <a:pt x="9786" y="11236"/>
                  <a:pt x="9487" y="11236"/>
                </a:cubicBezTo>
                <a:cubicBezTo>
                  <a:pt x="9249" y="11269"/>
                  <a:pt x="9010" y="11269"/>
                  <a:pt x="8831" y="11139"/>
                </a:cubicBezTo>
                <a:cubicBezTo>
                  <a:pt x="8831" y="11107"/>
                  <a:pt x="8712" y="11107"/>
                  <a:pt x="8652" y="11074"/>
                </a:cubicBezTo>
                <a:cubicBezTo>
                  <a:pt x="8473" y="11009"/>
                  <a:pt x="8294" y="10945"/>
                  <a:pt x="8234" y="10815"/>
                </a:cubicBezTo>
                <a:cubicBezTo>
                  <a:pt x="8115" y="10718"/>
                  <a:pt x="7996" y="10620"/>
                  <a:pt x="7876" y="10491"/>
                </a:cubicBezTo>
                <a:cubicBezTo>
                  <a:pt x="7757" y="10264"/>
                  <a:pt x="7339" y="10296"/>
                  <a:pt x="7041" y="10231"/>
                </a:cubicBezTo>
                <a:cubicBezTo>
                  <a:pt x="6802" y="10199"/>
                  <a:pt x="6504" y="10166"/>
                  <a:pt x="6206" y="10134"/>
                </a:cubicBezTo>
                <a:cubicBezTo>
                  <a:pt x="5967" y="10101"/>
                  <a:pt x="5788" y="10036"/>
                  <a:pt x="5549" y="10004"/>
                </a:cubicBezTo>
                <a:cubicBezTo>
                  <a:pt x="5549" y="10101"/>
                  <a:pt x="5609" y="10199"/>
                  <a:pt x="5609" y="10264"/>
                </a:cubicBezTo>
                <a:cubicBezTo>
                  <a:pt x="5907" y="10231"/>
                  <a:pt x="6206" y="10231"/>
                  <a:pt x="6504" y="10199"/>
                </a:cubicBezTo>
                <a:cubicBezTo>
                  <a:pt x="6564" y="10199"/>
                  <a:pt x="6623" y="10231"/>
                  <a:pt x="6623" y="10264"/>
                </a:cubicBezTo>
                <a:cubicBezTo>
                  <a:pt x="6623" y="10264"/>
                  <a:pt x="6623" y="10328"/>
                  <a:pt x="6564" y="10328"/>
                </a:cubicBezTo>
                <a:cubicBezTo>
                  <a:pt x="6504" y="10361"/>
                  <a:pt x="6444" y="10361"/>
                  <a:pt x="6325" y="10393"/>
                </a:cubicBezTo>
                <a:cubicBezTo>
                  <a:pt x="6683" y="10685"/>
                  <a:pt x="7041" y="10945"/>
                  <a:pt x="7339" y="11236"/>
                </a:cubicBezTo>
                <a:cubicBezTo>
                  <a:pt x="7518" y="11399"/>
                  <a:pt x="7578" y="11593"/>
                  <a:pt x="7697" y="11755"/>
                </a:cubicBezTo>
                <a:cubicBezTo>
                  <a:pt x="7936" y="11755"/>
                  <a:pt x="8175" y="11755"/>
                  <a:pt x="8473" y="11723"/>
                </a:cubicBezTo>
                <a:cubicBezTo>
                  <a:pt x="8652" y="11723"/>
                  <a:pt x="8771" y="11755"/>
                  <a:pt x="8831" y="11885"/>
                </a:cubicBezTo>
                <a:cubicBezTo>
                  <a:pt x="8950" y="12242"/>
                  <a:pt x="9070" y="12599"/>
                  <a:pt x="9189" y="12955"/>
                </a:cubicBezTo>
                <a:cubicBezTo>
                  <a:pt x="9368" y="13377"/>
                  <a:pt x="9487" y="13831"/>
                  <a:pt x="9666" y="14253"/>
                </a:cubicBezTo>
                <a:cubicBezTo>
                  <a:pt x="9666" y="14318"/>
                  <a:pt x="9666" y="14382"/>
                  <a:pt x="9666" y="14447"/>
                </a:cubicBezTo>
                <a:cubicBezTo>
                  <a:pt x="9726" y="14545"/>
                  <a:pt x="9607" y="14577"/>
                  <a:pt x="9487" y="14609"/>
                </a:cubicBezTo>
                <a:cubicBezTo>
                  <a:pt x="9189" y="14642"/>
                  <a:pt x="8950" y="14674"/>
                  <a:pt x="8712" y="14707"/>
                </a:cubicBezTo>
                <a:cubicBezTo>
                  <a:pt x="7876" y="14836"/>
                  <a:pt x="7041" y="14804"/>
                  <a:pt x="6206" y="14836"/>
                </a:cubicBezTo>
                <a:cubicBezTo>
                  <a:pt x="6027" y="14869"/>
                  <a:pt x="5907" y="14869"/>
                  <a:pt x="5788" y="14869"/>
                </a:cubicBezTo>
                <a:cubicBezTo>
                  <a:pt x="5728" y="15064"/>
                  <a:pt x="5728" y="15226"/>
                  <a:pt x="5728" y="15420"/>
                </a:cubicBezTo>
                <a:cubicBezTo>
                  <a:pt x="5669" y="15874"/>
                  <a:pt x="5669" y="16328"/>
                  <a:pt x="5549" y="16782"/>
                </a:cubicBezTo>
                <a:cubicBezTo>
                  <a:pt x="5430" y="17204"/>
                  <a:pt x="5490" y="17626"/>
                  <a:pt x="5490" y="18047"/>
                </a:cubicBezTo>
                <a:cubicBezTo>
                  <a:pt x="5490" y="18404"/>
                  <a:pt x="5609" y="18728"/>
                  <a:pt x="5669" y="19085"/>
                </a:cubicBezTo>
                <a:cubicBezTo>
                  <a:pt x="5728" y="19409"/>
                  <a:pt x="5788" y="19766"/>
                  <a:pt x="5848" y="20091"/>
                </a:cubicBezTo>
                <a:cubicBezTo>
                  <a:pt x="5848" y="20285"/>
                  <a:pt x="5907" y="20318"/>
                  <a:pt x="6146" y="20350"/>
                </a:cubicBezTo>
                <a:cubicBezTo>
                  <a:pt x="6743" y="20447"/>
                  <a:pt x="7280" y="20512"/>
                  <a:pt x="7817" y="20609"/>
                </a:cubicBezTo>
                <a:cubicBezTo>
                  <a:pt x="8175" y="20642"/>
                  <a:pt x="8592" y="20934"/>
                  <a:pt x="8533" y="21128"/>
                </a:cubicBezTo>
                <a:cubicBezTo>
                  <a:pt x="8533" y="21291"/>
                  <a:pt x="8354" y="21323"/>
                  <a:pt x="8115" y="21388"/>
                </a:cubicBezTo>
                <a:cubicBezTo>
                  <a:pt x="7399" y="21550"/>
                  <a:pt x="6743" y="21518"/>
                  <a:pt x="6027" y="21485"/>
                </a:cubicBezTo>
                <a:cubicBezTo>
                  <a:pt x="5609" y="21453"/>
                  <a:pt x="5191" y="21453"/>
                  <a:pt x="4773" y="21420"/>
                </a:cubicBezTo>
                <a:cubicBezTo>
                  <a:pt x="4177" y="21420"/>
                  <a:pt x="3640" y="21388"/>
                  <a:pt x="3103" y="21258"/>
                </a:cubicBezTo>
                <a:cubicBezTo>
                  <a:pt x="2924" y="21193"/>
                  <a:pt x="2685" y="21128"/>
                  <a:pt x="2625" y="20966"/>
                </a:cubicBezTo>
                <a:cubicBezTo>
                  <a:pt x="1969" y="20966"/>
                  <a:pt x="1372" y="20836"/>
                  <a:pt x="895" y="20609"/>
                </a:cubicBezTo>
                <a:cubicBezTo>
                  <a:pt x="835" y="20577"/>
                  <a:pt x="776" y="20480"/>
                  <a:pt x="776" y="20447"/>
                </a:cubicBezTo>
                <a:cubicBezTo>
                  <a:pt x="835" y="20318"/>
                  <a:pt x="895" y="20188"/>
                  <a:pt x="955" y="20091"/>
                </a:cubicBezTo>
                <a:cubicBezTo>
                  <a:pt x="1074" y="19993"/>
                  <a:pt x="1193" y="19896"/>
                  <a:pt x="1313" y="19799"/>
                </a:cubicBezTo>
                <a:cubicBezTo>
                  <a:pt x="1193" y="19604"/>
                  <a:pt x="1253" y="19377"/>
                  <a:pt x="1313" y="19182"/>
                </a:cubicBezTo>
                <a:cubicBezTo>
                  <a:pt x="1492" y="18728"/>
                  <a:pt x="1611" y="18242"/>
                  <a:pt x="1790" y="17788"/>
                </a:cubicBezTo>
                <a:cubicBezTo>
                  <a:pt x="1909" y="17496"/>
                  <a:pt x="1969" y="17236"/>
                  <a:pt x="2088" y="16945"/>
                </a:cubicBezTo>
                <a:cubicBezTo>
                  <a:pt x="2088" y="16880"/>
                  <a:pt x="2088" y="16815"/>
                  <a:pt x="2088" y="16750"/>
                </a:cubicBezTo>
                <a:cubicBezTo>
                  <a:pt x="1909" y="16231"/>
                  <a:pt x="1790" y="15745"/>
                  <a:pt x="1671" y="15226"/>
                </a:cubicBezTo>
                <a:cubicBezTo>
                  <a:pt x="1551" y="14739"/>
                  <a:pt x="1492" y="14253"/>
                  <a:pt x="1313" y="13799"/>
                </a:cubicBezTo>
                <a:cubicBezTo>
                  <a:pt x="1193" y="13377"/>
                  <a:pt x="1014" y="12955"/>
                  <a:pt x="597" y="12566"/>
                </a:cubicBezTo>
                <a:cubicBezTo>
                  <a:pt x="537" y="12501"/>
                  <a:pt x="477" y="12436"/>
                  <a:pt x="418" y="12372"/>
                </a:cubicBezTo>
                <a:cubicBezTo>
                  <a:pt x="358" y="12274"/>
                  <a:pt x="298" y="12145"/>
                  <a:pt x="239" y="12047"/>
                </a:cubicBezTo>
                <a:cubicBezTo>
                  <a:pt x="60" y="11885"/>
                  <a:pt x="119" y="11658"/>
                  <a:pt x="119" y="11464"/>
                </a:cubicBezTo>
                <a:cubicBezTo>
                  <a:pt x="179" y="11204"/>
                  <a:pt x="239" y="10945"/>
                  <a:pt x="298" y="10685"/>
                </a:cubicBezTo>
                <a:cubicBezTo>
                  <a:pt x="298" y="10588"/>
                  <a:pt x="358" y="10555"/>
                  <a:pt x="597" y="10523"/>
                </a:cubicBezTo>
                <a:close/>
                <a:moveTo>
                  <a:pt x="17483" y="11204"/>
                </a:moveTo>
                <a:cubicBezTo>
                  <a:pt x="17483" y="11204"/>
                  <a:pt x="17483" y="11236"/>
                  <a:pt x="17483" y="11236"/>
                </a:cubicBezTo>
                <a:cubicBezTo>
                  <a:pt x="17543" y="11269"/>
                  <a:pt x="17662" y="11334"/>
                  <a:pt x="17722" y="11334"/>
                </a:cubicBezTo>
                <a:cubicBezTo>
                  <a:pt x="17841" y="11366"/>
                  <a:pt x="18020" y="11366"/>
                  <a:pt x="18080" y="11269"/>
                </a:cubicBezTo>
                <a:cubicBezTo>
                  <a:pt x="18139" y="11269"/>
                  <a:pt x="18199" y="11236"/>
                  <a:pt x="18199" y="11236"/>
                </a:cubicBezTo>
                <a:cubicBezTo>
                  <a:pt x="18557" y="11172"/>
                  <a:pt x="18557" y="11172"/>
                  <a:pt x="18617" y="10977"/>
                </a:cubicBezTo>
                <a:cubicBezTo>
                  <a:pt x="18736" y="10491"/>
                  <a:pt x="18855" y="10004"/>
                  <a:pt x="18855" y="9518"/>
                </a:cubicBezTo>
                <a:cubicBezTo>
                  <a:pt x="18915" y="8966"/>
                  <a:pt x="18975" y="8415"/>
                  <a:pt x="18975" y="7864"/>
                </a:cubicBezTo>
                <a:cubicBezTo>
                  <a:pt x="18975" y="7247"/>
                  <a:pt x="18915" y="6631"/>
                  <a:pt x="18855" y="6015"/>
                </a:cubicBezTo>
                <a:cubicBezTo>
                  <a:pt x="18855" y="6015"/>
                  <a:pt x="18855" y="5982"/>
                  <a:pt x="18796" y="5950"/>
                </a:cubicBezTo>
                <a:cubicBezTo>
                  <a:pt x="18617" y="5820"/>
                  <a:pt x="18617" y="5626"/>
                  <a:pt x="18557" y="5431"/>
                </a:cubicBezTo>
                <a:cubicBezTo>
                  <a:pt x="18497" y="5269"/>
                  <a:pt x="18557" y="5042"/>
                  <a:pt x="18318" y="4880"/>
                </a:cubicBezTo>
                <a:cubicBezTo>
                  <a:pt x="18139" y="4750"/>
                  <a:pt x="18020" y="4588"/>
                  <a:pt x="17901" y="4458"/>
                </a:cubicBezTo>
                <a:cubicBezTo>
                  <a:pt x="17901" y="4426"/>
                  <a:pt x="17781" y="4393"/>
                  <a:pt x="17781" y="4393"/>
                </a:cubicBezTo>
                <a:cubicBezTo>
                  <a:pt x="17483" y="4426"/>
                  <a:pt x="17185" y="4458"/>
                  <a:pt x="16946" y="4523"/>
                </a:cubicBezTo>
                <a:cubicBezTo>
                  <a:pt x="16469" y="4685"/>
                  <a:pt x="16051" y="4847"/>
                  <a:pt x="15633" y="5009"/>
                </a:cubicBezTo>
                <a:cubicBezTo>
                  <a:pt x="15394" y="5107"/>
                  <a:pt x="15096" y="5204"/>
                  <a:pt x="14977" y="5334"/>
                </a:cubicBezTo>
                <a:cubicBezTo>
                  <a:pt x="14977" y="5366"/>
                  <a:pt x="14917" y="5399"/>
                  <a:pt x="14977" y="5431"/>
                </a:cubicBezTo>
                <a:cubicBezTo>
                  <a:pt x="15036" y="5691"/>
                  <a:pt x="15156" y="5918"/>
                  <a:pt x="15215" y="6177"/>
                </a:cubicBezTo>
                <a:cubicBezTo>
                  <a:pt x="15394" y="6566"/>
                  <a:pt x="15454" y="6955"/>
                  <a:pt x="15573" y="7345"/>
                </a:cubicBezTo>
                <a:cubicBezTo>
                  <a:pt x="15633" y="7539"/>
                  <a:pt x="15752" y="7734"/>
                  <a:pt x="15752" y="7896"/>
                </a:cubicBezTo>
                <a:cubicBezTo>
                  <a:pt x="15812" y="8091"/>
                  <a:pt x="15991" y="8253"/>
                  <a:pt x="15872" y="8447"/>
                </a:cubicBezTo>
                <a:cubicBezTo>
                  <a:pt x="15872" y="8447"/>
                  <a:pt x="15872" y="8480"/>
                  <a:pt x="15872" y="8480"/>
                </a:cubicBezTo>
                <a:cubicBezTo>
                  <a:pt x="15872" y="8707"/>
                  <a:pt x="15931" y="8934"/>
                  <a:pt x="15752" y="9128"/>
                </a:cubicBezTo>
                <a:cubicBezTo>
                  <a:pt x="15633" y="9226"/>
                  <a:pt x="15514" y="9323"/>
                  <a:pt x="15454" y="9453"/>
                </a:cubicBezTo>
                <a:cubicBezTo>
                  <a:pt x="15275" y="9647"/>
                  <a:pt x="15215" y="9842"/>
                  <a:pt x="15036" y="10036"/>
                </a:cubicBezTo>
                <a:cubicBezTo>
                  <a:pt x="15036" y="10069"/>
                  <a:pt x="14917" y="10101"/>
                  <a:pt x="14857" y="10101"/>
                </a:cubicBezTo>
                <a:cubicBezTo>
                  <a:pt x="14738" y="10069"/>
                  <a:pt x="14559" y="10036"/>
                  <a:pt x="14559" y="9907"/>
                </a:cubicBezTo>
                <a:cubicBezTo>
                  <a:pt x="14499" y="9680"/>
                  <a:pt x="14320" y="9485"/>
                  <a:pt x="14082" y="9291"/>
                </a:cubicBezTo>
                <a:cubicBezTo>
                  <a:pt x="13962" y="9161"/>
                  <a:pt x="13783" y="9031"/>
                  <a:pt x="13843" y="8869"/>
                </a:cubicBezTo>
                <a:cubicBezTo>
                  <a:pt x="13903" y="8707"/>
                  <a:pt x="13903" y="8577"/>
                  <a:pt x="13962" y="8415"/>
                </a:cubicBezTo>
                <a:cubicBezTo>
                  <a:pt x="14201" y="7864"/>
                  <a:pt x="14201" y="7280"/>
                  <a:pt x="14141" y="6728"/>
                </a:cubicBezTo>
                <a:cubicBezTo>
                  <a:pt x="14141" y="6339"/>
                  <a:pt x="14141" y="5982"/>
                  <a:pt x="14201" y="5593"/>
                </a:cubicBezTo>
                <a:cubicBezTo>
                  <a:pt x="14201" y="5464"/>
                  <a:pt x="14261" y="5301"/>
                  <a:pt x="14141" y="5204"/>
                </a:cubicBezTo>
                <a:cubicBezTo>
                  <a:pt x="14022" y="5009"/>
                  <a:pt x="13843" y="4847"/>
                  <a:pt x="13604" y="4620"/>
                </a:cubicBezTo>
                <a:cubicBezTo>
                  <a:pt x="13485" y="4718"/>
                  <a:pt x="13366" y="4750"/>
                  <a:pt x="13306" y="4815"/>
                </a:cubicBezTo>
                <a:cubicBezTo>
                  <a:pt x="13187" y="5139"/>
                  <a:pt x="12769" y="5399"/>
                  <a:pt x="12709" y="5723"/>
                </a:cubicBezTo>
                <a:cubicBezTo>
                  <a:pt x="12650" y="5950"/>
                  <a:pt x="12530" y="6177"/>
                  <a:pt x="12232" y="6339"/>
                </a:cubicBezTo>
                <a:cubicBezTo>
                  <a:pt x="12172" y="6372"/>
                  <a:pt x="12172" y="6404"/>
                  <a:pt x="12113" y="6436"/>
                </a:cubicBezTo>
                <a:cubicBezTo>
                  <a:pt x="11934" y="6728"/>
                  <a:pt x="11755" y="7053"/>
                  <a:pt x="11576" y="7345"/>
                </a:cubicBezTo>
                <a:cubicBezTo>
                  <a:pt x="11218" y="7766"/>
                  <a:pt x="10800" y="8188"/>
                  <a:pt x="10502" y="8609"/>
                </a:cubicBezTo>
                <a:cubicBezTo>
                  <a:pt x="10382" y="8739"/>
                  <a:pt x="10263" y="8869"/>
                  <a:pt x="10144" y="8966"/>
                </a:cubicBezTo>
                <a:cubicBezTo>
                  <a:pt x="10084" y="8999"/>
                  <a:pt x="10144" y="8999"/>
                  <a:pt x="10144" y="8999"/>
                </a:cubicBezTo>
                <a:cubicBezTo>
                  <a:pt x="10681" y="9064"/>
                  <a:pt x="11039" y="9226"/>
                  <a:pt x="11337" y="9485"/>
                </a:cubicBezTo>
                <a:cubicBezTo>
                  <a:pt x="11397" y="9420"/>
                  <a:pt x="11456" y="9388"/>
                  <a:pt x="11456" y="9323"/>
                </a:cubicBezTo>
                <a:cubicBezTo>
                  <a:pt x="11516" y="9291"/>
                  <a:pt x="11576" y="9226"/>
                  <a:pt x="11635" y="9193"/>
                </a:cubicBezTo>
                <a:cubicBezTo>
                  <a:pt x="11993" y="9161"/>
                  <a:pt x="11993" y="8999"/>
                  <a:pt x="12113" y="8869"/>
                </a:cubicBezTo>
                <a:cubicBezTo>
                  <a:pt x="12232" y="8707"/>
                  <a:pt x="12411" y="8577"/>
                  <a:pt x="12530" y="8415"/>
                </a:cubicBezTo>
                <a:cubicBezTo>
                  <a:pt x="12650" y="8285"/>
                  <a:pt x="12769" y="8155"/>
                  <a:pt x="12888" y="7993"/>
                </a:cubicBezTo>
                <a:cubicBezTo>
                  <a:pt x="13008" y="7766"/>
                  <a:pt x="13187" y="7539"/>
                  <a:pt x="13366" y="7312"/>
                </a:cubicBezTo>
                <a:cubicBezTo>
                  <a:pt x="13425" y="7215"/>
                  <a:pt x="13545" y="7150"/>
                  <a:pt x="13485" y="7020"/>
                </a:cubicBezTo>
                <a:cubicBezTo>
                  <a:pt x="13425" y="6923"/>
                  <a:pt x="13425" y="6793"/>
                  <a:pt x="13425" y="6664"/>
                </a:cubicBezTo>
                <a:cubicBezTo>
                  <a:pt x="13425" y="6372"/>
                  <a:pt x="13366" y="6080"/>
                  <a:pt x="13366" y="5788"/>
                </a:cubicBezTo>
                <a:cubicBezTo>
                  <a:pt x="13366" y="5723"/>
                  <a:pt x="13425" y="5626"/>
                  <a:pt x="13485" y="5561"/>
                </a:cubicBezTo>
                <a:cubicBezTo>
                  <a:pt x="13545" y="5561"/>
                  <a:pt x="13545" y="5593"/>
                  <a:pt x="13604" y="5593"/>
                </a:cubicBezTo>
                <a:cubicBezTo>
                  <a:pt x="13604" y="5658"/>
                  <a:pt x="13664" y="5691"/>
                  <a:pt x="13664" y="5755"/>
                </a:cubicBezTo>
                <a:cubicBezTo>
                  <a:pt x="13664" y="5918"/>
                  <a:pt x="13604" y="6080"/>
                  <a:pt x="13664" y="6242"/>
                </a:cubicBezTo>
                <a:cubicBezTo>
                  <a:pt x="13724" y="6664"/>
                  <a:pt x="13783" y="7085"/>
                  <a:pt x="13903" y="7507"/>
                </a:cubicBezTo>
                <a:cubicBezTo>
                  <a:pt x="13903" y="7604"/>
                  <a:pt x="13903" y="7669"/>
                  <a:pt x="13724" y="7701"/>
                </a:cubicBezTo>
                <a:cubicBezTo>
                  <a:pt x="13664" y="8026"/>
                  <a:pt x="13664" y="8350"/>
                  <a:pt x="13604" y="8707"/>
                </a:cubicBezTo>
                <a:cubicBezTo>
                  <a:pt x="13545" y="8934"/>
                  <a:pt x="13485" y="9193"/>
                  <a:pt x="13425" y="9453"/>
                </a:cubicBezTo>
                <a:cubicBezTo>
                  <a:pt x="13366" y="9647"/>
                  <a:pt x="13366" y="9809"/>
                  <a:pt x="13366" y="9972"/>
                </a:cubicBezTo>
                <a:cubicBezTo>
                  <a:pt x="13306" y="10101"/>
                  <a:pt x="13306" y="10231"/>
                  <a:pt x="13604" y="10264"/>
                </a:cubicBezTo>
                <a:cubicBezTo>
                  <a:pt x="13724" y="10296"/>
                  <a:pt x="13843" y="10361"/>
                  <a:pt x="13962" y="10393"/>
                </a:cubicBezTo>
                <a:cubicBezTo>
                  <a:pt x="14619" y="10491"/>
                  <a:pt x="15335" y="10426"/>
                  <a:pt x="15991" y="10458"/>
                </a:cubicBezTo>
                <a:cubicBezTo>
                  <a:pt x="16110" y="10458"/>
                  <a:pt x="16230" y="10458"/>
                  <a:pt x="16230" y="10555"/>
                </a:cubicBezTo>
                <a:cubicBezTo>
                  <a:pt x="16230" y="10653"/>
                  <a:pt x="16110" y="10620"/>
                  <a:pt x="15991" y="10620"/>
                </a:cubicBezTo>
                <a:cubicBezTo>
                  <a:pt x="15573" y="10620"/>
                  <a:pt x="15215" y="10620"/>
                  <a:pt x="14798" y="10620"/>
                </a:cubicBezTo>
                <a:cubicBezTo>
                  <a:pt x="14380" y="10588"/>
                  <a:pt x="13903" y="10588"/>
                  <a:pt x="13485" y="10426"/>
                </a:cubicBezTo>
                <a:cubicBezTo>
                  <a:pt x="13425" y="10653"/>
                  <a:pt x="13366" y="10847"/>
                  <a:pt x="13366" y="11074"/>
                </a:cubicBezTo>
                <a:cubicBezTo>
                  <a:pt x="13366" y="11334"/>
                  <a:pt x="13425" y="11626"/>
                  <a:pt x="13425" y="11885"/>
                </a:cubicBezTo>
                <a:cubicBezTo>
                  <a:pt x="13425" y="12177"/>
                  <a:pt x="13425" y="12469"/>
                  <a:pt x="13485" y="12761"/>
                </a:cubicBezTo>
                <a:cubicBezTo>
                  <a:pt x="13485" y="13280"/>
                  <a:pt x="13545" y="13766"/>
                  <a:pt x="13545" y="14285"/>
                </a:cubicBezTo>
                <a:cubicBezTo>
                  <a:pt x="13604" y="14804"/>
                  <a:pt x="13664" y="15355"/>
                  <a:pt x="13664" y="15907"/>
                </a:cubicBezTo>
                <a:cubicBezTo>
                  <a:pt x="13724" y="16458"/>
                  <a:pt x="13843" y="17042"/>
                  <a:pt x="13843" y="17593"/>
                </a:cubicBezTo>
                <a:cubicBezTo>
                  <a:pt x="13903" y="17755"/>
                  <a:pt x="13843" y="17918"/>
                  <a:pt x="13903" y="18080"/>
                </a:cubicBezTo>
                <a:cubicBezTo>
                  <a:pt x="13903" y="18372"/>
                  <a:pt x="14022" y="18664"/>
                  <a:pt x="14022" y="18955"/>
                </a:cubicBezTo>
                <a:cubicBezTo>
                  <a:pt x="14082" y="19182"/>
                  <a:pt x="14022" y="19442"/>
                  <a:pt x="14082" y="19669"/>
                </a:cubicBezTo>
                <a:cubicBezTo>
                  <a:pt x="14082" y="19701"/>
                  <a:pt x="14141" y="19766"/>
                  <a:pt x="14201" y="19766"/>
                </a:cubicBezTo>
                <a:cubicBezTo>
                  <a:pt x="14559" y="19831"/>
                  <a:pt x="14917" y="19896"/>
                  <a:pt x="15275" y="19993"/>
                </a:cubicBezTo>
                <a:cubicBezTo>
                  <a:pt x="15275" y="19864"/>
                  <a:pt x="15335" y="19766"/>
                  <a:pt x="15335" y="19669"/>
                </a:cubicBezTo>
                <a:cubicBezTo>
                  <a:pt x="15335" y="19215"/>
                  <a:pt x="15335" y="18728"/>
                  <a:pt x="15275" y="18274"/>
                </a:cubicBezTo>
                <a:cubicBezTo>
                  <a:pt x="15275" y="17982"/>
                  <a:pt x="15215" y="17691"/>
                  <a:pt x="15215" y="17399"/>
                </a:cubicBezTo>
                <a:cubicBezTo>
                  <a:pt x="15156" y="17107"/>
                  <a:pt x="15096" y="16847"/>
                  <a:pt x="15096" y="16588"/>
                </a:cubicBezTo>
                <a:cubicBezTo>
                  <a:pt x="15036" y="16264"/>
                  <a:pt x="15096" y="15939"/>
                  <a:pt x="15096" y="15615"/>
                </a:cubicBezTo>
                <a:cubicBezTo>
                  <a:pt x="15096" y="15582"/>
                  <a:pt x="15036" y="15550"/>
                  <a:pt x="15036" y="15550"/>
                </a:cubicBezTo>
                <a:cubicBezTo>
                  <a:pt x="14798" y="15518"/>
                  <a:pt x="14559" y="15485"/>
                  <a:pt x="14320" y="15485"/>
                </a:cubicBezTo>
                <a:cubicBezTo>
                  <a:pt x="14022" y="15453"/>
                  <a:pt x="13962" y="15453"/>
                  <a:pt x="13962" y="15291"/>
                </a:cubicBezTo>
                <a:cubicBezTo>
                  <a:pt x="13962" y="15096"/>
                  <a:pt x="13962" y="14869"/>
                  <a:pt x="13962" y="14674"/>
                </a:cubicBezTo>
                <a:cubicBezTo>
                  <a:pt x="13962" y="14415"/>
                  <a:pt x="13962" y="14188"/>
                  <a:pt x="13962" y="13961"/>
                </a:cubicBezTo>
                <a:cubicBezTo>
                  <a:pt x="13903" y="13896"/>
                  <a:pt x="13783" y="13864"/>
                  <a:pt x="13783" y="13799"/>
                </a:cubicBezTo>
                <a:cubicBezTo>
                  <a:pt x="13783" y="13539"/>
                  <a:pt x="13783" y="13280"/>
                  <a:pt x="13843" y="13020"/>
                </a:cubicBezTo>
                <a:cubicBezTo>
                  <a:pt x="13843" y="12891"/>
                  <a:pt x="13962" y="12793"/>
                  <a:pt x="14261" y="12793"/>
                </a:cubicBezTo>
                <a:cubicBezTo>
                  <a:pt x="14320" y="12793"/>
                  <a:pt x="14440" y="12761"/>
                  <a:pt x="14499" y="12761"/>
                </a:cubicBezTo>
                <a:cubicBezTo>
                  <a:pt x="14499" y="12501"/>
                  <a:pt x="14499" y="12242"/>
                  <a:pt x="14499" y="12015"/>
                </a:cubicBezTo>
                <a:cubicBezTo>
                  <a:pt x="14559" y="11788"/>
                  <a:pt x="14380" y="11528"/>
                  <a:pt x="14619" y="11269"/>
                </a:cubicBezTo>
                <a:cubicBezTo>
                  <a:pt x="14678" y="11334"/>
                  <a:pt x="14678" y="11334"/>
                  <a:pt x="14678" y="11366"/>
                </a:cubicBezTo>
                <a:cubicBezTo>
                  <a:pt x="14738" y="11593"/>
                  <a:pt x="14798" y="11820"/>
                  <a:pt x="14798" y="12047"/>
                </a:cubicBezTo>
                <a:cubicBezTo>
                  <a:pt x="14798" y="12177"/>
                  <a:pt x="14738" y="12339"/>
                  <a:pt x="14738" y="12501"/>
                </a:cubicBezTo>
                <a:cubicBezTo>
                  <a:pt x="14738" y="12566"/>
                  <a:pt x="14798" y="12696"/>
                  <a:pt x="14857" y="12728"/>
                </a:cubicBezTo>
                <a:cubicBezTo>
                  <a:pt x="14977" y="12793"/>
                  <a:pt x="15156" y="12793"/>
                  <a:pt x="15275" y="12826"/>
                </a:cubicBezTo>
                <a:cubicBezTo>
                  <a:pt x="15335" y="12631"/>
                  <a:pt x="15394" y="12501"/>
                  <a:pt x="15454" y="12339"/>
                </a:cubicBezTo>
                <a:cubicBezTo>
                  <a:pt x="15573" y="12112"/>
                  <a:pt x="15752" y="11918"/>
                  <a:pt x="16170" y="11853"/>
                </a:cubicBezTo>
                <a:cubicBezTo>
                  <a:pt x="16230" y="11853"/>
                  <a:pt x="16230" y="11820"/>
                  <a:pt x="16290" y="11788"/>
                </a:cubicBezTo>
                <a:cubicBezTo>
                  <a:pt x="16349" y="11658"/>
                  <a:pt x="16469" y="11528"/>
                  <a:pt x="16528" y="11399"/>
                </a:cubicBezTo>
                <a:cubicBezTo>
                  <a:pt x="16290" y="11301"/>
                  <a:pt x="16290" y="11301"/>
                  <a:pt x="16349" y="11107"/>
                </a:cubicBezTo>
                <a:cubicBezTo>
                  <a:pt x="16349" y="11107"/>
                  <a:pt x="16349" y="11074"/>
                  <a:pt x="16349" y="11042"/>
                </a:cubicBezTo>
                <a:cubicBezTo>
                  <a:pt x="16349" y="10782"/>
                  <a:pt x="16349" y="10523"/>
                  <a:pt x="16349" y="10296"/>
                </a:cubicBezTo>
                <a:cubicBezTo>
                  <a:pt x="16349" y="9680"/>
                  <a:pt x="16290" y="9031"/>
                  <a:pt x="16230" y="8415"/>
                </a:cubicBezTo>
                <a:cubicBezTo>
                  <a:pt x="16230" y="8058"/>
                  <a:pt x="16110" y="7669"/>
                  <a:pt x="16051" y="7280"/>
                </a:cubicBezTo>
                <a:cubicBezTo>
                  <a:pt x="15991" y="6955"/>
                  <a:pt x="15931" y="6631"/>
                  <a:pt x="15872" y="6307"/>
                </a:cubicBezTo>
                <a:cubicBezTo>
                  <a:pt x="15872" y="6242"/>
                  <a:pt x="15872" y="6145"/>
                  <a:pt x="15931" y="6080"/>
                </a:cubicBezTo>
                <a:cubicBezTo>
                  <a:pt x="15931" y="6080"/>
                  <a:pt x="15991" y="6080"/>
                  <a:pt x="15991" y="6080"/>
                </a:cubicBezTo>
                <a:cubicBezTo>
                  <a:pt x="16110" y="6242"/>
                  <a:pt x="16170" y="6404"/>
                  <a:pt x="16230" y="6599"/>
                </a:cubicBezTo>
                <a:cubicBezTo>
                  <a:pt x="16290" y="7085"/>
                  <a:pt x="16409" y="7604"/>
                  <a:pt x="16469" y="8091"/>
                </a:cubicBezTo>
                <a:cubicBezTo>
                  <a:pt x="16588" y="8804"/>
                  <a:pt x="16588" y="9518"/>
                  <a:pt x="16648" y="10199"/>
                </a:cubicBezTo>
                <a:cubicBezTo>
                  <a:pt x="16648" y="10296"/>
                  <a:pt x="16648" y="10393"/>
                  <a:pt x="16648" y="10491"/>
                </a:cubicBezTo>
                <a:cubicBezTo>
                  <a:pt x="16648" y="10718"/>
                  <a:pt x="16648" y="10912"/>
                  <a:pt x="16588" y="11139"/>
                </a:cubicBezTo>
                <a:cubicBezTo>
                  <a:pt x="16588" y="11236"/>
                  <a:pt x="16648" y="11301"/>
                  <a:pt x="16767" y="11301"/>
                </a:cubicBezTo>
                <a:cubicBezTo>
                  <a:pt x="17006" y="11301"/>
                  <a:pt x="17244" y="11366"/>
                  <a:pt x="17423" y="11236"/>
                </a:cubicBezTo>
                <a:cubicBezTo>
                  <a:pt x="17423" y="11204"/>
                  <a:pt x="17483" y="11204"/>
                  <a:pt x="17483" y="11204"/>
                </a:cubicBezTo>
                <a:close/>
                <a:moveTo>
                  <a:pt x="5848" y="8447"/>
                </a:moveTo>
                <a:cubicBezTo>
                  <a:pt x="5788" y="8253"/>
                  <a:pt x="5728" y="8091"/>
                  <a:pt x="5728" y="7928"/>
                </a:cubicBezTo>
                <a:cubicBezTo>
                  <a:pt x="5728" y="7507"/>
                  <a:pt x="5549" y="7118"/>
                  <a:pt x="5370" y="6761"/>
                </a:cubicBezTo>
                <a:cubicBezTo>
                  <a:pt x="5251" y="6404"/>
                  <a:pt x="5191" y="6047"/>
                  <a:pt x="5072" y="5723"/>
                </a:cubicBezTo>
                <a:cubicBezTo>
                  <a:pt x="5072" y="5691"/>
                  <a:pt x="5012" y="5626"/>
                  <a:pt x="4952" y="5626"/>
                </a:cubicBezTo>
                <a:cubicBezTo>
                  <a:pt x="4833" y="5561"/>
                  <a:pt x="4654" y="5496"/>
                  <a:pt x="4475" y="5431"/>
                </a:cubicBezTo>
                <a:cubicBezTo>
                  <a:pt x="4296" y="5366"/>
                  <a:pt x="4177" y="5334"/>
                  <a:pt x="3998" y="5269"/>
                </a:cubicBezTo>
                <a:cubicBezTo>
                  <a:pt x="3640" y="5139"/>
                  <a:pt x="3222" y="5009"/>
                  <a:pt x="2864" y="4912"/>
                </a:cubicBezTo>
                <a:cubicBezTo>
                  <a:pt x="2506" y="4815"/>
                  <a:pt x="2148" y="4718"/>
                  <a:pt x="1790" y="4620"/>
                </a:cubicBezTo>
                <a:cubicBezTo>
                  <a:pt x="1730" y="4620"/>
                  <a:pt x="1551" y="4588"/>
                  <a:pt x="1492" y="4620"/>
                </a:cubicBezTo>
                <a:cubicBezTo>
                  <a:pt x="1253" y="4750"/>
                  <a:pt x="1014" y="4847"/>
                  <a:pt x="955" y="5009"/>
                </a:cubicBezTo>
                <a:cubicBezTo>
                  <a:pt x="776" y="5236"/>
                  <a:pt x="656" y="5528"/>
                  <a:pt x="537" y="5788"/>
                </a:cubicBezTo>
                <a:cubicBezTo>
                  <a:pt x="597" y="5788"/>
                  <a:pt x="597" y="5755"/>
                  <a:pt x="656" y="5755"/>
                </a:cubicBezTo>
                <a:cubicBezTo>
                  <a:pt x="716" y="5788"/>
                  <a:pt x="776" y="5820"/>
                  <a:pt x="776" y="5853"/>
                </a:cubicBezTo>
                <a:cubicBezTo>
                  <a:pt x="835" y="5918"/>
                  <a:pt x="895" y="5982"/>
                  <a:pt x="895" y="6047"/>
                </a:cubicBezTo>
                <a:cubicBezTo>
                  <a:pt x="955" y="6209"/>
                  <a:pt x="955" y="6404"/>
                  <a:pt x="1014" y="6599"/>
                </a:cubicBezTo>
                <a:cubicBezTo>
                  <a:pt x="1134" y="6988"/>
                  <a:pt x="1313" y="7377"/>
                  <a:pt x="1492" y="7766"/>
                </a:cubicBezTo>
                <a:cubicBezTo>
                  <a:pt x="1551" y="7928"/>
                  <a:pt x="1551" y="8123"/>
                  <a:pt x="1611" y="8285"/>
                </a:cubicBezTo>
                <a:cubicBezTo>
                  <a:pt x="1671" y="8415"/>
                  <a:pt x="1671" y="8577"/>
                  <a:pt x="1790" y="8674"/>
                </a:cubicBezTo>
                <a:cubicBezTo>
                  <a:pt x="1969" y="8836"/>
                  <a:pt x="2208" y="9031"/>
                  <a:pt x="2625" y="9128"/>
                </a:cubicBezTo>
                <a:cubicBezTo>
                  <a:pt x="3282" y="9291"/>
                  <a:pt x="3938" y="9485"/>
                  <a:pt x="4594" y="9647"/>
                </a:cubicBezTo>
                <a:cubicBezTo>
                  <a:pt x="4952" y="9745"/>
                  <a:pt x="5430" y="9777"/>
                  <a:pt x="5788" y="9874"/>
                </a:cubicBezTo>
                <a:cubicBezTo>
                  <a:pt x="6206" y="10004"/>
                  <a:pt x="6683" y="9972"/>
                  <a:pt x="7101" y="10101"/>
                </a:cubicBezTo>
                <a:cubicBezTo>
                  <a:pt x="7399" y="9842"/>
                  <a:pt x="7697" y="9647"/>
                  <a:pt x="7996" y="9420"/>
                </a:cubicBezTo>
                <a:cubicBezTo>
                  <a:pt x="7757" y="9323"/>
                  <a:pt x="7578" y="9226"/>
                  <a:pt x="7339" y="9128"/>
                </a:cubicBezTo>
                <a:cubicBezTo>
                  <a:pt x="6862" y="8966"/>
                  <a:pt x="6385" y="8836"/>
                  <a:pt x="5907" y="8674"/>
                </a:cubicBezTo>
                <a:cubicBezTo>
                  <a:pt x="5788" y="8642"/>
                  <a:pt x="5728" y="8609"/>
                  <a:pt x="5609" y="8577"/>
                </a:cubicBezTo>
                <a:cubicBezTo>
                  <a:pt x="5370" y="8480"/>
                  <a:pt x="5131" y="8415"/>
                  <a:pt x="4833" y="8318"/>
                </a:cubicBezTo>
                <a:cubicBezTo>
                  <a:pt x="4535" y="8188"/>
                  <a:pt x="4236" y="8091"/>
                  <a:pt x="4177" y="7864"/>
                </a:cubicBezTo>
                <a:cubicBezTo>
                  <a:pt x="4117" y="7766"/>
                  <a:pt x="4057" y="7669"/>
                  <a:pt x="3998" y="7572"/>
                </a:cubicBezTo>
                <a:cubicBezTo>
                  <a:pt x="3878" y="7280"/>
                  <a:pt x="3699" y="6988"/>
                  <a:pt x="3520" y="6696"/>
                </a:cubicBezTo>
                <a:cubicBezTo>
                  <a:pt x="3461" y="6501"/>
                  <a:pt x="3461" y="6339"/>
                  <a:pt x="3461" y="6145"/>
                </a:cubicBezTo>
                <a:cubicBezTo>
                  <a:pt x="3520" y="6145"/>
                  <a:pt x="3520" y="6145"/>
                  <a:pt x="3580" y="6112"/>
                </a:cubicBezTo>
                <a:cubicBezTo>
                  <a:pt x="3580" y="6145"/>
                  <a:pt x="3640" y="6177"/>
                  <a:pt x="3640" y="6209"/>
                </a:cubicBezTo>
                <a:cubicBezTo>
                  <a:pt x="3699" y="6404"/>
                  <a:pt x="3759" y="6599"/>
                  <a:pt x="3878" y="6793"/>
                </a:cubicBezTo>
                <a:cubicBezTo>
                  <a:pt x="4057" y="7150"/>
                  <a:pt x="4236" y="7539"/>
                  <a:pt x="4475" y="7896"/>
                </a:cubicBezTo>
                <a:cubicBezTo>
                  <a:pt x="4535" y="7961"/>
                  <a:pt x="4594" y="7993"/>
                  <a:pt x="4654" y="8026"/>
                </a:cubicBezTo>
                <a:cubicBezTo>
                  <a:pt x="4714" y="8026"/>
                  <a:pt x="4714" y="8026"/>
                  <a:pt x="4714" y="8026"/>
                </a:cubicBezTo>
                <a:cubicBezTo>
                  <a:pt x="4714" y="7961"/>
                  <a:pt x="4714" y="7928"/>
                  <a:pt x="4714" y="7896"/>
                </a:cubicBezTo>
                <a:cubicBezTo>
                  <a:pt x="4714" y="7572"/>
                  <a:pt x="4654" y="7215"/>
                  <a:pt x="4654" y="6891"/>
                </a:cubicBezTo>
                <a:cubicBezTo>
                  <a:pt x="4594" y="6501"/>
                  <a:pt x="4594" y="6080"/>
                  <a:pt x="4594" y="5658"/>
                </a:cubicBezTo>
                <a:cubicBezTo>
                  <a:pt x="4594" y="5658"/>
                  <a:pt x="4654" y="5626"/>
                  <a:pt x="4654" y="5593"/>
                </a:cubicBezTo>
                <a:cubicBezTo>
                  <a:pt x="4714" y="5626"/>
                  <a:pt x="4773" y="5626"/>
                  <a:pt x="4773" y="5658"/>
                </a:cubicBezTo>
                <a:cubicBezTo>
                  <a:pt x="4773" y="5755"/>
                  <a:pt x="4833" y="5820"/>
                  <a:pt x="4833" y="5918"/>
                </a:cubicBezTo>
                <a:cubicBezTo>
                  <a:pt x="4893" y="6307"/>
                  <a:pt x="4893" y="6664"/>
                  <a:pt x="4893" y="7053"/>
                </a:cubicBezTo>
                <a:cubicBezTo>
                  <a:pt x="4952" y="7312"/>
                  <a:pt x="5012" y="7572"/>
                  <a:pt x="5012" y="7864"/>
                </a:cubicBezTo>
                <a:cubicBezTo>
                  <a:pt x="5012" y="7961"/>
                  <a:pt x="5012" y="8058"/>
                  <a:pt x="4952" y="8155"/>
                </a:cubicBezTo>
                <a:cubicBezTo>
                  <a:pt x="5191" y="8220"/>
                  <a:pt x="5490" y="8318"/>
                  <a:pt x="5848" y="8447"/>
                </a:cubicBezTo>
                <a:close/>
                <a:moveTo>
                  <a:pt x="15215" y="2415"/>
                </a:moveTo>
                <a:cubicBezTo>
                  <a:pt x="15275" y="2382"/>
                  <a:pt x="15335" y="2350"/>
                  <a:pt x="15335" y="2350"/>
                </a:cubicBezTo>
                <a:cubicBezTo>
                  <a:pt x="15394" y="2253"/>
                  <a:pt x="15454" y="2188"/>
                  <a:pt x="15573" y="2123"/>
                </a:cubicBezTo>
                <a:cubicBezTo>
                  <a:pt x="15752" y="2026"/>
                  <a:pt x="16051" y="1993"/>
                  <a:pt x="16290" y="2026"/>
                </a:cubicBezTo>
                <a:cubicBezTo>
                  <a:pt x="16588" y="2091"/>
                  <a:pt x="16767" y="2188"/>
                  <a:pt x="16767" y="2350"/>
                </a:cubicBezTo>
                <a:cubicBezTo>
                  <a:pt x="16767" y="2480"/>
                  <a:pt x="16707" y="2577"/>
                  <a:pt x="16588" y="2674"/>
                </a:cubicBezTo>
                <a:cubicBezTo>
                  <a:pt x="16409" y="2836"/>
                  <a:pt x="16230" y="2999"/>
                  <a:pt x="15991" y="3128"/>
                </a:cubicBezTo>
                <a:cubicBezTo>
                  <a:pt x="15991" y="3161"/>
                  <a:pt x="15872" y="3161"/>
                  <a:pt x="15872" y="3161"/>
                </a:cubicBezTo>
                <a:cubicBezTo>
                  <a:pt x="15812" y="3128"/>
                  <a:pt x="15752" y="3096"/>
                  <a:pt x="15752" y="3064"/>
                </a:cubicBezTo>
                <a:cubicBezTo>
                  <a:pt x="15872" y="2966"/>
                  <a:pt x="15991" y="2901"/>
                  <a:pt x="16051" y="2804"/>
                </a:cubicBezTo>
                <a:cubicBezTo>
                  <a:pt x="16230" y="2674"/>
                  <a:pt x="16349" y="2577"/>
                  <a:pt x="16469" y="2447"/>
                </a:cubicBezTo>
                <a:cubicBezTo>
                  <a:pt x="16528" y="2350"/>
                  <a:pt x="16409" y="2220"/>
                  <a:pt x="16290" y="2188"/>
                </a:cubicBezTo>
                <a:cubicBezTo>
                  <a:pt x="16051" y="2123"/>
                  <a:pt x="15872" y="2155"/>
                  <a:pt x="15752" y="2253"/>
                </a:cubicBezTo>
                <a:cubicBezTo>
                  <a:pt x="15693" y="2318"/>
                  <a:pt x="15633" y="2382"/>
                  <a:pt x="15573" y="2480"/>
                </a:cubicBezTo>
                <a:cubicBezTo>
                  <a:pt x="15454" y="2545"/>
                  <a:pt x="15394" y="2642"/>
                  <a:pt x="15275" y="2642"/>
                </a:cubicBezTo>
                <a:cubicBezTo>
                  <a:pt x="15096" y="2674"/>
                  <a:pt x="15036" y="2577"/>
                  <a:pt x="14977" y="2512"/>
                </a:cubicBezTo>
                <a:cubicBezTo>
                  <a:pt x="14857" y="2350"/>
                  <a:pt x="14678" y="2188"/>
                  <a:pt x="14559" y="2026"/>
                </a:cubicBezTo>
                <a:cubicBezTo>
                  <a:pt x="14320" y="1864"/>
                  <a:pt x="14141" y="1701"/>
                  <a:pt x="13962" y="1507"/>
                </a:cubicBezTo>
                <a:cubicBezTo>
                  <a:pt x="13903" y="1474"/>
                  <a:pt x="13783" y="1474"/>
                  <a:pt x="13664" y="1474"/>
                </a:cubicBezTo>
                <a:cubicBezTo>
                  <a:pt x="13187" y="1539"/>
                  <a:pt x="12709" y="1572"/>
                  <a:pt x="12232" y="1474"/>
                </a:cubicBezTo>
                <a:cubicBezTo>
                  <a:pt x="12232" y="1474"/>
                  <a:pt x="12172" y="1507"/>
                  <a:pt x="12172" y="1507"/>
                </a:cubicBezTo>
                <a:cubicBezTo>
                  <a:pt x="12172" y="1636"/>
                  <a:pt x="12172" y="1766"/>
                  <a:pt x="12172" y="1896"/>
                </a:cubicBezTo>
                <a:cubicBezTo>
                  <a:pt x="12172" y="2577"/>
                  <a:pt x="12411" y="3193"/>
                  <a:pt x="13067" y="3745"/>
                </a:cubicBezTo>
                <a:cubicBezTo>
                  <a:pt x="13366" y="4004"/>
                  <a:pt x="13783" y="4101"/>
                  <a:pt x="14320" y="4004"/>
                </a:cubicBezTo>
                <a:cubicBezTo>
                  <a:pt x="14619" y="3939"/>
                  <a:pt x="14917" y="3809"/>
                  <a:pt x="15215" y="3745"/>
                </a:cubicBezTo>
                <a:cubicBezTo>
                  <a:pt x="15275" y="3712"/>
                  <a:pt x="15394" y="3712"/>
                  <a:pt x="15454" y="3712"/>
                </a:cubicBezTo>
                <a:cubicBezTo>
                  <a:pt x="15454" y="3777"/>
                  <a:pt x="15394" y="3809"/>
                  <a:pt x="15394" y="3842"/>
                </a:cubicBezTo>
                <a:cubicBezTo>
                  <a:pt x="15394" y="3874"/>
                  <a:pt x="15335" y="3874"/>
                  <a:pt x="15335" y="3874"/>
                </a:cubicBezTo>
                <a:cubicBezTo>
                  <a:pt x="14977" y="4004"/>
                  <a:pt x="14678" y="4101"/>
                  <a:pt x="14380" y="4166"/>
                </a:cubicBezTo>
                <a:cubicBezTo>
                  <a:pt x="14499" y="4361"/>
                  <a:pt x="14619" y="4555"/>
                  <a:pt x="14678" y="4750"/>
                </a:cubicBezTo>
                <a:cubicBezTo>
                  <a:pt x="14798" y="4685"/>
                  <a:pt x="14857" y="4653"/>
                  <a:pt x="14917" y="4620"/>
                </a:cubicBezTo>
                <a:cubicBezTo>
                  <a:pt x="15036" y="4555"/>
                  <a:pt x="15156" y="4523"/>
                  <a:pt x="15275" y="4458"/>
                </a:cubicBezTo>
                <a:cubicBezTo>
                  <a:pt x="15633" y="4296"/>
                  <a:pt x="15991" y="4134"/>
                  <a:pt x="16349" y="3972"/>
                </a:cubicBezTo>
                <a:cubicBezTo>
                  <a:pt x="16409" y="3939"/>
                  <a:pt x="16409" y="3939"/>
                  <a:pt x="16469" y="3907"/>
                </a:cubicBezTo>
                <a:cubicBezTo>
                  <a:pt x="16469" y="3680"/>
                  <a:pt x="16528" y="3453"/>
                  <a:pt x="16528" y="3226"/>
                </a:cubicBezTo>
                <a:cubicBezTo>
                  <a:pt x="16469" y="3258"/>
                  <a:pt x="16409" y="3291"/>
                  <a:pt x="16290" y="3291"/>
                </a:cubicBezTo>
                <a:cubicBezTo>
                  <a:pt x="16230" y="3323"/>
                  <a:pt x="16170" y="3323"/>
                  <a:pt x="16051" y="3323"/>
                </a:cubicBezTo>
                <a:cubicBezTo>
                  <a:pt x="16110" y="3258"/>
                  <a:pt x="16110" y="3193"/>
                  <a:pt x="16170" y="3193"/>
                </a:cubicBezTo>
                <a:cubicBezTo>
                  <a:pt x="16827" y="2934"/>
                  <a:pt x="17185" y="2609"/>
                  <a:pt x="17423" y="2220"/>
                </a:cubicBezTo>
                <a:cubicBezTo>
                  <a:pt x="17483" y="2155"/>
                  <a:pt x="17602" y="2058"/>
                  <a:pt x="17423" y="1993"/>
                </a:cubicBezTo>
                <a:cubicBezTo>
                  <a:pt x="17423" y="1993"/>
                  <a:pt x="17423" y="1961"/>
                  <a:pt x="17423" y="1928"/>
                </a:cubicBezTo>
                <a:cubicBezTo>
                  <a:pt x="17483" y="1864"/>
                  <a:pt x="17483" y="1799"/>
                  <a:pt x="17483" y="1766"/>
                </a:cubicBezTo>
                <a:cubicBezTo>
                  <a:pt x="17543" y="1539"/>
                  <a:pt x="17423" y="1312"/>
                  <a:pt x="17304" y="1118"/>
                </a:cubicBezTo>
                <a:cubicBezTo>
                  <a:pt x="17065" y="728"/>
                  <a:pt x="16648" y="404"/>
                  <a:pt x="15872" y="307"/>
                </a:cubicBezTo>
                <a:cubicBezTo>
                  <a:pt x="15394" y="274"/>
                  <a:pt x="14917" y="177"/>
                  <a:pt x="14440" y="145"/>
                </a:cubicBezTo>
                <a:cubicBezTo>
                  <a:pt x="13604" y="145"/>
                  <a:pt x="12888" y="307"/>
                  <a:pt x="12172" y="534"/>
                </a:cubicBezTo>
                <a:cubicBezTo>
                  <a:pt x="11993" y="566"/>
                  <a:pt x="11755" y="599"/>
                  <a:pt x="11576" y="631"/>
                </a:cubicBezTo>
                <a:cubicBezTo>
                  <a:pt x="11397" y="631"/>
                  <a:pt x="11277" y="631"/>
                  <a:pt x="11098" y="599"/>
                </a:cubicBezTo>
                <a:cubicBezTo>
                  <a:pt x="11158" y="923"/>
                  <a:pt x="11456" y="1118"/>
                  <a:pt x="11934" y="1247"/>
                </a:cubicBezTo>
                <a:cubicBezTo>
                  <a:pt x="12053" y="1182"/>
                  <a:pt x="12172" y="1182"/>
                  <a:pt x="12292" y="1247"/>
                </a:cubicBezTo>
                <a:cubicBezTo>
                  <a:pt x="12351" y="1312"/>
                  <a:pt x="12411" y="1345"/>
                  <a:pt x="12530" y="1345"/>
                </a:cubicBezTo>
                <a:cubicBezTo>
                  <a:pt x="12888" y="1409"/>
                  <a:pt x="13246" y="1345"/>
                  <a:pt x="13604" y="1345"/>
                </a:cubicBezTo>
                <a:cubicBezTo>
                  <a:pt x="13783" y="1312"/>
                  <a:pt x="13962" y="1312"/>
                  <a:pt x="14022" y="1377"/>
                </a:cubicBezTo>
                <a:cubicBezTo>
                  <a:pt x="14201" y="1409"/>
                  <a:pt x="14320" y="1507"/>
                  <a:pt x="14380" y="1604"/>
                </a:cubicBezTo>
                <a:cubicBezTo>
                  <a:pt x="14678" y="1864"/>
                  <a:pt x="14917" y="2091"/>
                  <a:pt x="15156" y="2350"/>
                </a:cubicBezTo>
                <a:cubicBezTo>
                  <a:pt x="15156" y="2350"/>
                  <a:pt x="15215" y="2382"/>
                  <a:pt x="15215" y="2415"/>
                </a:cubicBezTo>
                <a:close/>
                <a:moveTo>
                  <a:pt x="18438" y="20058"/>
                </a:moveTo>
                <a:cubicBezTo>
                  <a:pt x="18438" y="19766"/>
                  <a:pt x="18438" y="19442"/>
                  <a:pt x="18378" y="19150"/>
                </a:cubicBezTo>
                <a:cubicBezTo>
                  <a:pt x="18378" y="18534"/>
                  <a:pt x="18318" y="17918"/>
                  <a:pt x="18259" y="17301"/>
                </a:cubicBezTo>
                <a:cubicBezTo>
                  <a:pt x="18259" y="17172"/>
                  <a:pt x="18199" y="17074"/>
                  <a:pt x="18259" y="16945"/>
                </a:cubicBezTo>
                <a:cubicBezTo>
                  <a:pt x="18438" y="16491"/>
                  <a:pt x="18259" y="15972"/>
                  <a:pt x="18378" y="15485"/>
                </a:cubicBezTo>
                <a:cubicBezTo>
                  <a:pt x="17364" y="15485"/>
                  <a:pt x="16349" y="15485"/>
                  <a:pt x="15335" y="15485"/>
                </a:cubicBezTo>
                <a:cubicBezTo>
                  <a:pt x="15335" y="15582"/>
                  <a:pt x="15335" y="15647"/>
                  <a:pt x="15335" y="15680"/>
                </a:cubicBezTo>
                <a:cubicBezTo>
                  <a:pt x="15394" y="16166"/>
                  <a:pt x="15394" y="16620"/>
                  <a:pt x="15454" y="17107"/>
                </a:cubicBezTo>
                <a:cubicBezTo>
                  <a:pt x="15514" y="17788"/>
                  <a:pt x="15573" y="18469"/>
                  <a:pt x="15573" y="19150"/>
                </a:cubicBezTo>
                <a:cubicBezTo>
                  <a:pt x="15633" y="19474"/>
                  <a:pt x="15573" y="19799"/>
                  <a:pt x="15573" y="20091"/>
                </a:cubicBezTo>
                <a:cubicBezTo>
                  <a:pt x="15633" y="20058"/>
                  <a:pt x="15752" y="20058"/>
                  <a:pt x="15812" y="20123"/>
                </a:cubicBezTo>
                <a:cubicBezTo>
                  <a:pt x="15872" y="20155"/>
                  <a:pt x="15872" y="20188"/>
                  <a:pt x="15931" y="20188"/>
                </a:cubicBezTo>
                <a:cubicBezTo>
                  <a:pt x="16349" y="20253"/>
                  <a:pt x="16707" y="20253"/>
                  <a:pt x="17125" y="20220"/>
                </a:cubicBezTo>
                <a:cubicBezTo>
                  <a:pt x="17543" y="20155"/>
                  <a:pt x="18020" y="20091"/>
                  <a:pt x="18438" y="20058"/>
                </a:cubicBezTo>
                <a:close/>
                <a:moveTo>
                  <a:pt x="2208" y="3939"/>
                </a:moveTo>
                <a:cubicBezTo>
                  <a:pt x="2387" y="3777"/>
                  <a:pt x="2506" y="3615"/>
                  <a:pt x="2625" y="3485"/>
                </a:cubicBezTo>
                <a:cubicBezTo>
                  <a:pt x="1850" y="3388"/>
                  <a:pt x="1730" y="3355"/>
                  <a:pt x="1313" y="3128"/>
                </a:cubicBezTo>
                <a:cubicBezTo>
                  <a:pt x="1074" y="2966"/>
                  <a:pt x="1074" y="2772"/>
                  <a:pt x="1313" y="2642"/>
                </a:cubicBezTo>
                <a:cubicBezTo>
                  <a:pt x="1611" y="2447"/>
                  <a:pt x="2029" y="2447"/>
                  <a:pt x="2327" y="2577"/>
                </a:cubicBezTo>
                <a:cubicBezTo>
                  <a:pt x="2506" y="2642"/>
                  <a:pt x="2685" y="2707"/>
                  <a:pt x="2864" y="2739"/>
                </a:cubicBezTo>
                <a:cubicBezTo>
                  <a:pt x="2924" y="2772"/>
                  <a:pt x="3043" y="2772"/>
                  <a:pt x="3103" y="2739"/>
                </a:cubicBezTo>
                <a:cubicBezTo>
                  <a:pt x="3461" y="2642"/>
                  <a:pt x="3819" y="2545"/>
                  <a:pt x="3938" y="2318"/>
                </a:cubicBezTo>
                <a:cubicBezTo>
                  <a:pt x="4057" y="2155"/>
                  <a:pt x="4177" y="1961"/>
                  <a:pt x="4296" y="1799"/>
                </a:cubicBezTo>
                <a:cubicBezTo>
                  <a:pt x="4356" y="1734"/>
                  <a:pt x="4475" y="1636"/>
                  <a:pt x="4594" y="1572"/>
                </a:cubicBezTo>
                <a:cubicBezTo>
                  <a:pt x="4714" y="1507"/>
                  <a:pt x="4833" y="1442"/>
                  <a:pt x="4952" y="1377"/>
                </a:cubicBezTo>
                <a:cubicBezTo>
                  <a:pt x="5251" y="1280"/>
                  <a:pt x="5549" y="1182"/>
                  <a:pt x="5848" y="1053"/>
                </a:cubicBezTo>
                <a:cubicBezTo>
                  <a:pt x="6146" y="923"/>
                  <a:pt x="6444" y="761"/>
                  <a:pt x="6623" y="534"/>
                </a:cubicBezTo>
                <a:cubicBezTo>
                  <a:pt x="6146" y="631"/>
                  <a:pt x="5669" y="631"/>
                  <a:pt x="5191" y="599"/>
                </a:cubicBezTo>
                <a:cubicBezTo>
                  <a:pt x="4773" y="566"/>
                  <a:pt x="4415" y="566"/>
                  <a:pt x="3998" y="566"/>
                </a:cubicBezTo>
                <a:cubicBezTo>
                  <a:pt x="3759" y="566"/>
                  <a:pt x="3461" y="631"/>
                  <a:pt x="3162" y="534"/>
                </a:cubicBezTo>
                <a:cubicBezTo>
                  <a:pt x="3162" y="534"/>
                  <a:pt x="3043" y="534"/>
                  <a:pt x="2983" y="566"/>
                </a:cubicBezTo>
                <a:cubicBezTo>
                  <a:pt x="2983" y="566"/>
                  <a:pt x="2924" y="566"/>
                  <a:pt x="2864" y="566"/>
                </a:cubicBezTo>
                <a:cubicBezTo>
                  <a:pt x="2625" y="469"/>
                  <a:pt x="2387" y="534"/>
                  <a:pt x="2208" y="599"/>
                </a:cubicBezTo>
                <a:cubicBezTo>
                  <a:pt x="1730" y="761"/>
                  <a:pt x="1253" y="891"/>
                  <a:pt x="1134" y="1215"/>
                </a:cubicBezTo>
                <a:cubicBezTo>
                  <a:pt x="1134" y="1247"/>
                  <a:pt x="1014" y="1280"/>
                  <a:pt x="955" y="1312"/>
                </a:cubicBezTo>
                <a:cubicBezTo>
                  <a:pt x="835" y="1345"/>
                  <a:pt x="656" y="1377"/>
                  <a:pt x="597" y="1442"/>
                </a:cubicBezTo>
                <a:cubicBezTo>
                  <a:pt x="298" y="1799"/>
                  <a:pt x="239" y="2155"/>
                  <a:pt x="358" y="2545"/>
                </a:cubicBezTo>
                <a:cubicBezTo>
                  <a:pt x="358" y="2642"/>
                  <a:pt x="418" y="2707"/>
                  <a:pt x="418" y="2804"/>
                </a:cubicBezTo>
                <a:cubicBezTo>
                  <a:pt x="418" y="3031"/>
                  <a:pt x="597" y="3258"/>
                  <a:pt x="895" y="3420"/>
                </a:cubicBezTo>
                <a:cubicBezTo>
                  <a:pt x="1313" y="3615"/>
                  <a:pt x="1790" y="3745"/>
                  <a:pt x="2208" y="3939"/>
                </a:cubicBezTo>
                <a:close/>
                <a:moveTo>
                  <a:pt x="18736" y="13864"/>
                </a:moveTo>
                <a:cubicBezTo>
                  <a:pt x="18736" y="13896"/>
                  <a:pt x="18736" y="13928"/>
                  <a:pt x="18736" y="13928"/>
                </a:cubicBezTo>
                <a:cubicBezTo>
                  <a:pt x="18796" y="14155"/>
                  <a:pt x="18796" y="14253"/>
                  <a:pt x="18199" y="14285"/>
                </a:cubicBezTo>
                <a:cubicBezTo>
                  <a:pt x="17901" y="14285"/>
                  <a:pt x="17602" y="14285"/>
                  <a:pt x="17304" y="14285"/>
                </a:cubicBezTo>
                <a:cubicBezTo>
                  <a:pt x="16707" y="14285"/>
                  <a:pt x="16707" y="14253"/>
                  <a:pt x="16648" y="13928"/>
                </a:cubicBezTo>
                <a:cubicBezTo>
                  <a:pt x="16648" y="13928"/>
                  <a:pt x="16648" y="13928"/>
                  <a:pt x="16648" y="13896"/>
                </a:cubicBezTo>
                <a:cubicBezTo>
                  <a:pt x="15812" y="13928"/>
                  <a:pt x="15036" y="13928"/>
                  <a:pt x="14261" y="13961"/>
                </a:cubicBezTo>
                <a:cubicBezTo>
                  <a:pt x="14261" y="14415"/>
                  <a:pt x="14261" y="14869"/>
                  <a:pt x="14261" y="15323"/>
                </a:cubicBezTo>
                <a:cubicBezTo>
                  <a:pt x="14678" y="15323"/>
                  <a:pt x="15096" y="15355"/>
                  <a:pt x="15514" y="15323"/>
                </a:cubicBezTo>
                <a:cubicBezTo>
                  <a:pt x="16110" y="15323"/>
                  <a:pt x="16648" y="15291"/>
                  <a:pt x="17244" y="15291"/>
                </a:cubicBezTo>
                <a:cubicBezTo>
                  <a:pt x="17901" y="15291"/>
                  <a:pt x="18557" y="15323"/>
                  <a:pt x="19213" y="15323"/>
                </a:cubicBezTo>
                <a:cubicBezTo>
                  <a:pt x="19392" y="15323"/>
                  <a:pt x="19631" y="15323"/>
                  <a:pt x="19810" y="15355"/>
                </a:cubicBezTo>
                <a:cubicBezTo>
                  <a:pt x="20168" y="15388"/>
                  <a:pt x="20526" y="15355"/>
                  <a:pt x="20884" y="15291"/>
                </a:cubicBezTo>
                <a:cubicBezTo>
                  <a:pt x="20824" y="14804"/>
                  <a:pt x="20765" y="14350"/>
                  <a:pt x="20765" y="13864"/>
                </a:cubicBezTo>
                <a:cubicBezTo>
                  <a:pt x="20049" y="13864"/>
                  <a:pt x="19392" y="13864"/>
                  <a:pt x="18736" y="13864"/>
                </a:cubicBezTo>
                <a:close/>
                <a:moveTo>
                  <a:pt x="597" y="10296"/>
                </a:moveTo>
                <a:cubicBezTo>
                  <a:pt x="537" y="10296"/>
                  <a:pt x="537" y="10328"/>
                  <a:pt x="537" y="10328"/>
                </a:cubicBezTo>
                <a:cubicBezTo>
                  <a:pt x="716" y="10361"/>
                  <a:pt x="955" y="10393"/>
                  <a:pt x="1134" y="10426"/>
                </a:cubicBezTo>
                <a:cubicBezTo>
                  <a:pt x="1909" y="10588"/>
                  <a:pt x="2685" y="10588"/>
                  <a:pt x="3520" y="10620"/>
                </a:cubicBezTo>
                <a:cubicBezTo>
                  <a:pt x="3819" y="10653"/>
                  <a:pt x="4177" y="10588"/>
                  <a:pt x="4475" y="10555"/>
                </a:cubicBezTo>
                <a:cubicBezTo>
                  <a:pt x="4535" y="10555"/>
                  <a:pt x="4654" y="10555"/>
                  <a:pt x="4714" y="10588"/>
                </a:cubicBezTo>
                <a:cubicBezTo>
                  <a:pt x="4773" y="10685"/>
                  <a:pt x="4952" y="10685"/>
                  <a:pt x="5072" y="10653"/>
                </a:cubicBezTo>
                <a:cubicBezTo>
                  <a:pt x="5191" y="10653"/>
                  <a:pt x="5251" y="10588"/>
                  <a:pt x="5310" y="10523"/>
                </a:cubicBezTo>
                <a:cubicBezTo>
                  <a:pt x="5310" y="10393"/>
                  <a:pt x="5310" y="10264"/>
                  <a:pt x="5310" y="10134"/>
                </a:cubicBezTo>
                <a:cubicBezTo>
                  <a:pt x="5310" y="9972"/>
                  <a:pt x="5310" y="9972"/>
                  <a:pt x="5012" y="9907"/>
                </a:cubicBezTo>
                <a:cubicBezTo>
                  <a:pt x="4952" y="9907"/>
                  <a:pt x="4952" y="9907"/>
                  <a:pt x="4893" y="9874"/>
                </a:cubicBezTo>
                <a:cubicBezTo>
                  <a:pt x="3938" y="9680"/>
                  <a:pt x="2983" y="9420"/>
                  <a:pt x="2148" y="9128"/>
                </a:cubicBezTo>
                <a:cubicBezTo>
                  <a:pt x="1790" y="8999"/>
                  <a:pt x="1551" y="8836"/>
                  <a:pt x="1432" y="8609"/>
                </a:cubicBezTo>
                <a:cubicBezTo>
                  <a:pt x="1313" y="8382"/>
                  <a:pt x="1313" y="8123"/>
                  <a:pt x="1193" y="7864"/>
                </a:cubicBezTo>
                <a:cubicBezTo>
                  <a:pt x="1134" y="7636"/>
                  <a:pt x="1074" y="7409"/>
                  <a:pt x="1014" y="7182"/>
                </a:cubicBezTo>
                <a:cubicBezTo>
                  <a:pt x="835" y="6826"/>
                  <a:pt x="656" y="6501"/>
                  <a:pt x="656" y="6145"/>
                </a:cubicBezTo>
                <a:cubicBezTo>
                  <a:pt x="656" y="6047"/>
                  <a:pt x="656" y="5982"/>
                  <a:pt x="656" y="5885"/>
                </a:cubicBezTo>
                <a:cubicBezTo>
                  <a:pt x="597" y="5885"/>
                  <a:pt x="597" y="5885"/>
                  <a:pt x="597" y="5885"/>
                </a:cubicBezTo>
                <a:cubicBezTo>
                  <a:pt x="537" y="5918"/>
                  <a:pt x="537" y="5982"/>
                  <a:pt x="537" y="6047"/>
                </a:cubicBezTo>
                <a:cubicBezTo>
                  <a:pt x="537" y="6242"/>
                  <a:pt x="537" y="6469"/>
                  <a:pt x="477" y="6664"/>
                </a:cubicBezTo>
                <a:cubicBezTo>
                  <a:pt x="477" y="6826"/>
                  <a:pt x="477" y="6988"/>
                  <a:pt x="477" y="7150"/>
                </a:cubicBezTo>
                <a:cubicBezTo>
                  <a:pt x="477" y="8123"/>
                  <a:pt x="597" y="9096"/>
                  <a:pt x="418" y="10069"/>
                </a:cubicBezTo>
                <a:cubicBezTo>
                  <a:pt x="418" y="10101"/>
                  <a:pt x="477" y="10134"/>
                  <a:pt x="537" y="10166"/>
                </a:cubicBezTo>
                <a:cubicBezTo>
                  <a:pt x="537" y="10231"/>
                  <a:pt x="537" y="10264"/>
                  <a:pt x="597" y="10296"/>
                </a:cubicBezTo>
                <a:close/>
                <a:moveTo>
                  <a:pt x="5669" y="1280"/>
                </a:moveTo>
                <a:cubicBezTo>
                  <a:pt x="5370" y="1409"/>
                  <a:pt x="5072" y="1539"/>
                  <a:pt x="4773" y="1669"/>
                </a:cubicBezTo>
                <a:cubicBezTo>
                  <a:pt x="4714" y="1701"/>
                  <a:pt x="4594" y="1766"/>
                  <a:pt x="4535" y="1831"/>
                </a:cubicBezTo>
                <a:cubicBezTo>
                  <a:pt x="4415" y="1993"/>
                  <a:pt x="4356" y="2155"/>
                  <a:pt x="4236" y="2318"/>
                </a:cubicBezTo>
                <a:cubicBezTo>
                  <a:pt x="4057" y="2609"/>
                  <a:pt x="3640" y="2772"/>
                  <a:pt x="3222" y="2901"/>
                </a:cubicBezTo>
                <a:cubicBezTo>
                  <a:pt x="3103" y="2934"/>
                  <a:pt x="2983" y="2934"/>
                  <a:pt x="2864" y="2901"/>
                </a:cubicBezTo>
                <a:cubicBezTo>
                  <a:pt x="2625" y="2869"/>
                  <a:pt x="2387" y="2772"/>
                  <a:pt x="2208" y="2707"/>
                </a:cubicBezTo>
                <a:cubicBezTo>
                  <a:pt x="1969" y="2609"/>
                  <a:pt x="1730" y="2609"/>
                  <a:pt x="1492" y="2739"/>
                </a:cubicBezTo>
                <a:cubicBezTo>
                  <a:pt x="1372" y="2836"/>
                  <a:pt x="1432" y="2966"/>
                  <a:pt x="1611" y="3064"/>
                </a:cubicBezTo>
                <a:cubicBezTo>
                  <a:pt x="1850" y="3226"/>
                  <a:pt x="2208" y="3323"/>
                  <a:pt x="2625" y="3323"/>
                </a:cubicBezTo>
                <a:cubicBezTo>
                  <a:pt x="2745" y="3323"/>
                  <a:pt x="2864" y="3355"/>
                  <a:pt x="2864" y="3420"/>
                </a:cubicBezTo>
                <a:cubicBezTo>
                  <a:pt x="2745" y="3647"/>
                  <a:pt x="2685" y="3874"/>
                  <a:pt x="2387" y="4036"/>
                </a:cubicBezTo>
                <a:cubicBezTo>
                  <a:pt x="2625" y="4101"/>
                  <a:pt x="2864" y="4166"/>
                  <a:pt x="3162" y="4231"/>
                </a:cubicBezTo>
                <a:cubicBezTo>
                  <a:pt x="3401" y="4264"/>
                  <a:pt x="3699" y="4328"/>
                  <a:pt x="3998" y="4393"/>
                </a:cubicBezTo>
                <a:cubicBezTo>
                  <a:pt x="3998" y="4264"/>
                  <a:pt x="4057" y="4166"/>
                  <a:pt x="4117" y="4069"/>
                </a:cubicBezTo>
                <a:cubicBezTo>
                  <a:pt x="3998" y="4036"/>
                  <a:pt x="3819" y="4036"/>
                  <a:pt x="3699" y="4004"/>
                </a:cubicBezTo>
                <a:cubicBezTo>
                  <a:pt x="3640" y="3972"/>
                  <a:pt x="3580" y="3907"/>
                  <a:pt x="3640" y="3842"/>
                </a:cubicBezTo>
                <a:cubicBezTo>
                  <a:pt x="3640" y="3777"/>
                  <a:pt x="3759" y="3809"/>
                  <a:pt x="3878" y="3842"/>
                </a:cubicBezTo>
                <a:cubicBezTo>
                  <a:pt x="4236" y="3939"/>
                  <a:pt x="4594" y="4036"/>
                  <a:pt x="5072" y="4036"/>
                </a:cubicBezTo>
                <a:cubicBezTo>
                  <a:pt x="5490" y="4036"/>
                  <a:pt x="5848" y="3874"/>
                  <a:pt x="5907" y="3680"/>
                </a:cubicBezTo>
                <a:cubicBezTo>
                  <a:pt x="5967" y="3550"/>
                  <a:pt x="6086" y="3453"/>
                  <a:pt x="6086" y="3355"/>
                </a:cubicBezTo>
                <a:cubicBezTo>
                  <a:pt x="6206" y="3096"/>
                  <a:pt x="6265" y="2869"/>
                  <a:pt x="6206" y="2609"/>
                </a:cubicBezTo>
                <a:cubicBezTo>
                  <a:pt x="6146" y="2382"/>
                  <a:pt x="6086" y="2155"/>
                  <a:pt x="6027" y="1928"/>
                </a:cubicBezTo>
                <a:cubicBezTo>
                  <a:pt x="5967" y="1701"/>
                  <a:pt x="5907" y="1474"/>
                  <a:pt x="5669" y="1280"/>
                </a:cubicBezTo>
                <a:close/>
                <a:moveTo>
                  <a:pt x="5490" y="12307"/>
                </a:moveTo>
                <a:cubicBezTo>
                  <a:pt x="5490" y="12339"/>
                  <a:pt x="5490" y="12339"/>
                  <a:pt x="5490" y="12372"/>
                </a:cubicBezTo>
                <a:cubicBezTo>
                  <a:pt x="5490" y="12793"/>
                  <a:pt x="5490" y="13215"/>
                  <a:pt x="5549" y="13636"/>
                </a:cubicBezTo>
                <a:cubicBezTo>
                  <a:pt x="5549" y="13896"/>
                  <a:pt x="5609" y="14188"/>
                  <a:pt x="5669" y="14447"/>
                </a:cubicBezTo>
                <a:cubicBezTo>
                  <a:pt x="5669" y="14674"/>
                  <a:pt x="5728" y="14707"/>
                  <a:pt x="6206" y="14707"/>
                </a:cubicBezTo>
                <a:cubicBezTo>
                  <a:pt x="6444" y="14707"/>
                  <a:pt x="6683" y="14674"/>
                  <a:pt x="6922" y="14674"/>
                </a:cubicBezTo>
                <a:cubicBezTo>
                  <a:pt x="7459" y="14642"/>
                  <a:pt x="7996" y="14609"/>
                  <a:pt x="8533" y="14545"/>
                </a:cubicBezTo>
                <a:cubicBezTo>
                  <a:pt x="8592" y="14545"/>
                  <a:pt x="8652" y="14512"/>
                  <a:pt x="8652" y="14480"/>
                </a:cubicBezTo>
                <a:cubicBezTo>
                  <a:pt x="8592" y="14285"/>
                  <a:pt x="8592" y="14091"/>
                  <a:pt x="8533" y="13896"/>
                </a:cubicBezTo>
                <a:cubicBezTo>
                  <a:pt x="8413" y="13539"/>
                  <a:pt x="8294" y="13182"/>
                  <a:pt x="8175" y="12826"/>
                </a:cubicBezTo>
                <a:cubicBezTo>
                  <a:pt x="8115" y="12599"/>
                  <a:pt x="8055" y="12372"/>
                  <a:pt x="7996" y="12145"/>
                </a:cubicBezTo>
                <a:cubicBezTo>
                  <a:pt x="7101" y="12112"/>
                  <a:pt x="6146" y="12209"/>
                  <a:pt x="5490" y="12307"/>
                </a:cubicBezTo>
                <a:close/>
                <a:moveTo>
                  <a:pt x="20765" y="12923"/>
                </a:moveTo>
                <a:cubicBezTo>
                  <a:pt x="20168" y="12923"/>
                  <a:pt x="19631" y="12923"/>
                  <a:pt x="19094" y="12923"/>
                </a:cubicBezTo>
                <a:cubicBezTo>
                  <a:pt x="18020" y="12988"/>
                  <a:pt x="16886" y="12955"/>
                  <a:pt x="15812" y="12955"/>
                </a:cubicBezTo>
                <a:cubicBezTo>
                  <a:pt x="15752" y="12955"/>
                  <a:pt x="15693" y="12955"/>
                  <a:pt x="15633" y="12955"/>
                </a:cubicBezTo>
                <a:cubicBezTo>
                  <a:pt x="15156" y="12955"/>
                  <a:pt x="14619" y="12826"/>
                  <a:pt x="14082" y="12988"/>
                </a:cubicBezTo>
                <a:cubicBezTo>
                  <a:pt x="14082" y="13215"/>
                  <a:pt x="14082" y="13507"/>
                  <a:pt x="14082" y="13766"/>
                </a:cubicBezTo>
                <a:cubicBezTo>
                  <a:pt x="14201" y="13766"/>
                  <a:pt x="14261" y="13799"/>
                  <a:pt x="14380" y="13799"/>
                </a:cubicBezTo>
                <a:cubicBezTo>
                  <a:pt x="14917" y="13766"/>
                  <a:pt x="15394" y="13766"/>
                  <a:pt x="15931" y="13734"/>
                </a:cubicBezTo>
                <a:cubicBezTo>
                  <a:pt x="17185" y="13734"/>
                  <a:pt x="18438" y="13734"/>
                  <a:pt x="19631" y="13701"/>
                </a:cubicBezTo>
                <a:cubicBezTo>
                  <a:pt x="20049" y="13701"/>
                  <a:pt x="20407" y="13669"/>
                  <a:pt x="20765" y="13669"/>
                </a:cubicBezTo>
                <a:cubicBezTo>
                  <a:pt x="20765" y="13409"/>
                  <a:pt x="20765" y="13182"/>
                  <a:pt x="20765" y="12923"/>
                </a:cubicBezTo>
                <a:close/>
                <a:moveTo>
                  <a:pt x="2983" y="20609"/>
                </a:moveTo>
                <a:cubicBezTo>
                  <a:pt x="2983" y="20674"/>
                  <a:pt x="2983" y="20739"/>
                  <a:pt x="2983" y="20804"/>
                </a:cubicBezTo>
                <a:cubicBezTo>
                  <a:pt x="2864" y="20966"/>
                  <a:pt x="2924" y="21031"/>
                  <a:pt x="3222" y="21096"/>
                </a:cubicBezTo>
                <a:cubicBezTo>
                  <a:pt x="3640" y="21161"/>
                  <a:pt x="4117" y="21226"/>
                  <a:pt x="4535" y="21258"/>
                </a:cubicBezTo>
                <a:cubicBezTo>
                  <a:pt x="5191" y="21323"/>
                  <a:pt x="5848" y="21323"/>
                  <a:pt x="6504" y="21355"/>
                </a:cubicBezTo>
                <a:cubicBezTo>
                  <a:pt x="6981" y="21388"/>
                  <a:pt x="7518" y="21355"/>
                  <a:pt x="7996" y="21258"/>
                </a:cubicBezTo>
                <a:cubicBezTo>
                  <a:pt x="8115" y="21226"/>
                  <a:pt x="8294" y="21193"/>
                  <a:pt x="8294" y="21096"/>
                </a:cubicBezTo>
                <a:cubicBezTo>
                  <a:pt x="8294" y="20999"/>
                  <a:pt x="7936" y="20772"/>
                  <a:pt x="7757" y="20739"/>
                </a:cubicBezTo>
                <a:cubicBezTo>
                  <a:pt x="7160" y="20674"/>
                  <a:pt x="6623" y="20609"/>
                  <a:pt x="6086" y="20480"/>
                </a:cubicBezTo>
                <a:cubicBezTo>
                  <a:pt x="5848" y="20447"/>
                  <a:pt x="5669" y="20480"/>
                  <a:pt x="5490" y="20545"/>
                </a:cubicBezTo>
                <a:cubicBezTo>
                  <a:pt x="5251" y="20577"/>
                  <a:pt x="5072" y="20642"/>
                  <a:pt x="4833" y="20674"/>
                </a:cubicBezTo>
                <a:cubicBezTo>
                  <a:pt x="4535" y="20707"/>
                  <a:pt x="4177" y="20707"/>
                  <a:pt x="3878" y="20674"/>
                </a:cubicBezTo>
                <a:cubicBezTo>
                  <a:pt x="3580" y="20674"/>
                  <a:pt x="3282" y="20642"/>
                  <a:pt x="2983" y="20609"/>
                </a:cubicBezTo>
                <a:close/>
                <a:moveTo>
                  <a:pt x="18080" y="20253"/>
                </a:moveTo>
                <a:cubicBezTo>
                  <a:pt x="17841" y="20285"/>
                  <a:pt x="17602" y="20285"/>
                  <a:pt x="17364" y="20318"/>
                </a:cubicBezTo>
                <a:cubicBezTo>
                  <a:pt x="17006" y="20382"/>
                  <a:pt x="16707" y="20415"/>
                  <a:pt x="16349" y="20382"/>
                </a:cubicBezTo>
                <a:cubicBezTo>
                  <a:pt x="15931" y="20350"/>
                  <a:pt x="15514" y="20285"/>
                  <a:pt x="15156" y="20382"/>
                </a:cubicBezTo>
                <a:cubicBezTo>
                  <a:pt x="15096" y="20415"/>
                  <a:pt x="15096" y="20415"/>
                  <a:pt x="15096" y="20415"/>
                </a:cubicBezTo>
                <a:cubicBezTo>
                  <a:pt x="14440" y="20512"/>
                  <a:pt x="13843" y="20609"/>
                  <a:pt x="13306" y="20804"/>
                </a:cubicBezTo>
                <a:cubicBezTo>
                  <a:pt x="13246" y="20804"/>
                  <a:pt x="13187" y="20869"/>
                  <a:pt x="13127" y="20901"/>
                </a:cubicBezTo>
                <a:cubicBezTo>
                  <a:pt x="13485" y="20966"/>
                  <a:pt x="13843" y="21031"/>
                  <a:pt x="14201" y="20999"/>
                </a:cubicBezTo>
                <a:cubicBezTo>
                  <a:pt x="14261" y="20999"/>
                  <a:pt x="14320" y="20999"/>
                  <a:pt x="14380" y="20999"/>
                </a:cubicBezTo>
                <a:cubicBezTo>
                  <a:pt x="14917" y="21064"/>
                  <a:pt x="15454" y="21064"/>
                  <a:pt x="16051" y="21031"/>
                </a:cubicBezTo>
                <a:cubicBezTo>
                  <a:pt x="16230" y="21031"/>
                  <a:pt x="16349" y="20999"/>
                  <a:pt x="16528" y="20999"/>
                </a:cubicBezTo>
                <a:cubicBezTo>
                  <a:pt x="16946" y="20966"/>
                  <a:pt x="17364" y="20966"/>
                  <a:pt x="17781" y="20934"/>
                </a:cubicBezTo>
                <a:cubicBezTo>
                  <a:pt x="18080" y="20901"/>
                  <a:pt x="18139" y="20869"/>
                  <a:pt x="18139" y="20707"/>
                </a:cubicBezTo>
                <a:cubicBezTo>
                  <a:pt x="18139" y="20545"/>
                  <a:pt x="18080" y="20415"/>
                  <a:pt x="18080" y="20253"/>
                </a:cubicBezTo>
                <a:close/>
                <a:moveTo>
                  <a:pt x="10502" y="10912"/>
                </a:moveTo>
                <a:cubicBezTo>
                  <a:pt x="10800" y="10912"/>
                  <a:pt x="10919" y="10847"/>
                  <a:pt x="10860" y="10685"/>
                </a:cubicBezTo>
                <a:cubicBezTo>
                  <a:pt x="10800" y="10588"/>
                  <a:pt x="10740" y="10458"/>
                  <a:pt x="10979" y="10361"/>
                </a:cubicBezTo>
                <a:cubicBezTo>
                  <a:pt x="10979" y="10361"/>
                  <a:pt x="11039" y="10328"/>
                  <a:pt x="10979" y="10296"/>
                </a:cubicBezTo>
                <a:cubicBezTo>
                  <a:pt x="10860" y="10199"/>
                  <a:pt x="10800" y="10101"/>
                  <a:pt x="10621" y="10004"/>
                </a:cubicBezTo>
                <a:cubicBezTo>
                  <a:pt x="10561" y="9939"/>
                  <a:pt x="10442" y="9907"/>
                  <a:pt x="10263" y="9939"/>
                </a:cubicBezTo>
                <a:cubicBezTo>
                  <a:pt x="10084" y="10004"/>
                  <a:pt x="9845" y="10069"/>
                  <a:pt x="9666" y="10101"/>
                </a:cubicBezTo>
                <a:cubicBezTo>
                  <a:pt x="9487" y="10134"/>
                  <a:pt x="9368" y="10199"/>
                  <a:pt x="9129" y="10166"/>
                </a:cubicBezTo>
                <a:cubicBezTo>
                  <a:pt x="8831" y="10134"/>
                  <a:pt x="8771" y="10069"/>
                  <a:pt x="8950" y="9939"/>
                </a:cubicBezTo>
                <a:cubicBezTo>
                  <a:pt x="9010" y="9874"/>
                  <a:pt x="9070" y="9777"/>
                  <a:pt x="9129" y="9712"/>
                </a:cubicBezTo>
                <a:cubicBezTo>
                  <a:pt x="9010" y="9647"/>
                  <a:pt x="8891" y="9615"/>
                  <a:pt x="8771" y="9712"/>
                </a:cubicBezTo>
                <a:cubicBezTo>
                  <a:pt x="8592" y="9939"/>
                  <a:pt x="8354" y="10166"/>
                  <a:pt x="8175" y="10393"/>
                </a:cubicBezTo>
                <a:cubicBezTo>
                  <a:pt x="8413" y="10426"/>
                  <a:pt x="8652" y="10328"/>
                  <a:pt x="8771" y="10458"/>
                </a:cubicBezTo>
                <a:cubicBezTo>
                  <a:pt x="8771" y="10491"/>
                  <a:pt x="8891" y="10491"/>
                  <a:pt x="8891" y="10491"/>
                </a:cubicBezTo>
                <a:cubicBezTo>
                  <a:pt x="9010" y="10523"/>
                  <a:pt x="9070" y="10555"/>
                  <a:pt x="9189" y="10588"/>
                </a:cubicBezTo>
                <a:cubicBezTo>
                  <a:pt x="9249" y="10620"/>
                  <a:pt x="9308" y="10653"/>
                  <a:pt x="9308" y="10653"/>
                </a:cubicBezTo>
                <a:cubicBezTo>
                  <a:pt x="9428" y="10718"/>
                  <a:pt x="9547" y="10750"/>
                  <a:pt x="9666" y="10815"/>
                </a:cubicBezTo>
                <a:cubicBezTo>
                  <a:pt x="9666" y="10815"/>
                  <a:pt x="9666" y="10815"/>
                  <a:pt x="9666" y="10815"/>
                </a:cubicBezTo>
                <a:cubicBezTo>
                  <a:pt x="9786" y="10847"/>
                  <a:pt x="9965" y="10880"/>
                  <a:pt x="10203" y="10945"/>
                </a:cubicBezTo>
                <a:cubicBezTo>
                  <a:pt x="10263" y="10880"/>
                  <a:pt x="10323" y="10782"/>
                  <a:pt x="10382" y="10685"/>
                </a:cubicBezTo>
                <a:cubicBezTo>
                  <a:pt x="10442" y="10782"/>
                  <a:pt x="10502" y="10847"/>
                  <a:pt x="10502" y="10912"/>
                </a:cubicBezTo>
                <a:close/>
                <a:moveTo>
                  <a:pt x="16707" y="11464"/>
                </a:moveTo>
                <a:cubicBezTo>
                  <a:pt x="16707" y="11496"/>
                  <a:pt x="16707" y="11528"/>
                  <a:pt x="16707" y="11593"/>
                </a:cubicBezTo>
                <a:cubicBezTo>
                  <a:pt x="16588" y="11820"/>
                  <a:pt x="16469" y="12047"/>
                  <a:pt x="16349" y="12274"/>
                </a:cubicBezTo>
                <a:cubicBezTo>
                  <a:pt x="16349" y="12307"/>
                  <a:pt x="16409" y="12404"/>
                  <a:pt x="16469" y="12404"/>
                </a:cubicBezTo>
                <a:cubicBezTo>
                  <a:pt x="16648" y="12469"/>
                  <a:pt x="16767" y="12469"/>
                  <a:pt x="16946" y="12501"/>
                </a:cubicBezTo>
                <a:cubicBezTo>
                  <a:pt x="17065" y="12501"/>
                  <a:pt x="17185" y="12501"/>
                  <a:pt x="17364" y="12534"/>
                </a:cubicBezTo>
                <a:cubicBezTo>
                  <a:pt x="17423" y="12534"/>
                  <a:pt x="17543" y="12566"/>
                  <a:pt x="17602" y="12566"/>
                </a:cubicBezTo>
                <a:cubicBezTo>
                  <a:pt x="18020" y="12534"/>
                  <a:pt x="18139" y="12339"/>
                  <a:pt x="18199" y="12209"/>
                </a:cubicBezTo>
                <a:cubicBezTo>
                  <a:pt x="18259" y="11982"/>
                  <a:pt x="18199" y="11723"/>
                  <a:pt x="18199" y="11431"/>
                </a:cubicBezTo>
                <a:cubicBezTo>
                  <a:pt x="18020" y="11528"/>
                  <a:pt x="17781" y="11528"/>
                  <a:pt x="17602" y="11496"/>
                </a:cubicBezTo>
                <a:cubicBezTo>
                  <a:pt x="17543" y="11464"/>
                  <a:pt x="17423" y="11464"/>
                  <a:pt x="17364" y="11464"/>
                </a:cubicBezTo>
                <a:cubicBezTo>
                  <a:pt x="17185" y="11464"/>
                  <a:pt x="16946" y="11464"/>
                  <a:pt x="16707" y="11464"/>
                </a:cubicBezTo>
                <a:close/>
                <a:moveTo>
                  <a:pt x="2267" y="17366"/>
                </a:moveTo>
                <a:cubicBezTo>
                  <a:pt x="2208" y="17366"/>
                  <a:pt x="2208" y="17366"/>
                  <a:pt x="2208" y="17366"/>
                </a:cubicBezTo>
                <a:cubicBezTo>
                  <a:pt x="2208" y="17399"/>
                  <a:pt x="2148" y="17399"/>
                  <a:pt x="2148" y="17399"/>
                </a:cubicBezTo>
                <a:cubicBezTo>
                  <a:pt x="2088" y="17658"/>
                  <a:pt x="2029" y="17885"/>
                  <a:pt x="1909" y="18112"/>
                </a:cubicBezTo>
                <a:cubicBezTo>
                  <a:pt x="1850" y="18436"/>
                  <a:pt x="1730" y="18728"/>
                  <a:pt x="1671" y="19020"/>
                </a:cubicBezTo>
                <a:cubicBezTo>
                  <a:pt x="1611" y="19182"/>
                  <a:pt x="1551" y="19377"/>
                  <a:pt x="1492" y="19539"/>
                </a:cubicBezTo>
                <a:cubicBezTo>
                  <a:pt x="1492" y="19701"/>
                  <a:pt x="1611" y="19831"/>
                  <a:pt x="1909" y="19864"/>
                </a:cubicBezTo>
                <a:cubicBezTo>
                  <a:pt x="1909" y="19896"/>
                  <a:pt x="1909" y="19928"/>
                  <a:pt x="1909" y="19993"/>
                </a:cubicBezTo>
                <a:cubicBezTo>
                  <a:pt x="2148" y="19993"/>
                  <a:pt x="2387" y="20026"/>
                  <a:pt x="2625" y="20026"/>
                </a:cubicBezTo>
                <a:cubicBezTo>
                  <a:pt x="2506" y="19150"/>
                  <a:pt x="2387" y="18242"/>
                  <a:pt x="2267" y="17366"/>
                </a:cubicBezTo>
                <a:close/>
                <a:moveTo>
                  <a:pt x="13903" y="19896"/>
                </a:moveTo>
                <a:cubicBezTo>
                  <a:pt x="13664" y="20091"/>
                  <a:pt x="13187" y="20155"/>
                  <a:pt x="12829" y="20220"/>
                </a:cubicBezTo>
                <a:cubicBezTo>
                  <a:pt x="12411" y="20285"/>
                  <a:pt x="12113" y="20382"/>
                  <a:pt x="11874" y="20545"/>
                </a:cubicBezTo>
                <a:cubicBezTo>
                  <a:pt x="11755" y="20609"/>
                  <a:pt x="11814" y="20674"/>
                  <a:pt x="11934" y="20707"/>
                </a:cubicBezTo>
                <a:cubicBezTo>
                  <a:pt x="11993" y="20739"/>
                  <a:pt x="12053" y="20772"/>
                  <a:pt x="12172" y="20772"/>
                </a:cubicBezTo>
                <a:cubicBezTo>
                  <a:pt x="12471" y="20739"/>
                  <a:pt x="12829" y="20804"/>
                  <a:pt x="13187" y="20674"/>
                </a:cubicBezTo>
                <a:cubicBezTo>
                  <a:pt x="13724" y="20447"/>
                  <a:pt x="14380" y="20350"/>
                  <a:pt x="15036" y="20253"/>
                </a:cubicBezTo>
                <a:cubicBezTo>
                  <a:pt x="15096" y="20220"/>
                  <a:pt x="15156" y="20188"/>
                  <a:pt x="15215" y="20188"/>
                </a:cubicBezTo>
                <a:cubicBezTo>
                  <a:pt x="15156" y="20155"/>
                  <a:pt x="15156" y="20123"/>
                  <a:pt x="15036" y="20091"/>
                </a:cubicBezTo>
                <a:cubicBezTo>
                  <a:pt x="14678" y="20026"/>
                  <a:pt x="14320" y="19961"/>
                  <a:pt x="13903" y="19896"/>
                </a:cubicBezTo>
                <a:close/>
                <a:moveTo>
                  <a:pt x="8533" y="11885"/>
                </a:moveTo>
                <a:cubicBezTo>
                  <a:pt x="8294" y="12015"/>
                  <a:pt x="8175" y="12112"/>
                  <a:pt x="8294" y="12307"/>
                </a:cubicBezTo>
                <a:cubicBezTo>
                  <a:pt x="8354" y="12339"/>
                  <a:pt x="8354" y="12404"/>
                  <a:pt x="8354" y="12469"/>
                </a:cubicBezTo>
                <a:cubicBezTo>
                  <a:pt x="8413" y="12664"/>
                  <a:pt x="8473" y="12891"/>
                  <a:pt x="8533" y="13118"/>
                </a:cubicBezTo>
                <a:cubicBezTo>
                  <a:pt x="8592" y="13409"/>
                  <a:pt x="8712" y="13701"/>
                  <a:pt x="8831" y="13993"/>
                </a:cubicBezTo>
                <a:cubicBezTo>
                  <a:pt x="8891" y="14155"/>
                  <a:pt x="8891" y="14350"/>
                  <a:pt x="8950" y="14512"/>
                </a:cubicBezTo>
                <a:cubicBezTo>
                  <a:pt x="9129" y="14480"/>
                  <a:pt x="9249" y="14480"/>
                  <a:pt x="9428" y="14447"/>
                </a:cubicBezTo>
                <a:cubicBezTo>
                  <a:pt x="9129" y="13604"/>
                  <a:pt x="8831" y="12761"/>
                  <a:pt x="8533" y="11885"/>
                </a:cubicBezTo>
                <a:close/>
                <a:moveTo>
                  <a:pt x="1671" y="4491"/>
                </a:moveTo>
                <a:cubicBezTo>
                  <a:pt x="1730" y="4491"/>
                  <a:pt x="1790" y="4458"/>
                  <a:pt x="1850" y="4458"/>
                </a:cubicBezTo>
                <a:cubicBezTo>
                  <a:pt x="1969" y="4458"/>
                  <a:pt x="2088" y="4458"/>
                  <a:pt x="2148" y="4491"/>
                </a:cubicBezTo>
                <a:cubicBezTo>
                  <a:pt x="2566" y="4620"/>
                  <a:pt x="2983" y="4782"/>
                  <a:pt x="3401" y="4912"/>
                </a:cubicBezTo>
                <a:cubicBezTo>
                  <a:pt x="3640" y="5009"/>
                  <a:pt x="3878" y="5074"/>
                  <a:pt x="4117" y="5139"/>
                </a:cubicBezTo>
                <a:cubicBezTo>
                  <a:pt x="4177" y="4977"/>
                  <a:pt x="4177" y="4880"/>
                  <a:pt x="4177" y="4782"/>
                </a:cubicBezTo>
                <a:cubicBezTo>
                  <a:pt x="4236" y="4685"/>
                  <a:pt x="4177" y="4653"/>
                  <a:pt x="3998" y="4620"/>
                </a:cubicBezTo>
                <a:cubicBezTo>
                  <a:pt x="3580" y="4491"/>
                  <a:pt x="3222" y="4361"/>
                  <a:pt x="2804" y="4264"/>
                </a:cubicBezTo>
                <a:cubicBezTo>
                  <a:pt x="2506" y="4199"/>
                  <a:pt x="2267" y="4134"/>
                  <a:pt x="1969" y="4069"/>
                </a:cubicBezTo>
                <a:cubicBezTo>
                  <a:pt x="1850" y="4231"/>
                  <a:pt x="1790" y="4328"/>
                  <a:pt x="1671" y="4491"/>
                </a:cubicBezTo>
                <a:close/>
                <a:moveTo>
                  <a:pt x="1372" y="20026"/>
                </a:moveTo>
                <a:cubicBezTo>
                  <a:pt x="1253" y="20155"/>
                  <a:pt x="1193" y="20285"/>
                  <a:pt x="1074" y="20415"/>
                </a:cubicBezTo>
                <a:cubicBezTo>
                  <a:pt x="1074" y="20447"/>
                  <a:pt x="1134" y="20512"/>
                  <a:pt x="1193" y="20545"/>
                </a:cubicBezTo>
                <a:cubicBezTo>
                  <a:pt x="1492" y="20707"/>
                  <a:pt x="1909" y="20772"/>
                  <a:pt x="2327" y="20804"/>
                </a:cubicBezTo>
                <a:cubicBezTo>
                  <a:pt x="2625" y="20836"/>
                  <a:pt x="2924" y="20674"/>
                  <a:pt x="2804" y="20512"/>
                </a:cubicBezTo>
                <a:cubicBezTo>
                  <a:pt x="2745" y="20415"/>
                  <a:pt x="2745" y="20318"/>
                  <a:pt x="2685" y="20253"/>
                </a:cubicBezTo>
                <a:cubicBezTo>
                  <a:pt x="2625" y="20220"/>
                  <a:pt x="2566" y="20188"/>
                  <a:pt x="2506" y="20155"/>
                </a:cubicBezTo>
                <a:cubicBezTo>
                  <a:pt x="2148" y="20123"/>
                  <a:pt x="1790" y="20058"/>
                  <a:pt x="1372" y="20026"/>
                </a:cubicBezTo>
                <a:close/>
                <a:moveTo>
                  <a:pt x="16767" y="3777"/>
                </a:moveTo>
                <a:cubicBezTo>
                  <a:pt x="16827" y="3809"/>
                  <a:pt x="16946" y="3842"/>
                  <a:pt x="16946" y="3874"/>
                </a:cubicBezTo>
                <a:cubicBezTo>
                  <a:pt x="16946" y="3907"/>
                  <a:pt x="16886" y="3972"/>
                  <a:pt x="16827" y="4004"/>
                </a:cubicBezTo>
                <a:cubicBezTo>
                  <a:pt x="16409" y="4166"/>
                  <a:pt x="16051" y="4328"/>
                  <a:pt x="15633" y="4491"/>
                </a:cubicBezTo>
                <a:cubicBezTo>
                  <a:pt x="15454" y="4555"/>
                  <a:pt x="15215" y="4653"/>
                  <a:pt x="14977" y="4718"/>
                </a:cubicBezTo>
                <a:cubicBezTo>
                  <a:pt x="15036" y="4782"/>
                  <a:pt x="15096" y="4880"/>
                  <a:pt x="15215" y="4977"/>
                </a:cubicBezTo>
                <a:cubicBezTo>
                  <a:pt x="15335" y="4945"/>
                  <a:pt x="15514" y="4880"/>
                  <a:pt x="15633" y="4847"/>
                </a:cubicBezTo>
                <a:cubicBezTo>
                  <a:pt x="15991" y="4685"/>
                  <a:pt x="16409" y="4620"/>
                  <a:pt x="16648" y="4426"/>
                </a:cubicBezTo>
                <a:cubicBezTo>
                  <a:pt x="16707" y="4393"/>
                  <a:pt x="16767" y="4393"/>
                  <a:pt x="16827" y="4361"/>
                </a:cubicBezTo>
                <a:cubicBezTo>
                  <a:pt x="17065" y="4328"/>
                  <a:pt x="17304" y="4264"/>
                  <a:pt x="17602" y="4231"/>
                </a:cubicBezTo>
                <a:cubicBezTo>
                  <a:pt x="17364" y="4036"/>
                  <a:pt x="17125" y="3874"/>
                  <a:pt x="16946" y="3712"/>
                </a:cubicBezTo>
                <a:cubicBezTo>
                  <a:pt x="16827" y="3745"/>
                  <a:pt x="16767" y="3777"/>
                  <a:pt x="16767" y="3777"/>
                </a:cubicBezTo>
                <a:close/>
                <a:moveTo>
                  <a:pt x="5728" y="11139"/>
                </a:moveTo>
                <a:cubicBezTo>
                  <a:pt x="5728" y="11042"/>
                  <a:pt x="5669" y="10945"/>
                  <a:pt x="5669" y="10880"/>
                </a:cubicBezTo>
                <a:cubicBezTo>
                  <a:pt x="5669" y="10847"/>
                  <a:pt x="5728" y="10815"/>
                  <a:pt x="5728" y="10815"/>
                </a:cubicBezTo>
                <a:cubicBezTo>
                  <a:pt x="5788" y="10815"/>
                  <a:pt x="5848" y="10815"/>
                  <a:pt x="5848" y="10847"/>
                </a:cubicBezTo>
                <a:cubicBezTo>
                  <a:pt x="5907" y="10912"/>
                  <a:pt x="5907" y="10977"/>
                  <a:pt x="5967" y="11009"/>
                </a:cubicBezTo>
                <a:cubicBezTo>
                  <a:pt x="6027" y="11107"/>
                  <a:pt x="6027" y="11204"/>
                  <a:pt x="6086" y="11301"/>
                </a:cubicBezTo>
                <a:cubicBezTo>
                  <a:pt x="6086" y="11269"/>
                  <a:pt x="6146" y="11269"/>
                  <a:pt x="6146" y="11269"/>
                </a:cubicBezTo>
                <a:cubicBezTo>
                  <a:pt x="6146" y="11204"/>
                  <a:pt x="6146" y="11107"/>
                  <a:pt x="6146" y="11042"/>
                </a:cubicBezTo>
                <a:cubicBezTo>
                  <a:pt x="6206" y="10977"/>
                  <a:pt x="6265" y="10945"/>
                  <a:pt x="6265" y="10912"/>
                </a:cubicBezTo>
                <a:cubicBezTo>
                  <a:pt x="6325" y="10945"/>
                  <a:pt x="6385" y="10977"/>
                  <a:pt x="6444" y="11009"/>
                </a:cubicBezTo>
                <a:cubicBezTo>
                  <a:pt x="6444" y="11009"/>
                  <a:pt x="6444" y="11042"/>
                  <a:pt x="6504" y="11074"/>
                </a:cubicBezTo>
                <a:cubicBezTo>
                  <a:pt x="6504" y="11074"/>
                  <a:pt x="6564" y="11074"/>
                  <a:pt x="6564" y="11074"/>
                </a:cubicBezTo>
                <a:cubicBezTo>
                  <a:pt x="6504" y="10977"/>
                  <a:pt x="6444" y="10880"/>
                  <a:pt x="6385" y="10782"/>
                </a:cubicBezTo>
                <a:cubicBezTo>
                  <a:pt x="6265" y="10685"/>
                  <a:pt x="6265" y="10555"/>
                  <a:pt x="6206" y="10458"/>
                </a:cubicBezTo>
                <a:cubicBezTo>
                  <a:pt x="6146" y="10393"/>
                  <a:pt x="6027" y="10361"/>
                  <a:pt x="5907" y="10393"/>
                </a:cubicBezTo>
                <a:cubicBezTo>
                  <a:pt x="5788" y="10393"/>
                  <a:pt x="5669" y="10393"/>
                  <a:pt x="5609" y="10458"/>
                </a:cubicBezTo>
                <a:cubicBezTo>
                  <a:pt x="5549" y="10523"/>
                  <a:pt x="5490" y="10653"/>
                  <a:pt x="5490" y="10750"/>
                </a:cubicBezTo>
                <a:cubicBezTo>
                  <a:pt x="5430" y="10880"/>
                  <a:pt x="5549" y="11009"/>
                  <a:pt x="5549" y="11139"/>
                </a:cubicBezTo>
                <a:cubicBezTo>
                  <a:pt x="5609" y="11139"/>
                  <a:pt x="5669" y="11139"/>
                  <a:pt x="5728" y="11139"/>
                </a:cubicBezTo>
                <a:close/>
                <a:moveTo>
                  <a:pt x="19154" y="12145"/>
                </a:moveTo>
                <a:cubicBezTo>
                  <a:pt x="19094" y="11691"/>
                  <a:pt x="19034" y="11236"/>
                  <a:pt x="18975" y="10782"/>
                </a:cubicBezTo>
                <a:cubicBezTo>
                  <a:pt x="18915" y="10847"/>
                  <a:pt x="18855" y="10945"/>
                  <a:pt x="18855" y="11009"/>
                </a:cubicBezTo>
                <a:cubicBezTo>
                  <a:pt x="18915" y="11236"/>
                  <a:pt x="18796" y="11334"/>
                  <a:pt x="18438" y="11399"/>
                </a:cubicBezTo>
                <a:cubicBezTo>
                  <a:pt x="18438" y="11561"/>
                  <a:pt x="18497" y="11691"/>
                  <a:pt x="18497" y="11853"/>
                </a:cubicBezTo>
                <a:cubicBezTo>
                  <a:pt x="18497" y="11853"/>
                  <a:pt x="18497" y="11885"/>
                  <a:pt x="18557" y="11918"/>
                </a:cubicBezTo>
                <a:cubicBezTo>
                  <a:pt x="18736" y="11982"/>
                  <a:pt x="18915" y="12047"/>
                  <a:pt x="19154" y="12145"/>
                </a:cubicBezTo>
                <a:close/>
                <a:moveTo>
                  <a:pt x="9010" y="9485"/>
                </a:moveTo>
                <a:cubicBezTo>
                  <a:pt x="9129" y="9518"/>
                  <a:pt x="9189" y="9550"/>
                  <a:pt x="9308" y="9582"/>
                </a:cubicBezTo>
                <a:cubicBezTo>
                  <a:pt x="9428" y="9615"/>
                  <a:pt x="9487" y="9647"/>
                  <a:pt x="9428" y="9745"/>
                </a:cubicBezTo>
                <a:cubicBezTo>
                  <a:pt x="9308" y="9842"/>
                  <a:pt x="9308" y="9939"/>
                  <a:pt x="9189" y="10036"/>
                </a:cubicBezTo>
                <a:cubicBezTo>
                  <a:pt x="9607" y="9939"/>
                  <a:pt x="10024" y="9874"/>
                  <a:pt x="10442" y="9809"/>
                </a:cubicBezTo>
                <a:cubicBezTo>
                  <a:pt x="10442" y="9809"/>
                  <a:pt x="10502" y="9777"/>
                  <a:pt x="10502" y="9777"/>
                </a:cubicBezTo>
                <a:cubicBezTo>
                  <a:pt x="10621" y="9809"/>
                  <a:pt x="10740" y="9842"/>
                  <a:pt x="10860" y="9907"/>
                </a:cubicBezTo>
                <a:cubicBezTo>
                  <a:pt x="10561" y="9680"/>
                  <a:pt x="10144" y="9453"/>
                  <a:pt x="9010" y="9485"/>
                </a:cubicBezTo>
                <a:close/>
                <a:moveTo>
                  <a:pt x="18438" y="12469"/>
                </a:moveTo>
                <a:cubicBezTo>
                  <a:pt x="18318" y="12501"/>
                  <a:pt x="18259" y="12534"/>
                  <a:pt x="18139" y="12566"/>
                </a:cubicBezTo>
                <a:cubicBezTo>
                  <a:pt x="17841" y="12728"/>
                  <a:pt x="17602" y="12761"/>
                  <a:pt x="17125" y="12631"/>
                </a:cubicBezTo>
                <a:cubicBezTo>
                  <a:pt x="17125" y="12631"/>
                  <a:pt x="17125" y="12631"/>
                  <a:pt x="17065" y="12631"/>
                </a:cubicBezTo>
                <a:cubicBezTo>
                  <a:pt x="16767" y="12664"/>
                  <a:pt x="16469" y="12631"/>
                  <a:pt x="16170" y="12501"/>
                </a:cubicBezTo>
                <a:cubicBezTo>
                  <a:pt x="16170" y="12599"/>
                  <a:pt x="16170" y="12696"/>
                  <a:pt x="16110" y="12793"/>
                </a:cubicBezTo>
                <a:cubicBezTo>
                  <a:pt x="16886" y="12793"/>
                  <a:pt x="17662" y="12793"/>
                  <a:pt x="18497" y="12793"/>
                </a:cubicBezTo>
                <a:cubicBezTo>
                  <a:pt x="18497" y="12696"/>
                  <a:pt x="18438" y="12599"/>
                  <a:pt x="18438" y="12469"/>
                </a:cubicBezTo>
                <a:close/>
                <a:moveTo>
                  <a:pt x="7996" y="10231"/>
                </a:moveTo>
                <a:cubicBezTo>
                  <a:pt x="8175" y="10036"/>
                  <a:pt x="8354" y="9809"/>
                  <a:pt x="8592" y="9615"/>
                </a:cubicBezTo>
                <a:cubicBezTo>
                  <a:pt x="8354" y="9518"/>
                  <a:pt x="8175" y="9518"/>
                  <a:pt x="7996" y="9647"/>
                </a:cubicBezTo>
                <a:cubicBezTo>
                  <a:pt x="7876" y="9777"/>
                  <a:pt x="7697" y="9874"/>
                  <a:pt x="7518" y="10004"/>
                </a:cubicBezTo>
                <a:cubicBezTo>
                  <a:pt x="7459" y="10036"/>
                  <a:pt x="7399" y="10069"/>
                  <a:pt x="7339" y="10134"/>
                </a:cubicBezTo>
                <a:cubicBezTo>
                  <a:pt x="7578" y="10166"/>
                  <a:pt x="7757" y="10199"/>
                  <a:pt x="7996" y="10231"/>
                </a:cubicBezTo>
                <a:close/>
                <a:moveTo>
                  <a:pt x="16946" y="14091"/>
                </a:moveTo>
                <a:cubicBezTo>
                  <a:pt x="17423" y="14091"/>
                  <a:pt x="17841" y="14091"/>
                  <a:pt x="18318" y="14091"/>
                </a:cubicBezTo>
                <a:cubicBezTo>
                  <a:pt x="18378" y="14091"/>
                  <a:pt x="18438" y="14091"/>
                  <a:pt x="18438" y="14058"/>
                </a:cubicBezTo>
                <a:cubicBezTo>
                  <a:pt x="18438" y="14026"/>
                  <a:pt x="18438" y="13993"/>
                  <a:pt x="18378" y="13993"/>
                </a:cubicBezTo>
                <a:cubicBezTo>
                  <a:pt x="18259" y="13896"/>
                  <a:pt x="18080" y="13864"/>
                  <a:pt x="17901" y="13896"/>
                </a:cubicBezTo>
                <a:cubicBezTo>
                  <a:pt x="17543" y="13896"/>
                  <a:pt x="17244" y="13896"/>
                  <a:pt x="16886" y="13896"/>
                </a:cubicBezTo>
                <a:cubicBezTo>
                  <a:pt x="16886" y="13961"/>
                  <a:pt x="16946" y="14026"/>
                  <a:pt x="16946" y="14091"/>
                </a:cubicBezTo>
                <a:close/>
                <a:moveTo>
                  <a:pt x="9666" y="9323"/>
                </a:moveTo>
                <a:cubicBezTo>
                  <a:pt x="10203" y="9355"/>
                  <a:pt x="10561" y="9550"/>
                  <a:pt x="11039" y="9712"/>
                </a:cubicBezTo>
                <a:cubicBezTo>
                  <a:pt x="11039" y="9647"/>
                  <a:pt x="11098" y="9550"/>
                  <a:pt x="11039" y="9518"/>
                </a:cubicBezTo>
                <a:cubicBezTo>
                  <a:pt x="10800" y="9420"/>
                  <a:pt x="10621" y="9291"/>
                  <a:pt x="10382" y="9193"/>
                </a:cubicBezTo>
                <a:cubicBezTo>
                  <a:pt x="10144" y="9096"/>
                  <a:pt x="9905" y="9128"/>
                  <a:pt x="9726" y="9258"/>
                </a:cubicBezTo>
                <a:cubicBezTo>
                  <a:pt x="9726" y="9291"/>
                  <a:pt x="9666" y="9291"/>
                  <a:pt x="9666" y="9323"/>
                </a:cubicBezTo>
                <a:close/>
                <a:moveTo>
                  <a:pt x="5549" y="12047"/>
                </a:moveTo>
                <a:cubicBezTo>
                  <a:pt x="5549" y="12015"/>
                  <a:pt x="5549" y="12015"/>
                  <a:pt x="5549" y="11982"/>
                </a:cubicBezTo>
                <a:cubicBezTo>
                  <a:pt x="5728" y="11918"/>
                  <a:pt x="5967" y="11885"/>
                  <a:pt x="6206" y="11885"/>
                </a:cubicBezTo>
                <a:cubicBezTo>
                  <a:pt x="6444" y="11853"/>
                  <a:pt x="6683" y="11820"/>
                  <a:pt x="6981" y="11788"/>
                </a:cubicBezTo>
                <a:cubicBezTo>
                  <a:pt x="6922" y="11723"/>
                  <a:pt x="6922" y="11626"/>
                  <a:pt x="6922" y="11561"/>
                </a:cubicBezTo>
                <a:cubicBezTo>
                  <a:pt x="6683" y="11626"/>
                  <a:pt x="6444" y="11755"/>
                  <a:pt x="6265" y="11788"/>
                </a:cubicBezTo>
                <a:cubicBezTo>
                  <a:pt x="6027" y="11820"/>
                  <a:pt x="5728" y="11755"/>
                  <a:pt x="5549" y="11658"/>
                </a:cubicBezTo>
                <a:cubicBezTo>
                  <a:pt x="5490" y="11820"/>
                  <a:pt x="5490" y="11950"/>
                  <a:pt x="5490" y="12112"/>
                </a:cubicBezTo>
                <a:cubicBezTo>
                  <a:pt x="5967" y="12080"/>
                  <a:pt x="6444" y="12047"/>
                  <a:pt x="6922" y="12015"/>
                </a:cubicBezTo>
                <a:cubicBezTo>
                  <a:pt x="6922" y="11982"/>
                  <a:pt x="6862" y="11982"/>
                  <a:pt x="6862" y="11950"/>
                </a:cubicBezTo>
                <a:cubicBezTo>
                  <a:pt x="6444" y="11982"/>
                  <a:pt x="5967" y="12015"/>
                  <a:pt x="5549" y="12047"/>
                </a:cubicBezTo>
                <a:close/>
                <a:moveTo>
                  <a:pt x="19154" y="12761"/>
                </a:moveTo>
                <a:cubicBezTo>
                  <a:pt x="19273" y="12436"/>
                  <a:pt x="18855" y="12242"/>
                  <a:pt x="18557" y="12047"/>
                </a:cubicBezTo>
                <a:cubicBezTo>
                  <a:pt x="18497" y="12112"/>
                  <a:pt x="18497" y="12209"/>
                  <a:pt x="18557" y="12307"/>
                </a:cubicBezTo>
                <a:cubicBezTo>
                  <a:pt x="18557" y="12339"/>
                  <a:pt x="18676" y="12404"/>
                  <a:pt x="18676" y="12469"/>
                </a:cubicBezTo>
                <a:cubicBezTo>
                  <a:pt x="18736" y="12566"/>
                  <a:pt x="18796" y="12664"/>
                  <a:pt x="18796" y="12761"/>
                </a:cubicBezTo>
                <a:cubicBezTo>
                  <a:pt x="18915" y="12761"/>
                  <a:pt x="19034" y="12761"/>
                  <a:pt x="19154" y="12761"/>
                </a:cubicBezTo>
                <a:close/>
                <a:moveTo>
                  <a:pt x="5728" y="11236"/>
                </a:moveTo>
                <a:cubicBezTo>
                  <a:pt x="5669" y="11334"/>
                  <a:pt x="5609" y="11399"/>
                  <a:pt x="5549" y="11496"/>
                </a:cubicBezTo>
                <a:cubicBezTo>
                  <a:pt x="5728" y="11626"/>
                  <a:pt x="5967" y="11658"/>
                  <a:pt x="6265" y="11626"/>
                </a:cubicBezTo>
                <a:cubicBezTo>
                  <a:pt x="6385" y="11626"/>
                  <a:pt x="6444" y="11528"/>
                  <a:pt x="6564" y="11496"/>
                </a:cubicBezTo>
                <a:cubicBezTo>
                  <a:pt x="6623" y="11431"/>
                  <a:pt x="6623" y="11366"/>
                  <a:pt x="6623" y="11301"/>
                </a:cubicBezTo>
                <a:cubicBezTo>
                  <a:pt x="6623" y="11269"/>
                  <a:pt x="6564" y="11236"/>
                  <a:pt x="6504" y="11204"/>
                </a:cubicBezTo>
                <a:cubicBezTo>
                  <a:pt x="6444" y="11301"/>
                  <a:pt x="6385" y="11431"/>
                  <a:pt x="6146" y="11431"/>
                </a:cubicBezTo>
                <a:cubicBezTo>
                  <a:pt x="5907" y="11464"/>
                  <a:pt x="5848" y="11334"/>
                  <a:pt x="5728" y="11236"/>
                </a:cubicBezTo>
                <a:close/>
                <a:moveTo>
                  <a:pt x="14141" y="8999"/>
                </a:moveTo>
                <a:cubicBezTo>
                  <a:pt x="14201" y="9064"/>
                  <a:pt x="14261" y="9096"/>
                  <a:pt x="14320" y="9161"/>
                </a:cubicBezTo>
                <a:cubicBezTo>
                  <a:pt x="14738" y="8707"/>
                  <a:pt x="15215" y="8285"/>
                  <a:pt x="15454" y="7799"/>
                </a:cubicBezTo>
                <a:cubicBezTo>
                  <a:pt x="15036" y="8188"/>
                  <a:pt x="14738" y="8642"/>
                  <a:pt x="14141" y="8999"/>
                </a:cubicBezTo>
                <a:close/>
                <a:moveTo>
                  <a:pt x="4773" y="5366"/>
                </a:moveTo>
                <a:cubicBezTo>
                  <a:pt x="4833" y="5236"/>
                  <a:pt x="4833" y="5107"/>
                  <a:pt x="4893" y="5042"/>
                </a:cubicBezTo>
                <a:cubicBezTo>
                  <a:pt x="4714" y="4912"/>
                  <a:pt x="4594" y="4847"/>
                  <a:pt x="4475" y="4750"/>
                </a:cubicBezTo>
                <a:cubicBezTo>
                  <a:pt x="4535" y="4977"/>
                  <a:pt x="4236" y="5236"/>
                  <a:pt x="4773" y="5366"/>
                </a:cubicBezTo>
                <a:close/>
                <a:moveTo>
                  <a:pt x="16170" y="12080"/>
                </a:moveTo>
                <a:cubicBezTo>
                  <a:pt x="16110" y="12047"/>
                  <a:pt x="16110" y="12047"/>
                  <a:pt x="16051" y="12047"/>
                </a:cubicBezTo>
                <a:cubicBezTo>
                  <a:pt x="15693" y="12242"/>
                  <a:pt x="15693" y="12534"/>
                  <a:pt x="15514" y="12793"/>
                </a:cubicBezTo>
                <a:cubicBezTo>
                  <a:pt x="15633" y="12793"/>
                  <a:pt x="15752" y="12793"/>
                  <a:pt x="15812" y="12793"/>
                </a:cubicBezTo>
                <a:cubicBezTo>
                  <a:pt x="15872" y="12664"/>
                  <a:pt x="15872" y="12534"/>
                  <a:pt x="15931" y="12436"/>
                </a:cubicBezTo>
                <a:cubicBezTo>
                  <a:pt x="15991" y="12307"/>
                  <a:pt x="16110" y="12177"/>
                  <a:pt x="16170" y="12080"/>
                </a:cubicBezTo>
                <a:close/>
                <a:moveTo>
                  <a:pt x="14559" y="9388"/>
                </a:moveTo>
                <a:cubicBezTo>
                  <a:pt x="14857" y="9128"/>
                  <a:pt x="15096" y="8836"/>
                  <a:pt x="15394" y="8545"/>
                </a:cubicBezTo>
                <a:cubicBezTo>
                  <a:pt x="15573" y="8382"/>
                  <a:pt x="15633" y="8318"/>
                  <a:pt x="15514" y="8220"/>
                </a:cubicBezTo>
                <a:cubicBezTo>
                  <a:pt x="15215" y="8577"/>
                  <a:pt x="14917" y="8934"/>
                  <a:pt x="14440" y="9291"/>
                </a:cubicBezTo>
                <a:cubicBezTo>
                  <a:pt x="14440" y="9323"/>
                  <a:pt x="14559" y="9355"/>
                  <a:pt x="14559" y="9388"/>
                </a:cubicBezTo>
                <a:close/>
                <a:moveTo>
                  <a:pt x="14917" y="5139"/>
                </a:moveTo>
                <a:cubicBezTo>
                  <a:pt x="14977" y="4977"/>
                  <a:pt x="14857" y="4847"/>
                  <a:pt x="14499" y="4847"/>
                </a:cubicBezTo>
                <a:cubicBezTo>
                  <a:pt x="14261" y="5042"/>
                  <a:pt x="14261" y="5042"/>
                  <a:pt x="14440" y="5172"/>
                </a:cubicBezTo>
                <a:cubicBezTo>
                  <a:pt x="14499" y="5172"/>
                  <a:pt x="14619" y="5172"/>
                  <a:pt x="14619" y="5172"/>
                </a:cubicBezTo>
                <a:cubicBezTo>
                  <a:pt x="14678" y="5236"/>
                  <a:pt x="14738" y="5236"/>
                  <a:pt x="14798" y="5172"/>
                </a:cubicBezTo>
                <a:cubicBezTo>
                  <a:pt x="14857" y="5172"/>
                  <a:pt x="14917" y="5139"/>
                  <a:pt x="14917" y="5139"/>
                </a:cubicBezTo>
                <a:close/>
                <a:moveTo>
                  <a:pt x="15096" y="6728"/>
                </a:moveTo>
                <a:cubicBezTo>
                  <a:pt x="14857" y="7053"/>
                  <a:pt x="14499" y="7312"/>
                  <a:pt x="14440" y="7669"/>
                </a:cubicBezTo>
                <a:cubicBezTo>
                  <a:pt x="14440" y="7669"/>
                  <a:pt x="14499" y="7636"/>
                  <a:pt x="14499" y="7636"/>
                </a:cubicBezTo>
                <a:cubicBezTo>
                  <a:pt x="14678" y="7409"/>
                  <a:pt x="14798" y="7215"/>
                  <a:pt x="15036" y="7020"/>
                </a:cubicBezTo>
                <a:cubicBezTo>
                  <a:pt x="15156" y="6923"/>
                  <a:pt x="15275" y="6858"/>
                  <a:pt x="15096" y="6728"/>
                </a:cubicBezTo>
                <a:close/>
                <a:moveTo>
                  <a:pt x="14440" y="7085"/>
                </a:moveTo>
                <a:cubicBezTo>
                  <a:pt x="14440" y="7085"/>
                  <a:pt x="14499" y="7085"/>
                  <a:pt x="14499" y="7085"/>
                </a:cubicBezTo>
                <a:cubicBezTo>
                  <a:pt x="14619" y="6955"/>
                  <a:pt x="14738" y="6826"/>
                  <a:pt x="14857" y="6696"/>
                </a:cubicBezTo>
                <a:cubicBezTo>
                  <a:pt x="14857" y="6631"/>
                  <a:pt x="14857" y="6566"/>
                  <a:pt x="14917" y="6534"/>
                </a:cubicBezTo>
                <a:cubicBezTo>
                  <a:pt x="15096" y="6469"/>
                  <a:pt x="14977" y="6372"/>
                  <a:pt x="14977" y="6274"/>
                </a:cubicBezTo>
                <a:cubicBezTo>
                  <a:pt x="14738" y="6534"/>
                  <a:pt x="14440" y="6761"/>
                  <a:pt x="14440" y="7085"/>
                </a:cubicBezTo>
                <a:close/>
                <a:moveTo>
                  <a:pt x="14380" y="4685"/>
                </a:moveTo>
                <a:cubicBezTo>
                  <a:pt x="14320" y="4555"/>
                  <a:pt x="14261" y="4458"/>
                  <a:pt x="14201" y="4328"/>
                </a:cubicBezTo>
                <a:cubicBezTo>
                  <a:pt x="13843" y="4555"/>
                  <a:pt x="13843" y="4685"/>
                  <a:pt x="14201" y="4847"/>
                </a:cubicBezTo>
                <a:cubicBezTo>
                  <a:pt x="14261" y="4782"/>
                  <a:pt x="14320" y="4750"/>
                  <a:pt x="14380" y="4685"/>
                </a:cubicBezTo>
                <a:close/>
                <a:moveTo>
                  <a:pt x="14380" y="8253"/>
                </a:moveTo>
                <a:cubicBezTo>
                  <a:pt x="14440" y="8155"/>
                  <a:pt x="14440" y="8091"/>
                  <a:pt x="14559" y="8026"/>
                </a:cubicBezTo>
                <a:cubicBezTo>
                  <a:pt x="14738" y="7799"/>
                  <a:pt x="14917" y="7572"/>
                  <a:pt x="15156" y="7377"/>
                </a:cubicBezTo>
                <a:cubicBezTo>
                  <a:pt x="15215" y="7312"/>
                  <a:pt x="15335" y="7247"/>
                  <a:pt x="15215" y="7118"/>
                </a:cubicBezTo>
                <a:cubicBezTo>
                  <a:pt x="15156" y="7247"/>
                  <a:pt x="15036" y="7312"/>
                  <a:pt x="14977" y="7409"/>
                </a:cubicBezTo>
                <a:cubicBezTo>
                  <a:pt x="14857" y="7572"/>
                  <a:pt x="14738" y="7734"/>
                  <a:pt x="14559" y="7864"/>
                </a:cubicBezTo>
                <a:cubicBezTo>
                  <a:pt x="14380" y="7993"/>
                  <a:pt x="14380" y="8091"/>
                  <a:pt x="14380" y="8253"/>
                </a:cubicBezTo>
                <a:close/>
                <a:moveTo>
                  <a:pt x="19034" y="10264"/>
                </a:moveTo>
                <a:cubicBezTo>
                  <a:pt x="19034" y="10264"/>
                  <a:pt x="19034" y="10264"/>
                  <a:pt x="19094" y="10264"/>
                </a:cubicBezTo>
                <a:cubicBezTo>
                  <a:pt x="19333" y="9939"/>
                  <a:pt x="19213" y="9582"/>
                  <a:pt x="19213" y="9226"/>
                </a:cubicBezTo>
                <a:cubicBezTo>
                  <a:pt x="19154" y="9582"/>
                  <a:pt x="19094" y="9939"/>
                  <a:pt x="19034" y="10264"/>
                </a:cubicBezTo>
                <a:close/>
                <a:moveTo>
                  <a:pt x="9428" y="10815"/>
                </a:moveTo>
                <a:cubicBezTo>
                  <a:pt x="9249" y="10718"/>
                  <a:pt x="8950" y="10750"/>
                  <a:pt x="8652" y="10945"/>
                </a:cubicBezTo>
                <a:cubicBezTo>
                  <a:pt x="8771" y="10977"/>
                  <a:pt x="8891" y="11009"/>
                  <a:pt x="8950" y="11042"/>
                </a:cubicBezTo>
                <a:cubicBezTo>
                  <a:pt x="9129" y="10945"/>
                  <a:pt x="9249" y="10880"/>
                  <a:pt x="9428" y="10815"/>
                </a:cubicBezTo>
                <a:close/>
                <a:moveTo>
                  <a:pt x="21063" y="13766"/>
                </a:moveTo>
                <a:cubicBezTo>
                  <a:pt x="21063" y="14220"/>
                  <a:pt x="21123" y="14642"/>
                  <a:pt x="21123" y="15096"/>
                </a:cubicBezTo>
                <a:cubicBezTo>
                  <a:pt x="21182" y="15096"/>
                  <a:pt x="21182" y="15096"/>
                  <a:pt x="21242" y="15096"/>
                </a:cubicBezTo>
                <a:cubicBezTo>
                  <a:pt x="21182" y="14642"/>
                  <a:pt x="21182" y="14220"/>
                  <a:pt x="21063" y="13766"/>
                </a:cubicBezTo>
                <a:close/>
                <a:moveTo>
                  <a:pt x="5012" y="4847"/>
                </a:moveTo>
                <a:cubicBezTo>
                  <a:pt x="5012" y="4847"/>
                  <a:pt x="5072" y="4847"/>
                  <a:pt x="5072" y="4815"/>
                </a:cubicBezTo>
                <a:cubicBezTo>
                  <a:pt x="4833" y="4685"/>
                  <a:pt x="4654" y="4523"/>
                  <a:pt x="4415" y="4361"/>
                </a:cubicBezTo>
                <a:cubicBezTo>
                  <a:pt x="4356" y="4426"/>
                  <a:pt x="4356" y="4426"/>
                  <a:pt x="4296" y="4458"/>
                </a:cubicBezTo>
                <a:cubicBezTo>
                  <a:pt x="4535" y="4588"/>
                  <a:pt x="4773" y="4718"/>
                  <a:pt x="5012" y="4847"/>
                </a:cubicBezTo>
                <a:close/>
                <a:moveTo>
                  <a:pt x="14320" y="6112"/>
                </a:moveTo>
                <a:cubicBezTo>
                  <a:pt x="14380" y="6112"/>
                  <a:pt x="14380" y="6112"/>
                  <a:pt x="14440" y="6112"/>
                </a:cubicBezTo>
                <a:cubicBezTo>
                  <a:pt x="14499" y="5918"/>
                  <a:pt x="14857" y="5788"/>
                  <a:pt x="14738" y="5528"/>
                </a:cubicBezTo>
                <a:cubicBezTo>
                  <a:pt x="14619" y="5723"/>
                  <a:pt x="14440" y="5918"/>
                  <a:pt x="14320" y="6112"/>
                </a:cubicBezTo>
                <a:close/>
                <a:moveTo>
                  <a:pt x="8234" y="11918"/>
                </a:moveTo>
                <a:cubicBezTo>
                  <a:pt x="7697" y="11885"/>
                  <a:pt x="7638" y="11918"/>
                  <a:pt x="7638" y="11982"/>
                </a:cubicBezTo>
                <a:cubicBezTo>
                  <a:pt x="7817" y="12015"/>
                  <a:pt x="8115" y="12145"/>
                  <a:pt x="8234" y="11918"/>
                </a:cubicBezTo>
                <a:close/>
                <a:moveTo>
                  <a:pt x="9010" y="10620"/>
                </a:moveTo>
                <a:cubicBezTo>
                  <a:pt x="8771" y="10588"/>
                  <a:pt x="8533" y="10620"/>
                  <a:pt x="8354" y="10718"/>
                </a:cubicBezTo>
                <a:cubicBezTo>
                  <a:pt x="8413" y="10750"/>
                  <a:pt x="8413" y="10782"/>
                  <a:pt x="8473" y="10815"/>
                </a:cubicBezTo>
                <a:cubicBezTo>
                  <a:pt x="8652" y="10750"/>
                  <a:pt x="8831" y="10685"/>
                  <a:pt x="9010" y="10620"/>
                </a:cubicBezTo>
                <a:close/>
                <a:moveTo>
                  <a:pt x="9129" y="11074"/>
                </a:moveTo>
                <a:cubicBezTo>
                  <a:pt x="9428" y="11107"/>
                  <a:pt x="9666" y="11172"/>
                  <a:pt x="9845" y="11009"/>
                </a:cubicBezTo>
                <a:cubicBezTo>
                  <a:pt x="9607" y="10945"/>
                  <a:pt x="9368" y="11009"/>
                  <a:pt x="9129" y="11074"/>
                </a:cubicBezTo>
                <a:close/>
                <a:moveTo>
                  <a:pt x="15156" y="9161"/>
                </a:moveTo>
                <a:cubicBezTo>
                  <a:pt x="14917" y="9258"/>
                  <a:pt x="14977" y="9453"/>
                  <a:pt x="14619" y="9518"/>
                </a:cubicBezTo>
                <a:cubicBezTo>
                  <a:pt x="14678" y="9550"/>
                  <a:pt x="14678" y="9615"/>
                  <a:pt x="14738" y="9680"/>
                </a:cubicBezTo>
                <a:cubicBezTo>
                  <a:pt x="14917" y="9485"/>
                  <a:pt x="14977" y="9355"/>
                  <a:pt x="15156" y="9161"/>
                </a:cubicBezTo>
                <a:close/>
                <a:moveTo>
                  <a:pt x="14738" y="8123"/>
                </a:moveTo>
                <a:cubicBezTo>
                  <a:pt x="14738" y="8155"/>
                  <a:pt x="14798" y="8155"/>
                  <a:pt x="14798" y="8155"/>
                </a:cubicBezTo>
                <a:cubicBezTo>
                  <a:pt x="14977" y="7928"/>
                  <a:pt x="15215" y="7734"/>
                  <a:pt x="15394" y="7507"/>
                </a:cubicBezTo>
                <a:cubicBezTo>
                  <a:pt x="15394" y="7507"/>
                  <a:pt x="15335" y="7507"/>
                  <a:pt x="15335" y="7507"/>
                </a:cubicBezTo>
                <a:cubicBezTo>
                  <a:pt x="15156" y="7701"/>
                  <a:pt x="14917" y="7928"/>
                  <a:pt x="14738" y="8123"/>
                </a:cubicBezTo>
                <a:close/>
                <a:moveTo>
                  <a:pt x="14380" y="6501"/>
                </a:moveTo>
                <a:cubicBezTo>
                  <a:pt x="14380" y="6501"/>
                  <a:pt x="14440" y="6501"/>
                  <a:pt x="14440" y="6501"/>
                </a:cubicBezTo>
                <a:cubicBezTo>
                  <a:pt x="14559" y="6404"/>
                  <a:pt x="14619" y="6274"/>
                  <a:pt x="14738" y="6177"/>
                </a:cubicBezTo>
                <a:cubicBezTo>
                  <a:pt x="14738" y="6145"/>
                  <a:pt x="14678" y="6145"/>
                  <a:pt x="14678" y="6145"/>
                </a:cubicBezTo>
                <a:cubicBezTo>
                  <a:pt x="14559" y="6274"/>
                  <a:pt x="14440" y="6372"/>
                  <a:pt x="14380" y="6501"/>
                </a:cubicBezTo>
                <a:close/>
                <a:moveTo>
                  <a:pt x="14559" y="8415"/>
                </a:moveTo>
                <a:cubicBezTo>
                  <a:pt x="14499" y="8415"/>
                  <a:pt x="14499" y="8382"/>
                  <a:pt x="14499" y="8382"/>
                </a:cubicBezTo>
                <a:cubicBezTo>
                  <a:pt x="14380" y="8480"/>
                  <a:pt x="14261" y="8609"/>
                  <a:pt x="14141" y="8707"/>
                </a:cubicBezTo>
                <a:cubicBezTo>
                  <a:pt x="14201" y="8707"/>
                  <a:pt x="14201" y="8707"/>
                  <a:pt x="14201" y="8739"/>
                </a:cubicBezTo>
                <a:cubicBezTo>
                  <a:pt x="14320" y="8609"/>
                  <a:pt x="14440" y="8512"/>
                  <a:pt x="14559" y="8415"/>
                </a:cubicBezTo>
                <a:close/>
              </a:path>
            </a:pathLst>
          </a:custGeom>
          <a:solidFill>
            <a:schemeClr val="tx1"/>
          </a:solidFill>
          <a:ln w="12700">
            <a:miter lim="400000"/>
          </a:ln>
        </p:spPr>
        <p:txBody>
          <a:bodyPr lIns="45719" rIns="45719"/>
          <a:p>
            <a:pPr algn="l" defTabSz="914400">
              <a:defRPr sz="1800">
                <a:latin typeface="Calibri" panose="020F0502020204030204"/>
                <a:ea typeface="Calibri" panose="020F0502020204030204"/>
                <a:cs typeface="Calibri" panose="020F0502020204030204"/>
                <a:sym typeface="Calibri" panose="020F0502020204030204"/>
              </a:defRPr>
            </a:pPr>
            <a:endParaRPr>
              <a:solidFill>
                <a:schemeClr val="tx1"/>
              </a:solidFill>
            </a:endParaRPr>
          </a:p>
        </p:txBody>
      </p:sp>
    </p:spTree>
  </p:cSld>
  <p:clrMapOvr>
    <a:masterClrMapping/>
  </p:clrMapOvr>
  <p:transition>
    <p:fad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decel="44000" fill="hold" grpId="0" nodeType="withEffect">
                                  <p:stCondLst>
                                    <p:cond delay="700"/>
                                  </p:stCondLst>
                                  <p:childTnLst>
                                    <p:set>
                                      <p:cBhvr>
                                        <p:cTn id="6" dur="1" fill="hold">
                                          <p:stCondLst>
                                            <p:cond delay="0"/>
                                          </p:stCondLst>
                                        </p:cTn>
                                        <p:tgtEl>
                                          <p:spTgt spid="822"/>
                                        </p:tgtEl>
                                        <p:attrNameLst>
                                          <p:attrName>style.visibility</p:attrName>
                                        </p:attrNameLst>
                                      </p:cBhvr>
                                      <p:to>
                                        <p:strVal val="visible"/>
                                      </p:to>
                                    </p:set>
                                    <p:anim calcmode="lin" valueType="num">
                                      <p:cBhvr additive="base">
                                        <p:cTn id="7" dur="500" fill="hold"/>
                                        <p:tgtEl>
                                          <p:spTgt spid="822"/>
                                        </p:tgtEl>
                                        <p:attrNameLst>
                                          <p:attrName>ppt_x</p:attrName>
                                        </p:attrNameLst>
                                      </p:cBhvr>
                                      <p:tavLst>
                                        <p:tav tm="0">
                                          <p:val>
                                            <p:strVal val="#ppt_x"/>
                                          </p:val>
                                        </p:tav>
                                        <p:tav tm="100000">
                                          <p:val>
                                            <p:strVal val="#ppt_x"/>
                                          </p:val>
                                        </p:tav>
                                      </p:tavLst>
                                    </p:anim>
                                    <p:anim calcmode="lin" valueType="num">
                                      <p:cBhvr additive="base">
                                        <p:cTn id="8" dur="500" fill="hold"/>
                                        <p:tgtEl>
                                          <p:spTgt spid="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 grpId="0" bldLvl="0" animBg="1"/>
    </p:bldLst>
  </p:timing>
</p:sld>
</file>

<file path=ppt/tags/tag1.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heme/_rels/theme1.xml.rels><?xml version="1.0" encoding="UTF-8" standalone="yes"?>
<Relationships xmlns="http://schemas.openxmlformats.org/package/2006/relationships"><Relationship Id="rId1" Type="http://schemas.openxmlformats.org/officeDocument/2006/relationships/image" Target="../media/image2.pn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自定义 5">
      <a:majorFont>
        <a:latin typeface="Sketch Block"/>
        <a:ea typeface="雅痞-简"/>
        <a:cs typeface="Helvetica Light"/>
      </a:majorFont>
      <a:minorFont>
        <a:latin typeface="Sketch Block"/>
        <a:ea typeface="雅痞-简"/>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Words>
  <Application>WPS 演示</Application>
  <PresentationFormat>自定义</PresentationFormat>
  <Paragraphs>78</Paragraphs>
  <Slides>9</Slides>
  <Notes>0</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宋体</vt:lpstr>
      <vt:lpstr>Wingdings</vt:lpstr>
      <vt:lpstr>Helvetica Light</vt:lpstr>
      <vt:lpstr>Helvetica Neue</vt:lpstr>
      <vt:lpstr>Sketch Block</vt:lpstr>
      <vt:lpstr>Segoe Print</vt:lpstr>
      <vt:lpstr>Songti SC Bold</vt:lpstr>
      <vt:lpstr>Calibri</vt:lpstr>
      <vt:lpstr>Songti SC Regular</vt:lpstr>
      <vt:lpstr>YuppySC-Regular</vt:lpstr>
      <vt:lpstr>Yuppy SC</vt:lpstr>
      <vt:lpstr>微软雅黑</vt:lpstr>
      <vt:lpstr>Arial Unicode MS</vt:lpstr>
      <vt:lpstr>雅痞-简</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https://shop58478898.taobao.com/</Company>
  <LinksUpToDate>false</LinksUpToDate>
  <SharedDoc>false</SharedDoc>
  <HyperlinksChanged>false</HyperlinksChanged>
  <AppVersion>14.0000</AppVersion>
  <Manager>https://shop58478898.taobao.com/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https://shop58478898.taobao.com/</dc:title>
  <dc:creator>https://shop58478898.taobao.com/</dc:creator>
  <cp:lastModifiedBy>幠</cp:lastModifiedBy>
  <cp:revision>290</cp:revision>
  <dcterms:created xsi:type="dcterms:W3CDTF">2020-12-26T03:14:00Z</dcterms:created>
  <dcterms:modified xsi:type="dcterms:W3CDTF">2021-11-02T01:13:31Z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AA5E9CCF89D84152944CC61A815E0398</vt:lpwstr>
  </property>
</Properties>
</file>