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88" r:id="rId4"/>
    <p:sldId id="256" r:id="rId5"/>
    <p:sldId id="350" r:id="rId6"/>
    <p:sldId id="320" r:id="rId7"/>
    <p:sldId id="357" r:id="rId8"/>
    <p:sldId id="358" r:id="rId9"/>
    <p:sldId id="271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E12D8-65D8-4A69-B0FB-8EADBBDD1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ADFFB-49D6-46F1-8DCF-16D8BCA2BB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Box 1"/>
          <p:cNvSpPr txBox="1"/>
          <p:nvPr/>
        </p:nvSpPr>
        <p:spPr>
          <a:xfrm>
            <a:off x="2379980" y="2932430"/>
            <a:ext cx="7307580" cy="45910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dirty="0">
                <a:solidFill>
                  <a:srgbClr val="1C50A2"/>
                </a:solidFill>
                <a:latin typeface="Berlin Sans FB" panose="020E0602020502020306" charset="0"/>
                <a:cs typeface="Berlin Sans FB" panose="020E0602020502020306" charset="0"/>
              </a:rPr>
              <a:t>Tongji University C</a:t>
            </a:r>
            <a:r>
              <a:rPr lang="en-US" sz="2400" dirty="0">
                <a:solidFill>
                  <a:srgbClr val="1C50A2"/>
                </a:solidFill>
                <a:latin typeface="Berlin Sans FB" panose="020E0602020502020306" charset="0"/>
                <a:cs typeface="Berlin Sans FB" panose="020E0602020502020306" charset="0"/>
              </a:rPr>
              <a:t>lub</a:t>
            </a:r>
            <a:r>
              <a:rPr sz="2400" dirty="0">
                <a:solidFill>
                  <a:srgbClr val="1C50A2"/>
                </a:solidFill>
                <a:latin typeface="Berlin Sans FB" panose="020E0602020502020306" charset="0"/>
                <a:cs typeface="Berlin Sans FB" panose="020E0602020502020306" charset="0"/>
              </a:rPr>
              <a:t> Management Center</a:t>
            </a:r>
            <a:endParaRPr sz="2400" dirty="0">
              <a:solidFill>
                <a:srgbClr val="1C50A2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443480" y="2887980"/>
            <a:ext cx="7304405" cy="54610"/>
          </a:xfrm>
          <a:prstGeom prst="line">
            <a:avLst/>
          </a:prstGeom>
          <a:ln w="28575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01415" y="1715135"/>
            <a:ext cx="4789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rgbClr val="1C50A2"/>
                </a:solidFill>
                <a:latin typeface="Berlin Sans FB Demi" panose="020E0802020502020306" charset="0"/>
                <a:cs typeface="Berlin Sans FB Demi" panose="020E0802020502020306" charset="0"/>
              </a:rPr>
              <a:t>MyC</a:t>
            </a:r>
            <a:r>
              <a:rPr lang="en-US" altLang="zh-CN" sz="5400" b="1" dirty="0">
                <a:solidFill>
                  <a:srgbClr val="1C50A2"/>
                </a:solidFill>
                <a:latin typeface="Berlin Sans FB Demi" panose="020E0802020502020306" charset="0"/>
                <a:cs typeface="Berlin Sans FB Demi" panose="020E0802020502020306" charset="0"/>
              </a:rPr>
              <a:t>lub</a:t>
            </a:r>
            <a:endParaRPr lang="en-US" altLang="zh-CN" sz="5400" b="1" dirty="0">
              <a:solidFill>
                <a:srgbClr val="1C50A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280" y="4043680"/>
            <a:ext cx="44799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rgbClr val="1C50A2"/>
                </a:solidFill>
                <a:latin typeface="微软雅黑" panose="020B0503020204020204" pitchFamily="34" charset="-122"/>
              </a:rPr>
              <a:t>1951708 </a:t>
            </a:r>
            <a:r>
              <a:rPr lang="en-US" altLang="zh-CN" sz="2800" dirty="0">
                <a:solidFill>
                  <a:srgbClr val="1C50A2"/>
                </a:solidFill>
                <a:latin typeface="微软雅黑" panose="020B0503020204020204" pitchFamily="34" charset="-122"/>
              </a:rPr>
              <a:t>  Xie Yuxiang</a:t>
            </a:r>
            <a:endParaRPr lang="zh-CN" altLang="en-US" sz="2800" dirty="0">
              <a:solidFill>
                <a:srgbClr val="1C50A2"/>
              </a:solidFill>
              <a:latin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rgbClr val="1C50A2"/>
                </a:solidFill>
                <a:latin typeface="微软雅黑" panose="020B0503020204020204" pitchFamily="34" charset="-122"/>
              </a:rPr>
              <a:t>1952350 </a:t>
            </a:r>
            <a:r>
              <a:rPr lang="en-US" altLang="zh-CN" sz="2800" dirty="0">
                <a:solidFill>
                  <a:srgbClr val="1C50A2"/>
                </a:solidFill>
                <a:latin typeface="微软雅黑" panose="020B0503020204020204" pitchFamily="34" charset="-122"/>
              </a:rPr>
              <a:t>  Liu Hongbo</a:t>
            </a:r>
            <a:endParaRPr lang="zh-CN" altLang="en-US" sz="2800" dirty="0">
              <a:solidFill>
                <a:srgbClr val="1C50A2"/>
              </a:solidFill>
              <a:latin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rgbClr val="1C50A2"/>
                </a:solidFill>
                <a:latin typeface="微软雅黑" panose="020B0503020204020204" pitchFamily="34" charset="-122"/>
              </a:rPr>
              <a:t>1952292 </a:t>
            </a:r>
            <a:r>
              <a:rPr lang="en-US" altLang="zh-CN" sz="2800" dirty="0">
                <a:solidFill>
                  <a:srgbClr val="1C50A2"/>
                </a:solidFill>
                <a:latin typeface="微软雅黑" panose="020B0503020204020204" pitchFamily="34" charset="-122"/>
              </a:rPr>
              <a:t>  Meng Junjie</a:t>
            </a:r>
            <a:endParaRPr lang="en-US" altLang="zh-CN" sz="2800" dirty="0">
              <a:solidFill>
                <a:srgbClr val="1C50A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885" y="91440"/>
            <a:ext cx="2014220" cy="2030095"/>
          </a:xfrm>
          <a:prstGeom prst="rect">
            <a:avLst/>
          </a:prstGeom>
          <a:noFill/>
          <a:ln w="12700" cmpd="sng">
            <a:noFill/>
            <a:prstDash val="solid"/>
          </a:ln>
          <a:effectLst/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628650" y="-21590"/>
            <a:ext cx="2442845" cy="2460625"/>
          </a:xfrm>
          <a:custGeom>
            <a:avLst/>
            <a:gdLst>
              <a:gd name="connsiteX0" fmla="*/ 1 w 1808922"/>
              <a:gd name="connsiteY0" fmla="*/ 0 h 3354457"/>
              <a:gd name="connsiteX1" fmla="*/ 1808922 w 1808922"/>
              <a:gd name="connsiteY1" fmla="*/ 0 h 3354457"/>
              <a:gd name="connsiteX2" fmla="*/ 1808922 w 1808922"/>
              <a:gd name="connsiteY2" fmla="*/ 2464904 h 3354457"/>
              <a:gd name="connsiteX3" fmla="*/ 1798482 w 1808922"/>
              <a:gd name="connsiteY3" fmla="*/ 2464904 h 3354457"/>
              <a:gd name="connsiteX4" fmla="*/ 1794340 w 1808922"/>
              <a:gd name="connsiteY4" fmla="*/ 2546933 h 3354457"/>
              <a:gd name="connsiteX5" fmla="*/ 899492 w 1808922"/>
              <a:gd name="connsiteY5" fmla="*/ 3354457 h 3354457"/>
              <a:gd name="connsiteX6" fmla="*/ 4644 w 1808922"/>
              <a:gd name="connsiteY6" fmla="*/ 2546933 h 3354457"/>
              <a:gd name="connsiteX7" fmla="*/ 502 w 1808922"/>
              <a:gd name="connsiteY7" fmla="*/ 2464904 h 3354457"/>
              <a:gd name="connsiteX8" fmla="*/ 1 w 1808922"/>
              <a:gd name="connsiteY8" fmla="*/ 2464904 h 3354457"/>
              <a:gd name="connsiteX9" fmla="*/ 1 w 1808922"/>
              <a:gd name="connsiteY9" fmla="*/ 2454985 h 3354457"/>
              <a:gd name="connsiteX10" fmla="*/ 0 w 1808922"/>
              <a:gd name="connsiteY10" fmla="*/ 2454965 h 3354457"/>
              <a:gd name="connsiteX11" fmla="*/ 1 w 1808922"/>
              <a:gd name="connsiteY11" fmla="*/ 2454945 h 335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8922" h="3354457">
                <a:moveTo>
                  <a:pt x="1" y="0"/>
                </a:moveTo>
                <a:lnTo>
                  <a:pt x="1808922" y="0"/>
                </a:lnTo>
                <a:lnTo>
                  <a:pt x="1808922" y="2464904"/>
                </a:lnTo>
                <a:lnTo>
                  <a:pt x="1798482" y="2464904"/>
                </a:lnTo>
                <a:lnTo>
                  <a:pt x="1794340" y="2546933"/>
                </a:lnTo>
                <a:cubicBezTo>
                  <a:pt x="1748277" y="3000508"/>
                  <a:pt x="1365220" y="3354457"/>
                  <a:pt x="899492" y="3354457"/>
                </a:cubicBezTo>
                <a:cubicBezTo>
                  <a:pt x="433765" y="3354457"/>
                  <a:pt x="50707" y="3000508"/>
                  <a:pt x="4644" y="2546933"/>
                </a:cubicBezTo>
                <a:lnTo>
                  <a:pt x="502" y="2464904"/>
                </a:lnTo>
                <a:lnTo>
                  <a:pt x="1" y="2464904"/>
                </a:lnTo>
                <a:lnTo>
                  <a:pt x="1" y="2454985"/>
                </a:lnTo>
                <a:lnTo>
                  <a:pt x="0" y="2454965"/>
                </a:lnTo>
                <a:lnTo>
                  <a:pt x="1" y="24549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9"/>
          <p:cNvSpPr txBox="1">
            <a:spLocks noChangeArrowheads="1"/>
          </p:cNvSpPr>
          <p:nvPr/>
        </p:nvSpPr>
        <p:spPr bwMode="auto">
          <a:xfrm>
            <a:off x="427659" y="533508"/>
            <a:ext cx="2846014" cy="902335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en-US" altLang="zh-CN" sz="4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4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4"/>
          <p:cNvSpPr/>
          <p:nvPr/>
        </p:nvSpPr>
        <p:spPr>
          <a:xfrm>
            <a:off x="5293918" y="1955698"/>
            <a:ext cx="480730" cy="48313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val 4"/>
          <p:cNvSpPr/>
          <p:nvPr/>
        </p:nvSpPr>
        <p:spPr>
          <a:xfrm>
            <a:off x="5293918" y="2656652"/>
            <a:ext cx="480730" cy="48313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Oval 4"/>
          <p:cNvSpPr/>
          <p:nvPr/>
        </p:nvSpPr>
        <p:spPr>
          <a:xfrm>
            <a:off x="5293918" y="3357606"/>
            <a:ext cx="480730" cy="48313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Oval 4"/>
          <p:cNvSpPr/>
          <p:nvPr/>
        </p:nvSpPr>
        <p:spPr>
          <a:xfrm>
            <a:off x="5293918" y="4058560"/>
            <a:ext cx="480730" cy="48313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Oval 4"/>
          <p:cNvSpPr/>
          <p:nvPr/>
        </p:nvSpPr>
        <p:spPr>
          <a:xfrm>
            <a:off x="5293918" y="4759513"/>
            <a:ext cx="480730" cy="48313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979160" y="1977390"/>
            <a:ext cx="275272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Background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979278" y="4129135"/>
            <a:ext cx="2598513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Innovation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979279" y="2686633"/>
            <a:ext cx="2569068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Architecture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979279" y="3407884"/>
            <a:ext cx="3353564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Function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979279" y="4768279"/>
            <a:ext cx="3293622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sym typeface="微软雅黑" panose="020B0503020204020204" pitchFamily="34" charset="-122"/>
              </a:rPr>
              <a:t>Presentation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/>
      <p:bldP spid="14" grpId="1"/>
      <p:bldP spid="17" grpId="0"/>
      <p:bldP spid="17" grpId="1"/>
      <p:bldP spid="16" grpId="0"/>
      <p:bldP spid="16" grpId="1"/>
      <p:bldP spid="15" grpId="0"/>
      <p:bldP spid="15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929766" y="1841164"/>
            <a:ext cx="2705100" cy="4558765"/>
            <a:chOff x="10071" y="3930"/>
            <a:chExt cx="3480" cy="5860"/>
          </a:xfrm>
        </p:grpSpPr>
        <p:sp>
          <p:nvSpPr>
            <p:cNvPr id="80" name="işlîḑè"/>
            <p:cNvSpPr txBox="1"/>
            <p:nvPr/>
          </p:nvSpPr>
          <p:spPr>
            <a:xfrm>
              <a:off x="10477" y="4451"/>
              <a:ext cx="2578" cy="2321"/>
            </a:xfrm>
            <a:prstGeom prst="roundRect">
              <a:avLst/>
            </a:prstGeom>
            <a:solidFill>
              <a:srgbClr val="1D50A2"/>
            </a:solidFill>
            <a:ln>
              <a:solidFill>
                <a:srgbClr val="1D50A2"/>
              </a:solidFill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algn="ctr"/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îṩ1îḋê"/>
            <p:cNvSpPr/>
            <p:nvPr/>
          </p:nvSpPr>
          <p:spPr bwMode="auto">
            <a:xfrm>
              <a:off x="11244" y="3930"/>
              <a:ext cx="1046" cy="104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1D50A2"/>
              </a:solidFill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D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82" name="îš1îḍê"/>
            <p:cNvGrpSpPr/>
            <p:nvPr/>
          </p:nvGrpSpPr>
          <p:grpSpPr>
            <a:xfrm>
              <a:off x="10071" y="7022"/>
              <a:ext cx="3480" cy="2768"/>
              <a:chOff x="6118653" y="3978875"/>
              <a:chExt cx="2209875" cy="1757627"/>
            </a:xfrm>
          </p:grpSpPr>
          <p:sp>
            <p:nvSpPr>
              <p:cNvPr id="95" name="îŝļîḑé"/>
              <p:cNvSpPr/>
              <p:nvPr/>
            </p:nvSpPr>
            <p:spPr bwMode="auto">
              <a:xfrm>
                <a:off x="6118653" y="4366579"/>
                <a:ext cx="2209875" cy="1369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It is convenient for storing data and information into our system compare with manual.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îṥļiḑè"/>
              <p:cNvSpPr txBox="1"/>
              <p:nvPr/>
            </p:nvSpPr>
            <p:spPr bwMode="auto">
              <a:xfrm>
                <a:off x="6118653" y="397887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algn="ctr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convenient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3" name="išḷiḑé"/>
            <p:cNvSpPr/>
            <p:nvPr/>
          </p:nvSpPr>
          <p:spPr bwMode="auto">
            <a:xfrm>
              <a:off x="11379" y="5239"/>
              <a:ext cx="774" cy="745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>
            <a:off x="467140" y="-13899"/>
            <a:ext cx="601870" cy="869929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+mn-ea"/>
              </a:rPr>
              <a:t>01</a:t>
            </a:r>
            <a:endParaRPr lang="zh-CN" altLang="en-US" b="1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30452" y="269950"/>
            <a:ext cx="196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1D50A2"/>
                </a:solidFill>
                <a:latin typeface="Arial" panose="020B0604020202020204"/>
                <a:sym typeface="微软雅黑" panose="020B0503020204020204" pitchFamily="34" charset="-122"/>
              </a:rPr>
              <a:t>Background</a:t>
            </a:r>
            <a:endParaRPr lang="en-US" altLang="zh-CN" sz="2400" b="1" dirty="0">
              <a:solidFill>
                <a:srgbClr val="1D50A2"/>
              </a:solidFill>
              <a:latin typeface="Arial" panose="020B0604020202020204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9465" y="1854200"/>
            <a:ext cx="2622550" cy="4293870"/>
            <a:chOff x="1548" y="3930"/>
            <a:chExt cx="3320" cy="5520"/>
          </a:xfrm>
        </p:grpSpPr>
        <p:grpSp>
          <p:nvGrpSpPr>
            <p:cNvPr id="11" name="ïŝļiḑè"/>
            <p:cNvGrpSpPr/>
            <p:nvPr/>
          </p:nvGrpSpPr>
          <p:grpSpPr>
            <a:xfrm>
              <a:off x="1548" y="7022"/>
              <a:ext cx="3320" cy="2428"/>
              <a:chOff x="1516090" y="3994532"/>
              <a:chExt cx="2108063" cy="1541678"/>
            </a:xfrm>
          </p:grpSpPr>
          <p:sp>
            <p:nvSpPr>
              <p:cNvPr id="12" name="íṩḷiḍè"/>
              <p:cNvSpPr/>
              <p:nvPr/>
            </p:nvSpPr>
            <p:spPr bwMode="auto">
              <a:xfrm>
                <a:off x="1516090" y="4382284"/>
                <a:ext cx="2108063" cy="1153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 don’t have such a club management system in our school.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îśľïďe"/>
              <p:cNvSpPr txBox="1"/>
              <p:nvPr/>
            </p:nvSpPr>
            <p:spPr bwMode="auto">
              <a:xfrm>
                <a:off x="1516090" y="3994532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Lack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26" y="3930"/>
              <a:ext cx="2578" cy="2841"/>
              <a:chOff x="2026" y="3930"/>
              <a:chExt cx="2578" cy="2841"/>
            </a:xfrm>
          </p:grpSpPr>
          <p:sp>
            <p:nvSpPr>
              <p:cNvPr id="15" name="íṡḷíḋe"/>
              <p:cNvSpPr txBox="1"/>
              <p:nvPr/>
            </p:nvSpPr>
            <p:spPr>
              <a:xfrm>
                <a:off x="2026" y="4451"/>
                <a:ext cx="2578" cy="2321"/>
              </a:xfrm>
              <a:prstGeom prst="roundRect">
                <a:avLst/>
              </a:prstGeom>
              <a:solidFill>
                <a:srgbClr val="1D50A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ísľîďè"/>
              <p:cNvSpPr/>
              <p:nvPr/>
            </p:nvSpPr>
            <p:spPr bwMode="auto">
              <a:xfrm>
                <a:off x="2793" y="3930"/>
                <a:ext cx="1046" cy="10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1D50A2"/>
                </a:solidFill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0A2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D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iśḻíḓé"/>
              <p:cNvSpPr/>
              <p:nvPr/>
            </p:nvSpPr>
            <p:spPr bwMode="auto">
              <a:xfrm>
                <a:off x="2929" y="5239"/>
                <a:ext cx="774" cy="745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026660" y="1840865"/>
            <a:ext cx="2671445" cy="4307205"/>
            <a:chOff x="5120" y="2878"/>
            <a:chExt cx="4207" cy="6783"/>
          </a:xfrm>
        </p:grpSpPr>
        <p:grpSp>
          <p:nvGrpSpPr>
            <p:cNvPr id="22" name="组合 21"/>
            <p:cNvGrpSpPr/>
            <p:nvPr/>
          </p:nvGrpSpPr>
          <p:grpSpPr>
            <a:xfrm rot="0">
              <a:off x="5607" y="2878"/>
              <a:ext cx="3156" cy="3481"/>
              <a:chOff x="6252" y="3930"/>
              <a:chExt cx="2578" cy="2841"/>
            </a:xfrm>
          </p:grpSpPr>
          <p:sp>
            <p:nvSpPr>
              <p:cNvPr id="23" name="iṩḷïḍè"/>
              <p:cNvSpPr txBox="1"/>
              <p:nvPr/>
            </p:nvSpPr>
            <p:spPr>
              <a:xfrm>
                <a:off x="6252" y="4451"/>
                <a:ext cx="2578" cy="2321"/>
              </a:xfrm>
              <a:prstGeom prst="roundRect">
                <a:avLst/>
              </a:prstGeom>
              <a:solidFill>
                <a:srgbClr val="77849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ïṡḷïḓê"/>
              <p:cNvSpPr/>
              <p:nvPr/>
            </p:nvSpPr>
            <p:spPr bwMode="auto">
              <a:xfrm>
                <a:off x="7018" y="3930"/>
                <a:ext cx="1046" cy="10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778495"/>
                </a:solidFill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78495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78495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iŝľîdê"/>
              <p:cNvSpPr/>
              <p:nvPr/>
            </p:nvSpPr>
            <p:spPr bwMode="auto">
              <a:xfrm>
                <a:off x="7154" y="5239"/>
                <a:ext cx="774" cy="745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îśľïďe"/>
            <p:cNvSpPr txBox="1"/>
            <p:nvPr/>
          </p:nvSpPr>
          <p:spPr bwMode="auto">
            <a:xfrm>
              <a:off x="5197" y="6686"/>
              <a:ext cx="413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Need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íṩḷiḍè"/>
            <p:cNvSpPr/>
            <p:nvPr/>
          </p:nvSpPr>
          <p:spPr bwMode="auto">
            <a:xfrm>
              <a:off x="5120" y="7435"/>
              <a:ext cx="4130" cy="2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Club management has always been a difficult part for managers to deal with.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/>
          <p:cNvSpPr/>
          <p:nvPr/>
        </p:nvSpPr>
        <p:spPr>
          <a:xfrm>
            <a:off x="467140" y="-13899"/>
            <a:ext cx="601870" cy="869929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+mn-ea"/>
              </a:rPr>
              <a:t>02</a:t>
            </a:r>
            <a:endParaRPr lang="zh-CN" altLang="en-US" b="1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68857" y="191210"/>
            <a:ext cx="2070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Architecture</a:t>
            </a:r>
            <a:endParaRPr lang="en-US" altLang="zh-CN" sz="2400" b="1" dirty="0">
              <a:solidFill>
                <a:srgbClr val="1D50A2"/>
              </a:solidFill>
              <a:latin typeface="Arial" panose="020B0604020202020204"/>
              <a:sym typeface="微软雅黑" panose="020B0503020204020204" pitchFamily="34" charset="-122"/>
            </a:endParaRPr>
          </a:p>
        </p:txBody>
      </p:sp>
      <p:sp>
        <p:nvSpPr>
          <p:cNvPr id="202" name="chenying0907 202"/>
          <p:cNvSpPr/>
          <p:nvPr/>
        </p:nvSpPr>
        <p:spPr>
          <a:xfrm>
            <a:off x="667385" y="2682240"/>
            <a:ext cx="10114280" cy="3548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YuppySC-Regular" panose="020F0603040207020204" charset="-122"/>
                <a:ea typeface="YuppySC-Regular" panose="020F0603040207020204" charset="-122"/>
                <a:cs typeface="YuppySC-Regular" panose="020F0603040207020204" charset="-122"/>
                <a:sym typeface="YuppySC-Regular" panose="020F0603040207020204" charset="-122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Use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  <a:sym typeface="+mn-ea"/>
              </a:rPr>
              <a:t>npm</a:t>
            </a: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to implement dependency package management</a:t>
            </a:r>
            <a:endParaRPr sz="320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Use the progressive framework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  <a:sym typeface="+mn-ea"/>
              </a:rPr>
              <a:t>Vue.js</a:t>
            </a: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user interface</a:t>
            </a:r>
            <a:endParaRPr sz="320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Use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  <a:sym typeface="+mn-ea"/>
              </a:rPr>
              <a:t>vue-cli-based Vue .js</a:t>
            </a: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for rapid development</a:t>
            </a:r>
            <a:endParaRPr sz="320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Create a single-page app using routed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  <a:sym typeface="+mn-ea"/>
              </a:rPr>
              <a:t>Vue Router</a:t>
            </a:r>
            <a:endParaRPr sz="320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Use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  <a:sym typeface="+mn-ea"/>
              </a:rPr>
              <a:t>Axios</a:t>
            </a: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as an HTTP request tool</a:t>
            </a:r>
            <a:endParaRPr sz="320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Use the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  <a:sym typeface="+mn-ea"/>
              </a:rPr>
              <a:t>Element UI</a:t>
            </a:r>
            <a:r>
              <a:rPr sz="32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desktop component library</a:t>
            </a:r>
            <a:endParaRPr sz="320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6890" y="1384300"/>
            <a:ext cx="6078220" cy="870585"/>
            <a:chOff x="5614" y="5373"/>
            <a:chExt cx="29522" cy="44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 r="4" b="3065"/>
            <a:stretch>
              <a:fillRect/>
            </a:stretch>
          </p:blipFill>
          <p:spPr>
            <a:xfrm>
              <a:off x="11909" y="5373"/>
              <a:ext cx="4567" cy="4427"/>
            </a:xfrm>
            <a:prstGeom prst="rect">
              <a:avLst/>
            </a:prstGeom>
          </p:spPr>
        </p:pic>
        <p:pic>
          <p:nvPicPr>
            <p:cNvPr id="4" name="Picture 1"/>
            <p:cNvPicPr>
              <a:picLocks noChangeAspect="1"/>
            </p:cNvPicPr>
            <p:nvPr/>
          </p:nvPicPr>
          <p:blipFill>
            <a:blip r:embed="rId2"/>
            <a:srcRect l="5419" t="17937" r="5744" b="19546"/>
            <a:stretch>
              <a:fillRect/>
            </a:stretch>
          </p:blipFill>
          <p:spPr>
            <a:xfrm>
              <a:off x="5614" y="5373"/>
              <a:ext cx="6295" cy="4430"/>
            </a:xfrm>
            <a:prstGeom prst="rect">
              <a:avLst/>
            </a:prstGeom>
          </p:spPr>
        </p:pic>
        <p:pic>
          <p:nvPicPr>
            <p:cNvPr id="8" name="图片 7" descr="图片包含 背景, 标志, 监控, 黑暗&#10;&#10;描述已自动生成"/>
            <p:cNvPicPr>
              <a:picLocks noChangeAspect="1"/>
            </p:cNvPicPr>
            <p:nvPr/>
          </p:nvPicPr>
          <p:blipFill>
            <a:blip r:embed="rId3"/>
            <a:srcRect l="-9507"/>
            <a:stretch>
              <a:fillRect/>
            </a:stretch>
          </p:blipFill>
          <p:spPr>
            <a:xfrm>
              <a:off x="16476" y="5373"/>
              <a:ext cx="18660" cy="4430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/>
          <p:cNvSpPr/>
          <p:nvPr/>
        </p:nvSpPr>
        <p:spPr>
          <a:xfrm>
            <a:off x="467140" y="-13899"/>
            <a:ext cx="601870" cy="869929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+mn-ea"/>
              </a:rPr>
              <a:t>02</a:t>
            </a:r>
            <a:endParaRPr lang="zh-CN" altLang="en-US" b="1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68857" y="191210"/>
            <a:ext cx="2070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Architecture</a:t>
            </a:r>
            <a:endParaRPr lang="en-US" altLang="zh-CN" sz="2400" b="1" dirty="0">
              <a:solidFill>
                <a:srgbClr val="1D50A2"/>
              </a:solidFill>
              <a:latin typeface="Arial" panose="020B0604020202020204"/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5525" y="1204595"/>
            <a:ext cx="3597910" cy="9245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35" y="1165225"/>
            <a:ext cx="2202180" cy="1003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615" y="1204595"/>
            <a:ext cx="4248785" cy="1045845"/>
          </a:xfrm>
          <a:prstGeom prst="rect">
            <a:avLst/>
          </a:prstGeom>
        </p:spPr>
      </p:pic>
      <p:sp>
        <p:nvSpPr>
          <p:cNvPr id="202" name="chenying0907 202"/>
          <p:cNvSpPr/>
          <p:nvPr/>
        </p:nvSpPr>
        <p:spPr>
          <a:xfrm>
            <a:off x="667385" y="2682240"/>
            <a:ext cx="10114280" cy="20713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YuppySC-Regular" panose="020F0603040207020204" charset="-122"/>
                <a:ea typeface="YuppySC-Regular" panose="020F0603040207020204" charset="-122"/>
                <a:cs typeface="YuppySC-Regular" panose="020F0603040207020204" charset="-122"/>
                <a:sym typeface="YuppySC-Regular" panose="020F0603040207020204" charset="-122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</a:rPr>
              <a:t>Use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</a:rPr>
              <a:t>Spring boot</a:t>
            </a:r>
            <a:r>
              <a:rPr sz="3200">
                <a:solidFill>
                  <a:schemeClr val="tx1"/>
                </a:solidFill>
              </a:rPr>
              <a:t> as a background development framework</a:t>
            </a:r>
            <a:endParaRPr sz="320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</a:rPr>
              <a:t>Use </a:t>
            </a:r>
            <a:r>
              <a:rPr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</a:rPr>
              <a:t>Mysql</a:t>
            </a:r>
            <a:r>
              <a:rPr sz="3200">
                <a:solidFill>
                  <a:schemeClr val="tx1"/>
                </a:solidFill>
              </a:rPr>
              <a:t> as a database management system</a:t>
            </a:r>
            <a:endParaRPr sz="320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</a:rPr>
              <a:t>Use </a:t>
            </a:r>
            <a:r>
              <a:rPr lang="en-US" sz="3200" b="1">
                <a:solidFill>
                  <a:schemeClr val="accent6">
                    <a:lumMod val="60000"/>
                    <a:lumOff val="40000"/>
                  </a:schemeClr>
                </a:solidFill>
                <a:latin typeface="Yuppy SC" panose="020F0603040207020204" charset="-122"/>
                <a:ea typeface="Yuppy SC" panose="020F0603040207020204" charset="-122"/>
              </a:rPr>
              <a:t>Hibernate</a:t>
            </a:r>
            <a:r>
              <a:rPr sz="3200">
                <a:solidFill>
                  <a:schemeClr val="tx1"/>
                </a:solidFill>
              </a:rPr>
              <a:t> for data persistence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/>
          <p:cNvSpPr/>
          <p:nvPr/>
        </p:nvSpPr>
        <p:spPr>
          <a:xfrm>
            <a:off x="467140" y="-13899"/>
            <a:ext cx="601870" cy="869929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+mn-ea"/>
              </a:rPr>
              <a:t>02</a:t>
            </a:r>
            <a:endParaRPr lang="zh-CN" altLang="en-US" b="1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68857" y="191210"/>
            <a:ext cx="2070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Architecture</a:t>
            </a:r>
            <a:endParaRPr lang="en-US" altLang="zh-CN" sz="2400" b="1" dirty="0">
              <a:solidFill>
                <a:srgbClr val="1D50A2"/>
              </a:solidFill>
              <a:latin typeface="Arial" panose="020B0604020202020204"/>
              <a:sym typeface="微软雅黑" panose="020B0503020204020204" pitchFamily="34" charset="-122"/>
            </a:endParaRPr>
          </a:p>
        </p:txBody>
      </p:sp>
      <p:pic>
        <p:nvPicPr>
          <p:cNvPr id="3" name="图片 2" descr="image-20211216230820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635" y="403225"/>
            <a:ext cx="6305550" cy="645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组合 214"/>
          <p:cNvGrpSpPr/>
          <p:nvPr/>
        </p:nvGrpSpPr>
        <p:grpSpPr>
          <a:xfrm>
            <a:off x="777240" y="-319405"/>
            <a:ext cx="5719445" cy="6778625"/>
            <a:chOff x="766183" y="1882143"/>
            <a:chExt cx="3907583" cy="4987401"/>
          </a:xfrm>
        </p:grpSpPr>
        <p:sp>
          <p:nvSpPr>
            <p:cNvPr id="3" name="Freeform 668"/>
            <p:cNvSpPr/>
            <p:nvPr/>
          </p:nvSpPr>
          <p:spPr bwMode="auto">
            <a:xfrm>
              <a:off x="2155148" y="2680195"/>
              <a:ext cx="1262063" cy="1868488"/>
            </a:xfrm>
            <a:custGeom>
              <a:avLst/>
              <a:gdLst>
                <a:gd name="T0" fmla="*/ 795 w 795"/>
                <a:gd name="T1" fmla="*/ 329 h 1177"/>
                <a:gd name="T2" fmla="*/ 400 w 795"/>
                <a:gd name="T3" fmla="*/ 0 h 1177"/>
                <a:gd name="T4" fmla="*/ 0 w 795"/>
                <a:gd name="T5" fmla="*/ 329 h 1177"/>
                <a:gd name="T6" fmla="*/ 135 w 795"/>
                <a:gd name="T7" fmla="*/ 329 h 1177"/>
                <a:gd name="T8" fmla="*/ 135 w 795"/>
                <a:gd name="T9" fmla="*/ 1177 h 1177"/>
                <a:gd name="T10" fmla="*/ 658 w 795"/>
                <a:gd name="T11" fmla="*/ 1177 h 1177"/>
                <a:gd name="T12" fmla="*/ 658 w 795"/>
                <a:gd name="T13" fmla="*/ 329 h 1177"/>
                <a:gd name="T14" fmla="*/ 795 w 795"/>
                <a:gd name="T15" fmla="*/ 329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1177">
                  <a:moveTo>
                    <a:pt x="795" y="329"/>
                  </a:moveTo>
                  <a:lnTo>
                    <a:pt x="400" y="0"/>
                  </a:lnTo>
                  <a:lnTo>
                    <a:pt x="0" y="329"/>
                  </a:lnTo>
                  <a:lnTo>
                    <a:pt x="135" y="329"/>
                  </a:lnTo>
                  <a:lnTo>
                    <a:pt x="135" y="1177"/>
                  </a:lnTo>
                  <a:lnTo>
                    <a:pt x="658" y="1177"/>
                  </a:lnTo>
                  <a:lnTo>
                    <a:pt x="658" y="329"/>
                  </a:lnTo>
                  <a:lnTo>
                    <a:pt x="795" y="329"/>
                  </a:lnTo>
                  <a:close/>
                </a:path>
              </a:pathLst>
            </a:custGeom>
            <a:solidFill>
              <a:srgbClr val="1D5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72"/>
            <p:cNvSpPr/>
            <p:nvPr/>
          </p:nvSpPr>
          <p:spPr bwMode="auto">
            <a:xfrm>
              <a:off x="2378327" y="3696296"/>
              <a:ext cx="830366" cy="946555"/>
            </a:xfrm>
            <a:custGeom>
              <a:avLst/>
              <a:gdLst>
                <a:gd name="T0" fmla="*/ 221 w 221"/>
                <a:gd name="T1" fmla="*/ 202 h 202"/>
                <a:gd name="T2" fmla="*/ 0 w 221"/>
                <a:gd name="T3" fmla="*/ 202 h 202"/>
                <a:gd name="T4" fmla="*/ 0 w 221"/>
                <a:gd name="T5" fmla="*/ 111 h 202"/>
                <a:gd name="T6" fmla="*/ 110 w 221"/>
                <a:gd name="T7" fmla="*/ 0 h 202"/>
                <a:gd name="T8" fmla="*/ 110 w 221"/>
                <a:gd name="T9" fmla="*/ 0 h 202"/>
                <a:gd name="T10" fmla="*/ 221 w 221"/>
                <a:gd name="T11" fmla="*/ 111 h 202"/>
                <a:gd name="T12" fmla="*/ 221 w 221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02">
                  <a:moveTo>
                    <a:pt x="221" y="202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71" y="0"/>
                    <a:pt x="221" y="50"/>
                    <a:pt x="221" y="111"/>
                  </a:cubicBezTo>
                  <a:lnTo>
                    <a:pt x="221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75"/>
            <p:cNvSpPr/>
            <p:nvPr/>
          </p:nvSpPr>
          <p:spPr bwMode="auto">
            <a:xfrm>
              <a:off x="1558702" y="3630345"/>
              <a:ext cx="1255713" cy="1477963"/>
            </a:xfrm>
            <a:custGeom>
              <a:avLst/>
              <a:gdLst>
                <a:gd name="T0" fmla="*/ 221 w 334"/>
                <a:gd name="T1" fmla="*/ 393 h 393"/>
                <a:gd name="T2" fmla="*/ 0 w 334"/>
                <a:gd name="T3" fmla="*/ 393 h 393"/>
                <a:gd name="T4" fmla="*/ 0 w 334"/>
                <a:gd name="T5" fmla="*/ 106 h 393"/>
                <a:gd name="T6" fmla="*/ 106 w 334"/>
                <a:gd name="T7" fmla="*/ 0 h 393"/>
                <a:gd name="T8" fmla="*/ 106 w 334"/>
                <a:gd name="T9" fmla="*/ 0 h 393"/>
                <a:gd name="T10" fmla="*/ 334 w 334"/>
                <a:gd name="T11" fmla="*/ 0 h 393"/>
                <a:gd name="T12" fmla="*/ 334 w 334"/>
                <a:gd name="T13" fmla="*/ 0 h 393"/>
                <a:gd name="T14" fmla="*/ 221 w 334"/>
                <a:gd name="T15" fmla="*/ 113 h 393"/>
                <a:gd name="T16" fmla="*/ 221 w 334"/>
                <a:gd name="T17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93">
                  <a:moveTo>
                    <a:pt x="221" y="393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7"/>
                    <a:pt x="47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271" y="0"/>
                    <a:pt x="221" y="51"/>
                    <a:pt x="221" y="113"/>
                  </a:cubicBezTo>
                  <a:lnTo>
                    <a:pt x="221" y="393"/>
                  </a:lnTo>
                  <a:close/>
                </a:path>
              </a:pathLst>
            </a:custGeom>
            <a:solidFill>
              <a:srgbClr val="1D5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76"/>
            <p:cNvSpPr/>
            <p:nvPr/>
          </p:nvSpPr>
          <p:spPr bwMode="auto">
            <a:xfrm>
              <a:off x="1569652" y="4578844"/>
              <a:ext cx="830367" cy="1203984"/>
            </a:xfrm>
            <a:custGeom>
              <a:avLst/>
              <a:gdLst>
                <a:gd name="T0" fmla="*/ 221 w 221"/>
                <a:gd name="T1" fmla="*/ 202 h 202"/>
                <a:gd name="T2" fmla="*/ 0 w 221"/>
                <a:gd name="T3" fmla="*/ 202 h 202"/>
                <a:gd name="T4" fmla="*/ 0 w 221"/>
                <a:gd name="T5" fmla="*/ 111 h 202"/>
                <a:gd name="T6" fmla="*/ 110 w 221"/>
                <a:gd name="T7" fmla="*/ 0 h 202"/>
                <a:gd name="T8" fmla="*/ 110 w 221"/>
                <a:gd name="T9" fmla="*/ 0 h 202"/>
                <a:gd name="T10" fmla="*/ 221 w 221"/>
                <a:gd name="T11" fmla="*/ 111 h 202"/>
                <a:gd name="T12" fmla="*/ 221 w 221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02">
                  <a:moveTo>
                    <a:pt x="221" y="202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71" y="0"/>
                    <a:pt x="221" y="50"/>
                    <a:pt x="221" y="111"/>
                  </a:cubicBezTo>
                  <a:lnTo>
                    <a:pt x="221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77"/>
            <p:cNvSpPr/>
            <p:nvPr/>
          </p:nvSpPr>
          <p:spPr bwMode="auto">
            <a:xfrm>
              <a:off x="766183" y="4548475"/>
              <a:ext cx="1233403" cy="2321069"/>
            </a:xfrm>
            <a:custGeom>
              <a:avLst/>
              <a:gdLst>
                <a:gd name="T0" fmla="*/ 221 w 334"/>
                <a:gd name="T1" fmla="*/ 512 h 512"/>
                <a:gd name="T2" fmla="*/ 0 w 334"/>
                <a:gd name="T3" fmla="*/ 512 h 512"/>
                <a:gd name="T4" fmla="*/ 0 w 334"/>
                <a:gd name="T5" fmla="*/ 106 h 512"/>
                <a:gd name="T6" fmla="*/ 106 w 334"/>
                <a:gd name="T7" fmla="*/ 0 h 512"/>
                <a:gd name="T8" fmla="*/ 106 w 334"/>
                <a:gd name="T9" fmla="*/ 0 h 512"/>
                <a:gd name="T10" fmla="*/ 334 w 334"/>
                <a:gd name="T11" fmla="*/ 0 h 512"/>
                <a:gd name="T12" fmla="*/ 334 w 334"/>
                <a:gd name="T13" fmla="*/ 0 h 512"/>
                <a:gd name="T14" fmla="*/ 221 w 334"/>
                <a:gd name="T15" fmla="*/ 113 h 512"/>
                <a:gd name="T16" fmla="*/ 221 w 334"/>
                <a:gd name="T1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512">
                  <a:moveTo>
                    <a:pt x="221" y="512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271" y="0"/>
                    <a:pt x="221" y="51"/>
                    <a:pt x="221" y="113"/>
                  </a:cubicBezTo>
                  <a:lnTo>
                    <a:pt x="221" y="512"/>
                  </a:lnTo>
                  <a:close/>
                </a:path>
              </a:pathLst>
            </a:custGeom>
            <a:solidFill>
              <a:srgbClr val="1D5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678"/>
            <p:cNvSpPr>
              <a:spLocks noChangeArrowheads="1"/>
            </p:cNvSpPr>
            <p:nvPr/>
          </p:nvSpPr>
          <p:spPr bwMode="auto">
            <a:xfrm>
              <a:off x="4324516" y="1882143"/>
              <a:ext cx="349250" cy="10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finish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679"/>
            <p:cNvSpPr>
              <a:spLocks noChangeArrowheads="1"/>
            </p:cNvSpPr>
            <p:nvPr/>
          </p:nvSpPr>
          <p:spPr bwMode="auto">
            <a:xfrm>
              <a:off x="3454177" y="2505398"/>
              <a:ext cx="414338" cy="260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04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680"/>
            <p:cNvSpPr>
              <a:spLocks noChangeArrowheads="1"/>
            </p:cNvSpPr>
            <p:nvPr/>
          </p:nvSpPr>
          <p:spPr bwMode="auto">
            <a:xfrm>
              <a:off x="3454177" y="2787973"/>
              <a:ext cx="304800" cy="124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Step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683"/>
            <p:cNvSpPr>
              <a:spLocks noChangeArrowheads="1"/>
            </p:cNvSpPr>
            <p:nvPr/>
          </p:nvSpPr>
          <p:spPr bwMode="auto">
            <a:xfrm>
              <a:off x="1806352" y="4102423"/>
              <a:ext cx="414338" cy="23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685"/>
            <p:cNvSpPr>
              <a:spLocks noChangeArrowheads="1"/>
            </p:cNvSpPr>
            <p:nvPr/>
          </p:nvSpPr>
          <p:spPr bwMode="auto">
            <a:xfrm>
              <a:off x="984027" y="4926335"/>
              <a:ext cx="412750" cy="23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686"/>
            <p:cNvSpPr>
              <a:spLocks noChangeArrowheads="1"/>
            </p:cNvSpPr>
            <p:nvPr/>
          </p:nvSpPr>
          <p:spPr bwMode="auto">
            <a:xfrm>
              <a:off x="1093788" y="5247125"/>
              <a:ext cx="303213" cy="23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844"/>
            <p:cNvSpPr/>
            <p:nvPr/>
          </p:nvSpPr>
          <p:spPr bwMode="auto">
            <a:xfrm>
              <a:off x="1957164" y="5818510"/>
              <a:ext cx="0" cy="196850"/>
            </a:xfrm>
            <a:custGeom>
              <a:avLst/>
              <a:gdLst>
                <a:gd name="T0" fmla="*/ 124 h 124"/>
                <a:gd name="T1" fmla="*/ 0 h 124"/>
                <a:gd name="T2" fmla="*/ 124 h 1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4">
                  <a:moveTo>
                    <a:pt x="0" y="124"/>
                  </a:moveTo>
                  <a:lnTo>
                    <a:pt x="0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1D50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3693160" y="4196080"/>
            <a:ext cx="4420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Login &amp; Logout &amp; Signup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Change Personal Details of Users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5294677" y="1326310"/>
            <a:ext cx="24142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1D50A2"/>
                </a:solidFill>
                <a:latin typeface="+mj-ea"/>
                <a:ea typeface="+mj-ea"/>
              </a:rPr>
              <a:t>Core Domain</a:t>
            </a:r>
            <a:endParaRPr lang="en-US" altLang="zh-CN" sz="2800" b="1" dirty="0">
              <a:solidFill>
                <a:srgbClr val="1D50A2"/>
              </a:solidFill>
              <a:latin typeface="+mj-ea"/>
              <a:ea typeface="+mj-ea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2989580" y="5854065"/>
            <a:ext cx="5314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  <a:sym typeface="+mn-ea"/>
              </a:rPr>
              <a:t>Sendding L</a:t>
            </a:r>
            <a:r>
              <a:rPr lang="en-US" altLang="zh-CN" sz="2400" dirty="0" smtClean="0">
                <a:latin typeface="+mj-ea"/>
                <a:ea typeface="+mj-ea"/>
              </a:rPr>
              <a:t>ogin Verification Code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Retrieve password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989557" y="5247868"/>
            <a:ext cx="38430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1D50A2"/>
                </a:solidFill>
                <a:latin typeface="+mj-ea"/>
                <a:ea typeface="+mj-ea"/>
              </a:rPr>
              <a:t>Fundamental Domain</a:t>
            </a:r>
            <a:endParaRPr lang="en-US" altLang="zh-CN" sz="2800" b="1" dirty="0">
              <a:solidFill>
                <a:srgbClr val="1D50A2"/>
              </a:solidFill>
              <a:latin typeface="+mj-ea"/>
              <a:ea typeface="+mj-ea"/>
            </a:endParaRPr>
          </a:p>
        </p:txBody>
      </p:sp>
      <p:sp>
        <p:nvSpPr>
          <p:cNvPr id="225" name="Freeform 10"/>
          <p:cNvSpPr>
            <a:spLocks noEditPoints="1"/>
          </p:cNvSpPr>
          <p:nvPr/>
        </p:nvSpPr>
        <p:spPr bwMode="auto">
          <a:xfrm>
            <a:off x="4784090" y="1326515"/>
            <a:ext cx="510540" cy="46228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227" name="Freeform 10"/>
          <p:cNvSpPr>
            <a:spLocks noEditPoints="1"/>
          </p:cNvSpPr>
          <p:nvPr/>
        </p:nvSpPr>
        <p:spPr bwMode="auto">
          <a:xfrm>
            <a:off x="3693160" y="3590290"/>
            <a:ext cx="510540" cy="44831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67140" y="-13899"/>
            <a:ext cx="601870" cy="869929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+mn-ea"/>
              </a:rPr>
              <a:t>03</a:t>
            </a:r>
            <a:endParaRPr lang="zh-CN" altLang="en-US" b="1" dirty="0"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60310" y="269950"/>
            <a:ext cx="1468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kumimoji="1" lang="en-US" altLang="zh-CN" sz="2400" b="1" dirty="0">
                <a:solidFill>
                  <a:srgbClr val="1D50A2"/>
                </a:solidFill>
                <a:latin typeface="Arial" panose="020B0604020202020204"/>
              </a:rPr>
              <a:t>Function</a:t>
            </a:r>
            <a:endParaRPr kumimoji="1" lang="en-US" altLang="zh-CN" sz="2400" b="1" dirty="0">
              <a:solidFill>
                <a:srgbClr val="1D50A2"/>
              </a:solidFill>
              <a:latin typeface="Arial" panose="020B0604020202020204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4090" y="1947545"/>
            <a:ext cx="5581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+mj-ea"/>
                <a:ea typeface="+mj-ea"/>
              </a:rPr>
              <a:t>Create Clubs/A</a:t>
            </a:r>
            <a:r>
              <a:rPr lang="en-US" altLang="zh-CN" sz="2400" dirty="0">
                <a:latin typeface="+mj-ea"/>
                <a:ea typeface="+mj-ea"/>
                <a:sym typeface="+mn-ea"/>
              </a:rPr>
              <a:t>ctivities</a:t>
            </a:r>
            <a:br>
              <a:rPr lang="en-US" altLang="zh-CN" sz="2400" dirty="0">
                <a:latin typeface="+mj-ea"/>
                <a:ea typeface="+mj-ea"/>
              </a:rPr>
            </a:br>
            <a:r>
              <a:rPr lang="en-US" altLang="zh-CN" sz="2400" dirty="0">
                <a:latin typeface="+mj-ea"/>
                <a:ea typeface="+mj-ea"/>
                <a:sym typeface="+mn-ea"/>
              </a:rPr>
              <a:t>Join in</a:t>
            </a:r>
            <a:r>
              <a:rPr lang="en-US" altLang="zh-CN" sz="2400" dirty="0">
                <a:latin typeface="+mj-ea"/>
                <a:ea typeface="+mj-ea"/>
                <a:sym typeface="+mn-ea"/>
              </a:rPr>
              <a:t> Clubs/A</a:t>
            </a:r>
            <a:r>
              <a:rPr lang="en-US" altLang="zh-CN" sz="2400" dirty="0">
                <a:latin typeface="+mj-ea"/>
                <a:ea typeface="+mj-ea"/>
                <a:sym typeface="+mn-ea"/>
              </a:rPr>
              <a:t>ctivities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Member  Management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03700" y="3590290"/>
            <a:ext cx="362648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800" b="1" dirty="0">
                <a:solidFill>
                  <a:srgbClr val="1D50A2"/>
                </a:solidFill>
                <a:latin typeface="+mj-ea"/>
                <a:ea typeface="+mj-ea"/>
              </a:rPr>
              <a:t>General Domain</a:t>
            </a:r>
            <a:endParaRPr lang="en-US" altLang="zh-CN" sz="2800" b="1" dirty="0">
              <a:solidFill>
                <a:srgbClr val="1D50A2"/>
              </a:solidFill>
              <a:latin typeface="+mj-ea"/>
              <a:ea typeface="+mj-ea"/>
            </a:endParaRPr>
          </a:p>
        </p:txBody>
      </p:sp>
      <p:sp>
        <p:nvSpPr>
          <p:cNvPr id="25" name="Freeform 10"/>
          <p:cNvSpPr>
            <a:spLocks noEditPoints="1"/>
          </p:cNvSpPr>
          <p:nvPr/>
        </p:nvSpPr>
        <p:spPr bwMode="auto">
          <a:xfrm>
            <a:off x="2370455" y="5264150"/>
            <a:ext cx="510540" cy="44831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p>
            <a:endParaRPr lang="zh-CN" altLang="en-US">
              <a:solidFill>
                <a:srgbClr val="E4C8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1834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31956" y="1091478"/>
            <a:ext cx="11327579" cy="4960206"/>
            <a:chOff x="669925" y="1098228"/>
            <a:chExt cx="11327579" cy="4960206"/>
          </a:xfrm>
        </p:grpSpPr>
        <p:grpSp>
          <p:nvGrpSpPr>
            <p:cNvPr id="60" name="iṩḷíďe"/>
            <p:cNvGrpSpPr/>
            <p:nvPr/>
          </p:nvGrpSpPr>
          <p:grpSpPr>
            <a:xfrm>
              <a:off x="669925" y="2140037"/>
              <a:ext cx="2712496" cy="3351828"/>
              <a:chOff x="3528764" y="1854228"/>
              <a:chExt cx="1923936" cy="2377406"/>
            </a:xfrm>
          </p:grpSpPr>
          <p:sp>
            <p:nvSpPr>
              <p:cNvPr id="78" name="ïṡļiḑe"/>
              <p:cNvSpPr/>
              <p:nvPr/>
            </p:nvSpPr>
            <p:spPr bwMode="auto">
              <a:xfrm>
                <a:off x="3528764" y="2104830"/>
                <a:ext cx="1781619" cy="1774547"/>
              </a:xfrm>
              <a:custGeom>
                <a:avLst/>
                <a:gdLst/>
                <a:ahLst/>
                <a:cxnLst>
                  <a:cxn ang="0">
                    <a:pos x="67" y="239"/>
                  </a:cxn>
                  <a:cxn ang="0">
                    <a:pos x="6" y="131"/>
                  </a:cxn>
                  <a:cxn ang="0">
                    <a:pos x="131" y="5"/>
                  </a:cxn>
                  <a:cxn ang="0">
                    <a:pos x="241" y="69"/>
                  </a:cxn>
                  <a:cxn ang="0">
                    <a:pos x="257" y="131"/>
                  </a:cxn>
                  <a:cxn ang="0">
                    <a:pos x="132" y="257"/>
                  </a:cxn>
                  <a:cxn ang="0">
                    <a:pos x="67" y="239"/>
                  </a:cxn>
                  <a:cxn ang="0">
                    <a:pos x="132" y="0"/>
                  </a:cxn>
                  <a:cxn ang="0">
                    <a:pos x="0" y="131"/>
                  </a:cxn>
                  <a:cxn ang="0">
                    <a:pos x="132" y="262"/>
                  </a:cxn>
                  <a:cxn ang="0">
                    <a:pos x="263" y="131"/>
                  </a:cxn>
                  <a:cxn ang="0">
                    <a:pos x="132" y="0"/>
                  </a:cxn>
                </a:cxnLst>
                <a:rect l="0" t="0" r="r" b="b"/>
                <a:pathLst>
                  <a:path w="263" h="262">
                    <a:moveTo>
                      <a:pt x="67" y="239"/>
                    </a:moveTo>
                    <a:cubicBezTo>
                      <a:pt x="30" y="217"/>
                      <a:pt x="6" y="177"/>
                      <a:pt x="6" y="131"/>
                    </a:cubicBezTo>
                    <a:cubicBezTo>
                      <a:pt x="6" y="61"/>
                      <a:pt x="62" y="5"/>
                      <a:pt x="131" y="5"/>
                    </a:cubicBezTo>
                    <a:cubicBezTo>
                      <a:pt x="179" y="5"/>
                      <a:pt x="220" y="31"/>
                      <a:pt x="241" y="69"/>
                    </a:cubicBezTo>
                    <a:cubicBezTo>
                      <a:pt x="252" y="88"/>
                      <a:pt x="257" y="109"/>
                      <a:pt x="257" y="131"/>
                    </a:cubicBezTo>
                    <a:cubicBezTo>
                      <a:pt x="257" y="200"/>
                      <a:pt x="201" y="257"/>
                      <a:pt x="132" y="257"/>
                    </a:cubicBezTo>
                    <a:cubicBezTo>
                      <a:pt x="108" y="257"/>
                      <a:pt x="86" y="250"/>
                      <a:pt x="67" y="239"/>
                    </a:cubicBezTo>
                    <a:moveTo>
                      <a:pt x="132" y="0"/>
                    </a:moveTo>
                    <a:cubicBezTo>
                      <a:pt x="59" y="0"/>
                      <a:pt x="0" y="58"/>
                      <a:pt x="0" y="131"/>
                    </a:cubicBezTo>
                    <a:cubicBezTo>
                      <a:pt x="0" y="204"/>
                      <a:pt x="59" y="262"/>
                      <a:pt x="132" y="262"/>
                    </a:cubicBezTo>
                    <a:cubicBezTo>
                      <a:pt x="204" y="262"/>
                      <a:pt x="263" y="204"/>
                      <a:pt x="263" y="131"/>
                    </a:cubicBezTo>
                    <a:cubicBezTo>
                      <a:pt x="263" y="58"/>
                      <a:pt x="204" y="0"/>
                      <a:pt x="132" y="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îśḷíḓè"/>
              <p:cNvSpPr/>
              <p:nvPr/>
            </p:nvSpPr>
            <p:spPr bwMode="auto">
              <a:xfrm>
                <a:off x="3569427" y="2138862"/>
                <a:ext cx="1700294" cy="1699852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126"/>
                  </a:cxn>
                  <a:cxn ang="0">
                    <a:pos x="61" y="234"/>
                  </a:cxn>
                  <a:cxn ang="0">
                    <a:pos x="125" y="251"/>
                  </a:cxn>
                  <a:cxn ang="0">
                    <a:pos x="146" y="250"/>
                  </a:cxn>
                  <a:cxn ang="0">
                    <a:pos x="71" y="188"/>
                  </a:cxn>
                  <a:cxn ang="0">
                    <a:pos x="92" y="175"/>
                  </a:cxn>
                  <a:cxn ang="0">
                    <a:pos x="122" y="50"/>
                  </a:cxn>
                  <a:cxn ang="0">
                    <a:pos x="248" y="155"/>
                  </a:cxn>
                  <a:cxn ang="0">
                    <a:pos x="251" y="126"/>
                  </a:cxn>
                  <a:cxn ang="0">
                    <a:pos x="235" y="64"/>
                  </a:cxn>
                  <a:cxn ang="0">
                    <a:pos x="126" y="0"/>
                  </a:cxn>
                </a:cxnLst>
                <a:rect l="0" t="0" r="r" b="b"/>
                <a:pathLst>
                  <a:path w="251" h="251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cubicBezTo>
                      <a:pt x="0" y="172"/>
                      <a:pt x="25" y="212"/>
                      <a:pt x="61" y="234"/>
                    </a:cubicBezTo>
                    <a:cubicBezTo>
                      <a:pt x="80" y="245"/>
                      <a:pt x="102" y="251"/>
                      <a:pt x="125" y="251"/>
                    </a:cubicBezTo>
                    <a:cubicBezTo>
                      <a:pt x="132" y="251"/>
                      <a:pt x="139" y="251"/>
                      <a:pt x="146" y="250"/>
                    </a:cubicBezTo>
                    <a:cubicBezTo>
                      <a:pt x="71" y="188"/>
                      <a:pt x="71" y="188"/>
                      <a:pt x="71" y="188"/>
                    </a:cubicBezTo>
                    <a:cubicBezTo>
                      <a:pt x="92" y="175"/>
                      <a:pt x="92" y="175"/>
                      <a:pt x="92" y="175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248" y="155"/>
                      <a:pt x="248" y="155"/>
                      <a:pt x="248" y="155"/>
                    </a:cubicBezTo>
                    <a:cubicBezTo>
                      <a:pt x="250" y="146"/>
                      <a:pt x="251" y="136"/>
                      <a:pt x="251" y="126"/>
                    </a:cubicBezTo>
                    <a:cubicBezTo>
                      <a:pt x="251" y="103"/>
                      <a:pt x="245" y="83"/>
                      <a:pt x="235" y="64"/>
                    </a:cubicBezTo>
                    <a:cubicBezTo>
                      <a:pt x="214" y="26"/>
                      <a:pt x="173" y="0"/>
                      <a:pt x="126" y="0"/>
                    </a:cubicBezTo>
                  </a:path>
                </a:pathLst>
              </a:custGeom>
              <a:solidFill>
                <a:srgbClr val="1D50A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ïšļîḓê"/>
              <p:cNvSpPr/>
              <p:nvPr/>
            </p:nvSpPr>
            <p:spPr bwMode="auto">
              <a:xfrm>
                <a:off x="3569426" y="2138862"/>
                <a:ext cx="1592010" cy="158493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126"/>
                  </a:cxn>
                  <a:cxn ang="0">
                    <a:pos x="61" y="234"/>
                  </a:cxn>
                  <a:cxn ang="0">
                    <a:pos x="0" y="126"/>
                  </a:cxn>
                  <a:cxn ang="0">
                    <a:pos x="126" y="0"/>
                  </a:cxn>
                  <a:cxn ang="0">
                    <a:pos x="235" y="64"/>
                  </a:cxn>
                  <a:cxn ang="0">
                    <a:pos x="125" y="0"/>
                  </a:cxn>
                </a:cxnLst>
                <a:rect l="0" t="0" r="r" b="b"/>
                <a:pathLst>
                  <a:path w="235" h="234">
                    <a:moveTo>
                      <a:pt x="125" y="0"/>
                    </a:moveTo>
                    <a:cubicBezTo>
                      <a:pt x="56" y="0"/>
                      <a:pt x="0" y="56"/>
                      <a:pt x="0" y="126"/>
                    </a:cubicBezTo>
                    <a:cubicBezTo>
                      <a:pt x="0" y="172"/>
                      <a:pt x="24" y="212"/>
                      <a:pt x="61" y="234"/>
                    </a:cubicBezTo>
                    <a:cubicBezTo>
                      <a:pt x="25" y="212"/>
                      <a:pt x="0" y="172"/>
                      <a:pt x="0" y="126"/>
                    </a:cubicBezTo>
                    <a:cubicBezTo>
                      <a:pt x="0" y="57"/>
                      <a:pt x="56" y="0"/>
                      <a:pt x="126" y="0"/>
                    </a:cubicBezTo>
                    <a:cubicBezTo>
                      <a:pt x="173" y="0"/>
                      <a:pt x="214" y="26"/>
                      <a:pt x="235" y="64"/>
                    </a:cubicBezTo>
                    <a:cubicBezTo>
                      <a:pt x="214" y="26"/>
                      <a:pt x="173" y="0"/>
                      <a:pt x="125" y="0"/>
                    </a:cubicBezTo>
                  </a:path>
                </a:pathLst>
              </a:custGeom>
              <a:solidFill>
                <a:srgbClr val="DC3B3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iŝḻïḓé"/>
              <p:cNvSpPr/>
              <p:nvPr/>
            </p:nvSpPr>
            <p:spPr bwMode="auto">
              <a:xfrm>
                <a:off x="4558576" y="3188563"/>
                <a:ext cx="690814" cy="64352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102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95">
                    <a:moveTo>
                      <a:pt x="102" y="0"/>
                    </a:moveTo>
                    <a:cubicBezTo>
                      <a:pt x="90" y="49"/>
                      <a:pt x="50" y="87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50" y="87"/>
                      <a:pt x="90" y="49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BB3A3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" name="îŝ1iḋê"/>
              <p:cNvSpPr/>
              <p:nvPr/>
            </p:nvSpPr>
            <p:spPr bwMode="auto">
              <a:xfrm>
                <a:off x="4050300" y="2477418"/>
                <a:ext cx="1199090" cy="13546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21" y="125"/>
                  </a:cxn>
                  <a:cxn ang="0">
                    <a:pos x="0" y="138"/>
                  </a:cxn>
                  <a:cxn ang="0">
                    <a:pos x="75" y="200"/>
                  </a:cxn>
                  <a:cxn ang="0">
                    <a:pos x="177" y="105"/>
                  </a:cxn>
                  <a:cxn ang="0">
                    <a:pos x="51" y="0"/>
                  </a:cxn>
                </a:cxnLst>
                <a:rect l="0" t="0" r="r" b="b"/>
                <a:pathLst>
                  <a:path w="177" h="200">
                    <a:moveTo>
                      <a:pt x="51" y="0"/>
                    </a:moveTo>
                    <a:cubicBezTo>
                      <a:pt x="21" y="125"/>
                      <a:pt x="21" y="125"/>
                      <a:pt x="21" y="125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125" y="192"/>
                      <a:pt x="165" y="154"/>
                      <a:pt x="177" y="105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1D50A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îṡḷîḑè"/>
              <p:cNvSpPr/>
              <p:nvPr/>
            </p:nvSpPr>
            <p:spPr bwMode="auto">
              <a:xfrm>
                <a:off x="4788847" y="3588113"/>
                <a:ext cx="257232" cy="630262"/>
              </a:xfrm>
              <a:custGeom>
                <a:avLst/>
                <a:gdLst/>
                <a:ahLst/>
                <a:cxnLst>
                  <a:cxn ang="0">
                    <a:pos x="27" y="9"/>
                  </a:cxn>
                  <a:cxn ang="0">
                    <a:pos x="26" y="41"/>
                  </a:cxn>
                  <a:cxn ang="0">
                    <a:pos x="34" y="75"/>
                  </a:cxn>
                  <a:cxn ang="0">
                    <a:pos x="22" y="74"/>
                  </a:cxn>
                  <a:cxn ang="0">
                    <a:pos x="7" y="54"/>
                  </a:cxn>
                  <a:cxn ang="0">
                    <a:pos x="7" y="37"/>
                  </a:cxn>
                  <a:cxn ang="0">
                    <a:pos x="8" y="0"/>
                  </a:cxn>
                  <a:cxn ang="0">
                    <a:pos x="27" y="9"/>
                  </a:cxn>
                </a:cxnLst>
                <a:rect l="0" t="0" r="r" b="b"/>
                <a:pathLst>
                  <a:path w="38" h="93">
                    <a:moveTo>
                      <a:pt x="27" y="9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75"/>
                      <a:pt x="38" y="93"/>
                      <a:pt x="22" y="74"/>
                    </a:cubicBezTo>
                    <a:cubicBezTo>
                      <a:pt x="10" y="58"/>
                      <a:pt x="12" y="60"/>
                      <a:pt x="7" y="54"/>
                    </a:cubicBezTo>
                    <a:cubicBezTo>
                      <a:pt x="0" y="45"/>
                      <a:pt x="3" y="43"/>
                      <a:pt x="7" y="37"/>
                    </a:cubicBezTo>
                    <a:cubicBezTo>
                      <a:pt x="12" y="31"/>
                      <a:pt x="8" y="0"/>
                      <a:pt x="8" y="0"/>
                    </a:cubicBezTo>
                    <a:lnTo>
                      <a:pt x="27" y="9"/>
                    </a:lnTo>
                    <a:close/>
                  </a:path>
                </a:pathLst>
              </a:custGeom>
              <a:solidFill>
                <a:srgbClr val="F4CDB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iṡļïďê"/>
              <p:cNvSpPr/>
              <p:nvPr/>
            </p:nvSpPr>
            <p:spPr bwMode="auto">
              <a:xfrm>
                <a:off x="4788847" y="3825455"/>
                <a:ext cx="257232" cy="406179"/>
              </a:xfrm>
              <a:custGeom>
                <a:avLst/>
                <a:gdLst/>
                <a:ahLst/>
                <a:cxnLst>
                  <a:cxn ang="0">
                    <a:pos x="23" y="40"/>
                  </a:cxn>
                  <a:cxn ang="0">
                    <a:pos x="6" y="18"/>
                  </a:cxn>
                  <a:cxn ang="0">
                    <a:pos x="8" y="0"/>
                  </a:cxn>
                  <a:cxn ang="0">
                    <a:pos x="33" y="36"/>
                  </a:cxn>
                  <a:cxn ang="0">
                    <a:pos x="35" y="41"/>
                  </a:cxn>
                  <a:cxn ang="0">
                    <a:pos x="23" y="40"/>
                  </a:cxn>
                </a:cxnLst>
                <a:rect l="0" t="0" r="r" b="b"/>
                <a:pathLst>
                  <a:path w="38" h="60">
                    <a:moveTo>
                      <a:pt x="23" y="40"/>
                    </a:moveTo>
                    <a:cubicBezTo>
                      <a:pt x="10" y="23"/>
                      <a:pt x="11" y="25"/>
                      <a:pt x="6" y="18"/>
                    </a:cubicBezTo>
                    <a:cubicBezTo>
                      <a:pt x="0" y="9"/>
                      <a:pt x="3" y="7"/>
                      <a:pt x="8" y="0"/>
                    </a:cubicBezTo>
                    <a:cubicBezTo>
                      <a:pt x="9" y="0"/>
                      <a:pt x="22" y="25"/>
                      <a:pt x="33" y="36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8" y="60"/>
                      <a:pt x="23" y="40"/>
                    </a:cubicBezTo>
                    <a:close/>
                  </a:path>
                </a:pathLst>
              </a:custGeom>
              <a:solidFill>
                <a:srgbClr val="28282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5" name="išļíḋe"/>
              <p:cNvSpPr/>
              <p:nvPr/>
            </p:nvSpPr>
            <p:spPr bwMode="auto">
              <a:xfrm>
                <a:off x="4334934" y="3385244"/>
                <a:ext cx="47292" cy="270933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2" y="40"/>
                  </a:cxn>
                  <a:cxn ang="0">
                    <a:pos x="5" y="40"/>
                  </a:cxn>
                  <a:cxn ang="0">
                    <a:pos x="7" y="38"/>
                  </a:cxn>
                  <a:cxn ang="0">
                    <a:pos x="7" y="1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8"/>
                  </a:cxn>
                </a:cxnLst>
                <a:rect l="0" t="0" r="r" b="b"/>
                <a:pathLst>
                  <a:path w="7" h="40">
                    <a:moveTo>
                      <a:pt x="0" y="38"/>
                    </a:moveTo>
                    <a:cubicBezTo>
                      <a:pt x="0" y="39"/>
                      <a:pt x="1" y="40"/>
                      <a:pt x="2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7" y="39"/>
                      <a:pt x="7" y="38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ïS1ïḍé"/>
              <p:cNvSpPr/>
              <p:nvPr/>
            </p:nvSpPr>
            <p:spPr bwMode="auto">
              <a:xfrm>
                <a:off x="4037040" y="3296848"/>
                <a:ext cx="697443" cy="115357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7"/>
                  </a:cxn>
                  <a:cxn ang="0">
                    <a:pos x="101" y="17"/>
                  </a:cxn>
                  <a:cxn ang="0">
                    <a:pos x="103" y="15"/>
                  </a:cxn>
                  <a:cxn ang="0">
                    <a:pos x="103" y="2"/>
                  </a:cxn>
                  <a:cxn ang="0">
                    <a:pos x="101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5"/>
                  </a:cxn>
                </a:cxnLst>
                <a:rect l="0" t="0" r="r" b="b"/>
                <a:pathLst>
                  <a:path w="103" h="17">
                    <a:moveTo>
                      <a:pt x="0" y="15"/>
                    </a:moveTo>
                    <a:cubicBezTo>
                      <a:pt x="0" y="16"/>
                      <a:pt x="1" y="17"/>
                      <a:pt x="2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2" y="17"/>
                      <a:pt x="103" y="16"/>
                      <a:pt x="103" y="15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1"/>
                      <a:pt x="102" y="0"/>
                      <a:pt x="10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îšļïḋê"/>
              <p:cNvSpPr/>
              <p:nvPr/>
            </p:nvSpPr>
            <p:spPr bwMode="auto">
              <a:xfrm>
                <a:off x="4321233" y="3581483"/>
                <a:ext cx="68065" cy="250602"/>
              </a:xfrm>
              <a:prstGeom prst="rect">
                <a:avLst/>
              </a:prstGeom>
              <a:solidFill>
                <a:srgbClr val="D8D2CA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8" name="iŝ1ïḓè"/>
              <p:cNvSpPr/>
              <p:nvPr/>
            </p:nvSpPr>
            <p:spPr bwMode="auto">
              <a:xfrm>
                <a:off x="4361895" y="3784793"/>
                <a:ext cx="257674" cy="2775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8" y="27"/>
                  </a:cxn>
                  <a:cxn ang="0">
                    <a:pos x="38" y="41"/>
                  </a:cxn>
                  <a:cxn ang="0">
                    <a:pos x="32" y="41"/>
                  </a:cxn>
                  <a:cxn ang="0">
                    <a:pos x="32" y="29"/>
                  </a:cxn>
                  <a:cxn ang="0">
                    <a:pos x="0" y="10"/>
                  </a:cxn>
                  <a:cxn ang="0">
                    <a:pos x="0" y="1"/>
                  </a:cxn>
                  <a:cxn ang="0">
                    <a:pos x="5" y="0"/>
                  </a:cxn>
                </a:cxnLst>
                <a:rect l="0" t="0" r="r" b="b"/>
                <a:pathLst>
                  <a:path w="38" h="41">
                    <a:moveTo>
                      <a:pt x="5" y="0"/>
                    </a:moveTo>
                    <a:cubicBezTo>
                      <a:pt x="8" y="3"/>
                      <a:pt x="38" y="26"/>
                      <a:pt x="38" y="27"/>
                    </a:cubicBezTo>
                    <a:cubicBezTo>
                      <a:pt x="38" y="29"/>
                      <a:pt x="38" y="41"/>
                      <a:pt x="38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8D2C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9" name="îṡliḋè"/>
              <p:cNvSpPr/>
              <p:nvPr/>
            </p:nvSpPr>
            <p:spPr bwMode="auto">
              <a:xfrm>
                <a:off x="4118365" y="3777722"/>
                <a:ext cx="250602" cy="278005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2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29"/>
                  </a:cxn>
                  <a:cxn ang="0">
                    <a:pos x="37" y="10"/>
                  </a:cxn>
                  <a:cxn ang="0">
                    <a:pos x="37" y="1"/>
                  </a:cxn>
                  <a:cxn ang="0">
                    <a:pos x="33" y="0"/>
                  </a:cxn>
                </a:cxnLst>
                <a:rect l="0" t="0" r="r" b="b"/>
                <a:pathLst>
                  <a:path w="37" h="41">
                    <a:moveTo>
                      <a:pt x="33" y="0"/>
                    </a:moveTo>
                    <a:cubicBezTo>
                      <a:pt x="29" y="3"/>
                      <a:pt x="0" y="26"/>
                      <a:pt x="0" y="27"/>
                    </a:cubicBezTo>
                    <a:cubicBezTo>
                      <a:pt x="0" y="29"/>
                      <a:pt x="0" y="41"/>
                      <a:pt x="0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"/>
                      <a:pt x="37" y="1"/>
                      <a:pt x="37" y="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D8D2C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ísḻiďê"/>
              <p:cNvSpPr/>
              <p:nvPr/>
            </p:nvSpPr>
            <p:spPr bwMode="auto">
              <a:xfrm>
                <a:off x="4043670" y="3777722"/>
                <a:ext cx="297894" cy="162648"/>
              </a:xfrm>
              <a:custGeom>
                <a:avLst/>
                <a:gdLst/>
                <a:ahLst/>
                <a:cxnLst>
                  <a:cxn ang="0">
                    <a:pos x="674" y="0"/>
                  </a:cxn>
                  <a:cxn ang="0">
                    <a:pos x="0" y="184"/>
                  </a:cxn>
                  <a:cxn ang="0">
                    <a:pos x="0" y="368"/>
                  </a:cxn>
                  <a:cxn ang="0">
                    <a:pos x="61" y="368"/>
                  </a:cxn>
                  <a:cxn ang="0">
                    <a:pos x="61" y="276"/>
                  </a:cxn>
                  <a:cxn ang="0">
                    <a:pos x="628" y="138"/>
                  </a:cxn>
                  <a:cxn ang="0">
                    <a:pos x="674" y="0"/>
                  </a:cxn>
                </a:cxnLst>
                <a:rect l="0" t="0" r="r" b="b"/>
                <a:pathLst>
                  <a:path w="674" h="368">
                    <a:moveTo>
                      <a:pt x="674" y="0"/>
                    </a:moveTo>
                    <a:lnTo>
                      <a:pt x="0" y="184"/>
                    </a:lnTo>
                    <a:lnTo>
                      <a:pt x="0" y="368"/>
                    </a:lnTo>
                    <a:lnTo>
                      <a:pt x="61" y="368"/>
                    </a:lnTo>
                    <a:lnTo>
                      <a:pt x="61" y="276"/>
                    </a:lnTo>
                    <a:lnTo>
                      <a:pt x="628" y="138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rgbClr val="D8D2C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iśľiḋe"/>
              <p:cNvSpPr/>
              <p:nvPr/>
            </p:nvSpPr>
            <p:spPr bwMode="auto">
              <a:xfrm>
                <a:off x="4382226" y="3777722"/>
                <a:ext cx="298336" cy="1626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75" y="184"/>
                  </a:cxn>
                  <a:cxn ang="0">
                    <a:pos x="675" y="368"/>
                  </a:cxn>
                  <a:cxn ang="0">
                    <a:pos x="613" y="368"/>
                  </a:cxn>
                  <a:cxn ang="0">
                    <a:pos x="613" y="276"/>
                  </a:cxn>
                  <a:cxn ang="0">
                    <a:pos x="46" y="138"/>
                  </a:cxn>
                  <a:cxn ang="0">
                    <a:pos x="0" y="0"/>
                  </a:cxn>
                </a:cxnLst>
                <a:rect l="0" t="0" r="r" b="b"/>
                <a:pathLst>
                  <a:path w="675" h="368">
                    <a:moveTo>
                      <a:pt x="0" y="0"/>
                    </a:moveTo>
                    <a:lnTo>
                      <a:pt x="675" y="184"/>
                    </a:lnTo>
                    <a:lnTo>
                      <a:pt x="675" y="368"/>
                    </a:lnTo>
                    <a:lnTo>
                      <a:pt x="613" y="368"/>
                    </a:lnTo>
                    <a:lnTo>
                      <a:pt x="613" y="276"/>
                    </a:lnTo>
                    <a:lnTo>
                      <a:pt x="46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2C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îṧḻiďé"/>
              <p:cNvSpPr/>
              <p:nvPr/>
            </p:nvSpPr>
            <p:spPr bwMode="auto">
              <a:xfrm>
                <a:off x="4172286" y="3066577"/>
                <a:ext cx="887495" cy="72484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5" y="14"/>
                  </a:cxn>
                  <a:cxn ang="0">
                    <a:pos x="131" y="25"/>
                  </a:cxn>
                  <a:cxn ang="0">
                    <a:pos x="119" y="107"/>
                  </a:cxn>
                  <a:cxn ang="0">
                    <a:pos x="97" y="103"/>
                  </a:cxn>
                  <a:cxn ang="0">
                    <a:pos x="100" y="37"/>
                  </a:cxn>
                  <a:cxn ang="0">
                    <a:pos x="0" y="31"/>
                  </a:cxn>
                  <a:cxn ang="0">
                    <a:pos x="45" y="0"/>
                  </a:cxn>
                </a:cxnLst>
                <a:rect l="0" t="0" r="r" b="b"/>
                <a:pathLst>
                  <a:path w="131" h="107">
                    <a:moveTo>
                      <a:pt x="45" y="0"/>
                    </a:moveTo>
                    <a:cubicBezTo>
                      <a:pt x="50" y="1"/>
                      <a:pt x="122" y="13"/>
                      <a:pt x="125" y="14"/>
                    </a:cubicBezTo>
                    <a:cubicBezTo>
                      <a:pt x="130" y="16"/>
                      <a:pt x="131" y="22"/>
                      <a:pt x="131" y="25"/>
                    </a:cubicBezTo>
                    <a:cubicBezTo>
                      <a:pt x="130" y="27"/>
                      <a:pt x="119" y="107"/>
                      <a:pt x="119" y="107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97" y="103"/>
                      <a:pt x="93" y="73"/>
                      <a:pt x="100" y="37"/>
                    </a:cubicBezTo>
                    <a:cubicBezTo>
                      <a:pt x="100" y="37"/>
                      <a:pt x="0" y="44"/>
                      <a:pt x="0" y="31"/>
                    </a:cubicBezTo>
                    <a:cubicBezTo>
                      <a:pt x="0" y="18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ïṡ1îḓe"/>
              <p:cNvSpPr/>
              <p:nvPr/>
            </p:nvSpPr>
            <p:spPr bwMode="auto">
              <a:xfrm>
                <a:off x="4165656" y="3107239"/>
                <a:ext cx="846832" cy="677554"/>
              </a:xfrm>
              <a:custGeom>
                <a:avLst/>
                <a:gdLst/>
                <a:ahLst/>
                <a:cxnLst>
                  <a:cxn ang="0">
                    <a:pos x="101" y="31"/>
                  </a:cxn>
                  <a:cxn ang="0">
                    <a:pos x="0" y="25"/>
                  </a:cxn>
                  <a:cxn ang="0">
                    <a:pos x="23" y="0"/>
                  </a:cxn>
                  <a:cxn ang="0">
                    <a:pos x="119" y="15"/>
                  </a:cxn>
                  <a:cxn ang="0">
                    <a:pos x="122" y="19"/>
                  </a:cxn>
                  <a:cxn ang="0">
                    <a:pos x="115" y="100"/>
                  </a:cxn>
                  <a:cxn ang="0">
                    <a:pos x="98" y="97"/>
                  </a:cxn>
                  <a:cxn ang="0">
                    <a:pos x="101" y="31"/>
                  </a:cxn>
                </a:cxnLst>
                <a:rect l="0" t="0" r="r" b="b"/>
                <a:pathLst>
                  <a:path w="125" h="100">
                    <a:moveTo>
                      <a:pt x="101" y="31"/>
                    </a:moveTo>
                    <a:cubicBezTo>
                      <a:pt x="101" y="31"/>
                      <a:pt x="0" y="38"/>
                      <a:pt x="0" y="25"/>
                    </a:cubicBezTo>
                    <a:cubicBezTo>
                      <a:pt x="0" y="17"/>
                      <a:pt x="9" y="6"/>
                      <a:pt x="23" y="0"/>
                    </a:cubicBezTo>
                    <a:cubicBezTo>
                      <a:pt x="43" y="3"/>
                      <a:pt x="100" y="8"/>
                      <a:pt x="119" y="15"/>
                    </a:cubicBezTo>
                    <a:cubicBezTo>
                      <a:pt x="122" y="16"/>
                      <a:pt x="121" y="18"/>
                      <a:pt x="122" y="19"/>
                    </a:cubicBezTo>
                    <a:cubicBezTo>
                      <a:pt x="125" y="25"/>
                      <a:pt x="117" y="85"/>
                      <a:pt x="115" y="100"/>
                    </a:cubicBezTo>
                    <a:cubicBezTo>
                      <a:pt x="98" y="97"/>
                      <a:pt x="98" y="97"/>
                      <a:pt x="98" y="97"/>
                    </a:cubicBezTo>
                    <a:cubicBezTo>
                      <a:pt x="98" y="97"/>
                      <a:pt x="94" y="67"/>
                      <a:pt x="101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ï$1íďê"/>
              <p:cNvSpPr/>
              <p:nvPr/>
            </p:nvSpPr>
            <p:spPr bwMode="auto">
              <a:xfrm>
                <a:off x="4842769" y="2809345"/>
                <a:ext cx="331926" cy="8132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5" y="2"/>
                  </a:cxn>
                  <a:cxn ang="0">
                    <a:pos x="33" y="0"/>
                  </a:cxn>
                  <a:cxn ang="0">
                    <a:pos x="48" y="7"/>
                  </a:cxn>
                  <a:cxn ang="0">
                    <a:pos x="43" y="9"/>
                  </a:cxn>
                  <a:cxn ang="0">
                    <a:pos x="24" y="10"/>
                  </a:cxn>
                  <a:cxn ang="0">
                    <a:pos x="15" y="10"/>
                  </a:cxn>
                  <a:cxn ang="0">
                    <a:pos x="2" y="11"/>
                  </a:cxn>
                  <a:cxn ang="0">
                    <a:pos x="0" y="2"/>
                  </a:cxn>
                </a:cxnLst>
                <a:rect l="0" t="0" r="r" b="b"/>
                <a:pathLst>
                  <a:path w="49" h="12">
                    <a:moveTo>
                      <a:pt x="0" y="2"/>
                    </a:moveTo>
                    <a:cubicBezTo>
                      <a:pt x="5" y="1"/>
                      <a:pt x="13" y="2"/>
                      <a:pt x="15" y="2"/>
                    </a:cubicBezTo>
                    <a:cubicBezTo>
                      <a:pt x="17" y="2"/>
                      <a:pt x="31" y="0"/>
                      <a:pt x="33" y="0"/>
                    </a:cubicBezTo>
                    <a:cubicBezTo>
                      <a:pt x="35" y="1"/>
                      <a:pt x="45" y="5"/>
                      <a:pt x="48" y="7"/>
                    </a:cubicBezTo>
                    <a:cubicBezTo>
                      <a:pt x="48" y="7"/>
                      <a:pt x="49" y="12"/>
                      <a:pt x="43" y="9"/>
                    </a:cubicBezTo>
                    <a:cubicBezTo>
                      <a:pt x="33" y="6"/>
                      <a:pt x="29" y="9"/>
                      <a:pt x="24" y="10"/>
                    </a:cubicBezTo>
                    <a:cubicBezTo>
                      <a:pt x="19" y="11"/>
                      <a:pt x="17" y="10"/>
                      <a:pt x="15" y="10"/>
                    </a:cubicBezTo>
                    <a:cubicBezTo>
                      <a:pt x="13" y="10"/>
                      <a:pt x="2" y="11"/>
                      <a:pt x="2" y="11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CDB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ïṣḷïḑe"/>
              <p:cNvSpPr/>
              <p:nvPr/>
            </p:nvSpPr>
            <p:spPr bwMode="auto">
              <a:xfrm>
                <a:off x="4856470" y="2809345"/>
                <a:ext cx="40662" cy="1082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" y="0"/>
                  </a:cxn>
                  <a:cxn ang="0">
                    <a:pos x="92" y="245"/>
                  </a:cxn>
                  <a:cxn ang="0">
                    <a:pos x="15" y="245"/>
                  </a:cxn>
                  <a:cxn ang="0">
                    <a:pos x="0" y="0"/>
                  </a:cxn>
                </a:cxnLst>
                <a:rect l="0" t="0" r="r" b="b"/>
                <a:pathLst>
                  <a:path w="92" h="245">
                    <a:moveTo>
                      <a:pt x="0" y="0"/>
                    </a:moveTo>
                    <a:lnTo>
                      <a:pt x="77" y="0"/>
                    </a:lnTo>
                    <a:lnTo>
                      <a:pt x="92" y="245"/>
                    </a:lnTo>
                    <a:lnTo>
                      <a:pt x="15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ïṥḻîḓe"/>
              <p:cNvSpPr/>
              <p:nvPr/>
            </p:nvSpPr>
            <p:spPr bwMode="auto">
              <a:xfrm>
                <a:off x="4253610" y="2416425"/>
                <a:ext cx="616561" cy="535237"/>
              </a:xfrm>
              <a:custGeom>
                <a:avLst/>
                <a:gdLst/>
                <a:ahLst/>
                <a:cxnLst>
                  <a:cxn ang="0">
                    <a:pos x="26" y="13"/>
                  </a:cxn>
                  <a:cxn ang="0">
                    <a:pos x="44" y="51"/>
                  </a:cxn>
                  <a:cxn ang="0">
                    <a:pos x="91" y="57"/>
                  </a:cxn>
                  <a:cxn ang="0">
                    <a:pos x="91" y="77"/>
                  </a:cxn>
                  <a:cxn ang="0">
                    <a:pos x="32" y="74"/>
                  </a:cxn>
                  <a:cxn ang="0">
                    <a:pos x="4" y="15"/>
                  </a:cxn>
                  <a:cxn ang="0">
                    <a:pos x="26" y="13"/>
                  </a:cxn>
                </a:cxnLst>
                <a:rect l="0" t="0" r="r" b="b"/>
                <a:pathLst>
                  <a:path w="91" h="79">
                    <a:moveTo>
                      <a:pt x="26" y="13"/>
                    </a:moveTo>
                    <a:cubicBezTo>
                      <a:pt x="31" y="20"/>
                      <a:pt x="41" y="48"/>
                      <a:pt x="44" y="51"/>
                    </a:cubicBezTo>
                    <a:cubicBezTo>
                      <a:pt x="52" y="58"/>
                      <a:pt x="91" y="57"/>
                      <a:pt x="91" y="57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1" y="77"/>
                      <a:pt x="44" y="79"/>
                      <a:pt x="32" y="74"/>
                    </a:cubicBezTo>
                    <a:cubicBezTo>
                      <a:pt x="24" y="71"/>
                      <a:pt x="0" y="29"/>
                      <a:pt x="4" y="15"/>
                    </a:cubicBezTo>
                    <a:cubicBezTo>
                      <a:pt x="9" y="0"/>
                      <a:pt x="26" y="13"/>
                      <a:pt x="26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îSľïdê"/>
              <p:cNvSpPr/>
              <p:nvPr/>
            </p:nvSpPr>
            <p:spPr bwMode="auto">
              <a:xfrm>
                <a:off x="3989307" y="2599405"/>
                <a:ext cx="291264" cy="595788"/>
              </a:xfrm>
              <a:custGeom>
                <a:avLst/>
                <a:gdLst/>
                <a:ahLst/>
                <a:cxnLst>
                  <a:cxn ang="0">
                    <a:pos x="2" y="72"/>
                  </a:cxn>
                  <a:cxn ang="0">
                    <a:pos x="18" y="88"/>
                  </a:cxn>
                  <a:cxn ang="0">
                    <a:pos x="29" y="88"/>
                  </a:cxn>
                  <a:cxn ang="0">
                    <a:pos x="43" y="71"/>
                  </a:cxn>
                  <a:cxn ang="0">
                    <a:pos x="41" y="16"/>
                  </a:cxn>
                  <a:cxn ang="0">
                    <a:pos x="25" y="0"/>
                  </a:cxn>
                  <a:cxn ang="0">
                    <a:pos x="14" y="1"/>
                  </a:cxn>
                  <a:cxn ang="0">
                    <a:pos x="0" y="18"/>
                  </a:cxn>
                  <a:cxn ang="0">
                    <a:pos x="2" y="72"/>
                  </a:cxn>
                </a:cxnLst>
                <a:rect l="0" t="0" r="r" b="b"/>
                <a:pathLst>
                  <a:path w="43" h="88">
                    <a:moveTo>
                      <a:pt x="2" y="72"/>
                    </a:moveTo>
                    <a:cubicBezTo>
                      <a:pt x="3" y="81"/>
                      <a:pt x="10" y="88"/>
                      <a:pt x="18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37" y="87"/>
                      <a:pt x="43" y="80"/>
                      <a:pt x="43" y="71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0" y="7"/>
                      <a:pt x="33" y="0"/>
                      <a:pt x="25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6" y="1"/>
                      <a:pt x="0" y="9"/>
                      <a:pt x="0" y="18"/>
                    </a:cubicBez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íṩľîḋê"/>
              <p:cNvSpPr/>
              <p:nvPr/>
            </p:nvSpPr>
            <p:spPr bwMode="auto">
              <a:xfrm>
                <a:off x="4700893" y="3005584"/>
                <a:ext cx="751807" cy="74695"/>
              </a:xfrm>
              <a:prstGeom prst="rect">
                <a:avLst/>
              </a:prstGeom>
              <a:solidFill>
                <a:srgbClr val="D8D2CA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íŝľîḋê"/>
              <p:cNvSpPr/>
              <p:nvPr/>
            </p:nvSpPr>
            <p:spPr bwMode="auto">
              <a:xfrm>
                <a:off x="4815808" y="2931331"/>
                <a:ext cx="474244" cy="6099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ïṧlîḋé"/>
              <p:cNvSpPr/>
              <p:nvPr/>
            </p:nvSpPr>
            <p:spPr bwMode="auto">
              <a:xfrm>
                <a:off x="5229058" y="2518081"/>
                <a:ext cx="175908" cy="474244"/>
              </a:xfrm>
              <a:custGeom>
                <a:avLst/>
                <a:gdLst/>
                <a:ahLst/>
                <a:cxnLst>
                  <a:cxn ang="0">
                    <a:pos x="138" y="1073"/>
                  </a:cxn>
                  <a:cxn ang="0">
                    <a:pos x="398" y="31"/>
                  </a:cxn>
                  <a:cxn ang="0">
                    <a:pos x="260" y="0"/>
                  </a:cxn>
                  <a:cxn ang="0">
                    <a:pos x="0" y="1027"/>
                  </a:cxn>
                  <a:cxn ang="0">
                    <a:pos x="138" y="1073"/>
                  </a:cxn>
                </a:cxnLst>
                <a:rect l="0" t="0" r="r" b="b"/>
                <a:pathLst>
                  <a:path w="398" h="1073">
                    <a:moveTo>
                      <a:pt x="138" y="1073"/>
                    </a:moveTo>
                    <a:lnTo>
                      <a:pt x="398" y="31"/>
                    </a:lnTo>
                    <a:lnTo>
                      <a:pt x="260" y="0"/>
                    </a:lnTo>
                    <a:lnTo>
                      <a:pt x="0" y="1027"/>
                    </a:lnTo>
                    <a:lnTo>
                      <a:pt x="138" y="10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íšlîḋè"/>
              <p:cNvSpPr/>
              <p:nvPr/>
            </p:nvSpPr>
            <p:spPr bwMode="auto">
              <a:xfrm>
                <a:off x="4145325" y="2423055"/>
                <a:ext cx="352257" cy="873793"/>
              </a:xfrm>
              <a:custGeom>
                <a:avLst/>
                <a:gdLst/>
                <a:ahLst/>
                <a:cxnLst>
                  <a:cxn ang="0">
                    <a:pos x="1" y="27"/>
                  </a:cxn>
                  <a:cxn ang="0">
                    <a:pos x="13" y="0"/>
                  </a:cxn>
                  <a:cxn ang="0">
                    <a:pos x="31" y="3"/>
                  </a:cxn>
                  <a:cxn ang="0">
                    <a:pos x="50" y="70"/>
                  </a:cxn>
                  <a:cxn ang="0">
                    <a:pos x="49" y="95"/>
                  </a:cxn>
                  <a:cxn ang="0">
                    <a:pos x="1" y="129"/>
                  </a:cxn>
                  <a:cxn ang="0">
                    <a:pos x="1" y="88"/>
                  </a:cxn>
                  <a:cxn ang="0">
                    <a:pos x="1" y="27"/>
                  </a:cxn>
                </a:cxnLst>
                <a:rect l="0" t="0" r="r" b="b"/>
                <a:pathLst>
                  <a:path w="52" h="129">
                    <a:moveTo>
                      <a:pt x="1" y="27"/>
                    </a:moveTo>
                    <a:cubicBezTo>
                      <a:pt x="1" y="4"/>
                      <a:pt x="12" y="0"/>
                      <a:pt x="13" y="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6" y="5"/>
                      <a:pt x="52" y="61"/>
                      <a:pt x="50" y="70"/>
                    </a:cubicBezTo>
                    <a:cubicBezTo>
                      <a:pt x="51" y="81"/>
                      <a:pt x="48" y="90"/>
                      <a:pt x="49" y="95"/>
                    </a:cubicBezTo>
                    <a:cubicBezTo>
                      <a:pt x="44" y="95"/>
                      <a:pt x="1" y="129"/>
                      <a:pt x="1" y="129"/>
                    </a:cubicBezTo>
                    <a:cubicBezTo>
                      <a:pt x="1" y="129"/>
                      <a:pt x="1" y="104"/>
                      <a:pt x="1" y="88"/>
                    </a:cubicBezTo>
                    <a:cubicBezTo>
                      <a:pt x="2" y="73"/>
                      <a:pt x="0" y="52"/>
                      <a:pt x="1" y="27"/>
                    </a:cubicBezTo>
                    <a:close/>
                  </a:path>
                </a:pathLst>
              </a:custGeom>
              <a:solidFill>
                <a:srgbClr val="D8D2C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ïsļidé"/>
              <p:cNvSpPr/>
              <p:nvPr/>
            </p:nvSpPr>
            <p:spPr bwMode="auto">
              <a:xfrm>
                <a:off x="4212948" y="2430127"/>
                <a:ext cx="284635" cy="717774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491" y="168"/>
                  </a:cxn>
                  <a:cxn ang="0">
                    <a:pos x="644" y="628"/>
                  </a:cxn>
                  <a:cxn ang="0">
                    <a:pos x="598" y="1440"/>
                  </a:cxn>
                  <a:cxn ang="0">
                    <a:pos x="291" y="1624"/>
                  </a:cxn>
                  <a:cxn ang="0">
                    <a:pos x="0" y="138"/>
                  </a:cxn>
                  <a:cxn ang="0">
                    <a:pos x="153" y="0"/>
                  </a:cxn>
                  <a:cxn ang="0">
                    <a:pos x="337" y="0"/>
                  </a:cxn>
                </a:cxnLst>
                <a:rect l="0" t="0" r="r" b="b"/>
                <a:pathLst>
                  <a:path w="644" h="1624">
                    <a:moveTo>
                      <a:pt x="337" y="0"/>
                    </a:moveTo>
                    <a:lnTo>
                      <a:pt x="491" y="168"/>
                    </a:lnTo>
                    <a:lnTo>
                      <a:pt x="644" y="628"/>
                    </a:lnTo>
                    <a:lnTo>
                      <a:pt x="598" y="1440"/>
                    </a:lnTo>
                    <a:lnTo>
                      <a:pt x="291" y="1624"/>
                    </a:lnTo>
                    <a:lnTo>
                      <a:pt x="0" y="138"/>
                    </a:lnTo>
                    <a:lnTo>
                      <a:pt x="153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D8D2C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îS1iďé"/>
              <p:cNvSpPr/>
              <p:nvPr/>
            </p:nvSpPr>
            <p:spPr bwMode="auto">
              <a:xfrm>
                <a:off x="4761444" y="2836306"/>
                <a:ext cx="352257" cy="8132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6" y="2"/>
                  </a:cxn>
                  <a:cxn ang="0">
                    <a:pos x="35" y="0"/>
                  </a:cxn>
                  <a:cxn ang="0">
                    <a:pos x="51" y="7"/>
                  </a:cxn>
                  <a:cxn ang="0">
                    <a:pos x="46" y="10"/>
                  </a:cxn>
                  <a:cxn ang="0">
                    <a:pos x="26" y="11"/>
                  </a:cxn>
                  <a:cxn ang="0">
                    <a:pos x="16" y="11"/>
                  </a:cxn>
                  <a:cxn ang="0">
                    <a:pos x="2" y="12"/>
                  </a:cxn>
                  <a:cxn ang="0">
                    <a:pos x="0" y="2"/>
                  </a:cxn>
                </a:cxnLst>
                <a:rect l="0" t="0" r="r" b="b"/>
                <a:pathLst>
                  <a:path w="52" h="12">
                    <a:moveTo>
                      <a:pt x="0" y="2"/>
                    </a:moveTo>
                    <a:cubicBezTo>
                      <a:pt x="5" y="1"/>
                      <a:pt x="14" y="2"/>
                      <a:pt x="16" y="2"/>
                    </a:cubicBezTo>
                    <a:cubicBezTo>
                      <a:pt x="18" y="2"/>
                      <a:pt x="33" y="0"/>
                      <a:pt x="35" y="0"/>
                    </a:cubicBezTo>
                    <a:cubicBezTo>
                      <a:pt x="37" y="1"/>
                      <a:pt x="48" y="5"/>
                      <a:pt x="51" y="7"/>
                    </a:cubicBezTo>
                    <a:cubicBezTo>
                      <a:pt x="51" y="7"/>
                      <a:pt x="52" y="12"/>
                      <a:pt x="46" y="10"/>
                    </a:cubicBezTo>
                    <a:cubicBezTo>
                      <a:pt x="35" y="7"/>
                      <a:pt x="31" y="10"/>
                      <a:pt x="26" y="11"/>
                    </a:cubicBezTo>
                    <a:cubicBezTo>
                      <a:pt x="21" y="12"/>
                      <a:pt x="18" y="11"/>
                      <a:pt x="16" y="11"/>
                    </a:cubicBezTo>
                    <a:cubicBezTo>
                      <a:pt x="14" y="11"/>
                      <a:pt x="2" y="12"/>
                      <a:pt x="2" y="1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EAD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î$ľïḑê"/>
              <p:cNvSpPr/>
              <p:nvPr/>
            </p:nvSpPr>
            <p:spPr bwMode="auto">
              <a:xfrm>
                <a:off x="4226649" y="2118531"/>
                <a:ext cx="203310" cy="379218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23" y="49"/>
                  </a:cxn>
                  <a:cxn ang="0">
                    <a:pos x="13" y="52"/>
                  </a:cxn>
                  <a:cxn ang="0">
                    <a:pos x="0" y="45"/>
                  </a:cxn>
                  <a:cxn ang="0">
                    <a:pos x="5" y="11"/>
                  </a:cxn>
                  <a:cxn ang="0">
                    <a:pos x="30" y="30"/>
                  </a:cxn>
                </a:cxnLst>
                <a:rect l="0" t="0" r="r" b="b"/>
                <a:pathLst>
                  <a:path w="30" h="56">
                    <a:moveTo>
                      <a:pt x="30" y="30"/>
                    </a:moveTo>
                    <a:cubicBezTo>
                      <a:pt x="23" y="36"/>
                      <a:pt x="22" y="45"/>
                      <a:pt x="23" y="49"/>
                    </a:cubicBezTo>
                    <a:cubicBezTo>
                      <a:pt x="24" y="55"/>
                      <a:pt x="22" y="56"/>
                      <a:pt x="13" y="52"/>
                    </a:cubicBezTo>
                    <a:cubicBezTo>
                      <a:pt x="6" y="48"/>
                      <a:pt x="5" y="47"/>
                      <a:pt x="0" y="45"/>
                    </a:cubicBezTo>
                    <a:cubicBezTo>
                      <a:pt x="3" y="42"/>
                      <a:pt x="8" y="23"/>
                      <a:pt x="5" y="11"/>
                    </a:cubicBezTo>
                    <a:cubicBezTo>
                      <a:pt x="3" y="0"/>
                      <a:pt x="30" y="30"/>
                      <a:pt x="30" y="30"/>
                    </a:cubicBezTo>
                    <a:close/>
                  </a:path>
                </a:pathLst>
              </a:custGeom>
              <a:solidFill>
                <a:srgbClr val="FFEAD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ï$liďê"/>
              <p:cNvSpPr/>
              <p:nvPr/>
            </p:nvSpPr>
            <p:spPr bwMode="auto">
              <a:xfrm>
                <a:off x="4226649" y="2145492"/>
                <a:ext cx="230271" cy="30496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34" y="24"/>
                  </a:cxn>
                  <a:cxn ang="0">
                    <a:pos x="10" y="45"/>
                  </a:cxn>
                  <a:cxn ang="0">
                    <a:pos x="0" y="40"/>
                  </a:cxn>
                  <a:cxn ang="0">
                    <a:pos x="6" y="6"/>
                  </a:cxn>
                </a:cxnLst>
                <a:rect l="0" t="0" r="r" b="b"/>
                <a:pathLst>
                  <a:path w="34" h="45">
                    <a:moveTo>
                      <a:pt x="6" y="6"/>
                    </a:moveTo>
                    <a:cubicBezTo>
                      <a:pt x="4" y="0"/>
                      <a:pt x="27" y="17"/>
                      <a:pt x="34" y="2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6" y="43"/>
                      <a:pt x="4" y="41"/>
                      <a:pt x="0" y="40"/>
                    </a:cubicBezTo>
                    <a:cubicBezTo>
                      <a:pt x="3" y="37"/>
                      <a:pt x="8" y="18"/>
                      <a:pt x="6" y="6"/>
                    </a:cubicBezTo>
                    <a:close/>
                  </a:path>
                </a:pathLst>
              </a:custGeom>
              <a:solidFill>
                <a:srgbClr val="F4CDB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îSḷïḋe"/>
              <p:cNvSpPr/>
              <p:nvPr/>
            </p:nvSpPr>
            <p:spPr bwMode="auto">
              <a:xfrm>
                <a:off x="4233279" y="1915221"/>
                <a:ext cx="386290" cy="474244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24" y="67"/>
                  </a:cxn>
                  <a:cxn ang="0">
                    <a:pos x="53" y="38"/>
                  </a:cxn>
                  <a:cxn ang="0">
                    <a:pos x="36" y="3"/>
                  </a:cxn>
                  <a:cxn ang="0">
                    <a:pos x="4" y="25"/>
                  </a:cxn>
                </a:cxnLst>
                <a:rect l="0" t="0" r="r" b="b"/>
                <a:pathLst>
                  <a:path w="57" h="70">
                    <a:moveTo>
                      <a:pt x="4" y="25"/>
                    </a:moveTo>
                    <a:cubicBezTo>
                      <a:pt x="0" y="43"/>
                      <a:pt x="10" y="64"/>
                      <a:pt x="24" y="67"/>
                    </a:cubicBezTo>
                    <a:cubicBezTo>
                      <a:pt x="39" y="70"/>
                      <a:pt x="49" y="57"/>
                      <a:pt x="53" y="38"/>
                    </a:cubicBezTo>
                    <a:cubicBezTo>
                      <a:pt x="57" y="20"/>
                      <a:pt x="51" y="6"/>
                      <a:pt x="36" y="3"/>
                    </a:cubicBezTo>
                    <a:cubicBezTo>
                      <a:pt x="22" y="0"/>
                      <a:pt x="8" y="6"/>
                      <a:pt x="4" y="25"/>
                    </a:cubicBezTo>
                    <a:close/>
                  </a:path>
                </a:pathLst>
              </a:custGeom>
              <a:solidFill>
                <a:srgbClr val="FFEAD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îṣlïḓe"/>
              <p:cNvSpPr/>
              <p:nvPr/>
            </p:nvSpPr>
            <p:spPr bwMode="auto">
              <a:xfrm>
                <a:off x="4504212" y="2159193"/>
                <a:ext cx="81324" cy="1423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18"/>
                  </a:cxn>
                  <a:cxn ang="0">
                    <a:pos x="1" y="19"/>
                  </a:cxn>
                  <a:cxn ang="0">
                    <a:pos x="12" y="0"/>
                  </a:cxn>
                </a:cxnLst>
                <a:rect l="0" t="0" r="r" b="b"/>
                <a:pathLst>
                  <a:path w="12" h="21">
                    <a:moveTo>
                      <a:pt x="12" y="0"/>
                    </a:moveTo>
                    <a:cubicBezTo>
                      <a:pt x="12" y="4"/>
                      <a:pt x="9" y="7"/>
                      <a:pt x="11" y="18"/>
                    </a:cubicBezTo>
                    <a:cubicBezTo>
                      <a:pt x="10" y="21"/>
                      <a:pt x="3" y="19"/>
                      <a:pt x="1" y="19"/>
                    </a:cubicBezTo>
                    <a:cubicBezTo>
                      <a:pt x="0" y="19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FEAD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í$ļîďe"/>
              <p:cNvSpPr/>
              <p:nvPr/>
            </p:nvSpPr>
            <p:spPr bwMode="auto">
              <a:xfrm>
                <a:off x="4219578" y="2382393"/>
                <a:ext cx="169720" cy="142317"/>
              </a:xfrm>
              <a:custGeom>
                <a:avLst/>
                <a:gdLst/>
                <a:ahLst/>
                <a:cxnLst>
                  <a:cxn ang="0">
                    <a:pos x="384" y="169"/>
                  </a:cxn>
                  <a:cxn ang="0">
                    <a:pos x="31" y="0"/>
                  </a:cxn>
                  <a:cxn ang="0">
                    <a:pos x="0" y="108"/>
                  </a:cxn>
                  <a:cxn ang="0">
                    <a:pos x="384" y="322"/>
                  </a:cxn>
                  <a:cxn ang="0">
                    <a:pos x="384" y="169"/>
                  </a:cxn>
                </a:cxnLst>
                <a:rect l="0" t="0" r="r" b="b"/>
                <a:pathLst>
                  <a:path w="384" h="322">
                    <a:moveTo>
                      <a:pt x="384" y="169"/>
                    </a:moveTo>
                    <a:lnTo>
                      <a:pt x="31" y="0"/>
                    </a:lnTo>
                    <a:lnTo>
                      <a:pt x="0" y="108"/>
                    </a:lnTo>
                    <a:lnTo>
                      <a:pt x="384" y="322"/>
                    </a:lnTo>
                    <a:lnTo>
                      <a:pt x="384" y="1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îṣḷïďe"/>
              <p:cNvSpPr/>
              <p:nvPr/>
            </p:nvSpPr>
            <p:spPr bwMode="auto">
              <a:xfrm>
                <a:off x="4233279" y="1915221"/>
                <a:ext cx="264304" cy="453913"/>
              </a:xfrm>
              <a:custGeom>
                <a:avLst/>
                <a:gdLst/>
                <a:ahLst/>
                <a:cxnLst>
                  <a:cxn ang="0">
                    <a:pos x="24" y="67"/>
                  </a:cxn>
                  <a:cxn ang="0">
                    <a:pos x="29" y="67"/>
                  </a:cxn>
                  <a:cxn ang="0">
                    <a:pos x="32" y="12"/>
                  </a:cxn>
                  <a:cxn ang="0">
                    <a:pos x="36" y="3"/>
                  </a:cxn>
                  <a:cxn ang="0">
                    <a:pos x="4" y="25"/>
                  </a:cxn>
                  <a:cxn ang="0">
                    <a:pos x="24" y="67"/>
                  </a:cxn>
                </a:cxnLst>
                <a:rect l="0" t="0" r="r" b="b"/>
                <a:pathLst>
                  <a:path w="39" h="67">
                    <a:moveTo>
                      <a:pt x="24" y="67"/>
                    </a:moveTo>
                    <a:cubicBezTo>
                      <a:pt x="25" y="67"/>
                      <a:pt x="27" y="67"/>
                      <a:pt x="29" y="67"/>
                    </a:cubicBezTo>
                    <a:cubicBezTo>
                      <a:pt x="15" y="59"/>
                      <a:pt x="28" y="18"/>
                      <a:pt x="32" y="12"/>
                    </a:cubicBezTo>
                    <a:cubicBezTo>
                      <a:pt x="30" y="11"/>
                      <a:pt x="39" y="4"/>
                      <a:pt x="36" y="3"/>
                    </a:cubicBezTo>
                    <a:cubicBezTo>
                      <a:pt x="21" y="0"/>
                      <a:pt x="8" y="6"/>
                      <a:pt x="4" y="25"/>
                    </a:cubicBezTo>
                    <a:cubicBezTo>
                      <a:pt x="0" y="43"/>
                      <a:pt x="9" y="64"/>
                      <a:pt x="24" y="67"/>
                    </a:cubicBezTo>
                    <a:close/>
                  </a:path>
                </a:pathLst>
              </a:custGeom>
              <a:solidFill>
                <a:srgbClr val="F4CDB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iṣľíďe"/>
              <p:cNvSpPr/>
              <p:nvPr/>
            </p:nvSpPr>
            <p:spPr bwMode="auto">
              <a:xfrm>
                <a:off x="4219578" y="1915221"/>
                <a:ext cx="392919" cy="372589"/>
              </a:xfrm>
              <a:custGeom>
                <a:avLst/>
                <a:gdLst/>
                <a:ahLst/>
                <a:cxnLst>
                  <a:cxn ang="0">
                    <a:pos x="39" y="25"/>
                  </a:cxn>
                  <a:cxn ang="0">
                    <a:pos x="56" y="22"/>
                  </a:cxn>
                  <a:cxn ang="0">
                    <a:pos x="31" y="2"/>
                  </a:cxn>
                  <a:cxn ang="0">
                    <a:pos x="3" y="21"/>
                  </a:cxn>
                  <a:cxn ang="0">
                    <a:pos x="7" y="55"/>
                  </a:cxn>
                  <a:cxn ang="0">
                    <a:pos x="22" y="43"/>
                  </a:cxn>
                  <a:cxn ang="0">
                    <a:pos x="23" y="31"/>
                  </a:cxn>
                  <a:cxn ang="0">
                    <a:pos x="26" y="34"/>
                  </a:cxn>
                  <a:cxn ang="0">
                    <a:pos x="39" y="25"/>
                  </a:cxn>
                </a:cxnLst>
                <a:rect l="0" t="0" r="r" b="b"/>
                <a:pathLst>
                  <a:path w="58" h="55">
                    <a:moveTo>
                      <a:pt x="39" y="25"/>
                    </a:moveTo>
                    <a:cubicBezTo>
                      <a:pt x="56" y="22"/>
                      <a:pt x="56" y="22"/>
                      <a:pt x="56" y="22"/>
                    </a:cubicBezTo>
                    <a:cubicBezTo>
                      <a:pt x="58" y="19"/>
                      <a:pt x="54" y="4"/>
                      <a:pt x="31" y="2"/>
                    </a:cubicBezTo>
                    <a:cubicBezTo>
                      <a:pt x="11" y="0"/>
                      <a:pt x="6" y="9"/>
                      <a:pt x="3" y="21"/>
                    </a:cubicBezTo>
                    <a:cubicBezTo>
                      <a:pt x="0" y="33"/>
                      <a:pt x="7" y="55"/>
                      <a:pt x="7" y="55"/>
                    </a:cubicBezTo>
                    <a:cubicBezTo>
                      <a:pt x="7" y="55"/>
                      <a:pt x="24" y="47"/>
                      <a:pt x="22" y="43"/>
                    </a:cubicBezTo>
                    <a:cubicBezTo>
                      <a:pt x="20" y="40"/>
                      <a:pt x="19" y="31"/>
                      <a:pt x="23" y="31"/>
                    </a:cubicBezTo>
                    <a:cubicBezTo>
                      <a:pt x="25" y="31"/>
                      <a:pt x="26" y="34"/>
                      <a:pt x="26" y="34"/>
                    </a:cubicBezTo>
                    <a:lnTo>
                      <a:pt x="39" y="25"/>
                    </a:lnTo>
                    <a:close/>
                  </a:path>
                </a:pathLst>
              </a:custGeom>
              <a:solidFill>
                <a:srgbClr val="5E201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iṧlîḍe"/>
              <p:cNvSpPr/>
              <p:nvPr/>
            </p:nvSpPr>
            <p:spPr bwMode="auto">
              <a:xfrm>
                <a:off x="4090962" y="1854228"/>
                <a:ext cx="189609" cy="447283"/>
              </a:xfrm>
              <a:custGeom>
                <a:avLst/>
                <a:gdLst/>
                <a:ahLst/>
                <a:cxnLst>
                  <a:cxn ang="0">
                    <a:pos x="28" y="19"/>
                  </a:cxn>
                  <a:cxn ang="0">
                    <a:pos x="8" y="19"/>
                  </a:cxn>
                  <a:cxn ang="0">
                    <a:pos x="7" y="57"/>
                  </a:cxn>
                  <a:cxn ang="0">
                    <a:pos x="1" y="62"/>
                  </a:cxn>
                  <a:cxn ang="0">
                    <a:pos x="15" y="59"/>
                  </a:cxn>
                  <a:cxn ang="0">
                    <a:pos x="22" y="27"/>
                  </a:cxn>
                  <a:cxn ang="0">
                    <a:pos x="28" y="25"/>
                  </a:cxn>
                  <a:cxn ang="0">
                    <a:pos x="28" y="19"/>
                  </a:cxn>
                </a:cxnLst>
                <a:rect l="0" t="0" r="r" b="b"/>
                <a:pathLst>
                  <a:path w="28" h="66">
                    <a:moveTo>
                      <a:pt x="28" y="19"/>
                    </a:moveTo>
                    <a:cubicBezTo>
                      <a:pt x="25" y="14"/>
                      <a:pt x="17" y="0"/>
                      <a:pt x="8" y="19"/>
                    </a:cubicBezTo>
                    <a:cubicBezTo>
                      <a:pt x="1" y="36"/>
                      <a:pt x="7" y="51"/>
                      <a:pt x="7" y="57"/>
                    </a:cubicBezTo>
                    <a:cubicBezTo>
                      <a:pt x="7" y="60"/>
                      <a:pt x="3" y="62"/>
                      <a:pt x="1" y="62"/>
                    </a:cubicBezTo>
                    <a:cubicBezTo>
                      <a:pt x="0" y="62"/>
                      <a:pt x="9" y="66"/>
                      <a:pt x="15" y="59"/>
                    </a:cubicBezTo>
                    <a:cubicBezTo>
                      <a:pt x="22" y="53"/>
                      <a:pt x="17" y="31"/>
                      <a:pt x="22" y="27"/>
                    </a:cubicBezTo>
                    <a:cubicBezTo>
                      <a:pt x="24" y="26"/>
                      <a:pt x="28" y="25"/>
                      <a:pt x="28" y="25"/>
                    </a:cubicBezTo>
                    <a:lnTo>
                      <a:pt x="28" y="19"/>
                    </a:lnTo>
                    <a:close/>
                  </a:path>
                </a:pathLst>
              </a:custGeom>
              <a:solidFill>
                <a:srgbClr val="5E201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ïṧḷïḍè"/>
              <p:cNvSpPr/>
              <p:nvPr/>
            </p:nvSpPr>
            <p:spPr bwMode="auto">
              <a:xfrm>
                <a:off x="4443219" y="2057538"/>
                <a:ext cx="209940" cy="94584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6" y="14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23" y="0"/>
                  </a:cxn>
                </a:cxnLst>
                <a:rect l="0" t="0" r="r" b="b"/>
                <a:pathLst>
                  <a:path w="31" h="14">
                    <a:moveTo>
                      <a:pt x="23" y="0"/>
                    </a:moveTo>
                    <a:cubicBezTo>
                      <a:pt x="25" y="0"/>
                      <a:pt x="31" y="6"/>
                      <a:pt x="26" y="14"/>
                    </a:cubicBezTo>
                    <a:cubicBezTo>
                      <a:pt x="19" y="12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E201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íŝļiḑè"/>
              <p:cNvSpPr/>
              <p:nvPr/>
            </p:nvSpPr>
            <p:spPr bwMode="auto">
              <a:xfrm>
                <a:off x="4788847" y="2836306"/>
                <a:ext cx="40662" cy="1082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6"/>
                  </a:cxn>
                  <a:cxn ang="0">
                    <a:pos x="92" y="245"/>
                  </a:cxn>
                  <a:cxn ang="0">
                    <a:pos x="0" y="245"/>
                  </a:cxn>
                  <a:cxn ang="0">
                    <a:pos x="0" y="0"/>
                  </a:cxn>
                </a:cxnLst>
                <a:rect l="0" t="0" r="r" b="b"/>
                <a:pathLst>
                  <a:path w="92" h="245">
                    <a:moveTo>
                      <a:pt x="0" y="0"/>
                    </a:moveTo>
                    <a:lnTo>
                      <a:pt x="76" y="16"/>
                    </a:lnTo>
                    <a:lnTo>
                      <a:pt x="92" y="245"/>
                    </a:lnTo>
                    <a:lnTo>
                      <a:pt x="0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isliḍè"/>
              <p:cNvSpPr/>
              <p:nvPr/>
            </p:nvSpPr>
            <p:spPr bwMode="auto">
              <a:xfrm>
                <a:off x="4145325" y="2416425"/>
                <a:ext cx="650151" cy="568828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46" y="55"/>
                  </a:cxn>
                  <a:cxn ang="0">
                    <a:pos x="95" y="60"/>
                  </a:cxn>
                  <a:cxn ang="0">
                    <a:pos x="96" y="81"/>
                  </a:cxn>
                  <a:cxn ang="0">
                    <a:pos x="32" y="79"/>
                  </a:cxn>
                  <a:cxn ang="0">
                    <a:pos x="4" y="16"/>
                  </a:cxn>
                  <a:cxn ang="0">
                    <a:pos x="25" y="14"/>
                  </a:cxn>
                </a:cxnLst>
                <a:rect l="0" t="0" r="r" b="b"/>
                <a:pathLst>
                  <a:path w="96" h="84">
                    <a:moveTo>
                      <a:pt x="25" y="14"/>
                    </a:moveTo>
                    <a:cubicBezTo>
                      <a:pt x="30" y="21"/>
                      <a:pt x="42" y="52"/>
                      <a:pt x="46" y="55"/>
                    </a:cubicBezTo>
                    <a:cubicBezTo>
                      <a:pt x="54" y="62"/>
                      <a:pt x="95" y="60"/>
                      <a:pt x="95" y="6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81"/>
                      <a:pt x="45" y="84"/>
                      <a:pt x="32" y="79"/>
                    </a:cubicBezTo>
                    <a:cubicBezTo>
                      <a:pt x="24" y="76"/>
                      <a:pt x="0" y="31"/>
                      <a:pt x="4" y="16"/>
                    </a:cubicBezTo>
                    <a:cubicBezTo>
                      <a:pt x="9" y="0"/>
                      <a:pt x="25" y="14"/>
                      <a:pt x="2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iš1îḓé"/>
              <p:cNvSpPr/>
              <p:nvPr/>
            </p:nvSpPr>
            <p:spPr bwMode="auto">
              <a:xfrm>
                <a:off x="4090962" y="1860857"/>
                <a:ext cx="318667" cy="440654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26"/>
                  </a:cxn>
                  <a:cxn ang="0">
                    <a:pos x="24" y="25"/>
                  </a:cxn>
                  <a:cxn ang="0">
                    <a:pos x="22" y="29"/>
                  </a:cxn>
                  <a:cxn ang="0">
                    <a:pos x="26" y="63"/>
                  </a:cxn>
                  <a:cxn ang="0">
                    <a:pos x="41" y="51"/>
                  </a:cxn>
                  <a:cxn ang="0">
                    <a:pos x="42" y="39"/>
                  </a:cxn>
                  <a:cxn ang="0">
                    <a:pos x="45" y="42"/>
                  </a:cxn>
                  <a:cxn ang="0">
                    <a:pos x="43" y="10"/>
                  </a:cxn>
                  <a:cxn ang="0">
                    <a:pos x="27" y="17"/>
                  </a:cxn>
                  <a:cxn ang="0">
                    <a:pos x="8" y="18"/>
                  </a:cxn>
                  <a:cxn ang="0">
                    <a:pos x="7" y="56"/>
                  </a:cxn>
                  <a:cxn ang="0">
                    <a:pos x="1" y="61"/>
                  </a:cxn>
                  <a:cxn ang="0">
                    <a:pos x="16" y="58"/>
                  </a:cxn>
                </a:cxnLst>
                <a:rect l="0" t="0" r="r" b="b"/>
                <a:pathLst>
                  <a:path w="47" h="65">
                    <a:moveTo>
                      <a:pt x="16" y="58"/>
                    </a:moveTo>
                    <a:cubicBezTo>
                      <a:pt x="22" y="52"/>
                      <a:pt x="17" y="30"/>
                      <a:pt x="22" y="26"/>
                    </a:cubicBezTo>
                    <a:cubicBezTo>
                      <a:pt x="23" y="26"/>
                      <a:pt x="23" y="25"/>
                      <a:pt x="24" y="25"/>
                    </a:cubicBezTo>
                    <a:cubicBezTo>
                      <a:pt x="23" y="26"/>
                      <a:pt x="23" y="28"/>
                      <a:pt x="22" y="29"/>
                    </a:cubicBezTo>
                    <a:cubicBezTo>
                      <a:pt x="19" y="41"/>
                      <a:pt x="26" y="63"/>
                      <a:pt x="26" y="63"/>
                    </a:cubicBezTo>
                    <a:cubicBezTo>
                      <a:pt x="26" y="63"/>
                      <a:pt x="43" y="55"/>
                      <a:pt x="41" y="51"/>
                    </a:cubicBezTo>
                    <a:cubicBezTo>
                      <a:pt x="39" y="48"/>
                      <a:pt x="38" y="39"/>
                      <a:pt x="42" y="39"/>
                    </a:cubicBezTo>
                    <a:cubicBezTo>
                      <a:pt x="43" y="39"/>
                      <a:pt x="45" y="41"/>
                      <a:pt x="45" y="42"/>
                    </a:cubicBezTo>
                    <a:cubicBezTo>
                      <a:pt x="47" y="24"/>
                      <a:pt x="45" y="10"/>
                      <a:pt x="43" y="10"/>
                    </a:cubicBezTo>
                    <a:cubicBezTo>
                      <a:pt x="35" y="10"/>
                      <a:pt x="30" y="13"/>
                      <a:pt x="27" y="17"/>
                    </a:cubicBezTo>
                    <a:cubicBezTo>
                      <a:pt x="24" y="11"/>
                      <a:pt x="17" y="0"/>
                      <a:pt x="8" y="18"/>
                    </a:cubicBezTo>
                    <a:cubicBezTo>
                      <a:pt x="1" y="35"/>
                      <a:pt x="7" y="50"/>
                      <a:pt x="7" y="56"/>
                    </a:cubicBezTo>
                    <a:cubicBezTo>
                      <a:pt x="7" y="59"/>
                      <a:pt x="3" y="61"/>
                      <a:pt x="1" y="61"/>
                    </a:cubicBezTo>
                    <a:cubicBezTo>
                      <a:pt x="0" y="61"/>
                      <a:pt x="9" y="65"/>
                      <a:pt x="16" y="58"/>
                    </a:cubicBezTo>
                    <a:close/>
                  </a:path>
                </a:pathLst>
              </a:custGeom>
              <a:solidFill>
                <a:srgbClr val="30090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1" name="ïṡḷiḓê"/>
            <p:cNvSpPr txBox="1"/>
            <p:nvPr/>
          </p:nvSpPr>
          <p:spPr>
            <a:xfrm>
              <a:off x="3556070" y="1098228"/>
              <a:ext cx="8441434" cy="595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Innovation Design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2904477" y="2865984"/>
              <a:ext cx="861601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64" name="íšļiḍé"/>
            <p:cNvGrpSpPr/>
            <p:nvPr/>
          </p:nvGrpSpPr>
          <p:grpSpPr>
            <a:xfrm>
              <a:off x="3402701" y="3600247"/>
              <a:ext cx="2501900" cy="1786255"/>
              <a:chOff x="4061977" y="3580166"/>
              <a:chExt cx="2501900" cy="1786255"/>
            </a:xfrm>
          </p:grpSpPr>
          <p:sp>
            <p:nvSpPr>
              <p:cNvPr id="75" name="íṧlîḍe"/>
              <p:cNvSpPr/>
              <p:nvPr/>
            </p:nvSpPr>
            <p:spPr bwMode="auto">
              <a:xfrm>
                <a:off x="4958704" y="3580166"/>
                <a:ext cx="708563" cy="538239"/>
              </a:xfrm>
              <a:custGeom>
                <a:avLst/>
                <a:gdLst>
                  <a:gd name="T0" fmla="*/ 2664 w 2711"/>
                  <a:gd name="T1" fmla="*/ 1581 h 2062"/>
                  <a:gd name="T2" fmla="*/ 909 w 2711"/>
                  <a:gd name="T3" fmla="*/ 1581 h 2062"/>
                  <a:gd name="T4" fmla="*/ 861 w 2711"/>
                  <a:gd name="T5" fmla="*/ 1534 h 2062"/>
                  <a:gd name="T6" fmla="*/ 861 w 2711"/>
                  <a:gd name="T7" fmla="*/ 434 h 2062"/>
                  <a:gd name="T8" fmla="*/ 909 w 2711"/>
                  <a:gd name="T9" fmla="*/ 386 h 2062"/>
                  <a:gd name="T10" fmla="*/ 2664 w 2711"/>
                  <a:gd name="T11" fmla="*/ 386 h 2062"/>
                  <a:gd name="T12" fmla="*/ 2711 w 2711"/>
                  <a:gd name="T13" fmla="*/ 434 h 2062"/>
                  <a:gd name="T14" fmla="*/ 2711 w 2711"/>
                  <a:gd name="T15" fmla="*/ 1534 h 2062"/>
                  <a:gd name="T16" fmla="*/ 2664 w 2711"/>
                  <a:gd name="T17" fmla="*/ 1581 h 2062"/>
                  <a:gd name="T18" fmla="*/ 2177 w 2711"/>
                  <a:gd name="T19" fmla="*/ 1928 h 2062"/>
                  <a:gd name="T20" fmla="*/ 2000 w 2711"/>
                  <a:gd name="T21" fmla="*/ 1928 h 2062"/>
                  <a:gd name="T22" fmla="*/ 2000 w 2711"/>
                  <a:gd name="T23" fmla="*/ 1715 h 2062"/>
                  <a:gd name="T24" fmla="*/ 1573 w 2711"/>
                  <a:gd name="T25" fmla="*/ 1715 h 2062"/>
                  <a:gd name="T26" fmla="*/ 1573 w 2711"/>
                  <a:gd name="T27" fmla="*/ 1928 h 2062"/>
                  <a:gd name="T28" fmla="*/ 1395 w 2711"/>
                  <a:gd name="T29" fmla="*/ 1928 h 2062"/>
                  <a:gd name="T30" fmla="*/ 1329 w 2711"/>
                  <a:gd name="T31" fmla="*/ 1995 h 2062"/>
                  <a:gd name="T32" fmla="*/ 1395 w 2711"/>
                  <a:gd name="T33" fmla="*/ 2062 h 2062"/>
                  <a:gd name="T34" fmla="*/ 1640 w 2711"/>
                  <a:gd name="T35" fmla="*/ 2062 h 2062"/>
                  <a:gd name="T36" fmla="*/ 1933 w 2711"/>
                  <a:gd name="T37" fmla="*/ 2062 h 2062"/>
                  <a:gd name="T38" fmla="*/ 2177 w 2711"/>
                  <a:gd name="T39" fmla="*/ 2062 h 2062"/>
                  <a:gd name="T40" fmla="*/ 2244 w 2711"/>
                  <a:gd name="T41" fmla="*/ 1995 h 2062"/>
                  <a:gd name="T42" fmla="*/ 2177 w 2711"/>
                  <a:gd name="T43" fmla="*/ 1928 h 2062"/>
                  <a:gd name="T44" fmla="*/ 1065 w 2711"/>
                  <a:gd name="T45" fmla="*/ 253 h 2062"/>
                  <a:gd name="T46" fmla="*/ 909 w 2711"/>
                  <a:gd name="T47" fmla="*/ 253 h 2062"/>
                  <a:gd name="T48" fmla="*/ 880 w 2711"/>
                  <a:gd name="T49" fmla="*/ 255 h 2062"/>
                  <a:gd name="T50" fmla="*/ 863 w 2711"/>
                  <a:gd name="T51" fmla="*/ 253 h 2062"/>
                  <a:gd name="T52" fmla="*/ 201 w 2711"/>
                  <a:gd name="T53" fmla="*/ 253 h 2062"/>
                  <a:gd name="T54" fmla="*/ 135 w 2711"/>
                  <a:gd name="T55" fmla="*/ 320 h 2062"/>
                  <a:gd name="T56" fmla="*/ 201 w 2711"/>
                  <a:gd name="T57" fmla="*/ 386 h 2062"/>
                  <a:gd name="T58" fmla="*/ 735 w 2711"/>
                  <a:gd name="T59" fmla="*/ 386 h 2062"/>
                  <a:gd name="T60" fmla="*/ 728 w 2711"/>
                  <a:gd name="T61" fmla="*/ 434 h 2062"/>
                  <a:gd name="T62" fmla="*/ 728 w 2711"/>
                  <a:gd name="T63" fmla="*/ 558 h 2062"/>
                  <a:gd name="T64" fmla="*/ 201 w 2711"/>
                  <a:gd name="T65" fmla="*/ 558 h 2062"/>
                  <a:gd name="T66" fmla="*/ 135 w 2711"/>
                  <a:gd name="T67" fmla="*/ 624 h 2062"/>
                  <a:gd name="T68" fmla="*/ 201 w 2711"/>
                  <a:gd name="T69" fmla="*/ 691 h 2062"/>
                  <a:gd name="T70" fmla="*/ 728 w 2711"/>
                  <a:gd name="T71" fmla="*/ 691 h 2062"/>
                  <a:gd name="T72" fmla="*/ 728 w 2711"/>
                  <a:gd name="T73" fmla="*/ 863 h 2062"/>
                  <a:gd name="T74" fmla="*/ 201 w 2711"/>
                  <a:gd name="T75" fmla="*/ 863 h 2062"/>
                  <a:gd name="T76" fmla="*/ 135 w 2711"/>
                  <a:gd name="T77" fmla="*/ 929 h 2062"/>
                  <a:gd name="T78" fmla="*/ 201 w 2711"/>
                  <a:gd name="T79" fmla="*/ 996 h 2062"/>
                  <a:gd name="T80" fmla="*/ 728 w 2711"/>
                  <a:gd name="T81" fmla="*/ 996 h 2062"/>
                  <a:gd name="T82" fmla="*/ 728 w 2711"/>
                  <a:gd name="T83" fmla="*/ 1534 h 2062"/>
                  <a:gd name="T84" fmla="*/ 909 w 2711"/>
                  <a:gd name="T85" fmla="*/ 1715 h 2062"/>
                  <a:gd name="T86" fmla="*/ 1065 w 2711"/>
                  <a:gd name="T87" fmla="*/ 1715 h 2062"/>
                  <a:gd name="T88" fmla="*/ 1065 w 2711"/>
                  <a:gd name="T89" fmla="*/ 1995 h 2062"/>
                  <a:gd name="T90" fmla="*/ 998 w 2711"/>
                  <a:gd name="T91" fmla="*/ 2062 h 2062"/>
                  <a:gd name="T92" fmla="*/ 67 w 2711"/>
                  <a:gd name="T93" fmla="*/ 2062 h 2062"/>
                  <a:gd name="T94" fmla="*/ 0 w 2711"/>
                  <a:gd name="T95" fmla="*/ 1995 h 2062"/>
                  <a:gd name="T96" fmla="*/ 0 w 2711"/>
                  <a:gd name="T97" fmla="*/ 66 h 2062"/>
                  <a:gd name="T98" fmla="*/ 67 w 2711"/>
                  <a:gd name="T99" fmla="*/ 0 h 2062"/>
                  <a:gd name="T100" fmla="*/ 998 w 2711"/>
                  <a:gd name="T101" fmla="*/ 0 h 2062"/>
                  <a:gd name="T102" fmla="*/ 1065 w 2711"/>
                  <a:gd name="T103" fmla="*/ 66 h 2062"/>
                  <a:gd name="T104" fmla="*/ 1065 w 2711"/>
                  <a:gd name="T105" fmla="*/ 253 h 2062"/>
                  <a:gd name="T106" fmla="*/ 430 w 2711"/>
                  <a:gd name="T107" fmla="*/ 1569 h 2062"/>
                  <a:gd name="T108" fmla="*/ 532 w 2711"/>
                  <a:gd name="T109" fmla="*/ 1672 h 2062"/>
                  <a:gd name="T110" fmla="*/ 635 w 2711"/>
                  <a:gd name="T111" fmla="*/ 1569 h 2062"/>
                  <a:gd name="T112" fmla="*/ 532 w 2711"/>
                  <a:gd name="T113" fmla="*/ 1466 h 2062"/>
                  <a:gd name="T114" fmla="*/ 430 w 2711"/>
                  <a:gd name="T115" fmla="*/ 1569 h 2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1" h="2062">
                    <a:moveTo>
                      <a:pt x="2664" y="1581"/>
                    </a:moveTo>
                    <a:lnTo>
                      <a:pt x="909" y="1581"/>
                    </a:lnTo>
                    <a:cubicBezTo>
                      <a:pt x="883" y="1581"/>
                      <a:pt x="861" y="1560"/>
                      <a:pt x="861" y="1534"/>
                    </a:cubicBezTo>
                    <a:lnTo>
                      <a:pt x="861" y="434"/>
                    </a:lnTo>
                    <a:cubicBezTo>
                      <a:pt x="861" y="407"/>
                      <a:pt x="883" y="386"/>
                      <a:pt x="909" y="386"/>
                    </a:cubicBezTo>
                    <a:lnTo>
                      <a:pt x="2664" y="386"/>
                    </a:lnTo>
                    <a:cubicBezTo>
                      <a:pt x="2690" y="386"/>
                      <a:pt x="2711" y="408"/>
                      <a:pt x="2711" y="434"/>
                    </a:cubicBezTo>
                    <a:lnTo>
                      <a:pt x="2711" y="1534"/>
                    </a:lnTo>
                    <a:cubicBezTo>
                      <a:pt x="2711" y="1560"/>
                      <a:pt x="2690" y="1581"/>
                      <a:pt x="2664" y="1581"/>
                    </a:cubicBezTo>
                    <a:close/>
                    <a:moveTo>
                      <a:pt x="2177" y="1928"/>
                    </a:moveTo>
                    <a:lnTo>
                      <a:pt x="2000" y="1928"/>
                    </a:lnTo>
                    <a:lnTo>
                      <a:pt x="2000" y="1715"/>
                    </a:lnTo>
                    <a:lnTo>
                      <a:pt x="1573" y="1715"/>
                    </a:lnTo>
                    <a:lnTo>
                      <a:pt x="1573" y="1928"/>
                    </a:lnTo>
                    <a:lnTo>
                      <a:pt x="1395" y="1928"/>
                    </a:lnTo>
                    <a:cubicBezTo>
                      <a:pt x="1358" y="1928"/>
                      <a:pt x="1329" y="1958"/>
                      <a:pt x="1329" y="1995"/>
                    </a:cubicBezTo>
                    <a:cubicBezTo>
                      <a:pt x="1329" y="2032"/>
                      <a:pt x="1358" y="2062"/>
                      <a:pt x="1395" y="2062"/>
                    </a:cubicBezTo>
                    <a:lnTo>
                      <a:pt x="1640" y="2062"/>
                    </a:lnTo>
                    <a:lnTo>
                      <a:pt x="1933" y="2062"/>
                    </a:lnTo>
                    <a:lnTo>
                      <a:pt x="2177" y="2062"/>
                    </a:lnTo>
                    <a:cubicBezTo>
                      <a:pt x="2214" y="2062"/>
                      <a:pt x="2244" y="2032"/>
                      <a:pt x="2244" y="1995"/>
                    </a:cubicBezTo>
                    <a:cubicBezTo>
                      <a:pt x="2244" y="1958"/>
                      <a:pt x="2214" y="1928"/>
                      <a:pt x="2177" y="1928"/>
                    </a:cubicBezTo>
                    <a:close/>
                    <a:moveTo>
                      <a:pt x="1065" y="253"/>
                    </a:moveTo>
                    <a:lnTo>
                      <a:pt x="909" y="253"/>
                    </a:lnTo>
                    <a:cubicBezTo>
                      <a:pt x="899" y="253"/>
                      <a:pt x="890" y="254"/>
                      <a:pt x="880" y="255"/>
                    </a:cubicBezTo>
                    <a:cubicBezTo>
                      <a:pt x="875" y="254"/>
                      <a:pt x="869" y="253"/>
                      <a:pt x="863" y="253"/>
                    </a:cubicBezTo>
                    <a:lnTo>
                      <a:pt x="201" y="253"/>
                    </a:lnTo>
                    <a:cubicBezTo>
                      <a:pt x="164" y="253"/>
                      <a:pt x="135" y="283"/>
                      <a:pt x="135" y="320"/>
                    </a:cubicBezTo>
                    <a:cubicBezTo>
                      <a:pt x="135" y="356"/>
                      <a:pt x="164" y="386"/>
                      <a:pt x="201" y="386"/>
                    </a:cubicBezTo>
                    <a:lnTo>
                      <a:pt x="735" y="386"/>
                    </a:lnTo>
                    <a:cubicBezTo>
                      <a:pt x="730" y="401"/>
                      <a:pt x="728" y="417"/>
                      <a:pt x="728" y="434"/>
                    </a:cubicBezTo>
                    <a:lnTo>
                      <a:pt x="728" y="558"/>
                    </a:lnTo>
                    <a:lnTo>
                      <a:pt x="201" y="558"/>
                    </a:lnTo>
                    <a:cubicBezTo>
                      <a:pt x="164" y="558"/>
                      <a:pt x="135" y="588"/>
                      <a:pt x="135" y="624"/>
                    </a:cubicBezTo>
                    <a:cubicBezTo>
                      <a:pt x="135" y="661"/>
                      <a:pt x="164" y="691"/>
                      <a:pt x="201" y="691"/>
                    </a:cubicBezTo>
                    <a:lnTo>
                      <a:pt x="728" y="691"/>
                    </a:lnTo>
                    <a:lnTo>
                      <a:pt x="728" y="863"/>
                    </a:lnTo>
                    <a:lnTo>
                      <a:pt x="201" y="863"/>
                    </a:lnTo>
                    <a:cubicBezTo>
                      <a:pt x="164" y="863"/>
                      <a:pt x="135" y="893"/>
                      <a:pt x="135" y="929"/>
                    </a:cubicBezTo>
                    <a:cubicBezTo>
                      <a:pt x="135" y="966"/>
                      <a:pt x="164" y="996"/>
                      <a:pt x="201" y="996"/>
                    </a:cubicBezTo>
                    <a:lnTo>
                      <a:pt x="728" y="996"/>
                    </a:lnTo>
                    <a:lnTo>
                      <a:pt x="728" y="1534"/>
                    </a:lnTo>
                    <a:cubicBezTo>
                      <a:pt x="728" y="1633"/>
                      <a:pt x="809" y="1715"/>
                      <a:pt x="909" y="1715"/>
                    </a:cubicBezTo>
                    <a:lnTo>
                      <a:pt x="1065" y="1715"/>
                    </a:lnTo>
                    <a:lnTo>
                      <a:pt x="1065" y="1995"/>
                    </a:lnTo>
                    <a:cubicBezTo>
                      <a:pt x="1065" y="2032"/>
                      <a:pt x="1035" y="2062"/>
                      <a:pt x="998" y="2062"/>
                    </a:cubicBezTo>
                    <a:lnTo>
                      <a:pt x="67" y="2062"/>
                    </a:lnTo>
                    <a:cubicBezTo>
                      <a:pt x="30" y="2062"/>
                      <a:pt x="0" y="2032"/>
                      <a:pt x="0" y="1995"/>
                    </a:cubicBezTo>
                    <a:lnTo>
                      <a:pt x="0" y="66"/>
                    </a:lnTo>
                    <a:cubicBezTo>
                      <a:pt x="0" y="29"/>
                      <a:pt x="30" y="0"/>
                      <a:pt x="67" y="0"/>
                    </a:cubicBezTo>
                    <a:lnTo>
                      <a:pt x="998" y="0"/>
                    </a:lnTo>
                    <a:cubicBezTo>
                      <a:pt x="1035" y="0"/>
                      <a:pt x="1065" y="29"/>
                      <a:pt x="1065" y="66"/>
                    </a:cubicBezTo>
                    <a:lnTo>
                      <a:pt x="1065" y="253"/>
                    </a:lnTo>
                    <a:close/>
                    <a:moveTo>
                      <a:pt x="430" y="1569"/>
                    </a:moveTo>
                    <a:cubicBezTo>
                      <a:pt x="430" y="1626"/>
                      <a:pt x="476" y="1672"/>
                      <a:pt x="532" y="1672"/>
                    </a:cubicBezTo>
                    <a:cubicBezTo>
                      <a:pt x="589" y="1672"/>
                      <a:pt x="635" y="1626"/>
                      <a:pt x="635" y="1569"/>
                    </a:cubicBezTo>
                    <a:cubicBezTo>
                      <a:pt x="635" y="1512"/>
                      <a:pt x="589" y="1466"/>
                      <a:pt x="532" y="1466"/>
                    </a:cubicBezTo>
                    <a:cubicBezTo>
                      <a:pt x="476" y="1466"/>
                      <a:pt x="430" y="1512"/>
                      <a:pt x="430" y="1569"/>
                    </a:cubicBezTo>
                    <a:close/>
                  </a:path>
                </a:pathLst>
              </a:custGeom>
              <a:solidFill>
                <a:srgbClr val="1D50A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îş1idé"/>
              <p:cNvSpPr txBox="1"/>
              <p:nvPr/>
            </p:nvSpPr>
            <p:spPr>
              <a:xfrm>
                <a:off x="4061977" y="4688241"/>
                <a:ext cx="2501900" cy="678180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 aggregate send e-mail function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ïşľïḍè"/>
              <p:cNvSpPr txBox="1"/>
              <p:nvPr/>
            </p:nvSpPr>
            <p:spPr>
              <a:xfrm>
                <a:off x="4148972" y="4174067"/>
                <a:ext cx="2328027" cy="51640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E-mail System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íṣlïďê"/>
            <p:cNvGrpSpPr/>
            <p:nvPr/>
          </p:nvGrpSpPr>
          <p:grpSpPr>
            <a:xfrm>
              <a:off x="6340284" y="4223919"/>
              <a:ext cx="2328027" cy="1834515"/>
              <a:chOff x="4148972" y="4174067"/>
              <a:chExt cx="2328027" cy="1834515"/>
            </a:xfrm>
          </p:grpSpPr>
          <p:sp>
            <p:nvSpPr>
              <p:cNvPr id="73" name="î$ḻîḋe"/>
              <p:cNvSpPr txBox="1"/>
              <p:nvPr/>
            </p:nvSpPr>
            <p:spPr>
              <a:xfrm>
                <a:off x="4148972" y="4690322"/>
                <a:ext cx="2327910" cy="1318260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Encapsulate the return data of all controller interfaces, Use status instead of boolean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îṣliḓé"/>
              <p:cNvSpPr txBox="1"/>
              <p:nvPr/>
            </p:nvSpPr>
            <p:spPr>
              <a:xfrm>
                <a:off x="4148972" y="4174067"/>
                <a:ext cx="2328027" cy="51640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SaResult and Status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iS1iḋè"/>
            <p:cNvGrpSpPr/>
            <p:nvPr/>
          </p:nvGrpSpPr>
          <p:grpSpPr>
            <a:xfrm>
              <a:off x="9190873" y="3563818"/>
              <a:ext cx="2328027" cy="2196465"/>
              <a:chOff x="4148972" y="3507306"/>
              <a:chExt cx="2328027" cy="2196465"/>
            </a:xfrm>
          </p:grpSpPr>
          <p:sp>
            <p:nvSpPr>
              <p:cNvPr id="69" name="ïŝľïḋê"/>
              <p:cNvSpPr/>
              <p:nvPr/>
            </p:nvSpPr>
            <p:spPr bwMode="auto">
              <a:xfrm>
                <a:off x="4958704" y="3507306"/>
                <a:ext cx="708563" cy="683960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rgbClr val="1D50A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îṧliḍê"/>
              <p:cNvSpPr txBox="1"/>
              <p:nvPr/>
            </p:nvSpPr>
            <p:spPr>
              <a:xfrm>
                <a:off x="4148972" y="4690311"/>
                <a:ext cx="2327910" cy="1013460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 use AES and MD5 to encrypt our data in http and database.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îş1íḓé"/>
              <p:cNvSpPr txBox="1"/>
              <p:nvPr/>
            </p:nvSpPr>
            <p:spPr>
              <a:xfrm>
                <a:off x="4148972" y="4174067"/>
                <a:ext cx="2328027" cy="51640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Double encryption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>
              <a:off x="6032500" y="4336576"/>
              <a:ext cx="0" cy="91662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8928100" y="4336576"/>
              <a:ext cx="0" cy="91662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6" name="任意多边形 125"/>
          <p:cNvSpPr/>
          <p:nvPr/>
        </p:nvSpPr>
        <p:spPr>
          <a:xfrm>
            <a:off x="467140" y="-13899"/>
            <a:ext cx="601870" cy="869929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+mn-ea"/>
              </a:rPr>
              <a:t>04</a:t>
            </a:r>
            <a:endParaRPr lang="zh-CN" altLang="en-US" b="1" dirty="0">
              <a:latin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133310" y="269950"/>
            <a:ext cx="1722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1D50A2"/>
                </a:solidFill>
                <a:latin typeface="Arial" panose="020B0604020202020204"/>
                <a:sym typeface="微软雅黑" panose="020B0503020204020204" pitchFamily="34" charset="-122"/>
              </a:rPr>
              <a:t>Innovation</a:t>
            </a:r>
            <a:endParaRPr lang="en-US" altLang="zh-CN" sz="2400" b="1" dirty="0">
              <a:solidFill>
                <a:srgbClr val="1D50A2"/>
              </a:solidFill>
              <a:latin typeface="Arial" panose="020B0604020202020204"/>
              <a:sym typeface="微软雅黑" panose="020B0503020204020204" pitchFamily="34" charset="-122"/>
            </a:endParaRPr>
          </a:p>
        </p:txBody>
      </p:sp>
      <p:sp>
        <p:nvSpPr>
          <p:cNvPr id="57" name="íšľïde"/>
          <p:cNvSpPr/>
          <p:nvPr/>
        </p:nvSpPr>
        <p:spPr>
          <a:xfrm>
            <a:off x="7152062" y="3571741"/>
            <a:ext cx="629396" cy="615212"/>
          </a:xfrm>
          <a:custGeom>
            <a:avLst/>
            <a:gdLst>
              <a:gd name="connsiteX0" fmla="*/ 163904 w 607933"/>
              <a:gd name="connsiteY0" fmla="*/ 368072 h 594235"/>
              <a:gd name="connsiteX1" fmla="*/ 194698 w 607933"/>
              <a:gd name="connsiteY1" fmla="*/ 416677 h 594235"/>
              <a:gd name="connsiteX2" fmla="*/ 52648 w 607933"/>
              <a:gd name="connsiteY2" fmla="*/ 475202 h 594235"/>
              <a:gd name="connsiteX3" fmla="*/ 303966 w 607933"/>
              <a:gd name="connsiteY3" fmla="*/ 542654 h 594235"/>
              <a:gd name="connsiteX4" fmla="*/ 555285 w 607933"/>
              <a:gd name="connsiteY4" fmla="*/ 475202 h 594235"/>
              <a:gd name="connsiteX5" fmla="*/ 412242 w 607933"/>
              <a:gd name="connsiteY5" fmla="*/ 416677 h 594235"/>
              <a:gd name="connsiteX6" fmla="*/ 444030 w 607933"/>
              <a:gd name="connsiteY6" fmla="*/ 368072 h 594235"/>
              <a:gd name="connsiteX7" fmla="*/ 607933 w 607933"/>
              <a:gd name="connsiteY7" fmla="*/ 475202 h 594235"/>
              <a:gd name="connsiteX8" fmla="*/ 303966 w 607933"/>
              <a:gd name="connsiteY8" fmla="*/ 594235 h 594235"/>
              <a:gd name="connsiteX9" fmla="*/ 0 w 607933"/>
              <a:gd name="connsiteY9" fmla="*/ 475202 h 594235"/>
              <a:gd name="connsiteX10" fmla="*/ 163904 w 607933"/>
              <a:gd name="connsiteY10" fmla="*/ 368072 h 594235"/>
              <a:gd name="connsiteX11" fmla="*/ 304444 w 607933"/>
              <a:gd name="connsiteY11" fmla="*/ 119134 h 594235"/>
              <a:gd name="connsiteX12" fmla="*/ 368550 w 607933"/>
              <a:gd name="connsiteY12" fmla="*/ 183559 h 594235"/>
              <a:gd name="connsiteX13" fmla="*/ 304444 w 607933"/>
              <a:gd name="connsiteY13" fmla="*/ 247984 h 594235"/>
              <a:gd name="connsiteX14" fmla="*/ 240338 w 607933"/>
              <a:gd name="connsiteY14" fmla="*/ 183559 h 594235"/>
              <a:gd name="connsiteX15" fmla="*/ 304444 w 607933"/>
              <a:gd name="connsiteY15" fmla="*/ 119134 h 594235"/>
              <a:gd name="connsiteX16" fmla="*/ 304941 w 607933"/>
              <a:gd name="connsiteY16" fmla="*/ 78375 h 594235"/>
              <a:gd name="connsiteX17" fmla="*/ 198655 w 607933"/>
              <a:gd name="connsiteY17" fmla="*/ 183536 h 594235"/>
              <a:gd name="connsiteX18" fmla="*/ 304941 w 607933"/>
              <a:gd name="connsiteY18" fmla="*/ 288698 h 594235"/>
              <a:gd name="connsiteX19" fmla="*/ 410234 w 607933"/>
              <a:gd name="connsiteY19" fmla="*/ 183536 h 594235"/>
              <a:gd name="connsiteX20" fmla="*/ 304941 w 607933"/>
              <a:gd name="connsiteY20" fmla="*/ 78375 h 594235"/>
              <a:gd name="connsiteX21" fmla="*/ 304941 w 607933"/>
              <a:gd name="connsiteY21" fmla="*/ 0 h 594235"/>
              <a:gd name="connsiteX22" fmla="*/ 482747 w 607933"/>
              <a:gd name="connsiteY22" fmla="*/ 178576 h 594235"/>
              <a:gd name="connsiteX23" fmla="*/ 338714 w 607933"/>
              <a:gd name="connsiteY23" fmla="*/ 454376 h 594235"/>
              <a:gd name="connsiteX24" fmla="*/ 304941 w 607933"/>
              <a:gd name="connsiteY24" fmla="*/ 472234 h 594235"/>
              <a:gd name="connsiteX25" fmla="*/ 270175 w 607933"/>
              <a:gd name="connsiteY25" fmla="*/ 454376 h 594235"/>
              <a:gd name="connsiteX26" fmla="*/ 126142 w 607933"/>
              <a:gd name="connsiteY26" fmla="*/ 178576 h 594235"/>
              <a:gd name="connsiteX27" fmla="*/ 304941 w 607933"/>
              <a:gd name="connsiteY27" fmla="*/ 0 h 5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1D5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0" name="任意多边形 19"/>
          <p:cNvSpPr/>
          <p:nvPr/>
        </p:nvSpPr>
        <p:spPr>
          <a:xfrm>
            <a:off x="-3" y="2206485"/>
            <a:ext cx="7583559" cy="1848680"/>
          </a:xfrm>
          <a:custGeom>
            <a:avLst/>
            <a:gdLst>
              <a:gd name="connsiteX0" fmla="*/ 4840357 w 5590762"/>
              <a:gd name="connsiteY0" fmla="*/ 0 h 1500810"/>
              <a:gd name="connsiteX1" fmla="*/ 5590762 w 5590762"/>
              <a:gd name="connsiteY1" fmla="*/ 750405 h 1500810"/>
              <a:gd name="connsiteX2" fmla="*/ 4840357 w 5590762"/>
              <a:gd name="connsiteY2" fmla="*/ 1500810 h 1500810"/>
              <a:gd name="connsiteX3" fmla="*/ 0 w 5590762"/>
              <a:gd name="connsiteY3" fmla="*/ 1500810 h 1500810"/>
              <a:gd name="connsiteX4" fmla="*/ 0 w 5590762"/>
              <a:gd name="connsiteY4" fmla="*/ 1 h 1500810"/>
              <a:gd name="connsiteX5" fmla="*/ 4840337 w 5590762"/>
              <a:gd name="connsiteY5" fmla="*/ 1 h 150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762" h="1500810">
                <a:moveTo>
                  <a:pt x="4840357" y="0"/>
                </a:moveTo>
                <a:cubicBezTo>
                  <a:pt x="5254794" y="0"/>
                  <a:pt x="5590762" y="335968"/>
                  <a:pt x="5590762" y="750405"/>
                </a:cubicBezTo>
                <a:cubicBezTo>
                  <a:pt x="5590762" y="1164842"/>
                  <a:pt x="5254794" y="1500810"/>
                  <a:pt x="4840357" y="1500810"/>
                </a:cubicBezTo>
                <a:lnTo>
                  <a:pt x="0" y="1500810"/>
                </a:lnTo>
                <a:lnTo>
                  <a:pt x="0" y="1"/>
                </a:lnTo>
                <a:lnTo>
                  <a:pt x="4840337" y="1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 4"/>
          <p:cNvSpPr txBox="1"/>
          <p:nvPr/>
        </p:nvSpPr>
        <p:spPr>
          <a:xfrm>
            <a:off x="997869" y="2576407"/>
            <a:ext cx="5870070" cy="71463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342900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Presentation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155700" y="3609975"/>
            <a:ext cx="4462780" cy="1016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6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483,&quot;width&quot;:13554.458267716534}"/>
</p:tagLst>
</file>

<file path=ppt/theme/theme1.xml><?xml version="1.0" encoding="utf-8"?>
<a:theme xmlns:a="http://schemas.openxmlformats.org/drawingml/2006/main" name="专注毕业答辩类PPT排版设计，定制QQ：41815773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演示</Application>
  <PresentationFormat>宽屏</PresentationFormat>
  <Paragraphs>122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Berlin Sans FB</vt:lpstr>
      <vt:lpstr>Berlin Sans FB Demi</vt:lpstr>
      <vt:lpstr>微软雅黑</vt:lpstr>
      <vt:lpstr>Calibri</vt:lpstr>
      <vt:lpstr>Arial</vt:lpstr>
      <vt:lpstr>YuppySC-Regular</vt:lpstr>
      <vt:lpstr>Yuppy SC</vt:lpstr>
      <vt:lpstr>Times New Roman</vt:lpstr>
      <vt:lpstr>Arial Unicode MS</vt:lpstr>
      <vt:lpstr>专注毕业答辩类PPT排版设计，定制QQ：418157732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www.51pp tmo 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StephenZhu</dc:creator>
  <cp:keywords>51PPT模 板网</cp:keywords>
  <dc:description>www.51 pptm oban.com</dc:description>
  <cp:lastModifiedBy>谢宇翔</cp:lastModifiedBy>
  <cp:revision>30</cp:revision>
  <dcterms:created xsi:type="dcterms:W3CDTF">2021-12-16T11:47:00Z</dcterms:created>
  <dcterms:modified xsi:type="dcterms:W3CDTF">2021-12-17T03:45:22Z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79F4837A679B4A47B9B8326BDE87B9CC</vt:lpwstr>
  </property>
  <property fmtid="{D5CDD505-2E9C-101B-9397-08002B2CF9AE}" pid="3" name="KSOProductBuildVer">
    <vt:lpwstr>2052-11.1.0.11115</vt:lpwstr>
  </property>
</Properties>
</file>