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6" r:id="rId3"/>
    <p:sldId id="320" r:id="rId5"/>
    <p:sldId id="307" r:id="rId6"/>
    <p:sldId id="393" r:id="rId7"/>
    <p:sldId id="394" r:id="rId8"/>
    <p:sldId id="310" r:id="rId9"/>
    <p:sldId id="392" r:id="rId10"/>
    <p:sldId id="389" r:id="rId11"/>
    <p:sldId id="383" r:id="rId12"/>
    <p:sldId id="388" r:id="rId13"/>
    <p:sldId id="386" r:id="rId14"/>
    <p:sldId id="384" r:id="rId15"/>
    <p:sldId id="385" r:id="rId16"/>
    <p:sldId id="311" r:id="rId17"/>
    <p:sldId id="312" r:id="rId18"/>
    <p:sldId id="34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898"/>
    <a:srgbClr val="EA5322"/>
    <a:srgbClr val="FCC818"/>
    <a:srgbClr val="2E648B"/>
    <a:srgbClr val="8CBF00"/>
    <a:srgbClr val="FF6977"/>
    <a:srgbClr val="C9AE00"/>
    <a:srgbClr val="595959"/>
    <a:srgbClr val="EE44A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1" autoAdjust="0"/>
    <p:restoredTop sz="86427" autoAdjust="0"/>
  </p:normalViewPr>
  <p:slideViewPr>
    <p:cSldViewPr snapToGrid="0">
      <p:cViewPr varScale="1">
        <p:scale>
          <a:sx n="95" d="100"/>
          <a:sy n="95" d="100"/>
        </p:scale>
        <p:origin x="1128" y="176"/>
      </p:cViewPr>
      <p:guideLst>
        <p:guide orient="horz" pos="91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"/>
            <a:ext cx="12192000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213444"/>
            <a:ext cx="12192000" cy="6431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12192000" cy="6857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0D9B-40DE-40F2-B1F7-10F71B5D2B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13795" y="2763618"/>
            <a:ext cx="7848600" cy="20612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8000" b="1" spc="3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609020205090404" pitchFamily="49" charset="0"/>
                <a:sym typeface="微软雅黑" panose="020B0503020204020204" pitchFamily="34" charset="-122"/>
              </a:rPr>
              <a:t>SHAKOS v1.0.0</a:t>
            </a:r>
            <a:endParaRPr lang="zh-CN" altLang="en-US" sz="8000" b="1" spc="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609020205090404" pitchFamily="49" charset="0"/>
              <a:sym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操作系统项目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3988" y="4966564"/>
            <a:ext cx="491744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汇报人：蒙俊杰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(1952292)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(1952293)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刘洪博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(1952350)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谢宇翔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(1951708)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4001" y="2011242"/>
            <a:ext cx="7554314" cy="1442735"/>
            <a:chOff x="1419655" y="1993404"/>
            <a:chExt cx="6032665" cy="11521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419655" y="2497460"/>
              <a:ext cx="603266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41965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3451140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64105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450413" y="2497460"/>
              <a:ext cx="0" cy="6480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499992" y="1993404"/>
              <a:ext cx="1" cy="5040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29"/>
          <p:cNvSpPr txBox="1"/>
          <p:nvPr/>
        </p:nvSpPr>
        <p:spPr>
          <a:xfrm>
            <a:off x="911172" y="4250812"/>
            <a:ext cx="25247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：列出文件目录列表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：进入指定目录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0"/>
          <p:cNvSpPr txBox="1"/>
          <p:nvPr/>
        </p:nvSpPr>
        <p:spPr>
          <a:xfrm>
            <a:off x="3435958" y="4250812"/>
            <a:ext cx="25247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：创建目录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6050915" y="4256527"/>
            <a:ext cx="25247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：删除目录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2"/>
          <p:cNvSpPr txBox="1"/>
          <p:nvPr/>
        </p:nvSpPr>
        <p:spPr>
          <a:xfrm>
            <a:off x="8756043" y="4250812"/>
            <a:ext cx="25247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1878178" y="5552783"/>
            <a:ext cx="360684" cy="310935"/>
          </a:xfrm>
          <a:prstGeom prst="triangle">
            <a:avLst/>
          </a:prstGeom>
          <a:solidFill>
            <a:srgbClr val="CF1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34"/>
          <p:cNvSpPr txBox="1"/>
          <p:nvPr/>
        </p:nvSpPr>
        <p:spPr>
          <a:xfrm>
            <a:off x="2254001" y="5473095"/>
            <a:ext cx="81667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命令行的持久文件管理系统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43243" y="1289874"/>
            <a:ext cx="2905514" cy="721368"/>
            <a:chOff x="3385609" y="1289874"/>
            <a:chExt cx="2320263" cy="576064"/>
          </a:xfrm>
          <a:solidFill>
            <a:srgbClr val="EA5322"/>
          </a:solidFill>
        </p:grpSpPr>
        <p:sp>
          <p:nvSpPr>
            <p:cNvPr id="16" name="矩形 15"/>
            <p:cNvSpPr/>
            <p:nvPr/>
          </p:nvSpPr>
          <p:spPr>
            <a:xfrm>
              <a:off x="3385609" y="1289874"/>
              <a:ext cx="2320263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761664" y="1418148"/>
              <a:ext cx="1548663" cy="3184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文件管理系统</a:t>
              </a:r>
              <a:endParaRPr lang="zh-CN" altLang="en-US" sz="2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1343" y="3453977"/>
            <a:ext cx="2384533" cy="721368"/>
            <a:chOff x="467544" y="3018066"/>
            <a:chExt cx="1904222" cy="576064"/>
          </a:xfrm>
          <a:solidFill>
            <a:srgbClr val="FCC818"/>
          </a:solidFill>
        </p:grpSpPr>
        <p:sp>
          <p:nvSpPr>
            <p:cNvPr id="19" name="矩形 18"/>
            <p:cNvSpPr/>
            <p:nvPr/>
          </p:nvSpPr>
          <p:spPr>
            <a:xfrm>
              <a:off x="46754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981526" y="3158629"/>
              <a:ext cx="876257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目录列表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76211" y="3453977"/>
            <a:ext cx="2384533" cy="721368"/>
            <a:chOff x="2523762" y="3018066"/>
            <a:chExt cx="1904222" cy="576064"/>
          </a:xfrm>
          <a:solidFill>
            <a:srgbClr val="3A8898"/>
          </a:solidFill>
        </p:grpSpPr>
        <p:sp>
          <p:nvSpPr>
            <p:cNvPr id="22" name="矩形 21"/>
            <p:cNvSpPr/>
            <p:nvPr/>
          </p:nvSpPr>
          <p:spPr>
            <a:xfrm>
              <a:off x="2523762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37"/>
            <p:cNvSpPr txBox="1"/>
            <p:nvPr/>
          </p:nvSpPr>
          <p:spPr>
            <a:xfrm>
              <a:off x="2819947" y="3158629"/>
              <a:ext cx="1311851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文件创建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91168" y="3453977"/>
            <a:ext cx="2384533" cy="721368"/>
            <a:chOff x="4611994" y="3018066"/>
            <a:chExt cx="1904222" cy="576064"/>
          </a:xfrm>
          <a:solidFill>
            <a:srgbClr val="EA5322"/>
          </a:solidFill>
        </p:grpSpPr>
        <p:sp>
          <p:nvSpPr>
            <p:cNvPr id="25" name="矩形 24"/>
            <p:cNvSpPr/>
            <p:nvPr/>
          </p:nvSpPr>
          <p:spPr>
            <a:xfrm>
              <a:off x="4611994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4908179" y="3158629"/>
              <a:ext cx="1311851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文件删除</a:t>
              </a:r>
              <a:endPara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806125" y="3453977"/>
            <a:ext cx="2384533" cy="721368"/>
            <a:chOff x="6700226" y="3018066"/>
            <a:chExt cx="1904222" cy="576064"/>
          </a:xfrm>
          <a:solidFill>
            <a:srgbClr val="2E648B"/>
          </a:solidFill>
        </p:grpSpPr>
        <p:sp>
          <p:nvSpPr>
            <p:cNvPr id="28" name="矩形 27"/>
            <p:cNvSpPr/>
            <p:nvPr/>
          </p:nvSpPr>
          <p:spPr>
            <a:xfrm>
              <a:off x="6700226" y="3018066"/>
              <a:ext cx="1904222" cy="5760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39"/>
            <p:cNvSpPr txBox="1"/>
            <p:nvPr/>
          </p:nvSpPr>
          <p:spPr>
            <a:xfrm>
              <a:off x="7214208" y="3158629"/>
              <a:ext cx="876257" cy="29411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文件读写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788165"/>
            <a:ext cx="12192000" cy="317423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4"/>
          <p:cNvSpPr txBox="1"/>
          <p:nvPr/>
        </p:nvSpPr>
        <p:spPr>
          <a:xfrm>
            <a:off x="603843" y="4357796"/>
            <a:ext cx="30665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文件管理系统</a:t>
            </a:r>
            <a:endParaRPr lang="zh-CN" altLang="en-US"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627461" y="4920885"/>
            <a:ext cx="1037091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在主页面控制台输入“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”进入到上图的欢迎界面，点击回车后进入到文件管理系统界面。上方展示对应的指令格式及其功能，输入对应指令即可完成对应功能。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0975"/>
            <a:ext cx="6097905" cy="413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81610"/>
            <a:ext cx="6099175" cy="413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88595" y="81280"/>
            <a:ext cx="2777490" cy="6254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p>
            <a:pPr lvl="0" defTabSz="913765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用户级应用</a:t>
            </a:r>
            <a:r>
              <a:rPr lang="en-US" altLang="zh-CN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工具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35356" y="288"/>
            <a:ext cx="215646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SHAKOS</a:t>
            </a:r>
            <a:endParaRPr lang="en-US" altLang="zh-CN" sz="40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1-08-26 19.31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6175" y="1964055"/>
            <a:ext cx="5836920" cy="3640455"/>
          </a:xfrm>
          <a:prstGeom prst="rect">
            <a:avLst/>
          </a:prstGeom>
        </p:spPr>
      </p:pic>
      <p:cxnSp>
        <p:nvCxnSpPr>
          <p:cNvPr id="15" name="5"/>
          <p:cNvCxnSpPr/>
          <p:nvPr/>
        </p:nvCxnSpPr>
        <p:spPr>
          <a:xfrm>
            <a:off x="6095365" y="1964690"/>
            <a:ext cx="0" cy="3639820"/>
          </a:xfrm>
          <a:prstGeom prst="line">
            <a:avLst/>
          </a:prstGeom>
          <a:ln w="12700">
            <a:solidFill>
              <a:srgbClr val="005DA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318500" y="1432560"/>
            <a:ext cx="1717040" cy="3257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日历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4050" y="1432560"/>
            <a:ext cx="1717040" cy="3257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计算器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" y="1964055"/>
            <a:ext cx="5688965" cy="363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4785" y="81280"/>
            <a:ext cx="2777490" cy="6254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p>
            <a:pPr lvl="0" defTabSz="913765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用户级应用</a:t>
            </a:r>
            <a:r>
              <a:rPr lang="en-US" altLang="zh-CN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游戏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35356" y="288"/>
            <a:ext cx="215646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SHAKOS</a:t>
            </a:r>
            <a:endParaRPr lang="en-US" altLang="zh-CN" sz="40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pic>
        <p:nvPicPr>
          <p:cNvPr id="6" name="图片 5" descr="截屏2021-08-26 19.25.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3535" y="1038860"/>
            <a:ext cx="4730115" cy="29502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18500" y="706755"/>
            <a:ext cx="1717040" cy="3257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黑白棋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图片 7" descr="截屏2021-08-26 19.29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1044575"/>
            <a:ext cx="4730115" cy="29495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15870" y="706755"/>
            <a:ext cx="1717040" cy="3257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数独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9015" y="4080510"/>
            <a:ext cx="1717040" cy="3257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井字棋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2225" y="4019550"/>
            <a:ext cx="1717040" cy="3257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扫雷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36050" y="4080510"/>
            <a:ext cx="1717040" cy="3257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p>
            <a:pPr lvl="0" algn="ctr" defTabSz="913765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推箱子</a:t>
            </a:r>
            <a:endParaRPr lang="zh-CN" altLang="en-US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10" y="4464050"/>
            <a:ext cx="3810000" cy="23869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" y="4474210"/>
            <a:ext cx="3811905" cy="23863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415" y="4498340"/>
            <a:ext cx="3745230" cy="235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4">
                <a:lumMod val="60000"/>
                <a:lumOff val="40000"/>
              </a:schemeClr>
            </a:gs>
            <a:gs pos="97000">
              <a:srgbClr val="F8A22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5127790" y="4355229"/>
            <a:ext cx="30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3"/>
          <p:cNvSpPr>
            <a:spLocks noChangeArrowheads="1"/>
          </p:cNvSpPr>
          <p:nvPr/>
        </p:nvSpPr>
        <p:spPr bwMode="auto">
          <a:xfrm>
            <a:off x="5126990" y="4381500"/>
            <a:ext cx="30245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项目展示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91165" y="3961835"/>
            <a:ext cx="1897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SHAKOS v1.0.0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51055" y="715852"/>
            <a:ext cx="2523448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4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4">
                <a:lumMod val="60000"/>
                <a:lumOff val="40000"/>
              </a:schemeClr>
            </a:gs>
            <a:gs pos="97000">
              <a:srgbClr val="F8A22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>
            <a:spLocks noChangeArrowheads="1"/>
          </p:cNvSpPr>
          <p:nvPr/>
        </p:nvSpPr>
        <p:spPr bwMode="auto">
          <a:xfrm>
            <a:off x="3729990" y="4552315"/>
            <a:ext cx="32505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代码展示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4307" y="4101023"/>
            <a:ext cx="1897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SHAKOS v1.0.0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30776" y="4510292"/>
            <a:ext cx="399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39903" y="626910"/>
            <a:ext cx="2388795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4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endParaRPr lang="zh-CN" altLang="en-US" sz="34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657721" y="2413503"/>
            <a:ext cx="3036570" cy="175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答辩结束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7513" y="4671289"/>
            <a:ext cx="491744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组号：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汇报人：蒙俊杰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(1952292)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(1952293)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刘洪博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(1952350)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谢宇翔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(1951708)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191044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1" b="42423"/>
          <a:stretch>
            <a:fillRect/>
          </a:stretch>
        </p:blipFill>
        <p:spPr>
          <a:xfrm>
            <a:off x="0" y="171170"/>
            <a:ext cx="12192000" cy="1568105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913765" y="4415790"/>
            <a:ext cx="2089785" cy="7372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项目概述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756660" y="4415790"/>
            <a:ext cx="1842135" cy="7372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功能介绍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744335" y="4392930"/>
            <a:ext cx="1842135" cy="757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项目展示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9534525" y="4415790"/>
            <a:ext cx="1842135" cy="661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代码展示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>
            <a:off x="7117791" y="3196091"/>
            <a:ext cx="1258713" cy="875736"/>
            <a:chOff x="3943" y="1320"/>
            <a:chExt cx="1502" cy="1045"/>
          </a:xfrm>
          <a:solidFill>
            <a:schemeClr val="bg1">
              <a:lumMod val="95000"/>
            </a:schemeClr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352" y="1839"/>
              <a:ext cx="912" cy="526"/>
            </a:xfrm>
            <a:custGeom>
              <a:avLst/>
              <a:gdLst>
                <a:gd name="T0" fmla="*/ 101 w 136"/>
                <a:gd name="T1" fmla="*/ 0 h 78"/>
                <a:gd name="T2" fmla="*/ 0 w 136"/>
                <a:gd name="T3" fmla="*/ 75 h 78"/>
                <a:gd name="T4" fmla="*/ 10 w 136"/>
                <a:gd name="T5" fmla="*/ 76 h 78"/>
                <a:gd name="T6" fmla="*/ 136 w 136"/>
                <a:gd name="T7" fmla="*/ 0 h 78"/>
                <a:gd name="T8" fmla="*/ 101 w 136"/>
                <a:gd name="T9" fmla="*/ 0 h 78"/>
                <a:gd name="T10" fmla="*/ 101 w 13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78">
                  <a:moveTo>
                    <a:pt x="101" y="0"/>
                  </a:moveTo>
                  <a:cubicBezTo>
                    <a:pt x="81" y="38"/>
                    <a:pt x="49" y="64"/>
                    <a:pt x="0" y="75"/>
                  </a:cubicBezTo>
                  <a:cubicBezTo>
                    <a:pt x="3" y="76"/>
                    <a:pt x="7" y="76"/>
                    <a:pt x="10" y="76"/>
                  </a:cubicBezTo>
                  <a:cubicBezTo>
                    <a:pt x="65" y="78"/>
                    <a:pt x="114" y="47"/>
                    <a:pt x="13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4211" y="1320"/>
              <a:ext cx="154" cy="189"/>
            </a:xfrm>
            <a:custGeom>
              <a:avLst/>
              <a:gdLst>
                <a:gd name="T0" fmla="*/ 10 w 23"/>
                <a:gd name="T1" fmla="*/ 28 h 28"/>
                <a:gd name="T2" fmla="*/ 23 w 23"/>
                <a:gd name="T3" fmla="*/ 15 h 28"/>
                <a:gd name="T4" fmla="*/ 13 w 23"/>
                <a:gd name="T5" fmla="*/ 1 h 28"/>
                <a:gd name="T6" fmla="*/ 1 w 23"/>
                <a:gd name="T7" fmla="*/ 13 h 28"/>
                <a:gd name="T8" fmla="*/ 10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16" y="28"/>
                    <a:pt x="22" y="23"/>
                    <a:pt x="23" y="15"/>
                  </a:cubicBezTo>
                  <a:cubicBezTo>
                    <a:pt x="23" y="8"/>
                    <a:pt x="19" y="1"/>
                    <a:pt x="13" y="1"/>
                  </a:cubicBezTo>
                  <a:cubicBezTo>
                    <a:pt x="7" y="0"/>
                    <a:pt x="2" y="6"/>
                    <a:pt x="1" y="13"/>
                  </a:cubicBezTo>
                  <a:cubicBezTo>
                    <a:pt x="0" y="20"/>
                    <a:pt x="4" y="27"/>
                    <a:pt x="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5003" y="1354"/>
              <a:ext cx="442" cy="364"/>
            </a:xfrm>
            <a:custGeom>
              <a:avLst/>
              <a:gdLst>
                <a:gd name="T0" fmla="*/ 12 w 66"/>
                <a:gd name="T1" fmla="*/ 54 h 54"/>
                <a:gd name="T2" fmla="*/ 46 w 66"/>
                <a:gd name="T3" fmla="*/ 54 h 54"/>
                <a:gd name="T4" fmla="*/ 49 w 66"/>
                <a:gd name="T5" fmla="*/ 42 h 54"/>
                <a:gd name="T6" fmla="*/ 66 w 66"/>
                <a:gd name="T7" fmla="*/ 42 h 54"/>
                <a:gd name="T8" fmla="*/ 33 w 66"/>
                <a:gd name="T9" fmla="*/ 0 h 54"/>
                <a:gd name="T10" fmla="*/ 0 w 66"/>
                <a:gd name="T11" fmla="*/ 42 h 54"/>
                <a:gd name="T12" fmla="*/ 17 w 66"/>
                <a:gd name="T13" fmla="*/ 42 h 54"/>
                <a:gd name="T14" fmla="*/ 12 w 66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54">
                  <a:moveTo>
                    <a:pt x="12" y="54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0"/>
                    <a:pt x="49" y="46"/>
                    <a:pt x="49" y="4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5" y="46"/>
                    <a:pt x="14" y="50"/>
                    <a:pt x="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3943" y="1516"/>
              <a:ext cx="1415" cy="789"/>
            </a:xfrm>
            <a:custGeom>
              <a:avLst/>
              <a:gdLst>
                <a:gd name="T0" fmla="*/ 164 w 211"/>
                <a:gd name="T1" fmla="*/ 32 h 117"/>
                <a:gd name="T2" fmla="*/ 160 w 211"/>
                <a:gd name="T3" fmla="*/ 37 h 117"/>
                <a:gd name="T4" fmla="*/ 90 w 211"/>
                <a:gd name="T5" fmla="*/ 33 h 117"/>
                <a:gd name="T6" fmla="*/ 57 w 211"/>
                <a:gd name="T7" fmla="*/ 6 h 117"/>
                <a:gd name="T8" fmla="*/ 56 w 211"/>
                <a:gd name="T9" fmla="*/ 13 h 117"/>
                <a:gd name="T10" fmla="*/ 51 w 211"/>
                <a:gd name="T11" fmla="*/ 6 h 117"/>
                <a:gd name="T12" fmla="*/ 51 w 211"/>
                <a:gd name="T13" fmla="*/ 0 h 117"/>
                <a:gd name="T14" fmla="*/ 47 w 211"/>
                <a:gd name="T15" fmla="*/ 5 h 117"/>
                <a:gd name="T16" fmla="*/ 47 w 211"/>
                <a:gd name="T17" fmla="*/ 28 h 117"/>
                <a:gd name="T18" fmla="*/ 45 w 211"/>
                <a:gd name="T19" fmla="*/ 8 h 117"/>
                <a:gd name="T20" fmla="*/ 44 w 211"/>
                <a:gd name="T21" fmla="*/ 1 h 117"/>
                <a:gd name="T22" fmla="*/ 34 w 211"/>
                <a:gd name="T23" fmla="*/ 1 h 117"/>
                <a:gd name="T24" fmla="*/ 17 w 211"/>
                <a:gd name="T25" fmla="*/ 14 h 117"/>
                <a:gd name="T26" fmla="*/ 9 w 211"/>
                <a:gd name="T27" fmla="*/ 21 h 117"/>
                <a:gd name="T28" fmla="*/ 8 w 211"/>
                <a:gd name="T29" fmla="*/ 22 h 117"/>
                <a:gd name="T30" fmla="*/ 8 w 211"/>
                <a:gd name="T31" fmla="*/ 22 h 117"/>
                <a:gd name="T32" fmla="*/ 11 w 211"/>
                <a:gd name="T33" fmla="*/ 34 h 117"/>
                <a:gd name="T34" fmla="*/ 11 w 211"/>
                <a:gd name="T35" fmla="*/ 34 h 117"/>
                <a:gd name="T36" fmla="*/ 19 w 211"/>
                <a:gd name="T37" fmla="*/ 37 h 117"/>
                <a:gd name="T38" fmla="*/ 8 w 211"/>
                <a:gd name="T39" fmla="*/ 72 h 117"/>
                <a:gd name="T40" fmla="*/ 10 w 211"/>
                <a:gd name="T41" fmla="*/ 101 h 117"/>
                <a:gd name="T42" fmla="*/ 2 w 211"/>
                <a:gd name="T43" fmla="*/ 110 h 117"/>
                <a:gd name="T44" fmla="*/ 8 w 211"/>
                <a:gd name="T45" fmla="*/ 115 h 117"/>
                <a:gd name="T46" fmla="*/ 16 w 211"/>
                <a:gd name="T47" fmla="*/ 109 h 117"/>
                <a:gd name="T48" fmla="*/ 39 w 211"/>
                <a:gd name="T49" fmla="*/ 111 h 117"/>
                <a:gd name="T50" fmla="*/ 20 w 211"/>
                <a:gd name="T51" fmla="*/ 100 h 117"/>
                <a:gd name="T52" fmla="*/ 16 w 211"/>
                <a:gd name="T53" fmla="*/ 67 h 117"/>
                <a:gd name="T54" fmla="*/ 25 w 211"/>
                <a:gd name="T55" fmla="*/ 45 h 117"/>
                <a:gd name="T56" fmla="*/ 24 w 211"/>
                <a:gd name="T57" fmla="*/ 59 h 117"/>
                <a:gd name="T58" fmla="*/ 53 w 211"/>
                <a:gd name="T59" fmla="*/ 117 h 117"/>
                <a:gd name="T60" fmla="*/ 51 w 211"/>
                <a:gd name="T61" fmla="*/ 65 h 117"/>
                <a:gd name="T62" fmla="*/ 82 w 211"/>
                <a:gd name="T63" fmla="*/ 107 h 117"/>
                <a:gd name="T64" fmla="*/ 73 w 211"/>
                <a:gd name="T65" fmla="*/ 61 h 117"/>
                <a:gd name="T66" fmla="*/ 58 w 211"/>
                <a:gd name="T67" fmla="*/ 45 h 117"/>
                <a:gd name="T68" fmla="*/ 83 w 211"/>
                <a:gd name="T69" fmla="*/ 47 h 117"/>
                <a:gd name="T70" fmla="*/ 204 w 211"/>
                <a:gd name="T71" fmla="*/ 45 h 117"/>
                <a:gd name="T72" fmla="*/ 208 w 211"/>
                <a:gd name="T73" fmla="*/ 40 h 117"/>
                <a:gd name="T74" fmla="*/ 207 w 211"/>
                <a:gd name="T75" fmla="*/ 32 h 117"/>
                <a:gd name="T76" fmla="*/ 57 w 211"/>
                <a:gd name="T77" fmla="*/ 29 h 117"/>
                <a:gd name="T78" fmla="*/ 64 w 211"/>
                <a:gd name="T79" fmla="*/ 3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1" h="117">
                  <a:moveTo>
                    <a:pt x="207" y="32"/>
                  </a:moveTo>
                  <a:cubicBezTo>
                    <a:pt x="164" y="32"/>
                    <a:pt x="164" y="32"/>
                    <a:pt x="164" y="32"/>
                  </a:cubicBezTo>
                  <a:cubicBezTo>
                    <a:pt x="162" y="32"/>
                    <a:pt x="160" y="34"/>
                    <a:pt x="160" y="36"/>
                  </a:cubicBezTo>
                  <a:cubicBezTo>
                    <a:pt x="160" y="36"/>
                    <a:pt x="160" y="36"/>
                    <a:pt x="16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5"/>
                    <a:pt x="89" y="34"/>
                    <a:pt x="90" y="33"/>
                  </a:cubicBezTo>
                  <a:cubicBezTo>
                    <a:pt x="84" y="31"/>
                    <a:pt x="71" y="25"/>
                    <a:pt x="71" y="2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1"/>
                    <a:pt x="34" y="1"/>
                  </a:cubicBezTo>
                  <a:cubicBezTo>
                    <a:pt x="33" y="1"/>
                    <a:pt x="29" y="3"/>
                    <a:pt x="27" y="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7"/>
                    <a:pt x="6" y="10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4" y="39"/>
                    <a:pt x="8" y="42"/>
                    <a:pt x="5" y="49"/>
                  </a:cubicBezTo>
                  <a:cubicBezTo>
                    <a:pt x="0" y="59"/>
                    <a:pt x="5" y="66"/>
                    <a:pt x="8" y="72"/>
                  </a:cubicBezTo>
                  <a:cubicBezTo>
                    <a:pt x="10" y="75"/>
                    <a:pt x="12" y="79"/>
                    <a:pt x="13" y="82"/>
                  </a:cubicBezTo>
                  <a:cubicBezTo>
                    <a:pt x="14" y="88"/>
                    <a:pt x="12" y="96"/>
                    <a:pt x="10" y="101"/>
                  </a:cubicBezTo>
                  <a:cubicBezTo>
                    <a:pt x="8" y="102"/>
                    <a:pt x="7" y="103"/>
                    <a:pt x="5" y="104"/>
                  </a:cubicBezTo>
                  <a:cubicBezTo>
                    <a:pt x="2" y="106"/>
                    <a:pt x="1" y="109"/>
                    <a:pt x="2" y="110"/>
                  </a:cubicBezTo>
                  <a:cubicBezTo>
                    <a:pt x="2" y="111"/>
                    <a:pt x="2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10" y="115"/>
                    <a:pt x="11" y="115"/>
                    <a:pt x="13" y="113"/>
                  </a:cubicBezTo>
                  <a:cubicBezTo>
                    <a:pt x="14" y="112"/>
                    <a:pt x="15" y="111"/>
                    <a:pt x="16" y="109"/>
                  </a:cubicBezTo>
                  <a:cubicBezTo>
                    <a:pt x="21" y="108"/>
                    <a:pt x="27" y="109"/>
                    <a:pt x="33" y="112"/>
                  </a:cubicBezTo>
                  <a:cubicBezTo>
                    <a:pt x="35" y="113"/>
                    <a:pt x="38" y="113"/>
                    <a:pt x="39" y="111"/>
                  </a:cubicBezTo>
                  <a:cubicBezTo>
                    <a:pt x="40" y="109"/>
                    <a:pt x="39" y="106"/>
                    <a:pt x="37" y="105"/>
                  </a:cubicBezTo>
                  <a:cubicBezTo>
                    <a:pt x="32" y="101"/>
                    <a:pt x="25" y="100"/>
                    <a:pt x="20" y="100"/>
                  </a:cubicBezTo>
                  <a:cubicBezTo>
                    <a:pt x="22" y="93"/>
                    <a:pt x="22" y="86"/>
                    <a:pt x="21" y="81"/>
                  </a:cubicBezTo>
                  <a:cubicBezTo>
                    <a:pt x="21" y="76"/>
                    <a:pt x="18" y="71"/>
                    <a:pt x="16" y="67"/>
                  </a:cubicBezTo>
                  <a:cubicBezTo>
                    <a:pt x="12" y="61"/>
                    <a:pt x="10" y="58"/>
                    <a:pt x="12" y="53"/>
                  </a:cubicBezTo>
                  <a:cubicBezTo>
                    <a:pt x="15" y="47"/>
                    <a:pt x="21" y="45"/>
                    <a:pt x="25" y="45"/>
                  </a:cubicBezTo>
                  <a:cubicBezTo>
                    <a:pt x="25" y="50"/>
                    <a:pt x="24" y="54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9" y="59"/>
                    <a:pt x="32" y="60"/>
                  </a:cubicBezTo>
                  <a:cubicBezTo>
                    <a:pt x="39" y="79"/>
                    <a:pt x="46" y="98"/>
                    <a:pt x="53" y="11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4" y="100"/>
                    <a:pt x="56" y="78"/>
                    <a:pt x="51" y="65"/>
                  </a:cubicBezTo>
                  <a:cubicBezTo>
                    <a:pt x="57" y="70"/>
                    <a:pt x="64" y="74"/>
                    <a:pt x="65" y="7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88" y="89"/>
                    <a:pt x="84" y="77"/>
                    <a:pt x="73" y="61"/>
                  </a:cubicBezTo>
                  <a:cubicBezTo>
                    <a:pt x="67" y="56"/>
                    <a:pt x="62" y="52"/>
                    <a:pt x="58" y="49"/>
                  </a:cubicBezTo>
                  <a:cubicBezTo>
                    <a:pt x="58" y="48"/>
                    <a:pt x="58" y="46"/>
                    <a:pt x="58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1" y="46"/>
                    <a:pt x="82" y="46"/>
                    <a:pt x="83" y="47"/>
                  </a:cubicBezTo>
                  <a:cubicBezTo>
                    <a:pt x="83" y="46"/>
                    <a:pt x="84" y="46"/>
                    <a:pt x="84" y="45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6" y="45"/>
                    <a:pt x="208" y="43"/>
                    <a:pt x="208" y="41"/>
                  </a:cubicBezTo>
                  <a:cubicBezTo>
                    <a:pt x="208" y="41"/>
                    <a:pt x="208" y="40"/>
                    <a:pt x="208" y="40"/>
                  </a:cubicBezTo>
                  <a:cubicBezTo>
                    <a:pt x="210" y="40"/>
                    <a:pt x="211" y="38"/>
                    <a:pt x="211" y="36"/>
                  </a:cubicBezTo>
                  <a:cubicBezTo>
                    <a:pt x="211" y="34"/>
                    <a:pt x="209" y="32"/>
                    <a:pt x="207" y="32"/>
                  </a:cubicBezTo>
                  <a:close/>
                  <a:moveTo>
                    <a:pt x="57" y="37"/>
                  </a:moveTo>
                  <a:cubicBezTo>
                    <a:pt x="57" y="34"/>
                    <a:pt x="57" y="31"/>
                    <a:pt x="57" y="2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6"/>
                    <a:pt x="64" y="37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Group 31"/>
          <p:cNvGrpSpPr>
            <a:grpSpLocks noChangeAspect="1"/>
          </p:cNvGrpSpPr>
          <p:nvPr/>
        </p:nvGrpSpPr>
        <p:grpSpPr bwMode="auto">
          <a:xfrm>
            <a:off x="1551214" y="3122478"/>
            <a:ext cx="948644" cy="960376"/>
            <a:chOff x="-807" y="1336"/>
            <a:chExt cx="1132" cy="1146"/>
          </a:xfrm>
          <a:solidFill>
            <a:schemeClr val="bg1">
              <a:lumMod val="95000"/>
            </a:schemeClr>
          </a:solidFill>
        </p:grpSpPr>
        <p:sp>
          <p:nvSpPr>
            <p:cNvPr id="37" name="Freeform 32"/>
            <p:cNvSpPr/>
            <p:nvPr/>
          </p:nvSpPr>
          <p:spPr bwMode="auto">
            <a:xfrm>
              <a:off x="-490" y="1552"/>
              <a:ext cx="384" cy="775"/>
            </a:xfrm>
            <a:custGeom>
              <a:avLst/>
              <a:gdLst>
                <a:gd name="T0" fmla="*/ 101 w 384"/>
                <a:gd name="T1" fmla="*/ 775 h 775"/>
                <a:gd name="T2" fmla="*/ 283 w 384"/>
                <a:gd name="T3" fmla="*/ 775 h 775"/>
                <a:gd name="T4" fmla="*/ 283 w 384"/>
                <a:gd name="T5" fmla="*/ 195 h 775"/>
                <a:gd name="T6" fmla="*/ 384 w 384"/>
                <a:gd name="T7" fmla="*/ 195 h 775"/>
                <a:gd name="T8" fmla="*/ 188 w 384"/>
                <a:gd name="T9" fmla="*/ 0 h 775"/>
                <a:gd name="T10" fmla="*/ 0 w 384"/>
                <a:gd name="T11" fmla="*/ 195 h 775"/>
                <a:gd name="T12" fmla="*/ 101 w 384"/>
                <a:gd name="T13" fmla="*/ 195 h 775"/>
                <a:gd name="T14" fmla="*/ 101 w 384"/>
                <a:gd name="T15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775">
                  <a:moveTo>
                    <a:pt x="101" y="775"/>
                  </a:moveTo>
                  <a:lnTo>
                    <a:pt x="283" y="775"/>
                  </a:lnTo>
                  <a:lnTo>
                    <a:pt x="283" y="195"/>
                  </a:lnTo>
                  <a:lnTo>
                    <a:pt x="384" y="195"/>
                  </a:lnTo>
                  <a:lnTo>
                    <a:pt x="188" y="0"/>
                  </a:lnTo>
                  <a:lnTo>
                    <a:pt x="0" y="195"/>
                  </a:lnTo>
                  <a:lnTo>
                    <a:pt x="101" y="195"/>
                  </a:lnTo>
                  <a:lnTo>
                    <a:pt x="101" y="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-800" y="1855"/>
              <a:ext cx="377" cy="472"/>
            </a:xfrm>
            <a:custGeom>
              <a:avLst/>
              <a:gdLst>
                <a:gd name="T0" fmla="*/ 101 w 377"/>
                <a:gd name="T1" fmla="*/ 472 h 472"/>
                <a:gd name="T2" fmla="*/ 276 w 377"/>
                <a:gd name="T3" fmla="*/ 472 h 472"/>
                <a:gd name="T4" fmla="*/ 276 w 377"/>
                <a:gd name="T5" fmla="*/ 196 h 472"/>
                <a:gd name="T6" fmla="*/ 377 w 377"/>
                <a:gd name="T7" fmla="*/ 196 h 472"/>
                <a:gd name="T8" fmla="*/ 188 w 377"/>
                <a:gd name="T9" fmla="*/ 0 h 472"/>
                <a:gd name="T10" fmla="*/ 0 w 377"/>
                <a:gd name="T11" fmla="*/ 196 h 472"/>
                <a:gd name="T12" fmla="*/ 101 w 377"/>
                <a:gd name="T13" fmla="*/ 196 h 472"/>
                <a:gd name="T14" fmla="*/ 101 w 377"/>
                <a:gd name="T1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7" h="472">
                  <a:moveTo>
                    <a:pt x="101" y="472"/>
                  </a:moveTo>
                  <a:lnTo>
                    <a:pt x="276" y="472"/>
                  </a:lnTo>
                  <a:lnTo>
                    <a:pt x="276" y="196"/>
                  </a:lnTo>
                  <a:lnTo>
                    <a:pt x="377" y="196"/>
                  </a:lnTo>
                  <a:lnTo>
                    <a:pt x="188" y="0"/>
                  </a:lnTo>
                  <a:lnTo>
                    <a:pt x="0" y="196"/>
                  </a:lnTo>
                  <a:lnTo>
                    <a:pt x="101" y="196"/>
                  </a:lnTo>
                  <a:lnTo>
                    <a:pt x="101" y="4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-807" y="2374"/>
              <a:ext cx="1132" cy="1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 bwMode="auto">
            <a:xfrm>
              <a:off x="22" y="1336"/>
              <a:ext cx="155" cy="1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6"/>
            <p:cNvSpPr/>
            <p:nvPr/>
          </p:nvSpPr>
          <p:spPr bwMode="auto">
            <a:xfrm>
              <a:off x="-86" y="1545"/>
              <a:ext cx="364" cy="782"/>
            </a:xfrm>
            <a:custGeom>
              <a:avLst/>
              <a:gdLst>
                <a:gd name="T0" fmla="*/ 7 w 54"/>
                <a:gd name="T1" fmla="*/ 61 h 116"/>
                <a:gd name="T2" fmla="*/ 8 w 54"/>
                <a:gd name="T3" fmla="*/ 61 h 116"/>
                <a:gd name="T4" fmla="*/ 9 w 54"/>
                <a:gd name="T5" fmla="*/ 61 h 116"/>
                <a:gd name="T6" fmla="*/ 11 w 54"/>
                <a:gd name="T7" fmla="*/ 116 h 116"/>
                <a:gd name="T8" fmla="*/ 26 w 54"/>
                <a:gd name="T9" fmla="*/ 116 h 116"/>
                <a:gd name="T10" fmla="*/ 26 w 54"/>
                <a:gd name="T11" fmla="*/ 61 h 116"/>
                <a:gd name="T12" fmla="*/ 28 w 54"/>
                <a:gd name="T13" fmla="*/ 61 h 116"/>
                <a:gd name="T14" fmla="*/ 30 w 54"/>
                <a:gd name="T15" fmla="*/ 116 h 116"/>
                <a:gd name="T16" fmla="*/ 45 w 54"/>
                <a:gd name="T17" fmla="*/ 116 h 116"/>
                <a:gd name="T18" fmla="*/ 45 w 54"/>
                <a:gd name="T19" fmla="*/ 61 h 116"/>
                <a:gd name="T20" fmla="*/ 46 w 54"/>
                <a:gd name="T21" fmla="*/ 61 h 116"/>
                <a:gd name="T22" fmla="*/ 47 w 54"/>
                <a:gd name="T23" fmla="*/ 61 h 116"/>
                <a:gd name="T24" fmla="*/ 47 w 54"/>
                <a:gd name="T25" fmla="*/ 61 h 116"/>
                <a:gd name="T26" fmla="*/ 54 w 54"/>
                <a:gd name="T27" fmla="*/ 61 h 116"/>
                <a:gd name="T28" fmla="*/ 50 w 54"/>
                <a:gd name="T29" fmla="*/ 8 h 116"/>
                <a:gd name="T30" fmla="*/ 43 w 54"/>
                <a:gd name="T31" fmla="*/ 1 h 116"/>
                <a:gd name="T32" fmla="*/ 37 w 54"/>
                <a:gd name="T33" fmla="*/ 0 h 116"/>
                <a:gd name="T34" fmla="*/ 37 w 54"/>
                <a:gd name="T35" fmla="*/ 1 h 116"/>
                <a:gd name="T36" fmla="*/ 41 w 54"/>
                <a:gd name="T37" fmla="*/ 5 h 116"/>
                <a:gd name="T38" fmla="*/ 36 w 54"/>
                <a:gd name="T39" fmla="*/ 8 h 116"/>
                <a:gd name="T40" fmla="*/ 38 w 54"/>
                <a:gd name="T41" fmla="*/ 12 h 116"/>
                <a:gd name="T42" fmla="*/ 31 w 54"/>
                <a:gd name="T43" fmla="*/ 28 h 116"/>
                <a:gd name="T44" fmla="*/ 30 w 54"/>
                <a:gd name="T45" fmla="*/ 6 h 116"/>
                <a:gd name="T46" fmla="*/ 31 w 54"/>
                <a:gd name="T47" fmla="*/ 5 h 116"/>
                <a:gd name="T48" fmla="*/ 30 w 54"/>
                <a:gd name="T49" fmla="*/ 0 h 116"/>
                <a:gd name="T50" fmla="*/ 25 w 54"/>
                <a:gd name="T51" fmla="*/ 0 h 116"/>
                <a:gd name="T52" fmla="*/ 23 w 54"/>
                <a:gd name="T53" fmla="*/ 5 h 116"/>
                <a:gd name="T54" fmla="*/ 24 w 54"/>
                <a:gd name="T55" fmla="*/ 6 h 116"/>
                <a:gd name="T56" fmla="*/ 23 w 54"/>
                <a:gd name="T57" fmla="*/ 29 h 116"/>
                <a:gd name="T58" fmla="*/ 16 w 54"/>
                <a:gd name="T59" fmla="*/ 12 h 116"/>
                <a:gd name="T60" fmla="*/ 18 w 54"/>
                <a:gd name="T61" fmla="*/ 8 h 116"/>
                <a:gd name="T62" fmla="*/ 13 w 54"/>
                <a:gd name="T63" fmla="*/ 5 h 116"/>
                <a:gd name="T64" fmla="*/ 17 w 54"/>
                <a:gd name="T65" fmla="*/ 1 h 116"/>
                <a:gd name="T66" fmla="*/ 17 w 54"/>
                <a:gd name="T67" fmla="*/ 0 h 116"/>
                <a:gd name="T68" fmla="*/ 11 w 54"/>
                <a:gd name="T69" fmla="*/ 1 h 116"/>
                <a:gd name="T70" fmla="*/ 4 w 54"/>
                <a:gd name="T71" fmla="*/ 8 h 116"/>
                <a:gd name="T72" fmla="*/ 0 w 54"/>
                <a:gd name="T73" fmla="*/ 61 h 116"/>
                <a:gd name="T74" fmla="*/ 7 w 54"/>
                <a:gd name="T75" fmla="*/ 61 h 116"/>
                <a:gd name="T76" fmla="*/ 7 w 54"/>
                <a:gd name="T7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116">
                  <a:moveTo>
                    <a:pt x="7" y="61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9" y="61"/>
                    <a:pt x="9" y="61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7" y="100"/>
                    <a:pt x="27" y="72"/>
                    <a:pt x="26" y="61"/>
                  </a:cubicBezTo>
                  <a:cubicBezTo>
                    <a:pt x="27" y="61"/>
                    <a:pt x="27" y="61"/>
                    <a:pt x="28" y="61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00"/>
                    <a:pt x="45" y="72"/>
                    <a:pt x="45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9" y="61"/>
                    <a:pt x="52" y="61"/>
                    <a:pt x="54" y="6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1"/>
                    <a:pt x="43" y="1"/>
                  </a:cubicBezTo>
                  <a:cubicBezTo>
                    <a:pt x="43" y="1"/>
                    <a:pt x="38" y="1"/>
                    <a:pt x="37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1" y="1"/>
                    <a:pt x="11" y="1"/>
                  </a:cubicBezTo>
                  <a:cubicBezTo>
                    <a:pt x="8" y="1"/>
                    <a:pt x="5" y="4"/>
                    <a:pt x="4" y="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61"/>
                    <a:pt x="5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Group 39"/>
          <p:cNvGrpSpPr>
            <a:grpSpLocks noChangeAspect="1"/>
          </p:cNvGrpSpPr>
          <p:nvPr/>
        </p:nvGrpSpPr>
        <p:grpSpPr bwMode="auto">
          <a:xfrm>
            <a:off x="9971114" y="3194967"/>
            <a:ext cx="1142228" cy="1120439"/>
            <a:chOff x="3394" y="2854"/>
            <a:chExt cx="1363" cy="1337"/>
          </a:xfrm>
          <a:solidFill>
            <a:schemeClr val="bg1">
              <a:lumMod val="95000"/>
            </a:schemeClr>
          </a:solidFill>
        </p:grpSpPr>
        <p:sp>
          <p:nvSpPr>
            <p:cNvPr id="48" name="Freeform 40"/>
            <p:cNvSpPr/>
            <p:nvPr/>
          </p:nvSpPr>
          <p:spPr bwMode="auto">
            <a:xfrm>
              <a:off x="3952" y="2854"/>
              <a:ext cx="188" cy="222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2 h 33"/>
                <a:gd name="T6" fmla="*/ 2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5" y="28"/>
                    <a:pt x="26" y="19"/>
                  </a:cubicBezTo>
                  <a:cubicBezTo>
                    <a:pt x="28" y="11"/>
                    <a:pt x="24" y="3"/>
                    <a:pt x="17" y="2"/>
                  </a:cubicBezTo>
                  <a:cubicBezTo>
                    <a:pt x="10" y="0"/>
                    <a:pt x="3" y="6"/>
                    <a:pt x="2" y="14"/>
                  </a:cubicBezTo>
                  <a:cubicBezTo>
                    <a:pt x="0" y="23"/>
                    <a:pt x="4" y="31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3549" y="3049"/>
              <a:ext cx="846" cy="880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3 h 131"/>
                <a:gd name="T4" fmla="*/ 26 w 126"/>
                <a:gd name="T5" fmla="*/ 63 h 131"/>
                <a:gd name="T6" fmla="*/ 26 w 126"/>
                <a:gd name="T7" fmla="*/ 63 h 131"/>
                <a:gd name="T8" fmla="*/ 37 w 126"/>
                <a:gd name="T9" fmla="*/ 66 h 131"/>
                <a:gd name="T10" fmla="*/ 32 w 126"/>
                <a:gd name="T11" fmla="*/ 91 h 131"/>
                <a:gd name="T12" fmla="*/ 17 w 126"/>
                <a:gd name="T13" fmla="*/ 124 h 131"/>
                <a:gd name="T14" fmla="*/ 33 w 126"/>
                <a:gd name="T15" fmla="*/ 131 h 131"/>
                <a:gd name="T16" fmla="*/ 51 w 126"/>
                <a:gd name="T17" fmla="*/ 89 h 131"/>
                <a:gd name="T18" fmla="*/ 54 w 126"/>
                <a:gd name="T19" fmla="*/ 74 h 131"/>
                <a:gd name="T20" fmla="*/ 75 w 126"/>
                <a:gd name="T21" fmla="*/ 75 h 131"/>
                <a:gd name="T22" fmla="*/ 74 w 126"/>
                <a:gd name="T23" fmla="*/ 80 h 131"/>
                <a:gd name="T24" fmla="*/ 70 w 126"/>
                <a:gd name="T25" fmla="*/ 96 h 131"/>
                <a:gd name="T26" fmla="*/ 86 w 126"/>
                <a:gd name="T27" fmla="*/ 101 h 131"/>
                <a:gd name="T28" fmla="*/ 92 w 126"/>
                <a:gd name="T29" fmla="*/ 81 h 131"/>
                <a:gd name="T30" fmla="*/ 95 w 126"/>
                <a:gd name="T31" fmla="*/ 70 h 131"/>
                <a:gd name="T32" fmla="*/ 86 w 126"/>
                <a:gd name="T33" fmla="*/ 57 h 131"/>
                <a:gd name="T34" fmla="*/ 86 w 126"/>
                <a:gd name="T35" fmla="*/ 57 h 131"/>
                <a:gd name="T36" fmla="*/ 86 w 126"/>
                <a:gd name="T37" fmla="*/ 57 h 131"/>
                <a:gd name="T38" fmla="*/ 84 w 126"/>
                <a:gd name="T39" fmla="*/ 57 h 131"/>
                <a:gd name="T40" fmla="*/ 81 w 126"/>
                <a:gd name="T41" fmla="*/ 57 h 131"/>
                <a:gd name="T42" fmla="*/ 76 w 126"/>
                <a:gd name="T43" fmla="*/ 57 h 131"/>
                <a:gd name="T44" fmla="*/ 66 w 126"/>
                <a:gd name="T45" fmla="*/ 56 h 131"/>
                <a:gd name="T46" fmla="*/ 75 w 126"/>
                <a:gd name="T47" fmla="*/ 27 h 131"/>
                <a:gd name="T48" fmla="*/ 79 w 126"/>
                <a:gd name="T49" fmla="*/ 33 h 131"/>
                <a:gd name="T50" fmla="*/ 83 w 126"/>
                <a:gd name="T51" fmla="*/ 39 h 131"/>
                <a:gd name="T52" fmla="*/ 84 w 126"/>
                <a:gd name="T53" fmla="*/ 41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6 w 126"/>
                <a:gd name="T63" fmla="*/ 45 h 131"/>
                <a:gd name="T64" fmla="*/ 126 w 126"/>
                <a:gd name="T65" fmla="*/ 46 h 131"/>
                <a:gd name="T66" fmla="*/ 126 w 126"/>
                <a:gd name="T67" fmla="*/ 28 h 131"/>
                <a:gd name="T68" fmla="*/ 95 w 126"/>
                <a:gd name="T69" fmla="*/ 29 h 131"/>
                <a:gd name="T70" fmla="*/ 95 w 126"/>
                <a:gd name="T71" fmla="*/ 29 h 131"/>
                <a:gd name="T72" fmla="*/ 91 w 126"/>
                <a:gd name="T73" fmla="*/ 24 h 131"/>
                <a:gd name="T74" fmla="*/ 82 w 126"/>
                <a:gd name="T75" fmla="*/ 12 h 131"/>
                <a:gd name="T76" fmla="*/ 76 w 126"/>
                <a:gd name="T77" fmla="*/ 9 h 131"/>
                <a:gd name="T78" fmla="*/ 75 w 126"/>
                <a:gd name="T79" fmla="*/ 9 h 131"/>
                <a:gd name="T80" fmla="*/ 76 w 126"/>
                <a:gd name="T81" fmla="*/ 14 h 131"/>
                <a:gd name="T82" fmla="*/ 72 w 126"/>
                <a:gd name="T83" fmla="*/ 16 h 131"/>
                <a:gd name="T84" fmla="*/ 72 w 126"/>
                <a:gd name="T85" fmla="*/ 22 h 131"/>
                <a:gd name="T86" fmla="*/ 62 w 126"/>
                <a:gd name="T87" fmla="*/ 37 h 131"/>
                <a:gd name="T88" fmla="*/ 69 w 126"/>
                <a:gd name="T89" fmla="*/ 13 h 131"/>
                <a:gd name="T90" fmla="*/ 70 w 126"/>
                <a:gd name="T91" fmla="*/ 12 h 131"/>
                <a:gd name="T92" fmla="*/ 71 w 126"/>
                <a:gd name="T93" fmla="*/ 6 h 131"/>
                <a:gd name="T94" fmla="*/ 68 w 126"/>
                <a:gd name="T95" fmla="*/ 5 h 131"/>
                <a:gd name="T96" fmla="*/ 65 w 126"/>
                <a:gd name="T97" fmla="*/ 11 h 131"/>
                <a:gd name="T98" fmla="*/ 66 w 126"/>
                <a:gd name="T99" fmla="*/ 12 h 131"/>
                <a:gd name="T100" fmla="*/ 57 w 126"/>
                <a:gd name="T101" fmla="*/ 36 h 131"/>
                <a:gd name="T102" fmla="*/ 58 w 126"/>
                <a:gd name="T103" fmla="*/ 17 h 131"/>
                <a:gd name="T104" fmla="*/ 61 w 126"/>
                <a:gd name="T105" fmla="*/ 13 h 131"/>
                <a:gd name="T106" fmla="*/ 59 w 126"/>
                <a:gd name="T107" fmla="*/ 9 h 131"/>
                <a:gd name="T108" fmla="*/ 63 w 126"/>
                <a:gd name="T109" fmla="*/ 4 h 131"/>
                <a:gd name="T110" fmla="*/ 53 w 126"/>
                <a:gd name="T111" fmla="*/ 2 h 131"/>
                <a:gd name="T112" fmla="*/ 44 w 126"/>
                <a:gd name="T113" fmla="*/ 2 h 131"/>
                <a:gd name="T114" fmla="*/ 18 w 126"/>
                <a:gd name="T115" fmla="*/ 19 h 131"/>
                <a:gd name="T116" fmla="*/ 0 w 126"/>
                <a:gd name="T117" fmla="*/ 50 h 131"/>
                <a:gd name="T118" fmla="*/ 16 w 126"/>
                <a:gd name="T119" fmla="*/ 58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35" y="36"/>
                    <a:pt x="31" y="49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0" y="64"/>
                    <a:pt x="33" y="65"/>
                    <a:pt x="37" y="66"/>
                  </a:cubicBezTo>
                  <a:cubicBezTo>
                    <a:pt x="35" y="75"/>
                    <a:pt x="33" y="85"/>
                    <a:pt x="32" y="91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8" y="119"/>
                    <a:pt x="47" y="107"/>
                    <a:pt x="51" y="89"/>
                  </a:cubicBezTo>
                  <a:cubicBezTo>
                    <a:pt x="52" y="83"/>
                    <a:pt x="54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8" y="95"/>
                    <a:pt x="90" y="88"/>
                    <a:pt x="92" y="8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2" y="56"/>
                    <a:pt x="69" y="56"/>
                    <a:pt x="66" y="56"/>
                  </a:cubicBezTo>
                  <a:cubicBezTo>
                    <a:pt x="69" y="46"/>
                    <a:pt x="72" y="37"/>
                    <a:pt x="75" y="27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0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0" y="10"/>
                    <a:pt x="78" y="10"/>
                    <a:pt x="76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7" y="2"/>
                    <a:pt x="53" y="2"/>
                  </a:cubicBezTo>
                  <a:cubicBezTo>
                    <a:pt x="49" y="1"/>
                    <a:pt x="47" y="0"/>
                    <a:pt x="44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50"/>
                  </a:cubicBezTo>
                  <a:cubicBezTo>
                    <a:pt x="5" y="53"/>
                    <a:pt x="10" y="56"/>
                    <a:pt x="16" y="58"/>
                  </a:cubicBezTo>
                  <a:cubicBezTo>
                    <a:pt x="19" y="50"/>
                    <a:pt x="27" y="36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 noEditPoints="1"/>
            </p:cNvSpPr>
            <p:nvPr/>
          </p:nvSpPr>
          <p:spPr bwMode="auto">
            <a:xfrm>
              <a:off x="3394" y="3425"/>
              <a:ext cx="302" cy="276"/>
            </a:xfrm>
            <a:custGeom>
              <a:avLst/>
              <a:gdLst>
                <a:gd name="T0" fmla="*/ 6 w 45"/>
                <a:gd name="T1" fmla="*/ 32 h 41"/>
                <a:gd name="T2" fmla="*/ 7 w 45"/>
                <a:gd name="T3" fmla="*/ 32 h 41"/>
                <a:gd name="T4" fmla="*/ 7 w 45"/>
                <a:gd name="T5" fmla="*/ 31 h 41"/>
                <a:gd name="T6" fmla="*/ 30 w 45"/>
                <a:gd name="T7" fmla="*/ 38 h 41"/>
                <a:gd name="T8" fmla="*/ 29 w 45"/>
                <a:gd name="T9" fmla="*/ 39 h 41"/>
                <a:gd name="T10" fmla="*/ 30 w 45"/>
                <a:gd name="T11" fmla="*/ 40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0 h 41"/>
                <a:gd name="T28" fmla="*/ 32 w 45"/>
                <a:gd name="T29" fmla="*/ 3 h 41"/>
                <a:gd name="T30" fmla="*/ 25 w 45"/>
                <a:gd name="T31" fmla="*/ 1 h 41"/>
                <a:gd name="T32" fmla="*/ 18 w 45"/>
                <a:gd name="T33" fmla="*/ 4 h 41"/>
                <a:gd name="T34" fmla="*/ 17 w 45"/>
                <a:gd name="T35" fmla="*/ 5 h 41"/>
                <a:gd name="T36" fmla="*/ 12 w 45"/>
                <a:gd name="T37" fmla="*/ 3 h 41"/>
                <a:gd name="T38" fmla="*/ 7 w 45"/>
                <a:gd name="T39" fmla="*/ 6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0 h 41"/>
                <a:gd name="T46" fmla="*/ 4 w 45"/>
                <a:gd name="T47" fmla="*/ 32 h 41"/>
                <a:gd name="T48" fmla="*/ 6 w 45"/>
                <a:gd name="T49" fmla="*/ 32 h 41"/>
                <a:gd name="T50" fmla="*/ 21 w 45"/>
                <a:gd name="T51" fmla="*/ 5 h 41"/>
                <a:gd name="T52" fmla="*/ 24 w 45"/>
                <a:gd name="T53" fmla="*/ 4 h 41"/>
                <a:gd name="T54" fmla="*/ 32 w 45"/>
                <a:gd name="T55" fmla="*/ 6 h 41"/>
                <a:gd name="T56" fmla="*/ 33 w 45"/>
                <a:gd name="T57" fmla="*/ 9 h 41"/>
                <a:gd name="T58" fmla="*/ 33 w 45"/>
                <a:gd name="T59" fmla="*/ 10 h 41"/>
                <a:gd name="T60" fmla="*/ 20 w 45"/>
                <a:gd name="T61" fmla="*/ 6 h 41"/>
                <a:gd name="T62" fmla="*/ 21 w 45"/>
                <a:gd name="T6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41">
                  <a:moveTo>
                    <a:pt x="6" y="32"/>
                  </a:moveTo>
                  <a:cubicBezTo>
                    <a:pt x="6" y="33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9"/>
                    <a:pt x="29" y="39"/>
                  </a:cubicBezTo>
                  <a:cubicBezTo>
                    <a:pt x="29" y="39"/>
                    <a:pt x="29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6" y="40"/>
                    <a:pt x="38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4" y="13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7"/>
                    <a:pt x="36" y="4"/>
                    <a:pt x="32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9" y="1"/>
                    <a:pt x="18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7" y="4"/>
                    <a:pt x="7" y="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2"/>
                    <a:pt x="4" y="32"/>
                  </a:cubicBezTo>
                  <a:lnTo>
                    <a:pt x="6" y="32"/>
                  </a:lnTo>
                  <a:close/>
                  <a:moveTo>
                    <a:pt x="21" y="5"/>
                  </a:moveTo>
                  <a:cubicBezTo>
                    <a:pt x="21" y="4"/>
                    <a:pt x="23" y="3"/>
                    <a:pt x="24" y="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6"/>
                    <a:pt x="34" y="8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lnTo>
                    <a:pt x="2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414" y="3365"/>
              <a:ext cx="1343" cy="826"/>
            </a:xfrm>
            <a:custGeom>
              <a:avLst/>
              <a:gdLst>
                <a:gd name="T0" fmla="*/ 1343 w 1343"/>
                <a:gd name="T1" fmla="*/ 0 h 826"/>
                <a:gd name="T2" fmla="*/ 1115 w 1343"/>
                <a:gd name="T3" fmla="*/ 101 h 826"/>
                <a:gd name="T4" fmla="*/ 1162 w 1343"/>
                <a:gd name="T5" fmla="*/ 134 h 826"/>
                <a:gd name="T6" fmla="*/ 860 w 1343"/>
                <a:gd name="T7" fmla="*/ 450 h 826"/>
                <a:gd name="T8" fmla="*/ 598 w 1343"/>
                <a:gd name="T9" fmla="*/ 416 h 826"/>
                <a:gd name="T10" fmla="*/ 397 w 1343"/>
                <a:gd name="T11" fmla="*/ 631 h 826"/>
                <a:gd name="T12" fmla="*/ 175 w 1343"/>
                <a:gd name="T13" fmla="*/ 531 h 826"/>
                <a:gd name="T14" fmla="*/ 0 w 1343"/>
                <a:gd name="T15" fmla="*/ 752 h 826"/>
                <a:gd name="T16" fmla="*/ 101 w 1343"/>
                <a:gd name="T17" fmla="*/ 826 h 826"/>
                <a:gd name="T18" fmla="*/ 208 w 1343"/>
                <a:gd name="T19" fmla="*/ 678 h 826"/>
                <a:gd name="T20" fmla="*/ 423 w 1343"/>
                <a:gd name="T21" fmla="*/ 779 h 826"/>
                <a:gd name="T22" fmla="*/ 645 w 1343"/>
                <a:gd name="T23" fmla="*/ 544 h 826"/>
                <a:gd name="T24" fmla="*/ 907 w 1343"/>
                <a:gd name="T25" fmla="*/ 578 h 826"/>
                <a:gd name="T26" fmla="*/ 1263 w 1343"/>
                <a:gd name="T27" fmla="*/ 208 h 826"/>
                <a:gd name="T28" fmla="*/ 1323 w 1343"/>
                <a:gd name="T29" fmla="*/ 248 h 826"/>
                <a:gd name="T30" fmla="*/ 1343 w 1343"/>
                <a:gd name="T31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3" h="826">
                  <a:moveTo>
                    <a:pt x="1343" y="0"/>
                  </a:moveTo>
                  <a:lnTo>
                    <a:pt x="1115" y="101"/>
                  </a:lnTo>
                  <a:lnTo>
                    <a:pt x="1162" y="134"/>
                  </a:lnTo>
                  <a:lnTo>
                    <a:pt x="860" y="450"/>
                  </a:lnTo>
                  <a:lnTo>
                    <a:pt x="598" y="416"/>
                  </a:lnTo>
                  <a:lnTo>
                    <a:pt x="397" y="631"/>
                  </a:lnTo>
                  <a:lnTo>
                    <a:pt x="175" y="531"/>
                  </a:lnTo>
                  <a:lnTo>
                    <a:pt x="0" y="752"/>
                  </a:lnTo>
                  <a:lnTo>
                    <a:pt x="101" y="826"/>
                  </a:lnTo>
                  <a:lnTo>
                    <a:pt x="208" y="678"/>
                  </a:lnTo>
                  <a:lnTo>
                    <a:pt x="423" y="779"/>
                  </a:lnTo>
                  <a:lnTo>
                    <a:pt x="645" y="544"/>
                  </a:lnTo>
                  <a:lnTo>
                    <a:pt x="907" y="578"/>
                  </a:lnTo>
                  <a:lnTo>
                    <a:pt x="1263" y="208"/>
                  </a:lnTo>
                  <a:lnTo>
                    <a:pt x="1323" y="248"/>
                  </a:lnTo>
                  <a:lnTo>
                    <a:pt x="13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2" name="Group 69"/>
          <p:cNvGrpSpPr>
            <a:grpSpLocks noChangeAspect="1"/>
          </p:cNvGrpSpPr>
          <p:nvPr/>
        </p:nvGrpSpPr>
        <p:grpSpPr bwMode="auto">
          <a:xfrm>
            <a:off x="4280938" y="3039095"/>
            <a:ext cx="998925" cy="1036636"/>
            <a:chOff x="2655" y="117"/>
            <a:chExt cx="1192" cy="1237"/>
          </a:xfrm>
          <a:solidFill>
            <a:schemeClr val="bg1">
              <a:lumMod val="95000"/>
            </a:schemeClr>
          </a:solidFill>
        </p:grpSpPr>
        <p:sp>
          <p:nvSpPr>
            <p:cNvPr id="53" name="Oval 70"/>
            <p:cNvSpPr>
              <a:spLocks noChangeArrowheads="1"/>
            </p:cNvSpPr>
            <p:nvPr/>
          </p:nvSpPr>
          <p:spPr bwMode="auto">
            <a:xfrm>
              <a:off x="2783" y="749"/>
              <a:ext cx="229" cy="2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655" y="1065"/>
              <a:ext cx="202" cy="289"/>
            </a:xfrm>
            <a:custGeom>
              <a:avLst/>
              <a:gdLst>
                <a:gd name="T0" fmla="*/ 19 w 30"/>
                <a:gd name="T1" fmla="*/ 18 h 43"/>
                <a:gd name="T2" fmla="*/ 23 w 30"/>
                <a:gd name="T3" fmla="*/ 11 h 43"/>
                <a:gd name="T4" fmla="*/ 14 w 30"/>
                <a:gd name="T5" fmla="*/ 6 h 43"/>
                <a:gd name="T6" fmla="*/ 22 w 30"/>
                <a:gd name="T7" fmla="*/ 0 h 43"/>
                <a:gd name="T8" fmla="*/ 22 w 30"/>
                <a:gd name="T9" fmla="*/ 0 h 43"/>
                <a:gd name="T10" fmla="*/ 13 w 30"/>
                <a:gd name="T11" fmla="*/ 1 h 43"/>
                <a:gd name="T12" fmla="*/ 12 w 30"/>
                <a:gd name="T13" fmla="*/ 1 h 43"/>
                <a:gd name="T14" fmla="*/ 12 w 30"/>
                <a:gd name="T15" fmla="*/ 1 h 43"/>
                <a:gd name="T16" fmla="*/ 2 w 30"/>
                <a:gd name="T17" fmla="*/ 11 h 43"/>
                <a:gd name="T18" fmla="*/ 0 w 30"/>
                <a:gd name="T19" fmla="*/ 31 h 43"/>
                <a:gd name="T20" fmla="*/ 30 w 30"/>
                <a:gd name="T21" fmla="*/ 43 h 43"/>
                <a:gd name="T22" fmla="*/ 30 w 30"/>
                <a:gd name="T23" fmla="*/ 42 h 43"/>
                <a:gd name="T24" fmla="*/ 19 w 30"/>
                <a:gd name="T2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19" y="18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1"/>
                    <a:pt x="2" y="5"/>
                    <a:pt x="2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9" y="37"/>
                    <a:pt x="19" y="42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938" y="1065"/>
              <a:ext cx="202" cy="289"/>
            </a:xfrm>
            <a:custGeom>
              <a:avLst/>
              <a:gdLst>
                <a:gd name="T0" fmla="*/ 29 w 30"/>
                <a:gd name="T1" fmla="*/ 11 h 43"/>
                <a:gd name="T2" fmla="*/ 18 w 30"/>
                <a:gd name="T3" fmla="*/ 1 h 43"/>
                <a:gd name="T4" fmla="*/ 18 w 30"/>
                <a:gd name="T5" fmla="*/ 1 h 43"/>
                <a:gd name="T6" fmla="*/ 17 w 30"/>
                <a:gd name="T7" fmla="*/ 1 h 43"/>
                <a:gd name="T8" fmla="*/ 8 w 30"/>
                <a:gd name="T9" fmla="*/ 0 h 43"/>
                <a:gd name="T10" fmla="*/ 8 w 30"/>
                <a:gd name="T11" fmla="*/ 0 h 43"/>
                <a:gd name="T12" fmla="*/ 16 w 30"/>
                <a:gd name="T13" fmla="*/ 6 h 43"/>
                <a:gd name="T14" fmla="*/ 7 w 30"/>
                <a:gd name="T15" fmla="*/ 11 h 43"/>
                <a:gd name="T16" fmla="*/ 11 w 30"/>
                <a:gd name="T17" fmla="*/ 18 h 43"/>
                <a:gd name="T18" fmla="*/ 0 w 30"/>
                <a:gd name="T19" fmla="*/ 42 h 43"/>
                <a:gd name="T20" fmla="*/ 0 w 30"/>
                <a:gd name="T21" fmla="*/ 43 h 43"/>
                <a:gd name="T22" fmla="*/ 30 w 30"/>
                <a:gd name="T23" fmla="*/ 30 h 43"/>
                <a:gd name="T24" fmla="*/ 29 w 30"/>
                <a:gd name="T25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29" y="11"/>
                  </a:moveTo>
                  <a:cubicBezTo>
                    <a:pt x="28" y="5"/>
                    <a:pt x="23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0"/>
                    <a:pt x="11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2"/>
                    <a:pt x="22" y="37"/>
                    <a:pt x="30" y="30"/>
                  </a:cubicBezTo>
                  <a:lnTo>
                    <a:pt x="2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2857" y="1052"/>
              <a:ext cx="81" cy="302"/>
            </a:xfrm>
            <a:custGeom>
              <a:avLst/>
              <a:gdLst>
                <a:gd name="T0" fmla="*/ 10 w 12"/>
                <a:gd name="T1" fmla="*/ 10 h 45"/>
                <a:gd name="T2" fmla="*/ 12 w 12"/>
                <a:gd name="T3" fmla="*/ 8 h 45"/>
                <a:gd name="T4" fmla="*/ 9 w 12"/>
                <a:gd name="T5" fmla="*/ 0 h 45"/>
                <a:gd name="T6" fmla="*/ 2 w 12"/>
                <a:gd name="T7" fmla="*/ 0 h 45"/>
                <a:gd name="T8" fmla="*/ 0 w 12"/>
                <a:gd name="T9" fmla="*/ 8 h 45"/>
                <a:gd name="T10" fmla="*/ 2 w 12"/>
                <a:gd name="T11" fmla="*/ 10 h 45"/>
                <a:gd name="T12" fmla="*/ 0 w 12"/>
                <a:gd name="T13" fmla="*/ 44 h 45"/>
                <a:gd name="T14" fmla="*/ 0 w 12"/>
                <a:gd name="T15" fmla="*/ 45 h 45"/>
                <a:gd name="T16" fmla="*/ 6 w 12"/>
                <a:gd name="T17" fmla="*/ 45 h 45"/>
                <a:gd name="T18" fmla="*/ 12 w 12"/>
                <a:gd name="T19" fmla="*/ 45 h 45"/>
                <a:gd name="T20" fmla="*/ 12 w 12"/>
                <a:gd name="T21" fmla="*/ 44 h 45"/>
                <a:gd name="T22" fmla="*/ 10 w 12"/>
                <a:gd name="T23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45">
                  <a:moveTo>
                    <a:pt x="10" y="1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6" y="45"/>
                  </a:cubicBezTo>
                  <a:cubicBezTo>
                    <a:pt x="8" y="45"/>
                    <a:pt x="10" y="45"/>
                    <a:pt x="12" y="45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4"/>
            <p:cNvSpPr>
              <a:spLocks noEditPoints="1"/>
            </p:cNvSpPr>
            <p:nvPr/>
          </p:nvSpPr>
          <p:spPr bwMode="auto">
            <a:xfrm>
              <a:off x="2965" y="117"/>
              <a:ext cx="882" cy="766"/>
            </a:xfrm>
            <a:custGeom>
              <a:avLst/>
              <a:gdLst>
                <a:gd name="T0" fmla="*/ 113 w 131"/>
                <a:gd name="T1" fmla="*/ 0 h 114"/>
                <a:gd name="T2" fmla="*/ 18 w 131"/>
                <a:gd name="T3" fmla="*/ 0 h 114"/>
                <a:gd name="T4" fmla="*/ 0 w 131"/>
                <a:gd name="T5" fmla="*/ 18 h 114"/>
                <a:gd name="T6" fmla="*/ 0 w 131"/>
                <a:gd name="T7" fmla="*/ 68 h 114"/>
                <a:gd name="T8" fmla="*/ 18 w 131"/>
                <a:gd name="T9" fmla="*/ 86 h 114"/>
                <a:gd name="T10" fmla="*/ 33 w 131"/>
                <a:gd name="T11" fmla="*/ 86 h 114"/>
                <a:gd name="T12" fmla="*/ 14 w 131"/>
                <a:gd name="T13" fmla="*/ 114 h 114"/>
                <a:gd name="T14" fmla="*/ 69 w 131"/>
                <a:gd name="T15" fmla="*/ 86 h 114"/>
                <a:gd name="T16" fmla="*/ 113 w 131"/>
                <a:gd name="T17" fmla="*/ 86 h 114"/>
                <a:gd name="T18" fmla="*/ 131 w 131"/>
                <a:gd name="T19" fmla="*/ 68 h 114"/>
                <a:gd name="T20" fmla="*/ 131 w 131"/>
                <a:gd name="T21" fmla="*/ 18 h 114"/>
                <a:gd name="T22" fmla="*/ 113 w 131"/>
                <a:gd name="T23" fmla="*/ 0 h 114"/>
                <a:gd name="T24" fmla="*/ 37 w 131"/>
                <a:gd name="T25" fmla="*/ 52 h 114"/>
                <a:gd name="T26" fmla="*/ 29 w 131"/>
                <a:gd name="T27" fmla="*/ 44 h 114"/>
                <a:gd name="T28" fmla="*/ 37 w 131"/>
                <a:gd name="T29" fmla="*/ 36 h 114"/>
                <a:gd name="T30" fmla="*/ 45 w 131"/>
                <a:gd name="T31" fmla="*/ 44 h 114"/>
                <a:gd name="T32" fmla="*/ 37 w 131"/>
                <a:gd name="T33" fmla="*/ 52 h 114"/>
                <a:gd name="T34" fmla="*/ 65 w 131"/>
                <a:gd name="T35" fmla="*/ 52 h 114"/>
                <a:gd name="T36" fmla="*/ 57 w 131"/>
                <a:gd name="T37" fmla="*/ 44 h 114"/>
                <a:gd name="T38" fmla="*/ 65 w 131"/>
                <a:gd name="T39" fmla="*/ 36 h 114"/>
                <a:gd name="T40" fmla="*/ 73 w 131"/>
                <a:gd name="T41" fmla="*/ 44 h 114"/>
                <a:gd name="T42" fmla="*/ 65 w 131"/>
                <a:gd name="T43" fmla="*/ 52 h 114"/>
                <a:gd name="T44" fmla="*/ 93 w 131"/>
                <a:gd name="T45" fmla="*/ 52 h 114"/>
                <a:gd name="T46" fmla="*/ 85 w 131"/>
                <a:gd name="T47" fmla="*/ 44 h 114"/>
                <a:gd name="T48" fmla="*/ 93 w 131"/>
                <a:gd name="T49" fmla="*/ 36 h 114"/>
                <a:gd name="T50" fmla="*/ 101 w 131"/>
                <a:gd name="T51" fmla="*/ 44 h 114"/>
                <a:gd name="T52" fmla="*/ 93 w 131"/>
                <a:gd name="T53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114">
                  <a:moveTo>
                    <a:pt x="1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23" y="86"/>
                    <a:pt x="131" y="78"/>
                    <a:pt x="131" y="6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1" y="8"/>
                    <a:pt x="123" y="0"/>
                    <a:pt x="113" y="0"/>
                  </a:cubicBezTo>
                  <a:close/>
                  <a:moveTo>
                    <a:pt x="37" y="52"/>
                  </a:moveTo>
                  <a:cubicBezTo>
                    <a:pt x="33" y="52"/>
                    <a:pt x="29" y="48"/>
                    <a:pt x="29" y="44"/>
                  </a:cubicBezTo>
                  <a:cubicBezTo>
                    <a:pt x="29" y="40"/>
                    <a:pt x="33" y="36"/>
                    <a:pt x="37" y="36"/>
                  </a:cubicBezTo>
                  <a:cubicBezTo>
                    <a:pt x="41" y="36"/>
                    <a:pt x="45" y="40"/>
                    <a:pt x="45" y="44"/>
                  </a:cubicBezTo>
                  <a:cubicBezTo>
                    <a:pt x="45" y="48"/>
                    <a:pt x="41" y="52"/>
                    <a:pt x="37" y="52"/>
                  </a:cubicBezTo>
                  <a:close/>
                  <a:moveTo>
                    <a:pt x="65" y="52"/>
                  </a:moveTo>
                  <a:cubicBezTo>
                    <a:pt x="61" y="52"/>
                    <a:pt x="57" y="48"/>
                    <a:pt x="57" y="44"/>
                  </a:cubicBezTo>
                  <a:cubicBezTo>
                    <a:pt x="57" y="40"/>
                    <a:pt x="61" y="36"/>
                    <a:pt x="65" y="36"/>
                  </a:cubicBezTo>
                  <a:cubicBezTo>
                    <a:pt x="69" y="36"/>
                    <a:pt x="73" y="40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93" y="52"/>
                  </a:moveTo>
                  <a:cubicBezTo>
                    <a:pt x="89" y="52"/>
                    <a:pt x="85" y="48"/>
                    <a:pt x="85" y="44"/>
                  </a:cubicBezTo>
                  <a:cubicBezTo>
                    <a:pt x="85" y="40"/>
                    <a:pt x="89" y="36"/>
                    <a:pt x="93" y="36"/>
                  </a:cubicBezTo>
                  <a:cubicBezTo>
                    <a:pt x="97" y="36"/>
                    <a:pt x="101" y="40"/>
                    <a:pt x="101" y="44"/>
                  </a:cubicBezTo>
                  <a:cubicBezTo>
                    <a:pt x="101" y="48"/>
                    <a:pt x="97" y="52"/>
                    <a:pt x="9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Oval 75"/>
            <p:cNvSpPr>
              <a:spLocks noChangeArrowheads="1"/>
            </p:cNvSpPr>
            <p:nvPr/>
          </p:nvSpPr>
          <p:spPr bwMode="auto">
            <a:xfrm>
              <a:off x="3288" y="830"/>
              <a:ext cx="155" cy="1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76"/>
            <p:cNvSpPr/>
            <p:nvPr/>
          </p:nvSpPr>
          <p:spPr bwMode="auto">
            <a:xfrm>
              <a:off x="3207" y="1038"/>
              <a:ext cx="317" cy="162"/>
            </a:xfrm>
            <a:custGeom>
              <a:avLst/>
              <a:gdLst>
                <a:gd name="T0" fmla="*/ 23 w 47"/>
                <a:gd name="T1" fmla="*/ 24 h 24"/>
                <a:gd name="T2" fmla="*/ 47 w 47"/>
                <a:gd name="T3" fmla="*/ 18 h 24"/>
                <a:gd name="T4" fmla="*/ 46 w 47"/>
                <a:gd name="T5" fmla="*/ 8 h 24"/>
                <a:gd name="T6" fmla="*/ 40 w 47"/>
                <a:gd name="T7" fmla="*/ 1 h 24"/>
                <a:gd name="T8" fmla="*/ 39 w 47"/>
                <a:gd name="T9" fmla="*/ 1 h 24"/>
                <a:gd name="T10" fmla="*/ 38 w 47"/>
                <a:gd name="T11" fmla="*/ 1 h 24"/>
                <a:gd name="T12" fmla="*/ 8 w 47"/>
                <a:gd name="T13" fmla="*/ 1 h 24"/>
                <a:gd name="T14" fmla="*/ 7 w 47"/>
                <a:gd name="T15" fmla="*/ 1 h 24"/>
                <a:gd name="T16" fmla="*/ 7 w 47"/>
                <a:gd name="T17" fmla="*/ 1 h 24"/>
                <a:gd name="T18" fmla="*/ 0 w 47"/>
                <a:gd name="T19" fmla="*/ 8 h 24"/>
                <a:gd name="T20" fmla="*/ 0 w 47"/>
                <a:gd name="T21" fmla="*/ 18 h 24"/>
                <a:gd name="T22" fmla="*/ 23 w 4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4">
                  <a:moveTo>
                    <a:pt x="23" y="24"/>
                  </a:moveTo>
                  <a:cubicBezTo>
                    <a:pt x="32" y="24"/>
                    <a:pt x="40" y="21"/>
                    <a:pt x="47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3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28" y="0"/>
                    <a:pt x="18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21"/>
                    <a:pt x="15" y="24"/>
                    <a:pt x="2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extBox 148"/>
          <p:cNvSpPr txBox="1"/>
          <p:nvPr/>
        </p:nvSpPr>
        <p:spPr>
          <a:xfrm>
            <a:off x="4030368" y="2054718"/>
            <a:ext cx="1761031" cy="840419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4600" b="1" cap="all" spc="209" dirty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目录</a:t>
            </a:r>
            <a:endParaRPr lang="zh-CN" altLang="en-US" sz="4600" b="1" cap="all" spc="209" dirty="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" name="TextBox 148"/>
          <p:cNvSpPr txBox="1"/>
          <p:nvPr/>
        </p:nvSpPr>
        <p:spPr>
          <a:xfrm>
            <a:off x="5791223" y="2234820"/>
            <a:ext cx="2380414" cy="63664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CONTENTS</a:t>
            </a:r>
            <a:endParaRPr lang="en-US" altLang="zh-CN" sz="3100" b="1" dirty="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4">
                <a:lumMod val="60000"/>
                <a:lumOff val="40000"/>
              </a:schemeClr>
            </a:gs>
            <a:gs pos="97000">
              <a:srgbClr val="F8A22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272371" y="4433697"/>
            <a:ext cx="18110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项目概述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61892" y="3968543"/>
            <a:ext cx="1897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SHAKOS v1.0.0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47892" y="4383527"/>
            <a:ext cx="45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10582" y="587754"/>
            <a:ext cx="1864613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4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46700" y="932045"/>
            <a:ext cx="6022552" cy="3081038"/>
            <a:chOff x="0" y="6227623"/>
            <a:chExt cx="12192000" cy="630377"/>
          </a:xfrm>
        </p:grpSpPr>
        <p:sp>
          <p:nvSpPr>
            <p:cNvPr id="3" name="矩形 2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3A8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EE4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7" name="TextBox 15"/>
          <p:cNvSpPr txBox="1"/>
          <p:nvPr/>
        </p:nvSpPr>
        <p:spPr>
          <a:xfrm>
            <a:off x="5346698" y="2185231"/>
            <a:ext cx="5625034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本系统以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《Orange's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：一个操作系统的实现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一书中的源代码为基础，实现了一个简单的操作系统，并重新实现了其中文件系统的部分，包括多级目录，文件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目录的增加及删除，文件的读写等；同时通过调用部分系统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实现了数独、黑白棋、井字棋等小游戏，以及日历、计算器等工具，还为其添加了开机动画以及睡眠与唤醒功能。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46699" y="4213441"/>
            <a:ext cx="6022551" cy="2003579"/>
            <a:chOff x="0" y="6227623"/>
            <a:chExt cx="12192000" cy="630377"/>
          </a:xfrm>
        </p:grpSpPr>
        <p:sp>
          <p:nvSpPr>
            <p:cNvPr id="10" name="矩形 9"/>
            <p:cNvSpPr/>
            <p:nvPr/>
          </p:nvSpPr>
          <p:spPr>
            <a:xfrm>
              <a:off x="0" y="6256185"/>
              <a:ext cx="12192000" cy="601815"/>
            </a:xfrm>
            <a:prstGeom prst="rect">
              <a:avLst/>
            </a:prstGeom>
            <a:solidFill>
              <a:srgbClr val="C9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27623"/>
              <a:ext cx="12192000" cy="28562"/>
            </a:xfrm>
            <a:prstGeom prst="rect">
              <a:avLst/>
            </a:prstGeom>
            <a:solidFill>
              <a:srgbClr val="CF1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2" name="TextBox 15"/>
          <p:cNvSpPr txBox="1"/>
          <p:nvPr/>
        </p:nvSpPr>
        <p:spPr>
          <a:xfrm>
            <a:off x="5346698" y="4809803"/>
            <a:ext cx="422111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操作系统：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Ubuntu 64bits(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VMware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虚拟机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操作系统模拟器：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Bochs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开源模拟器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代码编辑器：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 Studio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代码语言：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699" y="1504708"/>
            <a:ext cx="4485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项目简述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88114" y="4402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开发环境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045"/>
            <a:ext cx="5346700" cy="52849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35356" y="288"/>
            <a:ext cx="215646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SHAKOS</a:t>
            </a:r>
            <a:endParaRPr lang="en-US" altLang="zh-CN" sz="40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>
            <a:off x="10053505" y="3378955"/>
            <a:ext cx="2047749" cy="1765300"/>
          </a:xfrm>
          <a:prstGeom prst="hexagon">
            <a:avLst/>
          </a:prstGeom>
          <a:solidFill>
            <a:srgbClr val="EA5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CBF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6721885" y="3387100"/>
            <a:ext cx="2047749" cy="1765300"/>
          </a:xfrm>
          <a:prstGeom prst="hexagon">
            <a:avLst/>
          </a:prstGeom>
          <a:solidFill>
            <a:srgbClr val="FCC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6714266" y="1525042"/>
            <a:ext cx="2047749" cy="1765300"/>
          </a:xfrm>
          <a:prstGeom prst="hexagon">
            <a:avLst/>
          </a:prstGeom>
          <a:solidFill>
            <a:srgbClr val="EA5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8382290" y="4269750"/>
            <a:ext cx="2047749" cy="1765300"/>
          </a:xfrm>
          <a:prstGeom prst="hexagon">
            <a:avLst/>
          </a:prstGeom>
          <a:solidFill>
            <a:srgbClr val="FCC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07946" y="1038637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清屏功能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57376" y="5040499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文件管理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20933" y="5940341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用户应用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六边形 45"/>
          <p:cNvSpPr/>
          <p:nvPr/>
        </p:nvSpPr>
        <p:spPr>
          <a:xfrm>
            <a:off x="8382290" y="565530"/>
            <a:ext cx="2047749" cy="1765300"/>
          </a:xfrm>
          <a:prstGeom prst="hexagon">
            <a:avLst/>
          </a:prstGeom>
          <a:solidFill>
            <a:srgbClr val="FCC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8" name="六边形 47"/>
          <p:cNvSpPr/>
          <p:nvPr/>
        </p:nvSpPr>
        <p:spPr>
          <a:xfrm>
            <a:off x="10061123" y="1511096"/>
            <a:ext cx="2047749" cy="1765300"/>
          </a:xfrm>
          <a:prstGeom prst="hexagon">
            <a:avLst/>
          </a:prstGeom>
          <a:solidFill>
            <a:srgbClr val="EA5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52" name="Group 78"/>
          <p:cNvGrpSpPr>
            <a:grpSpLocks noChangeAspect="1"/>
          </p:cNvGrpSpPr>
          <p:nvPr/>
        </p:nvGrpSpPr>
        <p:grpSpPr bwMode="auto">
          <a:xfrm>
            <a:off x="8870370" y="977773"/>
            <a:ext cx="1074738" cy="940814"/>
            <a:chOff x="3233" y="2705"/>
            <a:chExt cx="1284" cy="1124"/>
          </a:xfrm>
          <a:solidFill>
            <a:srgbClr val="3B3B3B"/>
          </a:solidFill>
        </p:grpSpPr>
        <p:sp>
          <p:nvSpPr>
            <p:cNvPr id="53" name="Freeform 82"/>
            <p:cNvSpPr>
              <a:spLocks noEditPoints="1"/>
            </p:cNvSpPr>
            <p:nvPr/>
          </p:nvSpPr>
          <p:spPr bwMode="auto">
            <a:xfrm>
              <a:off x="3247" y="2796"/>
              <a:ext cx="964" cy="957"/>
            </a:xfrm>
            <a:custGeom>
              <a:avLst/>
              <a:gdLst>
                <a:gd name="T0" fmla="*/ 248 w 406"/>
                <a:gd name="T1" fmla="*/ 20 h 403"/>
                <a:gd name="T2" fmla="*/ 199 w 406"/>
                <a:gd name="T3" fmla="*/ 3 h 403"/>
                <a:gd name="T4" fmla="*/ 130 w 406"/>
                <a:gd name="T5" fmla="*/ 33 h 403"/>
                <a:gd name="T6" fmla="*/ 109 w 406"/>
                <a:gd name="T7" fmla="*/ 45 h 403"/>
                <a:gd name="T8" fmla="*/ 110 w 406"/>
                <a:gd name="T9" fmla="*/ 46 h 403"/>
                <a:gd name="T10" fmla="*/ 120 w 406"/>
                <a:gd name="T11" fmla="*/ 28 h 403"/>
                <a:gd name="T12" fmla="*/ 84 w 406"/>
                <a:gd name="T13" fmla="*/ 50 h 403"/>
                <a:gd name="T14" fmla="*/ 31 w 406"/>
                <a:gd name="T15" fmla="*/ 258 h 403"/>
                <a:gd name="T16" fmla="*/ 28 w 406"/>
                <a:gd name="T17" fmla="*/ 220 h 403"/>
                <a:gd name="T18" fmla="*/ 58 w 406"/>
                <a:gd name="T19" fmla="*/ 238 h 403"/>
                <a:gd name="T20" fmla="*/ 99 w 406"/>
                <a:gd name="T21" fmla="*/ 228 h 403"/>
                <a:gd name="T22" fmla="*/ 127 w 406"/>
                <a:gd name="T23" fmla="*/ 284 h 403"/>
                <a:gd name="T24" fmla="*/ 141 w 406"/>
                <a:gd name="T25" fmla="*/ 276 h 403"/>
                <a:gd name="T26" fmla="*/ 142 w 406"/>
                <a:gd name="T27" fmla="*/ 233 h 403"/>
                <a:gd name="T28" fmla="*/ 186 w 406"/>
                <a:gd name="T29" fmla="*/ 210 h 403"/>
                <a:gd name="T30" fmla="*/ 191 w 406"/>
                <a:gd name="T31" fmla="*/ 171 h 403"/>
                <a:gd name="T32" fmla="*/ 248 w 406"/>
                <a:gd name="T33" fmla="*/ 127 h 403"/>
                <a:gd name="T34" fmla="*/ 263 w 406"/>
                <a:gd name="T35" fmla="*/ 120 h 403"/>
                <a:gd name="T36" fmla="*/ 286 w 406"/>
                <a:gd name="T37" fmla="*/ 90 h 403"/>
                <a:gd name="T38" fmla="*/ 317 w 406"/>
                <a:gd name="T39" fmla="*/ 101 h 403"/>
                <a:gd name="T40" fmla="*/ 350 w 406"/>
                <a:gd name="T41" fmla="*/ 56 h 403"/>
                <a:gd name="T42" fmla="*/ 349 w 406"/>
                <a:gd name="T43" fmla="*/ 46 h 403"/>
                <a:gd name="T44" fmla="*/ 368 w 406"/>
                <a:gd name="T45" fmla="*/ 71 h 403"/>
                <a:gd name="T46" fmla="*/ 389 w 406"/>
                <a:gd name="T47" fmla="*/ 98 h 403"/>
                <a:gd name="T48" fmla="*/ 395 w 406"/>
                <a:gd name="T49" fmla="*/ 97 h 403"/>
                <a:gd name="T50" fmla="*/ 245 w 406"/>
                <a:gd name="T51" fmla="*/ 173 h 403"/>
                <a:gd name="T52" fmla="*/ 231 w 406"/>
                <a:gd name="T53" fmla="*/ 187 h 403"/>
                <a:gd name="T54" fmla="*/ 254 w 406"/>
                <a:gd name="T55" fmla="*/ 176 h 403"/>
                <a:gd name="T56" fmla="*/ 270 w 406"/>
                <a:gd name="T57" fmla="*/ 151 h 403"/>
                <a:gd name="T58" fmla="*/ 251 w 406"/>
                <a:gd name="T59" fmla="*/ 160 h 403"/>
                <a:gd name="T60" fmla="*/ 185 w 406"/>
                <a:gd name="T61" fmla="*/ 221 h 403"/>
                <a:gd name="T62" fmla="*/ 194 w 406"/>
                <a:gd name="T63" fmla="*/ 238 h 403"/>
                <a:gd name="T64" fmla="*/ 196 w 406"/>
                <a:gd name="T65" fmla="*/ 247 h 403"/>
                <a:gd name="T66" fmla="*/ 193 w 406"/>
                <a:gd name="T67" fmla="*/ 256 h 403"/>
                <a:gd name="T68" fmla="*/ 181 w 406"/>
                <a:gd name="T69" fmla="*/ 282 h 403"/>
                <a:gd name="T70" fmla="*/ 167 w 406"/>
                <a:gd name="T71" fmla="*/ 282 h 403"/>
                <a:gd name="T72" fmla="*/ 185 w 406"/>
                <a:gd name="T73" fmla="*/ 284 h 403"/>
                <a:gd name="T74" fmla="*/ 180 w 406"/>
                <a:gd name="T75" fmla="*/ 309 h 403"/>
                <a:gd name="T76" fmla="*/ 206 w 406"/>
                <a:gd name="T77" fmla="*/ 269 h 403"/>
                <a:gd name="T78" fmla="*/ 206 w 406"/>
                <a:gd name="T79" fmla="*/ 282 h 403"/>
                <a:gd name="T80" fmla="*/ 189 w 406"/>
                <a:gd name="T81" fmla="*/ 298 h 403"/>
                <a:gd name="T82" fmla="*/ 198 w 406"/>
                <a:gd name="T83" fmla="*/ 300 h 403"/>
                <a:gd name="T84" fmla="*/ 211 w 406"/>
                <a:gd name="T85" fmla="*/ 309 h 403"/>
                <a:gd name="T86" fmla="*/ 187 w 406"/>
                <a:gd name="T87" fmla="*/ 307 h 403"/>
                <a:gd name="T88" fmla="*/ 272 w 406"/>
                <a:gd name="T89" fmla="*/ 310 h 403"/>
                <a:gd name="T90" fmla="*/ 236 w 406"/>
                <a:gd name="T91" fmla="*/ 297 h 403"/>
                <a:gd name="T92" fmla="*/ 249 w 406"/>
                <a:gd name="T93" fmla="*/ 309 h 403"/>
                <a:gd name="T94" fmla="*/ 286 w 406"/>
                <a:gd name="T95" fmla="*/ 293 h 403"/>
                <a:gd name="T96" fmla="*/ 287 w 406"/>
                <a:gd name="T97" fmla="*/ 295 h 403"/>
                <a:gd name="T98" fmla="*/ 267 w 406"/>
                <a:gd name="T99" fmla="*/ 346 h 403"/>
                <a:gd name="T100" fmla="*/ 239 w 406"/>
                <a:gd name="T101" fmla="*/ 325 h 403"/>
                <a:gd name="T102" fmla="*/ 200 w 406"/>
                <a:gd name="T103" fmla="*/ 344 h 403"/>
                <a:gd name="T104" fmla="*/ 195 w 406"/>
                <a:gd name="T105" fmla="*/ 374 h 403"/>
                <a:gd name="T106" fmla="*/ 241 w 406"/>
                <a:gd name="T107" fmla="*/ 382 h 403"/>
                <a:gd name="T108" fmla="*/ 271 w 406"/>
                <a:gd name="T109" fmla="*/ 389 h 403"/>
                <a:gd name="T110" fmla="*/ 274 w 406"/>
                <a:gd name="T111" fmla="*/ 391 h 403"/>
                <a:gd name="T112" fmla="*/ 303 w 406"/>
                <a:gd name="T113" fmla="*/ 314 h 403"/>
                <a:gd name="T114" fmla="*/ 312 w 406"/>
                <a:gd name="T115" fmla="*/ 3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3">
                  <a:moveTo>
                    <a:pt x="338" y="53"/>
                  </a:moveTo>
                  <a:cubicBezTo>
                    <a:pt x="331" y="46"/>
                    <a:pt x="331" y="46"/>
                    <a:pt x="331" y="46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0" y="44"/>
                    <a:pt x="310" y="44"/>
                    <a:pt x="310" y="44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296" y="36"/>
                    <a:pt x="296" y="36"/>
                    <a:pt x="296" y="36"/>
                  </a:cubicBezTo>
                  <a:cubicBezTo>
                    <a:pt x="296" y="36"/>
                    <a:pt x="288" y="37"/>
                    <a:pt x="289" y="38"/>
                  </a:cubicBezTo>
                  <a:cubicBezTo>
                    <a:pt x="289" y="39"/>
                    <a:pt x="277" y="30"/>
                    <a:pt x="277" y="30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59" y="25"/>
                    <a:pt x="259" y="25"/>
                    <a:pt x="259" y="25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48" y="20"/>
                    <a:pt x="248" y="20"/>
                    <a:pt x="248" y="20"/>
                  </a:cubicBezTo>
                  <a:cubicBezTo>
                    <a:pt x="241" y="26"/>
                    <a:pt x="241" y="26"/>
                    <a:pt x="241" y="26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27" y="28"/>
                    <a:pt x="227" y="28"/>
                    <a:pt x="227" y="28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7"/>
                    <a:pt x="164" y="12"/>
                    <a:pt x="164" y="12"/>
                  </a:cubicBezTo>
                  <a:cubicBezTo>
                    <a:pt x="163" y="13"/>
                    <a:pt x="155" y="15"/>
                    <a:pt x="154" y="15"/>
                  </a:cubicBezTo>
                  <a:cubicBezTo>
                    <a:pt x="154" y="16"/>
                    <a:pt x="148" y="22"/>
                    <a:pt x="146" y="23"/>
                  </a:cubicBezTo>
                  <a:cubicBezTo>
                    <a:pt x="144" y="24"/>
                    <a:pt x="136" y="26"/>
                    <a:pt x="135" y="27"/>
                  </a:cubicBezTo>
                  <a:cubicBezTo>
                    <a:pt x="134" y="28"/>
                    <a:pt x="131" y="32"/>
                    <a:pt x="130" y="33"/>
                  </a:cubicBezTo>
                  <a:cubicBezTo>
                    <a:pt x="130" y="34"/>
                    <a:pt x="128" y="38"/>
                    <a:pt x="128" y="39"/>
                  </a:cubicBezTo>
                  <a:cubicBezTo>
                    <a:pt x="127" y="40"/>
                    <a:pt x="122" y="44"/>
                    <a:pt x="123" y="41"/>
                  </a:cubicBezTo>
                  <a:cubicBezTo>
                    <a:pt x="124" y="39"/>
                    <a:pt x="127" y="35"/>
                    <a:pt x="127" y="34"/>
                  </a:cubicBezTo>
                  <a:cubicBezTo>
                    <a:pt x="128" y="33"/>
                    <a:pt x="129" y="31"/>
                    <a:pt x="129" y="30"/>
                  </a:cubicBezTo>
                  <a:cubicBezTo>
                    <a:pt x="129" y="28"/>
                    <a:pt x="129" y="26"/>
                    <a:pt x="129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5" y="26"/>
                    <a:pt x="122" y="29"/>
                  </a:cubicBezTo>
                  <a:cubicBezTo>
                    <a:pt x="120" y="32"/>
                    <a:pt x="116" y="35"/>
                    <a:pt x="116" y="36"/>
                  </a:cubicBezTo>
                  <a:cubicBezTo>
                    <a:pt x="115" y="36"/>
                    <a:pt x="114" y="38"/>
                    <a:pt x="112" y="40"/>
                  </a:cubicBezTo>
                  <a:cubicBezTo>
                    <a:pt x="109" y="41"/>
                    <a:pt x="107" y="43"/>
                    <a:pt x="107" y="43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7"/>
                    <a:pt x="112" y="48"/>
                  </a:cubicBezTo>
                  <a:cubicBezTo>
                    <a:pt x="113" y="50"/>
                    <a:pt x="115" y="51"/>
                    <a:pt x="115" y="51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08" y="55"/>
                    <a:pt x="107" y="56"/>
                  </a:cubicBezTo>
                  <a:cubicBezTo>
                    <a:pt x="107" y="57"/>
                    <a:pt x="106" y="60"/>
                    <a:pt x="106" y="6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3" y="57"/>
                    <a:pt x="103" y="55"/>
                    <a:pt x="105" y="54"/>
                  </a:cubicBezTo>
                  <a:cubicBezTo>
                    <a:pt x="106" y="52"/>
                    <a:pt x="104" y="53"/>
                    <a:pt x="106" y="51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11" y="46"/>
                    <a:pt x="110" y="46"/>
                  </a:cubicBezTo>
                  <a:cubicBezTo>
                    <a:pt x="109" y="46"/>
                    <a:pt x="105" y="46"/>
                    <a:pt x="105" y="46"/>
                  </a:cubicBezTo>
                  <a:cubicBezTo>
                    <a:pt x="105" y="46"/>
                    <a:pt x="104" y="49"/>
                    <a:pt x="103" y="50"/>
                  </a:cubicBezTo>
                  <a:cubicBezTo>
                    <a:pt x="102" y="51"/>
                    <a:pt x="99" y="55"/>
                    <a:pt x="99" y="55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5"/>
                    <a:pt x="95" y="55"/>
                    <a:pt x="95" y="53"/>
                  </a:cubicBezTo>
                  <a:cubicBezTo>
                    <a:pt x="96" y="52"/>
                    <a:pt x="99" y="50"/>
                    <a:pt x="100" y="49"/>
                  </a:cubicBezTo>
                  <a:cubicBezTo>
                    <a:pt x="101" y="47"/>
                    <a:pt x="100" y="49"/>
                    <a:pt x="101" y="47"/>
                  </a:cubicBezTo>
                  <a:cubicBezTo>
                    <a:pt x="101" y="46"/>
                    <a:pt x="102" y="43"/>
                    <a:pt x="104" y="42"/>
                  </a:cubicBezTo>
                  <a:cubicBezTo>
                    <a:pt x="105" y="42"/>
                    <a:pt x="108" y="39"/>
                    <a:pt x="108" y="39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6"/>
                    <a:pt x="118" y="27"/>
                    <a:pt x="117" y="28"/>
                  </a:cubicBezTo>
                  <a:cubicBezTo>
                    <a:pt x="116" y="28"/>
                    <a:pt x="110" y="33"/>
                    <a:pt x="110" y="33"/>
                  </a:cubicBezTo>
                  <a:cubicBezTo>
                    <a:pt x="110" y="33"/>
                    <a:pt x="106" y="35"/>
                    <a:pt x="106" y="36"/>
                  </a:cubicBezTo>
                  <a:cubicBezTo>
                    <a:pt x="105" y="36"/>
                    <a:pt x="102" y="40"/>
                    <a:pt x="102" y="40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31" y="103"/>
                    <a:pt x="20" y="15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9" y="170"/>
                    <a:pt x="0" y="270"/>
                    <a:pt x="78" y="344"/>
                  </a:cubicBezTo>
                  <a:cubicBezTo>
                    <a:pt x="65" y="326"/>
                    <a:pt x="65" y="326"/>
                    <a:pt x="65" y="326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35" y="265"/>
                    <a:pt x="35" y="265"/>
                    <a:pt x="35" y="265"/>
                  </a:cubicBezTo>
                  <a:cubicBezTo>
                    <a:pt x="31" y="268"/>
                    <a:pt x="31" y="268"/>
                    <a:pt x="31" y="26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32" y="252"/>
                    <a:pt x="32" y="252"/>
                    <a:pt x="32" y="252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6" y="242"/>
                    <a:pt x="36" y="242"/>
                    <a:pt x="36" y="242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28" y="232"/>
                    <a:pt x="28" y="232"/>
                    <a:pt x="28" y="232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3" y="221"/>
                    <a:pt x="23" y="221"/>
                    <a:pt x="23" y="221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5" y="225"/>
                    <a:pt x="35" y="225"/>
                    <a:pt x="35" y="225"/>
                  </a:cubicBezTo>
                  <a:cubicBezTo>
                    <a:pt x="37" y="228"/>
                    <a:pt x="37" y="228"/>
                    <a:pt x="37" y="228"/>
                  </a:cubicBezTo>
                  <a:cubicBezTo>
                    <a:pt x="44" y="223"/>
                    <a:pt x="44" y="223"/>
                    <a:pt x="44" y="223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2" y="227"/>
                    <a:pt x="52" y="227"/>
                    <a:pt x="52" y="227"/>
                  </a:cubicBezTo>
                  <a:cubicBezTo>
                    <a:pt x="53" y="232"/>
                    <a:pt x="53" y="232"/>
                    <a:pt x="53" y="232"/>
                  </a:cubicBezTo>
                  <a:cubicBezTo>
                    <a:pt x="53" y="235"/>
                    <a:pt x="53" y="235"/>
                    <a:pt x="53" y="235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55" y="237"/>
                    <a:pt x="58" y="232"/>
                    <a:pt x="58" y="232"/>
                  </a:cubicBezTo>
                  <a:cubicBezTo>
                    <a:pt x="58" y="233"/>
                    <a:pt x="58" y="237"/>
                    <a:pt x="58" y="238"/>
                  </a:cubicBezTo>
                  <a:cubicBezTo>
                    <a:pt x="58" y="239"/>
                    <a:pt x="60" y="246"/>
                    <a:pt x="60" y="246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80" y="269"/>
                    <a:pt x="80" y="269"/>
                    <a:pt x="80" y="269"/>
                  </a:cubicBezTo>
                  <a:cubicBezTo>
                    <a:pt x="78" y="267"/>
                    <a:pt x="78" y="267"/>
                    <a:pt x="78" y="267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1" y="235"/>
                    <a:pt x="91" y="235"/>
                    <a:pt x="91" y="235"/>
                  </a:cubicBezTo>
                  <a:cubicBezTo>
                    <a:pt x="92" y="231"/>
                    <a:pt x="92" y="231"/>
                    <a:pt x="92" y="231"/>
                  </a:cubicBezTo>
                  <a:cubicBezTo>
                    <a:pt x="95" y="231"/>
                    <a:pt x="95" y="231"/>
                    <a:pt x="95" y="231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4" y="231"/>
                    <a:pt x="104" y="231"/>
                    <a:pt x="104" y="231"/>
                  </a:cubicBezTo>
                  <a:cubicBezTo>
                    <a:pt x="104" y="231"/>
                    <a:pt x="108" y="241"/>
                    <a:pt x="110" y="242"/>
                  </a:cubicBezTo>
                  <a:cubicBezTo>
                    <a:pt x="112" y="244"/>
                    <a:pt x="111" y="247"/>
                    <a:pt x="112" y="248"/>
                  </a:cubicBezTo>
                  <a:cubicBezTo>
                    <a:pt x="113" y="248"/>
                    <a:pt x="118" y="244"/>
                    <a:pt x="119" y="244"/>
                  </a:cubicBezTo>
                  <a:cubicBezTo>
                    <a:pt x="120" y="245"/>
                    <a:pt x="122" y="252"/>
                    <a:pt x="122" y="252"/>
                  </a:cubicBezTo>
                  <a:cubicBezTo>
                    <a:pt x="124" y="267"/>
                    <a:pt x="124" y="267"/>
                    <a:pt x="124" y="267"/>
                  </a:cubicBezTo>
                  <a:cubicBezTo>
                    <a:pt x="132" y="278"/>
                    <a:pt x="132" y="278"/>
                    <a:pt x="132" y="278"/>
                  </a:cubicBezTo>
                  <a:cubicBezTo>
                    <a:pt x="131" y="280"/>
                    <a:pt x="131" y="280"/>
                    <a:pt x="131" y="280"/>
                  </a:cubicBezTo>
                  <a:cubicBezTo>
                    <a:pt x="126" y="276"/>
                    <a:pt x="126" y="276"/>
                    <a:pt x="126" y="276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27" y="284"/>
                    <a:pt x="127" y="284"/>
                    <a:pt x="127" y="284"/>
                  </a:cubicBezTo>
                  <a:cubicBezTo>
                    <a:pt x="136" y="291"/>
                    <a:pt x="136" y="291"/>
                    <a:pt x="136" y="291"/>
                  </a:cubicBezTo>
                  <a:cubicBezTo>
                    <a:pt x="142" y="299"/>
                    <a:pt x="142" y="299"/>
                    <a:pt x="142" y="299"/>
                  </a:cubicBezTo>
                  <a:cubicBezTo>
                    <a:pt x="153" y="304"/>
                    <a:pt x="153" y="304"/>
                    <a:pt x="153" y="304"/>
                  </a:cubicBezTo>
                  <a:cubicBezTo>
                    <a:pt x="152" y="296"/>
                    <a:pt x="152" y="296"/>
                    <a:pt x="152" y="296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33" y="282"/>
                    <a:pt x="133" y="282"/>
                    <a:pt x="133" y="282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138" y="282"/>
                    <a:pt x="138" y="282"/>
                    <a:pt x="138" y="282"/>
                  </a:cubicBezTo>
                  <a:cubicBezTo>
                    <a:pt x="143" y="287"/>
                    <a:pt x="143" y="287"/>
                    <a:pt x="143" y="287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1" y="276"/>
                    <a:pt x="141" y="276"/>
                    <a:pt x="141" y="276"/>
                  </a:cubicBezTo>
                  <a:cubicBezTo>
                    <a:pt x="135" y="271"/>
                    <a:pt x="135" y="271"/>
                    <a:pt x="135" y="271"/>
                  </a:cubicBezTo>
                  <a:cubicBezTo>
                    <a:pt x="130" y="268"/>
                    <a:pt x="130" y="268"/>
                    <a:pt x="130" y="268"/>
                  </a:cubicBezTo>
                  <a:cubicBezTo>
                    <a:pt x="130" y="268"/>
                    <a:pt x="127" y="265"/>
                    <a:pt x="127" y="264"/>
                  </a:cubicBezTo>
                  <a:cubicBezTo>
                    <a:pt x="127" y="262"/>
                    <a:pt x="129" y="256"/>
                    <a:pt x="129" y="256"/>
                  </a:cubicBezTo>
                  <a:cubicBezTo>
                    <a:pt x="130" y="252"/>
                    <a:pt x="130" y="252"/>
                    <a:pt x="130" y="252"/>
                  </a:cubicBezTo>
                  <a:cubicBezTo>
                    <a:pt x="135" y="258"/>
                    <a:pt x="135" y="258"/>
                    <a:pt x="135" y="258"/>
                  </a:cubicBezTo>
                  <a:cubicBezTo>
                    <a:pt x="141" y="262"/>
                    <a:pt x="141" y="262"/>
                    <a:pt x="141" y="262"/>
                  </a:cubicBezTo>
                  <a:cubicBezTo>
                    <a:pt x="148" y="255"/>
                    <a:pt x="148" y="255"/>
                    <a:pt x="148" y="255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4"/>
                    <a:pt x="149" y="241"/>
                    <a:pt x="148" y="240"/>
                  </a:cubicBezTo>
                  <a:cubicBezTo>
                    <a:pt x="147" y="239"/>
                    <a:pt x="142" y="233"/>
                    <a:pt x="142" y="233"/>
                  </a:cubicBezTo>
                  <a:cubicBezTo>
                    <a:pt x="148" y="230"/>
                    <a:pt x="148" y="230"/>
                    <a:pt x="148" y="230"/>
                  </a:cubicBezTo>
                  <a:cubicBezTo>
                    <a:pt x="152" y="229"/>
                    <a:pt x="152" y="229"/>
                    <a:pt x="152" y="229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5" y="235"/>
                    <a:pt x="155" y="235"/>
                    <a:pt x="155" y="235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67" y="224"/>
                    <a:pt x="167" y="224"/>
                    <a:pt x="167" y="224"/>
                  </a:cubicBezTo>
                  <a:cubicBezTo>
                    <a:pt x="170" y="224"/>
                    <a:pt x="170" y="224"/>
                    <a:pt x="170" y="224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0"/>
                    <a:pt x="188" y="208"/>
                    <a:pt x="188" y="205"/>
                  </a:cubicBezTo>
                  <a:cubicBezTo>
                    <a:pt x="188" y="202"/>
                    <a:pt x="187" y="199"/>
                    <a:pt x="187" y="199"/>
                  </a:cubicBezTo>
                  <a:cubicBezTo>
                    <a:pt x="187" y="199"/>
                    <a:pt x="188" y="195"/>
                    <a:pt x="189" y="194"/>
                  </a:cubicBezTo>
                  <a:cubicBezTo>
                    <a:pt x="190" y="193"/>
                    <a:pt x="190" y="190"/>
                    <a:pt x="190" y="190"/>
                  </a:cubicBezTo>
                  <a:cubicBezTo>
                    <a:pt x="190" y="189"/>
                    <a:pt x="186" y="185"/>
                    <a:pt x="186" y="185"/>
                  </a:cubicBezTo>
                  <a:cubicBezTo>
                    <a:pt x="186" y="181"/>
                    <a:pt x="186" y="181"/>
                    <a:pt x="186" y="181"/>
                  </a:cubicBezTo>
                  <a:cubicBezTo>
                    <a:pt x="186" y="181"/>
                    <a:pt x="188" y="181"/>
                    <a:pt x="186" y="179"/>
                  </a:cubicBezTo>
                  <a:cubicBezTo>
                    <a:pt x="185" y="177"/>
                    <a:pt x="179" y="174"/>
                    <a:pt x="179" y="174"/>
                  </a:cubicBezTo>
                  <a:cubicBezTo>
                    <a:pt x="181" y="169"/>
                    <a:pt x="181" y="169"/>
                    <a:pt x="181" y="169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91" y="170"/>
                    <a:pt x="191" y="171"/>
                  </a:cubicBezTo>
                  <a:cubicBezTo>
                    <a:pt x="191" y="171"/>
                    <a:pt x="194" y="176"/>
                    <a:pt x="195" y="175"/>
                  </a:cubicBezTo>
                  <a:cubicBezTo>
                    <a:pt x="195" y="174"/>
                    <a:pt x="200" y="168"/>
                    <a:pt x="200" y="168"/>
                  </a:cubicBezTo>
                  <a:cubicBezTo>
                    <a:pt x="204" y="173"/>
                    <a:pt x="204" y="173"/>
                    <a:pt x="204" y="173"/>
                  </a:cubicBezTo>
                  <a:cubicBezTo>
                    <a:pt x="204" y="173"/>
                    <a:pt x="205" y="173"/>
                    <a:pt x="205" y="177"/>
                  </a:cubicBezTo>
                  <a:cubicBezTo>
                    <a:pt x="204" y="182"/>
                    <a:pt x="204" y="184"/>
                    <a:pt x="204" y="184"/>
                  </a:cubicBezTo>
                  <a:cubicBezTo>
                    <a:pt x="204" y="184"/>
                    <a:pt x="216" y="182"/>
                    <a:pt x="217" y="180"/>
                  </a:cubicBezTo>
                  <a:cubicBezTo>
                    <a:pt x="217" y="178"/>
                    <a:pt x="219" y="165"/>
                    <a:pt x="219" y="165"/>
                  </a:cubicBezTo>
                  <a:cubicBezTo>
                    <a:pt x="216" y="161"/>
                    <a:pt x="216" y="161"/>
                    <a:pt x="216" y="161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34" y="146"/>
                    <a:pt x="234" y="146"/>
                    <a:pt x="234" y="146"/>
                  </a:cubicBezTo>
                  <a:cubicBezTo>
                    <a:pt x="234" y="146"/>
                    <a:pt x="235" y="152"/>
                    <a:pt x="239" y="147"/>
                  </a:cubicBezTo>
                  <a:cubicBezTo>
                    <a:pt x="243" y="142"/>
                    <a:pt x="246" y="131"/>
                    <a:pt x="248" y="127"/>
                  </a:cubicBezTo>
                  <a:cubicBezTo>
                    <a:pt x="250" y="124"/>
                    <a:pt x="257" y="115"/>
                    <a:pt x="257" y="114"/>
                  </a:cubicBezTo>
                  <a:cubicBezTo>
                    <a:pt x="257" y="114"/>
                    <a:pt x="257" y="113"/>
                    <a:pt x="258" y="111"/>
                  </a:cubicBezTo>
                  <a:cubicBezTo>
                    <a:pt x="258" y="113"/>
                    <a:pt x="259" y="116"/>
                    <a:pt x="259" y="117"/>
                  </a:cubicBezTo>
                  <a:cubicBezTo>
                    <a:pt x="259" y="118"/>
                    <a:pt x="258" y="126"/>
                    <a:pt x="258" y="126"/>
                  </a:cubicBezTo>
                  <a:cubicBezTo>
                    <a:pt x="258" y="126"/>
                    <a:pt x="258" y="132"/>
                    <a:pt x="258" y="132"/>
                  </a:cubicBezTo>
                  <a:cubicBezTo>
                    <a:pt x="258" y="133"/>
                    <a:pt x="256" y="138"/>
                    <a:pt x="256" y="138"/>
                  </a:cubicBezTo>
                  <a:cubicBezTo>
                    <a:pt x="256" y="138"/>
                    <a:pt x="261" y="140"/>
                    <a:pt x="261" y="140"/>
                  </a:cubicBezTo>
                  <a:cubicBezTo>
                    <a:pt x="262" y="140"/>
                    <a:pt x="269" y="142"/>
                    <a:pt x="267" y="139"/>
                  </a:cubicBezTo>
                  <a:cubicBezTo>
                    <a:pt x="265" y="135"/>
                    <a:pt x="264" y="133"/>
                    <a:pt x="264" y="133"/>
                  </a:cubicBezTo>
                  <a:cubicBezTo>
                    <a:pt x="264" y="133"/>
                    <a:pt x="259" y="131"/>
                    <a:pt x="261" y="129"/>
                  </a:cubicBezTo>
                  <a:cubicBezTo>
                    <a:pt x="262" y="127"/>
                    <a:pt x="263" y="127"/>
                    <a:pt x="263" y="124"/>
                  </a:cubicBezTo>
                  <a:cubicBezTo>
                    <a:pt x="263" y="122"/>
                    <a:pt x="264" y="122"/>
                    <a:pt x="263" y="120"/>
                  </a:cubicBezTo>
                  <a:cubicBezTo>
                    <a:pt x="262" y="118"/>
                    <a:pt x="261" y="119"/>
                    <a:pt x="261" y="115"/>
                  </a:cubicBezTo>
                  <a:cubicBezTo>
                    <a:pt x="260" y="112"/>
                    <a:pt x="261" y="110"/>
                    <a:pt x="261" y="110"/>
                  </a:cubicBezTo>
                  <a:cubicBezTo>
                    <a:pt x="261" y="106"/>
                    <a:pt x="261" y="106"/>
                    <a:pt x="261" y="106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35" y="107"/>
                    <a:pt x="236" y="107"/>
                  </a:cubicBezTo>
                  <a:cubicBezTo>
                    <a:pt x="238" y="106"/>
                    <a:pt x="248" y="97"/>
                    <a:pt x="248" y="97"/>
                  </a:cubicBezTo>
                  <a:cubicBezTo>
                    <a:pt x="248" y="97"/>
                    <a:pt x="256" y="90"/>
                    <a:pt x="257" y="89"/>
                  </a:cubicBezTo>
                  <a:cubicBezTo>
                    <a:pt x="257" y="89"/>
                    <a:pt x="261" y="87"/>
                    <a:pt x="262" y="87"/>
                  </a:cubicBezTo>
                  <a:cubicBezTo>
                    <a:pt x="264" y="87"/>
                    <a:pt x="272" y="89"/>
                    <a:pt x="272" y="89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86" y="90"/>
                    <a:pt x="286" y="90"/>
                    <a:pt x="286" y="90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91" y="88"/>
                    <a:pt x="294" y="85"/>
                    <a:pt x="294" y="84"/>
                  </a:cubicBezTo>
                  <a:cubicBezTo>
                    <a:pt x="294" y="83"/>
                    <a:pt x="296" y="81"/>
                    <a:pt x="297" y="80"/>
                  </a:cubicBezTo>
                  <a:cubicBezTo>
                    <a:pt x="298" y="79"/>
                    <a:pt x="308" y="76"/>
                    <a:pt x="308" y="76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1" y="92"/>
                    <a:pt x="301" y="92"/>
                    <a:pt x="301" y="92"/>
                  </a:cubicBezTo>
                  <a:cubicBezTo>
                    <a:pt x="301" y="92"/>
                    <a:pt x="292" y="99"/>
                    <a:pt x="292" y="101"/>
                  </a:cubicBezTo>
                  <a:cubicBezTo>
                    <a:pt x="293" y="102"/>
                    <a:pt x="300" y="109"/>
                    <a:pt x="300" y="109"/>
                  </a:cubicBezTo>
                  <a:cubicBezTo>
                    <a:pt x="300" y="109"/>
                    <a:pt x="300" y="116"/>
                    <a:pt x="302" y="119"/>
                  </a:cubicBezTo>
                  <a:cubicBezTo>
                    <a:pt x="304" y="122"/>
                    <a:pt x="309" y="125"/>
                    <a:pt x="309" y="125"/>
                  </a:cubicBezTo>
                  <a:cubicBezTo>
                    <a:pt x="317" y="101"/>
                    <a:pt x="317" y="101"/>
                    <a:pt x="317" y="101"/>
                  </a:cubicBezTo>
                  <a:cubicBezTo>
                    <a:pt x="317" y="101"/>
                    <a:pt x="315" y="92"/>
                    <a:pt x="315" y="91"/>
                  </a:cubicBezTo>
                  <a:cubicBezTo>
                    <a:pt x="315" y="90"/>
                    <a:pt x="325" y="83"/>
                    <a:pt x="325" y="83"/>
                  </a:cubicBezTo>
                  <a:cubicBezTo>
                    <a:pt x="341" y="78"/>
                    <a:pt x="341" y="78"/>
                    <a:pt x="341" y="78"/>
                  </a:cubicBezTo>
                  <a:cubicBezTo>
                    <a:pt x="343" y="74"/>
                    <a:pt x="343" y="74"/>
                    <a:pt x="343" y="74"/>
                  </a:cubicBezTo>
                  <a:cubicBezTo>
                    <a:pt x="341" y="69"/>
                    <a:pt x="341" y="69"/>
                    <a:pt x="341" y="69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39" y="61"/>
                    <a:pt x="339" y="61"/>
                    <a:pt x="339" y="61"/>
                  </a:cubicBezTo>
                  <a:cubicBezTo>
                    <a:pt x="339" y="61"/>
                    <a:pt x="344" y="61"/>
                    <a:pt x="344" y="62"/>
                  </a:cubicBezTo>
                  <a:cubicBezTo>
                    <a:pt x="344" y="63"/>
                    <a:pt x="350" y="66"/>
                    <a:pt x="350" y="66"/>
                  </a:cubicBezTo>
                  <a:cubicBezTo>
                    <a:pt x="350" y="66"/>
                    <a:pt x="354" y="67"/>
                    <a:pt x="354" y="66"/>
                  </a:cubicBezTo>
                  <a:cubicBezTo>
                    <a:pt x="354" y="65"/>
                    <a:pt x="354" y="60"/>
                    <a:pt x="354" y="60"/>
                  </a:cubicBezTo>
                  <a:cubicBezTo>
                    <a:pt x="350" y="56"/>
                    <a:pt x="350" y="56"/>
                    <a:pt x="350" y="56"/>
                  </a:cubicBezTo>
                  <a:lnTo>
                    <a:pt x="338" y="53"/>
                  </a:lnTo>
                  <a:close/>
                  <a:moveTo>
                    <a:pt x="406" y="101"/>
                  </a:moveTo>
                  <a:cubicBezTo>
                    <a:pt x="406" y="101"/>
                    <a:pt x="398" y="87"/>
                    <a:pt x="388" y="73"/>
                  </a:cubicBezTo>
                  <a:cubicBezTo>
                    <a:pt x="377" y="59"/>
                    <a:pt x="360" y="43"/>
                    <a:pt x="360" y="43"/>
                  </a:cubicBezTo>
                  <a:cubicBezTo>
                    <a:pt x="359" y="42"/>
                    <a:pt x="359" y="42"/>
                    <a:pt x="359" y="42"/>
                  </a:cubicBezTo>
                  <a:cubicBezTo>
                    <a:pt x="357" y="42"/>
                    <a:pt x="357" y="42"/>
                    <a:pt x="357" y="42"/>
                  </a:cubicBezTo>
                  <a:cubicBezTo>
                    <a:pt x="354" y="38"/>
                    <a:pt x="354" y="38"/>
                    <a:pt x="354" y="38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3" y="45"/>
                    <a:pt x="353" y="45"/>
                    <a:pt x="353" y="45"/>
                  </a:cubicBezTo>
                  <a:cubicBezTo>
                    <a:pt x="352" y="45"/>
                    <a:pt x="352" y="45"/>
                    <a:pt x="352" y="45"/>
                  </a:cubicBezTo>
                  <a:cubicBezTo>
                    <a:pt x="349" y="46"/>
                    <a:pt x="349" y="46"/>
                    <a:pt x="349" y="46"/>
                  </a:cubicBezTo>
                  <a:cubicBezTo>
                    <a:pt x="349" y="48"/>
                    <a:pt x="349" y="48"/>
                    <a:pt x="349" y="48"/>
                  </a:cubicBezTo>
                  <a:cubicBezTo>
                    <a:pt x="353" y="51"/>
                    <a:pt x="353" y="51"/>
                    <a:pt x="353" y="51"/>
                  </a:cubicBezTo>
                  <a:cubicBezTo>
                    <a:pt x="356" y="53"/>
                    <a:pt x="356" y="53"/>
                    <a:pt x="356" y="53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6" y="60"/>
                    <a:pt x="366" y="60"/>
                    <a:pt x="366" y="60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59"/>
                    <a:pt x="364" y="59"/>
                    <a:pt x="364" y="59"/>
                  </a:cubicBezTo>
                  <a:cubicBezTo>
                    <a:pt x="360" y="61"/>
                    <a:pt x="360" y="61"/>
                    <a:pt x="360" y="61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63" y="65"/>
                    <a:pt x="367" y="70"/>
                    <a:pt x="368" y="71"/>
                  </a:cubicBezTo>
                  <a:cubicBezTo>
                    <a:pt x="369" y="71"/>
                    <a:pt x="370" y="72"/>
                    <a:pt x="370" y="72"/>
                  </a:cubicBezTo>
                  <a:cubicBezTo>
                    <a:pt x="370" y="72"/>
                    <a:pt x="372" y="70"/>
                    <a:pt x="373" y="70"/>
                  </a:cubicBezTo>
                  <a:cubicBezTo>
                    <a:pt x="374" y="69"/>
                    <a:pt x="374" y="71"/>
                    <a:pt x="374" y="71"/>
                  </a:cubicBezTo>
                  <a:cubicBezTo>
                    <a:pt x="376" y="72"/>
                    <a:pt x="376" y="72"/>
                    <a:pt x="376" y="72"/>
                  </a:cubicBezTo>
                  <a:cubicBezTo>
                    <a:pt x="376" y="74"/>
                    <a:pt x="376" y="74"/>
                    <a:pt x="376" y="74"/>
                  </a:cubicBezTo>
                  <a:cubicBezTo>
                    <a:pt x="376" y="74"/>
                    <a:pt x="377" y="77"/>
                    <a:pt x="377" y="78"/>
                  </a:cubicBezTo>
                  <a:cubicBezTo>
                    <a:pt x="377" y="79"/>
                    <a:pt x="375" y="80"/>
                    <a:pt x="375" y="81"/>
                  </a:cubicBezTo>
                  <a:cubicBezTo>
                    <a:pt x="375" y="83"/>
                    <a:pt x="376" y="85"/>
                    <a:pt x="376" y="85"/>
                  </a:cubicBezTo>
                  <a:cubicBezTo>
                    <a:pt x="376" y="86"/>
                    <a:pt x="380" y="89"/>
                    <a:pt x="380" y="89"/>
                  </a:cubicBezTo>
                  <a:cubicBezTo>
                    <a:pt x="380" y="89"/>
                    <a:pt x="383" y="91"/>
                    <a:pt x="383" y="92"/>
                  </a:cubicBezTo>
                  <a:cubicBezTo>
                    <a:pt x="383" y="93"/>
                    <a:pt x="384" y="96"/>
                    <a:pt x="384" y="96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93" y="102"/>
                    <a:pt x="393" y="102"/>
                    <a:pt x="393" y="102"/>
                  </a:cubicBezTo>
                  <a:cubicBezTo>
                    <a:pt x="394" y="100"/>
                    <a:pt x="394" y="100"/>
                    <a:pt x="394" y="100"/>
                  </a:cubicBezTo>
                  <a:cubicBezTo>
                    <a:pt x="396" y="101"/>
                    <a:pt x="396" y="101"/>
                    <a:pt x="396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5" y="117"/>
                    <a:pt x="395" y="117"/>
                    <a:pt x="395" y="117"/>
                  </a:cubicBezTo>
                  <a:cubicBezTo>
                    <a:pt x="395" y="117"/>
                    <a:pt x="398" y="114"/>
                    <a:pt x="398" y="113"/>
                  </a:cubicBezTo>
                  <a:cubicBezTo>
                    <a:pt x="398" y="113"/>
                    <a:pt x="399" y="108"/>
                    <a:pt x="399" y="107"/>
                  </a:cubicBezTo>
                  <a:cubicBezTo>
                    <a:pt x="399" y="107"/>
                    <a:pt x="399" y="102"/>
                    <a:pt x="399" y="102"/>
                  </a:cubicBezTo>
                  <a:cubicBezTo>
                    <a:pt x="398" y="100"/>
                    <a:pt x="398" y="100"/>
                    <a:pt x="398" y="100"/>
                  </a:cubicBezTo>
                  <a:cubicBezTo>
                    <a:pt x="398" y="100"/>
                    <a:pt x="395" y="98"/>
                    <a:pt x="395" y="97"/>
                  </a:cubicBezTo>
                  <a:cubicBezTo>
                    <a:pt x="395" y="97"/>
                    <a:pt x="394" y="94"/>
                    <a:pt x="394" y="93"/>
                  </a:cubicBezTo>
                  <a:cubicBezTo>
                    <a:pt x="394" y="92"/>
                    <a:pt x="397" y="90"/>
                    <a:pt x="397" y="90"/>
                  </a:cubicBezTo>
                  <a:cubicBezTo>
                    <a:pt x="398" y="93"/>
                    <a:pt x="398" y="93"/>
                    <a:pt x="398" y="93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6"/>
                    <a:pt x="401" y="95"/>
                    <a:pt x="401" y="95"/>
                  </a:cubicBezTo>
                  <a:cubicBezTo>
                    <a:pt x="401" y="94"/>
                    <a:pt x="406" y="101"/>
                    <a:pt x="406" y="101"/>
                  </a:cubicBezTo>
                  <a:close/>
                  <a:moveTo>
                    <a:pt x="401" y="100"/>
                  </a:moveTo>
                  <a:cubicBezTo>
                    <a:pt x="404" y="101"/>
                    <a:pt x="404" y="101"/>
                    <a:pt x="404" y="101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1" y="100"/>
                    <a:pt x="401" y="100"/>
                  </a:cubicBezTo>
                  <a:close/>
                  <a:moveTo>
                    <a:pt x="250" y="172"/>
                  </a:moveTo>
                  <a:cubicBezTo>
                    <a:pt x="248" y="172"/>
                    <a:pt x="245" y="173"/>
                    <a:pt x="245" y="173"/>
                  </a:cubicBezTo>
                  <a:cubicBezTo>
                    <a:pt x="245" y="173"/>
                    <a:pt x="242" y="174"/>
                    <a:pt x="241" y="174"/>
                  </a:cubicBezTo>
                  <a:cubicBezTo>
                    <a:pt x="241" y="175"/>
                    <a:pt x="241" y="175"/>
                    <a:pt x="238" y="177"/>
                  </a:cubicBezTo>
                  <a:cubicBezTo>
                    <a:pt x="236" y="179"/>
                    <a:pt x="237" y="176"/>
                    <a:pt x="236" y="179"/>
                  </a:cubicBezTo>
                  <a:cubicBezTo>
                    <a:pt x="235" y="181"/>
                    <a:pt x="236" y="181"/>
                    <a:pt x="233" y="181"/>
                  </a:cubicBezTo>
                  <a:cubicBezTo>
                    <a:pt x="231" y="181"/>
                    <a:pt x="229" y="181"/>
                    <a:pt x="227" y="181"/>
                  </a:cubicBezTo>
                  <a:cubicBezTo>
                    <a:pt x="225" y="181"/>
                    <a:pt x="225" y="180"/>
                    <a:pt x="223" y="181"/>
                  </a:cubicBezTo>
                  <a:cubicBezTo>
                    <a:pt x="222" y="183"/>
                    <a:pt x="221" y="184"/>
                    <a:pt x="220" y="184"/>
                  </a:cubicBezTo>
                  <a:cubicBezTo>
                    <a:pt x="220" y="185"/>
                    <a:pt x="220" y="186"/>
                    <a:pt x="221" y="186"/>
                  </a:cubicBezTo>
                  <a:cubicBezTo>
                    <a:pt x="221" y="186"/>
                    <a:pt x="226" y="186"/>
                    <a:pt x="227" y="186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9" y="188"/>
                    <a:pt x="229" y="188"/>
                    <a:pt x="229" y="188"/>
                  </a:cubicBezTo>
                  <a:cubicBezTo>
                    <a:pt x="229" y="188"/>
                    <a:pt x="231" y="188"/>
                    <a:pt x="231" y="187"/>
                  </a:cubicBezTo>
                  <a:cubicBezTo>
                    <a:pt x="231" y="187"/>
                    <a:pt x="231" y="186"/>
                    <a:pt x="231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8" y="186"/>
                    <a:pt x="229" y="186"/>
                    <a:pt x="232" y="185"/>
                  </a:cubicBezTo>
                  <a:cubicBezTo>
                    <a:pt x="236" y="184"/>
                    <a:pt x="237" y="183"/>
                    <a:pt x="237" y="183"/>
                  </a:cubicBezTo>
                  <a:cubicBezTo>
                    <a:pt x="234" y="186"/>
                    <a:pt x="234" y="186"/>
                    <a:pt x="234" y="186"/>
                  </a:cubicBezTo>
                  <a:cubicBezTo>
                    <a:pt x="234" y="186"/>
                    <a:pt x="237" y="188"/>
                    <a:pt x="239" y="187"/>
                  </a:cubicBezTo>
                  <a:cubicBezTo>
                    <a:pt x="240" y="186"/>
                    <a:pt x="240" y="186"/>
                    <a:pt x="243" y="184"/>
                  </a:cubicBezTo>
                  <a:cubicBezTo>
                    <a:pt x="246" y="183"/>
                    <a:pt x="246" y="183"/>
                    <a:pt x="247" y="183"/>
                  </a:cubicBezTo>
                  <a:cubicBezTo>
                    <a:pt x="247" y="182"/>
                    <a:pt x="249" y="184"/>
                    <a:pt x="249" y="184"/>
                  </a:cubicBezTo>
                  <a:cubicBezTo>
                    <a:pt x="250" y="184"/>
                    <a:pt x="252" y="184"/>
                    <a:pt x="253" y="182"/>
                  </a:cubicBezTo>
                  <a:cubicBezTo>
                    <a:pt x="254" y="180"/>
                    <a:pt x="254" y="179"/>
                    <a:pt x="254" y="178"/>
                  </a:cubicBezTo>
                  <a:cubicBezTo>
                    <a:pt x="254" y="177"/>
                    <a:pt x="254" y="177"/>
                    <a:pt x="254" y="176"/>
                  </a:cubicBezTo>
                  <a:cubicBezTo>
                    <a:pt x="254" y="175"/>
                    <a:pt x="253" y="174"/>
                    <a:pt x="254" y="173"/>
                  </a:cubicBezTo>
                  <a:cubicBezTo>
                    <a:pt x="255" y="172"/>
                    <a:pt x="256" y="172"/>
                    <a:pt x="256" y="171"/>
                  </a:cubicBezTo>
                  <a:cubicBezTo>
                    <a:pt x="256" y="170"/>
                    <a:pt x="256" y="169"/>
                    <a:pt x="256" y="168"/>
                  </a:cubicBezTo>
                  <a:cubicBezTo>
                    <a:pt x="257" y="167"/>
                    <a:pt x="257" y="166"/>
                    <a:pt x="257" y="165"/>
                  </a:cubicBezTo>
                  <a:cubicBezTo>
                    <a:pt x="257" y="163"/>
                    <a:pt x="257" y="161"/>
                    <a:pt x="256" y="160"/>
                  </a:cubicBezTo>
                  <a:cubicBezTo>
                    <a:pt x="256" y="160"/>
                    <a:pt x="254" y="160"/>
                    <a:pt x="255" y="159"/>
                  </a:cubicBezTo>
                  <a:cubicBezTo>
                    <a:pt x="256" y="158"/>
                    <a:pt x="257" y="156"/>
                    <a:pt x="257" y="156"/>
                  </a:cubicBezTo>
                  <a:cubicBezTo>
                    <a:pt x="257" y="156"/>
                    <a:pt x="259" y="157"/>
                    <a:pt x="260" y="158"/>
                  </a:cubicBezTo>
                  <a:cubicBezTo>
                    <a:pt x="260" y="159"/>
                    <a:pt x="261" y="159"/>
                    <a:pt x="262" y="159"/>
                  </a:cubicBezTo>
                  <a:cubicBezTo>
                    <a:pt x="263" y="159"/>
                    <a:pt x="264" y="158"/>
                    <a:pt x="265" y="157"/>
                  </a:cubicBezTo>
                  <a:cubicBezTo>
                    <a:pt x="266" y="156"/>
                    <a:pt x="268" y="154"/>
                    <a:pt x="268" y="153"/>
                  </a:cubicBezTo>
                  <a:cubicBezTo>
                    <a:pt x="269" y="152"/>
                    <a:pt x="270" y="152"/>
                    <a:pt x="270" y="151"/>
                  </a:cubicBezTo>
                  <a:cubicBezTo>
                    <a:pt x="270" y="151"/>
                    <a:pt x="268" y="151"/>
                    <a:pt x="267" y="149"/>
                  </a:cubicBezTo>
                  <a:cubicBezTo>
                    <a:pt x="266" y="147"/>
                    <a:pt x="266" y="144"/>
                    <a:pt x="265" y="144"/>
                  </a:cubicBezTo>
                  <a:cubicBezTo>
                    <a:pt x="265" y="145"/>
                    <a:pt x="263" y="147"/>
                    <a:pt x="263" y="148"/>
                  </a:cubicBezTo>
                  <a:cubicBezTo>
                    <a:pt x="262" y="149"/>
                    <a:pt x="261" y="150"/>
                    <a:pt x="261" y="150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9" y="144"/>
                    <a:pt x="259" y="144"/>
                    <a:pt x="259" y="144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58" y="146"/>
                    <a:pt x="256" y="151"/>
                    <a:pt x="256" y="151"/>
                  </a:cubicBezTo>
                  <a:cubicBezTo>
                    <a:pt x="253" y="152"/>
                    <a:pt x="253" y="152"/>
                    <a:pt x="253" y="152"/>
                  </a:cubicBezTo>
                  <a:cubicBezTo>
                    <a:pt x="253" y="152"/>
                    <a:pt x="252" y="155"/>
                    <a:pt x="251" y="156"/>
                  </a:cubicBezTo>
                  <a:cubicBezTo>
                    <a:pt x="251" y="156"/>
                    <a:pt x="251" y="159"/>
                    <a:pt x="251" y="159"/>
                  </a:cubicBezTo>
                  <a:cubicBezTo>
                    <a:pt x="251" y="159"/>
                    <a:pt x="251" y="160"/>
                    <a:pt x="251" y="160"/>
                  </a:cubicBezTo>
                  <a:cubicBezTo>
                    <a:pt x="252" y="161"/>
                    <a:pt x="253" y="166"/>
                    <a:pt x="253" y="168"/>
                  </a:cubicBezTo>
                  <a:cubicBezTo>
                    <a:pt x="252" y="170"/>
                    <a:pt x="252" y="171"/>
                    <a:pt x="250" y="172"/>
                  </a:cubicBezTo>
                  <a:close/>
                  <a:moveTo>
                    <a:pt x="223" y="191"/>
                  </a:moveTo>
                  <a:cubicBezTo>
                    <a:pt x="224" y="189"/>
                    <a:pt x="224" y="189"/>
                    <a:pt x="224" y="189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0" y="189"/>
                    <a:pt x="220" y="189"/>
                    <a:pt x="220" y="189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1" y="194"/>
                    <a:pt x="221" y="194"/>
                    <a:pt x="221" y="194"/>
                  </a:cubicBezTo>
                  <a:lnTo>
                    <a:pt x="223" y="191"/>
                  </a:lnTo>
                  <a:close/>
                  <a:moveTo>
                    <a:pt x="187" y="217"/>
                  </a:moveTo>
                  <a:cubicBezTo>
                    <a:pt x="185" y="221"/>
                    <a:pt x="185" y="221"/>
                    <a:pt x="185" y="221"/>
                  </a:cubicBezTo>
                  <a:cubicBezTo>
                    <a:pt x="188" y="225"/>
                    <a:pt x="188" y="225"/>
                    <a:pt x="188" y="225"/>
                  </a:cubicBezTo>
                  <a:cubicBezTo>
                    <a:pt x="188" y="225"/>
                    <a:pt x="191" y="225"/>
                    <a:pt x="192" y="224"/>
                  </a:cubicBezTo>
                  <a:cubicBezTo>
                    <a:pt x="192" y="223"/>
                    <a:pt x="192" y="219"/>
                    <a:pt x="193" y="218"/>
                  </a:cubicBezTo>
                  <a:cubicBezTo>
                    <a:pt x="193" y="217"/>
                    <a:pt x="195" y="214"/>
                    <a:pt x="195" y="214"/>
                  </a:cubicBezTo>
                  <a:cubicBezTo>
                    <a:pt x="195" y="212"/>
                    <a:pt x="195" y="212"/>
                    <a:pt x="195" y="212"/>
                  </a:cubicBezTo>
                  <a:cubicBezTo>
                    <a:pt x="192" y="211"/>
                    <a:pt x="192" y="211"/>
                    <a:pt x="192" y="211"/>
                  </a:cubicBezTo>
                  <a:lnTo>
                    <a:pt x="187" y="217"/>
                  </a:lnTo>
                  <a:close/>
                  <a:moveTo>
                    <a:pt x="196" y="247"/>
                  </a:moveTo>
                  <a:cubicBezTo>
                    <a:pt x="195" y="247"/>
                    <a:pt x="192" y="249"/>
                    <a:pt x="192" y="249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45"/>
                    <a:pt x="193" y="244"/>
                    <a:pt x="194" y="242"/>
                  </a:cubicBezTo>
                  <a:cubicBezTo>
                    <a:pt x="194" y="240"/>
                    <a:pt x="194" y="239"/>
                    <a:pt x="194" y="238"/>
                  </a:cubicBezTo>
                  <a:cubicBezTo>
                    <a:pt x="194" y="237"/>
                    <a:pt x="194" y="232"/>
                    <a:pt x="194" y="232"/>
                  </a:cubicBezTo>
                  <a:cubicBezTo>
                    <a:pt x="192" y="231"/>
                    <a:pt x="192" y="231"/>
                    <a:pt x="192" y="231"/>
                  </a:cubicBezTo>
                  <a:cubicBezTo>
                    <a:pt x="190" y="238"/>
                    <a:pt x="190" y="238"/>
                    <a:pt x="190" y="238"/>
                  </a:cubicBezTo>
                  <a:cubicBezTo>
                    <a:pt x="189" y="243"/>
                    <a:pt x="189" y="243"/>
                    <a:pt x="189" y="243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186" y="244"/>
                    <a:pt x="187" y="250"/>
                    <a:pt x="188" y="251"/>
                  </a:cubicBezTo>
                  <a:cubicBezTo>
                    <a:pt x="188" y="251"/>
                    <a:pt x="192" y="253"/>
                    <a:pt x="192" y="253"/>
                  </a:cubicBezTo>
                  <a:cubicBezTo>
                    <a:pt x="196" y="253"/>
                    <a:pt x="196" y="253"/>
                    <a:pt x="196" y="253"/>
                  </a:cubicBezTo>
                  <a:cubicBezTo>
                    <a:pt x="196" y="253"/>
                    <a:pt x="198" y="252"/>
                    <a:pt x="199" y="253"/>
                  </a:cubicBezTo>
                  <a:cubicBezTo>
                    <a:pt x="199" y="254"/>
                    <a:pt x="200" y="257"/>
                    <a:pt x="200" y="256"/>
                  </a:cubicBezTo>
                  <a:cubicBezTo>
                    <a:pt x="200" y="255"/>
                    <a:pt x="200" y="252"/>
                    <a:pt x="200" y="251"/>
                  </a:cubicBezTo>
                  <a:cubicBezTo>
                    <a:pt x="199" y="250"/>
                    <a:pt x="197" y="247"/>
                    <a:pt x="196" y="247"/>
                  </a:cubicBezTo>
                  <a:close/>
                  <a:moveTo>
                    <a:pt x="180" y="266"/>
                  </a:moveTo>
                  <a:cubicBezTo>
                    <a:pt x="181" y="266"/>
                    <a:pt x="187" y="266"/>
                    <a:pt x="187" y="266"/>
                  </a:cubicBezTo>
                  <a:cubicBezTo>
                    <a:pt x="187" y="266"/>
                    <a:pt x="186" y="263"/>
                    <a:pt x="187" y="261"/>
                  </a:cubicBezTo>
                  <a:cubicBezTo>
                    <a:pt x="188" y="260"/>
                    <a:pt x="189" y="259"/>
                    <a:pt x="189" y="259"/>
                  </a:cubicBezTo>
                  <a:cubicBezTo>
                    <a:pt x="188" y="258"/>
                    <a:pt x="187" y="257"/>
                    <a:pt x="187" y="257"/>
                  </a:cubicBezTo>
                  <a:cubicBezTo>
                    <a:pt x="186" y="257"/>
                    <a:pt x="186" y="257"/>
                    <a:pt x="186" y="257"/>
                  </a:cubicBezTo>
                  <a:cubicBezTo>
                    <a:pt x="180" y="261"/>
                    <a:pt x="180" y="261"/>
                    <a:pt x="180" y="261"/>
                  </a:cubicBezTo>
                  <a:cubicBezTo>
                    <a:pt x="180" y="261"/>
                    <a:pt x="179" y="266"/>
                    <a:pt x="180" y="266"/>
                  </a:cubicBezTo>
                  <a:close/>
                  <a:moveTo>
                    <a:pt x="197" y="261"/>
                  </a:moveTo>
                  <a:cubicBezTo>
                    <a:pt x="197" y="258"/>
                    <a:pt x="197" y="258"/>
                    <a:pt x="197" y="258"/>
                  </a:cubicBezTo>
                  <a:cubicBezTo>
                    <a:pt x="197" y="258"/>
                    <a:pt x="199" y="256"/>
                    <a:pt x="197" y="256"/>
                  </a:cubicBezTo>
                  <a:cubicBezTo>
                    <a:pt x="194" y="256"/>
                    <a:pt x="193" y="256"/>
                    <a:pt x="193" y="256"/>
                  </a:cubicBezTo>
                  <a:cubicBezTo>
                    <a:pt x="192" y="259"/>
                    <a:pt x="192" y="259"/>
                    <a:pt x="192" y="259"/>
                  </a:cubicBezTo>
                  <a:cubicBezTo>
                    <a:pt x="196" y="262"/>
                    <a:pt x="196" y="262"/>
                    <a:pt x="196" y="262"/>
                  </a:cubicBezTo>
                  <a:lnTo>
                    <a:pt x="197" y="261"/>
                  </a:lnTo>
                  <a:close/>
                  <a:moveTo>
                    <a:pt x="204" y="257"/>
                  </a:moveTo>
                  <a:cubicBezTo>
                    <a:pt x="205" y="254"/>
                    <a:pt x="205" y="254"/>
                    <a:pt x="205" y="254"/>
                  </a:cubicBezTo>
                  <a:cubicBezTo>
                    <a:pt x="202" y="255"/>
                    <a:pt x="202" y="255"/>
                    <a:pt x="202" y="255"/>
                  </a:cubicBezTo>
                  <a:cubicBezTo>
                    <a:pt x="202" y="257"/>
                    <a:pt x="202" y="257"/>
                    <a:pt x="202" y="25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4" y="259"/>
                    <a:pt x="204" y="259"/>
                    <a:pt x="204" y="259"/>
                  </a:cubicBezTo>
                  <a:lnTo>
                    <a:pt x="204" y="257"/>
                  </a:lnTo>
                  <a:close/>
                  <a:moveTo>
                    <a:pt x="185" y="284"/>
                  </a:moveTo>
                  <a:cubicBezTo>
                    <a:pt x="181" y="282"/>
                    <a:pt x="181" y="282"/>
                    <a:pt x="181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5" y="279"/>
                    <a:pt x="186" y="278"/>
                    <a:pt x="186" y="277"/>
                  </a:cubicBezTo>
                  <a:cubicBezTo>
                    <a:pt x="186" y="276"/>
                    <a:pt x="186" y="275"/>
                    <a:pt x="186" y="274"/>
                  </a:cubicBezTo>
                  <a:cubicBezTo>
                    <a:pt x="186" y="273"/>
                    <a:pt x="184" y="271"/>
                    <a:pt x="184" y="271"/>
                  </a:cubicBezTo>
                  <a:cubicBezTo>
                    <a:pt x="182" y="270"/>
                    <a:pt x="182" y="270"/>
                    <a:pt x="182" y="270"/>
                  </a:cubicBezTo>
                  <a:cubicBezTo>
                    <a:pt x="181" y="268"/>
                    <a:pt x="181" y="268"/>
                    <a:pt x="181" y="268"/>
                  </a:cubicBezTo>
                  <a:cubicBezTo>
                    <a:pt x="179" y="269"/>
                    <a:pt x="174" y="271"/>
                    <a:pt x="174" y="271"/>
                  </a:cubicBezTo>
                  <a:cubicBezTo>
                    <a:pt x="174" y="271"/>
                    <a:pt x="176" y="273"/>
                    <a:pt x="175" y="275"/>
                  </a:cubicBezTo>
                  <a:cubicBezTo>
                    <a:pt x="174" y="276"/>
                    <a:pt x="172" y="278"/>
                    <a:pt x="172" y="278"/>
                  </a:cubicBezTo>
                  <a:cubicBezTo>
                    <a:pt x="171" y="278"/>
                    <a:pt x="171" y="278"/>
                    <a:pt x="171" y="278"/>
                  </a:cubicBezTo>
                  <a:cubicBezTo>
                    <a:pt x="171" y="278"/>
                    <a:pt x="169" y="279"/>
                    <a:pt x="169" y="279"/>
                  </a:cubicBezTo>
                  <a:cubicBezTo>
                    <a:pt x="169" y="280"/>
                    <a:pt x="168" y="282"/>
                    <a:pt x="167" y="282"/>
                  </a:cubicBezTo>
                  <a:cubicBezTo>
                    <a:pt x="167" y="283"/>
                    <a:pt x="166" y="285"/>
                    <a:pt x="166" y="285"/>
                  </a:cubicBezTo>
                  <a:cubicBezTo>
                    <a:pt x="161" y="286"/>
                    <a:pt x="161" y="286"/>
                    <a:pt x="161" y="286"/>
                  </a:cubicBezTo>
                  <a:cubicBezTo>
                    <a:pt x="161" y="286"/>
                    <a:pt x="161" y="289"/>
                    <a:pt x="160" y="290"/>
                  </a:cubicBezTo>
                  <a:cubicBezTo>
                    <a:pt x="160" y="291"/>
                    <a:pt x="160" y="294"/>
                    <a:pt x="160" y="294"/>
                  </a:cubicBezTo>
                  <a:cubicBezTo>
                    <a:pt x="161" y="294"/>
                    <a:pt x="167" y="296"/>
                    <a:pt x="167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5" y="297"/>
                    <a:pt x="175" y="297"/>
                    <a:pt x="175" y="297"/>
                  </a:cubicBezTo>
                  <a:cubicBezTo>
                    <a:pt x="175" y="297"/>
                    <a:pt x="177" y="299"/>
                    <a:pt x="178" y="298"/>
                  </a:cubicBezTo>
                  <a:cubicBezTo>
                    <a:pt x="179" y="296"/>
                    <a:pt x="180" y="291"/>
                    <a:pt x="180" y="290"/>
                  </a:cubicBezTo>
                  <a:cubicBezTo>
                    <a:pt x="181" y="289"/>
                    <a:pt x="184" y="287"/>
                    <a:pt x="185" y="287"/>
                  </a:cubicBezTo>
                  <a:cubicBezTo>
                    <a:pt x="186" y="287"/>
                    <a:pt x="187" y="287"/>
                    <a:pt x="187" y="287"/>
                  </a:cubicBezTo>
                  <a:lnTo>
                    <a:pt x="185" y="284"/>
                  </a:lnTo>
                  <a:close/>
                  <a:moveTo>
                    <a:pt x="173" y="306"/>
                  </a:moveTo>
                  <a:cubicBezTo>
                    <a:pt x="172" y="304"/>
                    <a:pt x="172" y="304"/>
                    <a:pt x="172" y="304"/>
                  </a:cubicBezTo>
                  <a:cubicBezTo>
                    <a:pt x="169" y="306"/>
                    <a:pt x="169" y="306"/>
                    <a:pt x="169" y="306"/>
                  </a:cubicBezTo>
                  <a:cubicBezTo>
                    <a:pt x="164" y="305"/>
                    <a:pt x="164" y="305"/>
                    <a:pt x="164" y="305"/>
                  </a:cubicBezTo>
                  <a:cubicBezTo>
                    <a:pt x="154" y="305"/>
                    <a:pt x="154" y="305"/>
                    <a:pt x="154" y="305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5" y="306"/>
                    <a:pt x="155" y="306"/>
                    <a:pt x="155" y="306"/>
                  </a:cubicBezTo>
                  <a:cubicBezTo>
                    <a:pt x="154" y="307"/>
                    <a:pt x="154" y="307"/>
                    <a:pt x="154" y="307"/>
                  </a:cubicBezTo>
                  <a:cubicBezTo>
                    <a:pt x="154" y="307"/>
                    <a:pt x="164" y="309"/>
                    <a:pt x="165" y="309"/>
                  </a:cubicBezTo>
                  <a:cubicBezTo>
                    <a:pt x="166" y="309"/>
                    <a:pt x="172" y="311"/>
                    <a:pt x="174" y="311"/>
                  </a:cubicBezTo>
                  <a:cubicBezTo>
                    <a:pt x="176" y="311"/>
                    <a:pt x="177" y="311"/>
                    <a:pt x="177" y="311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9"/>
                    <a:pt x="176" y="308"/>
                    <a:pt x="176" y="308"/>
                  </a:cubicBezTo>
                  <a:cubicBezTo>
                    <a:pt x="175" y="308"/>
                    <a:pt x="173" y="306"/>
                    <a:pt x="173" y="306"/>
                  </a:cubicBezTo>
                  <a:close/>
                  <a:moveTo>
                    <a:pt x="197" y="266"/>
                  </a:moveTo>
                  <a:cubicBezTo>
                    <a:pt x="197" y="266"/>
                    <a:pt x="194" y="268"/>
                    <a:pt x="194" y="269"/>
                  </a:cubicBezTo>
                  <a:cubicBezTo>
                    <a:pt x="194" y="269"/>
                    <a:pt x="196" y="270"/>
                    <a:pt x="196" y="270"/>
                  </a:cubicBezTo>
                  <a:cubicBezTo>
                    <a:pt x="198" y="269"/>
                    <a:pt x="198" y="269"/>
                    <a:pt x="198" y="269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0" y="269"/>
                    <a:pt x="199" y="270"/>
                    <a:pt x="199" y="272"/>
                  </a:cubicBezTo>
                  <a:cubicBezTo>
                    <a:pt x="199" y="273"/>
                    <a:pt x="200" y="274"/>
                    <a:pt x="200" y="274"/>
                  </a:cubicBezTo>
                  <a:cubicBezTo>
                    <a:pt x="200" y="274"/>
                    <a:pt x="204" y="273"/>
                    <a:pt x="205" y="273"/>
                  </a:cubicBezTo>
                  <a:cubicBezTo>
                    <a:pt x="207" y="273"/>
                    <a:pt x="205" y="271"/>
                    <a:pt x="205" y="271"/>
                  </a:cubicBezTo>
                  <a:cubicBezTo>
                    <a:pt x="205" y="271"/>
                    <a:pt x="205" y="270"/>
                    <a:pt x="206" y="269"/>
                  </a:cubicBezTo>
                  <a:cubicBezTo>
                    <a:pt x="206" y="269"/>
                    <a:pt x="206" y="268"/>
                    <a:pt x="206" y="268"/>
                  </a:cubicBezTo>
                  <a:cubicBezTo>
                    <a:pt x="208" y="270"/>
                    <a:pt x="208" y="270"/>
                    <a:pt x="208" y="270"/>
                  </a:cubicBezTo>
                  <a:cubicBezTo>
                    <a:pt x="208" y="270"/>
                    <a:pt x="209" y="266"/>
                    <a:pt x="209" y="266"/>
                  </a:cubicBezTo>
                  <a:cubicBezTo>
                    <a:pt x="209" y="265"/>
                    <a:pt x="208" y="264"/>
                    <a:pt x="208" y="264"/>
                  </a:cubicBezTo>
                  <a:cubicBezTo>
                    <a:pt x="206" y="263"/>
                    <a:pt x="206" y="263"/>
                    <a:pt x="206" y="263"/>
                  </a:cubicBezTo>
                  <a:cubicBezTo>
                    <a:pt x="203" y="263"/>
                    <a:pt x="203" y="263"/>
                    <a:pt x="203" y="263"/>
                  </a:cubicBezTo>
                  <a:cubicBezTo>
                    <a:pt x="201" y="265"/>
                    <a:pt x="201" y="265"/>
                    <a:pt x="201" y="265"/>
                  </a:cubicBezTo>
                  <a:lnTo>
                    <a:pt x="197" y="266"/>
                  </a:lnTo>
                  <a:close/>
                  <a:moveTo>
                    <a:pt x="198" y="285"/>
                  </a:moveTo>
                  <a:cubicBezTo>
                    <a:pt x="200" y="284"/>
                    <a:pt x="200" y="284"/>
                    <a:pt x="200" y="284"/>
                  </a:cubicBezTo>
                  <a:cubicBezTo>
                    <a:pt x="204" y="285"/>
                    <a:pt x="204" y="285"/>
                    <a:pt x="204" y="285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4" y="280"/>
                    <a:pt x="204" y="280"/>
                    <a:pt x="204" y="280"/>
                  </a:cubicBezTo>
                  <a:cubicBezTo>
                    <a:pt x="200" y="281"/>
                    <a:pt x="200" y="281"/>
                    <a:pt x="200" y="281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91" y="282"/>
                    <a:pt x="189" y="282"/>
                    <a:pt x="189" y="283"/>
                  </a:cubicBezTo>
                  <a:cubicBezTo>
                    <a:pt x="189" y="283"/>
                    <a:pt x="188" y="286"/>
                    <a:pt x="188" y="286"/>
                  </a:cubicBezTo>
                  <a:cubicBezTo>
                    <a:pt x="188" y="289"/>
                    <a:pt x="188" y="289"/>
                    <a:pt x="188" y="289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5"/>
                    <a:pt x="189" y="297"/>
                    <a:pt x="189" y="298"/>
                  </a:cubicBezTo>
                  <a:cubicBezTo>
                    <a:pt x="189" y="299"/>
                    <a:pt x="190" y="300"/>
                    <a:pt x="191" y="300"/>
                  </a:cubicBezTo>
                  <a:cubicBezTo>
                    <a:pt x="192" y="300"/>
                    <a:pt x="193" y="301"/>
                    <a:pt x="193" y="301"/>
                  </a:cubicBezTo>
                  <a:cubicBezTo>
                    <a:pt x="193" y="301"/>
                    <a:pt x="193" y="302"/>
                    <a:pt x="193" y="303"/>
                  </a:cubicBezTo>
                  <a:cubicBezTo>
                    <a:pt x="193" y="304"/>
                    <a:pt x="193" y="306"/>
                    <a:pt x="194" y="305"/>
                  </a:cubicBezTo>
                  <a:cubicBezTo>
                    <a:pt x="195" y="304"/>
                    <a:pt x="196" y="302"/>
                    <a:pt x="196" y="302"/>
                  </a:cubicBezTo>
                  <a:cubicBezTo>
                    <a:pt x="193" y="299"/>
                    <a:pt x="193" y="299"/>
                    <a:pt x="193" y="299"/>
                  </a:cubicBezTo>
                  <a:cubicBezTo>
                    <a:pt x="193" y="299"/>
                    <a:pt x="193" y="298"/>
                    <a:pt x="193" y="297"/>
                  </a:cubicBezTo>
                  <a:cubicBezTo>
                    <a:pt x="193" y="296"/>
                    <a:pt x="193" y="294"/>
                    <a:pt x="193" y="294"/>
                  </a:cubicBezTo>
                  <a:cubicBezTo>
                    <a:pt x="194" y="294"/>
                    <a:pt x="194" y="294"/>
                    <a:pt x="194" y="294"/>
                  </a:cubicBezTo>
                  <a:cubicBezTo>
                    <a:pt x="194" y="294"/>
                    <a:pt x="196" y="295"/>
                    <a:pt x="196" y="296"/>
                  </a:cubicBezTo>
                  <a:cubicBezTo>
                    <a:pt x="196" y="298"/>
                    <a:pt x="196" y="298"/>
                    <a:pt x="197" y="299"/>
                  </a:cubicBezTo>
                  <a:cubicBezTo>
                    <a:pt x="197" y="300"/>
                    <a:pt x="198" y="302"/>
                    <a:pt x="198" y="300"/>
                  </a:cubicBezTo>
                  <a:cubicBezTo>
                    <a:pt x="199" y="298"/>
                    <a:pt x="199" y="297"/>
                    <a:pt x="198" y="296"/>
                  </a:cubicBezTo>
                  <a:cubicBezTo>
                    <a:pt x="198" y="295"/>
                    <a:pt x="198" y="294"/>
                    <a:pt x="197" y="293"/>
                  </a:cubicBezTo>
                  <a:cubicBezTo>
                    <a:pt x="196" y="291"/>
                    <a:pt x="195" y="290"/>
                    <a:pt x="195" y="290"/>
                  </a:cubicBezTo>
                  <a:cubicBezTo>
                    <a:pt x="195" y="288"/>
                    <a:pt x="195" y="288"/>
                    <a:pt x="195" y="288"/>
                  </a:cubicBezTo>
                  <a:cubicBezTo>
                    <a:pt x="196" y="286"/>
                    <a:pt x="196" y="286"/>
                    <a:pt x="196" y="286"/>
                  </a:cubicBezTo>
                  <a:lnTo>
                    <a:pt x="198" y="285"/>
                  </a:lnTo>
                  <a:close/>
                  <a:moveTo>
                    <a:pt x="206" y="312"/>
                  </a:moveTo>
                  <a:cubicBezTo>
                    <a:pt x="206" y="312"/>
                    <a:pt x="210" y="311"/>
                    <a:pt x="210" y="311"/>
                  </a:cubicBezTo>
                  <a:cubicBezTo>
                    <a:pt x="210" y="311"/>
                    <a:pt x="213" y="310"/>
                    <a:pt x="214" y="310"/>
                  </a:cubicBezTo>
                  <a:cubicBezTo>
                    <a:pt x="214" y="310"/>
                    <a:pt x="215" y="308"/>
                    <a:pt x="215" y="308"/>
                  </a:cubicBezTo>
                  <a:cubicBezTo>
                    <a:pt x="215" y="307"/>
                    <a:pt x="214" y="308"/>
                    <a:pt x="214" y="308"/>
                  </a:cubicBezTo>
                  <a:cubicBezTo>
                    <a:pt x="214" y="308"/>
                    <a:pt x="212" y="308"/>
                    <a:pt x="211" y="309"/>
                  </a:cubicBezTo>
                  <a:cubicBezTo>
                    <a:pt x="211" y="309"/>
                    <a:pt x="209" y="308"/>
                    <a:pt x="209" y="308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1" y="311"/>
                    <a:pt x="201" y="311"/>
                    <a:pt x="201" y="311"/>
                  </a:cubicBezTo>
                  <a:cubicBezTo>
                    <a:pt x="202" y="312"/>
                    <a:pt x="202" y="312"/>
                    <a:pt x="202" y="312"/>
                  </a:cubicBezTo>
                  <a:cubicBezTo>
                    <a:pt x="202" y="312"/>
                    <a:pt x="205" y="312"/>
                    <a:pt x="206" y="312"/>
                  </a:cubicBezTo>
                  <a:close/>
                  <a:moveTo>
                    <a:pt x="186" y="310"/>
                  </a:moveTo>
                  <a:cubicBezTo>
                    <a:pt x="186" y="311"/>
                    <a:pt x="186" y="311"/>
                    <a:pt x="186" y="311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89" y="306"/>
                    <a:pt x="187" y="306"/>
                    <a:pt x="187" y="307"/>
                  </a:cubicBezTo>
                  <a:cubicBezTo>
                    <a:pt x="187" y="307"/>
                    <a:pt x="186" y="308"/>
                    <a:pt x="186" y="308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6" y="309"/>
                    <a:pt x="186" y="309"/>
                    <a:pt x="186" y="310"/>
                  </a:cubicBezTo>
                  <a:close/>
                  <a:moveTo>
                    <a:pt x="216" y="296"/>
                  </a:moveTo>
                  <a:cubicBezTo>
                    <a:pt x="216" y="298"/>
                    <a:pt x="216" y="298"/>
                    <a:pt x="216" y="298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24" y="298"/>
                    <a:pt x="224" y="298"/>
                    <a:pt x="224" y="298"/>
                  </a:cubicBezTo>
                  <a:cubicBezTo>
                    <a:pt x="222" y="297"/>
                    <a:pt x="222" y="297"/>
                    <a:pt x="222" y="297"/>
                  </a:cubicBezTo>
                  <a:cubicBezTo>
                    <a:pt x="218" y="296"/>
                    <a:pt x="218" y="296"/>
                    <a:pt x="218" y="296"/>
                  </a:cubicBezTo>
                  <a:lnTo>
                    <a:pt x="216" y="296"/>
                  </a:lnTo>
                  <a:close/>
                  <a:moveTo>
                    <a:pt x="272" y="310"/>
                  </a:moveTo>
                  <a:cubicBezTo>
                    <a:pt x="272" y="310"/>
                    <a:pt x="270" y="306"/>
                    <a:pt x="270" y="306"/>
                  </a:cubicBezTo>
                  <a:cubicBezTo>
                    <a:pt x="270" y="306"/>
                    <a:pt x="268" y="305"/>
                    <a:pt x="269" y="305"/>
                  </a:cubicBezTo>
                  <a:cubicBezTo>
                    <a:pt x="270" y="305"/>
                    <a:pt x="272" y="305"/>
                    <a:pt x="272" y="304"/>
                  </a:cubicBezTo>
                  <a:cubicBezTo>
                    <a:pt x="271" y="304"/>
                    <a:pt x="268" y="302"/>
                    <a:pt x="268" y="302"/>
                  </a:cubicBezTo>
                  <a:cubicBezTo>
                    <a:pt x="264" y="299"/>
                    <a:pt x="264" y="299"/>
                    <a:pt x="264" y="299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57" y="296"/>
                    <a:pt x="257" y="296"/>
                    <a:pt x="257" y="296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47" y="293"/>
                    <a:pt x="247" y="293"/>
                    <a:pt x="247" y="293"/>
                  </a:cubicBezTo>
                  <a:cubicBezTo>
                    <a:pt x="241" y="291"/>
                    <a:pt x="241" y="291"/>
                    <a:pt x="241" y="291"/>
                  </a:cubicBezTo>
                  <a:cubicBezTo>
                    <a:pt x="241" y="291"/>
                    <a:pt x="241" y="293"/>
                    <a:pt x="241" y="294"/>
                  </a:cubicBezTo>
                  <a:cubicBezTo>
                    <a:pt x="241" y="295"/>
                    <a:pt x="236" y="297"/>
                    <a:pt x="236" y="297"/>
                  </a:cubicBezTo>
                  <a:cubicBezTo>
                    <a:pt x="233" y="292"/>
                    <a:pt x="233" y="292"/>
                    <a:pt x="233" y="292"/>
                  </a:cubicBezTo>
                  <a:cubicBezTo>
                    <a:pt x="233" y="290"/>
                    <a:pt x="233" y="290"/>
                    <a:pt x="233" y="290"/>
                  </a:cubicBezTo>
                  <a:cubicBezTo>
                    <a:pt x="225" y="288"/>
                    <a:pt x="225" y="288"/>
                    <a:pt x="225" y="288"/>
                  </a:cubicBezTo>
                  <a:cubicBezTo>
                    <a:pt x="223" y="289"/>
                    <a:pt x="223" y="289"/>
                    <a:pt x="223" y="289"/>
                  </a:cubicBezTo>
                  <a:cubicBezTo>
                    <a:pt x="223" y="289"/>
                    <a:pt x="224" y="294"/>
                    <a:pt x="224" y="295"/>
                  </a:cubicBezTo>
                  <a:cubicBezTo>
                    <a:pt x="224" y="295"/>
                    <a:pt x="227" y="296"/>
                    <a:pt x="228" y="297"/>
                  </a:cubicBezTo>
                  <a:cubicBezTo>
                    <a:pt x="228" y="297"/>
                    <a:pt x="230" y="298"/>
                    <a:pt x="230" y="298"/>
                  </a:cubicBezTo>
                  <a:cubicBezTo>
                    <a:pt x="231" y="299"/>
                    <a:pt x="236" y="299"/>
                    <a:pt x="236" y="299"/>
                  </a:cubicBezTo>
                  <a:cubicBezTo>
                    <a:pt x="237" y="299"/>
                    <a:pt x="240" y="299"/>
                    <a:pt x="241" y="300"/>
                  </a:cubicBezTo>
                  <a:cubicBezTo>
                    <a:pt x="241" y="301"/>
                    <a:pt x="243" y="304"/>
                    <a:pt x="243" y="304"/>
                  </a:cubicBezTo>
                  <a:cubicBezTo>
                    <a:pt x="245" y="306"/>
                    <a:pt x="245" y="306"/>
                    <a:pt x="245" y="306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54" y="310"/>
                    <a:pt x="254" y="310"/>
                    <a:pt x="254" y="310"/>
                  </a:cubicBezTo>
                  <a:cubicBezTo>
                    <a:pt x="256" y="308"/>
                    <a:pt x="256" y="308"/>
                    <a:pt x="256" y="308"/>
                  </a:cubicBezTo>
                  <a:cubicBezTo>
                    <a:pt x="261" y="307"/>
                    <a:pt x="261" y="307"/>
                    <a:pt x="261" y="307"/>
                  </a:cubicBezTo>
                  <a:cubicBezTo>
                    <a:pt x="261" y="307"/>
                    <a:pt x="263" y="308"/>
                    <a:pt x="264" y="308"/>
                  </a:cubicBezTo>
                  <a:cubicBezTo>
                    <a:pt x="264" y="308"/>
                    <a:pt x="265" y="309"/>
                    <a:pt x="266" y="310"/>
                  </a:cubicBezTo>
                  <a:cubicBezTo>
                    <a:pt x="266" y="311"/>
                    <a:pt x="267" y="313"/>
                    <a:pt x="267" y="313"/>
                  </a:cubicBezTo>
                  <a:cubicBezTo>
                    <a:pt x="274" y="314"/>
                    <a:pt x="274" y="314"/>
                    <a:pt x="274" y="314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6" y="314"/>
                    <a:pt x="272" y="311"/>
                    <a:pt x="272" y="310"/>
                  </a:cubicBezTo>
                  <a:close/>
                  <a:moveTo>
                    <a:pt x="287" y="295"/>
                  </a:moveTo>
                  <a:cubicBezTo>
                    <a:pt x="287" y="294"/>
                    <a:pt x="287" y="293"/>
                    <a:pt x="287" y="292"/>
                  </a:cubicBezTo>
                  <a:cubicBezTo>
                    <a:pt x="286" y="292"/>
                    <a:pt x="286" y="293"/>
                    <a:pt x="286" y="293"/>
                  </a:cubicBezTo>
                  <a:cubicBezTo>
                    <a:pt x="286" y="293"/>
                    <a:pt x="282" y="296"/>
                    <a:pt x="281" y="297"/>
                  </a:cubicBezTo>
                  <a:cubicBezTo>
                    <a:pt x="279" y="297"/>
                    <a:pt x="279" y="298"/>
                    <a:pt x="279" y="298"/>
                  </a:cubicBezTo>
                  <a:cubicBezTo>
                    <a:pt x="274" y="299"/>
                    <a:pt x="274" y="299"/>
                    <a:pt x="274" y="299"/>
                  </a:cubicBezTo>
                  <a:cubicBezTo>
                    <a:pt x="274" y="299"/>
                    <a:pt x="274" y="299"/>
                    <a:pt x="273" y="300"/>
                  </a:cubicBezTo>
                  <a:cubicBezTo>
                    <a:pt x="271" y="302"/>
                    <a:pt x="273" y="303"/>
                    <a:pt x="273" y="303"/>
                  </a:cubicBezTo>
                  <a:cubicBezTo>
                    <a:pt x="273" y="304"/>
                    <a:pt x="273" y="305"/>
                    <a:pt x="273" y="305"/>
                  </a:cubicBezTo>
                  <a:cubicBezTo>
                    <a:pt x="275" y="304"/>
                    <a:pt x="275" y="304"/>
                    <a:pt x="275" y="304"/>
                  </a:cubicBezTo>
                  <a:cubicBezTo>
                    <a:pt x="276" y="304"/>
                    <a:pt x="276" y="304"/>
                    <a:pt x="276" y="304"/>
                  </a:cubicBezTo>
                  <a:cubicBezTo>
                    <a:pt x="276" y="304"/>
                    <a:pt x="278" y="303"/>
                    <a:pt x="279" y="303"/>
                  </a:cubicBezTo>
                  <a:cubicBezTo>
                    <a:pt x="279" y="303"/>
                    <a:pt x="281" y="302"/>
                    <a:pt x="281" y="302"/>
                  </a:cubicBezTo>
                  <a:cubicBezTo>
                    <a:pt x="284" y="300"/>
                    <a:pt x="284" y="300"/>
                    <a:pt x="284" y="300"/>
                  </a:cubicBezTo>
                  <a:cubicBezTo>
                    <a:pt x="284" y="300"/>
                    <a:pt x="287" y="296"/>
                    <a:pt x="287" y="295"/>
                  </a:cubicBezTo>
                  <a:close/>
                  <a:moveTo>
                    <a:pt x="245" y="382"/>
                  </a:moveTo>
                  <a:cubicBezTo>
                    <a:pt x="246" y="382"/>
                    <a:pt x="251" y="379"/>
                    <a:pt x="251" y="378"/>
                  </a:cubicBezTo>
                  <a:cubicBezTo>
                    <a:pt x="252" y="377"/>
                    <a:pt x="255" y="376"/>
                    <a:pt x="256" y="376"/>
                  </a:cubicBezTo>
                  <a:cubicBezTo>
                    <a:pt x="257" y="375"/>
                    <a:pt x="258" y="374"/>
                    <a:pt x="258" y="373"/>
                  </a:cubicBezTo>
                  <a:cubicBezTo>
                    <a:pt x="258" y="372"/>
                    <a:pt x="261" y="370"/>
                    <a:pt x="261" y="369"/>
                  </a:cubicBezTo>
                  <a:cubicBezTo>
                    <a:pt x="261" y="368"/>
                    <a:pt x="265" y="367"/>
                    <a:pt x="266" y="366"/>
                  </a:cubicBezTo>
                  <a:cubicBezTo>
                    <a:pt x="266" y="366"/>
                    <a:pt x="267" y="363"/>
                    <a:pt x="267" y="363"/>
                  </a:cubicBezTo>
                  <a:cubicBezTo>
                    <a:pt x="269" y="360"/>
                    <a:pt x="269" y="360"/>
                    <a:pt x="269" y="360"/>
                  </a:cubicBezTo>
                  <a:cubicBezTo>
                    <a:pt x="269" y="360"/>
                    <a:pt x="269" y="357"/>
                    <a:pt x="269" y="356"/>
                  </a:cubicBezTo>
                  <a:cubicBezTo>
                    <a:pt x="270" y="355"/>
                    <a:pt x="268" y="351"/>
                    <a:pt x="268" y="351"/>
                  </a:cubicBezTo>
                  <a:cubicBezTo>
                    <a:pt x="267" y="350"/>
                    <a:pt x="266" y="350"/>
                    <a:pt x="266" y="348"/>
                  </a:cubicBezTo>
                  <a:cubicBezTo>
                    <a:pt x="266" y="347"/>
                    <a:pt x="267" y="346"/>
                    <a:pt x="267" y="346"/>
                  </a:cubicBezTo>
                  <a:cubicBezTo>
                    <a:pt x="262" y="343"/>
                    <a:pt x="262" y="343"/>
                    <a:pt x="262" y="343"/>
                  </a:cubicBezTo>
                  <a:cubicBezTo>
                    <a:pt x="262" y="343"/>
                    <a:pt x="261" y="338"/>
                    <a:pt x="260" y="337"/>
                  </a:cubicBezTo>
                  <a:cubicBezTo>
                    <a:pt x="260" y="336"/>
                    <a:pt x="257" y="334"/>
                    <a:pt x="257" y="333"/>
                  </a:cubicBezTo>
                  <a:cubicBezTo>
                    <a:pt x="257" y="331"/>
                    <a:pt x="258" y="328"/>
                    <a:pt x="258" y="326"/>
                  </a:cubicBezTo>
                  <a:cubicBezTo>
                    <a:pt x="258" y="324"/>
                    <a:pt x="252" y="323"/>
                    <a:pt x="251" y="323"/>
                  </a:cubicBezTo>
                  <a:cubicBezTo>
                    <a:pt x="250" y="323"/>
                    <a:pt x="251" y="325"/>
                    <a:pt x="251" y="326"/>
                  </a:cubicBezTo>
                  <a:cubicBezTo>
                    <a:pt x="251" y="327"/>
                    <a:pt x="250" y="327"/>
                    <a:pt x="248" y="330"/>
                  </a:cubicBezTo>
                  <a:cubicBezTo>
                    <a:pt x="246" y="332"/>
                    <a:pt x="246" y="331"/>
                    <a:pt x="246" y="332"/>
                  </a:cubicBezTo>
                  <a:cubicBezTo>
                    <a:pt x="245" y="333"/>
                    <a:pt x="244" y="337"/>
                    <a:pt x="244" y="337"/>
                  </a:cubicBezTo>
                  <a:cubicBezTo>
                    <a:pt x="244" y="337"/>
                    <a:pt x="240" y="336"/>
                    <a:pt x="239" y="335"/>
                  </a:cubicBezTo>
                  <a:cubicBezTo>
                    <a:pt x="239" y="334"/>
                    <a:pt x="235" y="332"/>
                    <a:pt x="235" y="332"/>
                  </a:cubicBezTo>
                  <a:cubicBezTo>
                    <a:pt x="235" y="332"/>
                    <a:pt x="238" y="326"/>
                    <a:pt x="239" y="325"/>
                  </a:cubicBezTo>
                  <a:cubicBezTo>
                    <a:pt x="239" y="325"/>
                    <a:pt x="235" y="324"/>
                    <a:pt x="234" y="324"/>
                  </a:cubicBezTo>
                  <a:cubicBezTo>
                    <a:pt x="232" y="324"/>
                    <a:pt x="232" y="325"/>
                    <a:pt x="230" y="325"/>
                  </a:cubicBezTo>
                  <a:cubicBezTo>
                    <a:pt x="228" y="325"/>
                    <a:pt x="225" y="326"/>
                    <a:pt x="222" y="328"/>
                  </a:cubicBezTo>
                  <a:cubicBezTo>
                    <a:pt x="218" y="329"/>
                    <a:pt x="221" y="331"/>
                    <a:pt x="221" y="332"/>
                  </a:cubicBezTo>
                  <a:cubicBezTo>
                    <a:pt x="221" y="333"/>
                    <a:pt x="221" y="334"/>
                    <a:pt x="221" y="336"/>
                  </a:cubicBezTo>
                  <a:cubicBezTo>
                    <a:pt x="221" y="337"/>
                    <a:pt x="219" y="336"/>
                    <a:pt x="218" y="335"/>
                  </a:cubicBezTo>
                  <a:cubicBezTo>
                    <a:pt x="217" y="335"/>
                    <a:pt x="215" y="333"/>
                    <a:pt x="215" y="332"/>
                  </a:cubicBezTo>
                  <a:cubicBezTo>
                    <a:pt x="215" y="331"/>
                    <a:pt x="213" y="331"/>
                    <a:pt x="213" y="331"/>
                  </a:cubicBezTo>
                  <a:cubicBezTo>
                    <a:pt x="212" y="330"/>
                    <a:pt x="210" y="332"/>
                    <a:pt x="209" y="333"/>
                  </a:cubicBezTo>
                  <a:cubicBezTo>
                    <a:pt x="208" y="334"/>
                    <a:pt x="207" y="336"/>
                    <a:pt x="206" y="336"/>
                  </a:cubicBezTo>
                  <a:cubicBezTo>
                    <a:pt x="205" y="337"/>
                    <a:pt x="202" y="339"/>
                    <a:pt x="202" y="340"/>
                  </a:cubicBezTo>
                  <a:cubicBezTo>
                    <a:pt x="201" y="340"/>
                    <a:pt x="202" y="341"/>
                    <a:pt x="200" y="344"/>
                  </a:cubicBezTo>
                  <a:cubicBezTo>
                    <a:pt x="198" y="347"/>
                    <a:pt x="199" y="345"/>
                    <a:pt x="198" y="347"/>
                  </a:cubicBezTo>
                  <a:cubicBezTo>
                    <a:pt x="198" y="348"/>
                    <a:pt x="196" y="348"/>
                    <a:pt x="196" y="348"/>
                  </a:cubicBezTo>
                  <a:cubicBezTo>
                    <a:pt x="196" y="348"/>
                    <a:pt x="192" y="346"/>
                    <a:pt x="191" y="346"/>
                  </a:cubicBezTo>
                  <a:cubicBezTo>
                    <a:pt x="190" y="346"/>
                    <a:pt x="186" y="348"/>
                    <a:pt x="186" y="348"/>
                  </a:cubicBezTo>
                  <a:cubicBezTo>
                    <a:pt x="186" y="350"/>
                    <a:pt x="186" y="350"/>
                    <a:pt x="186" y="350"/>
                  </a:cubicBezTo>
                  <a:cubicBezTo>
                    <a:pt x="186" y="350"/>
                    <a:pt x="188" y="352"/>
                    <a:pt x="188" y="353"/>
                  </a:cubicBezTo>
                  <a:cubicBezTo>
                    <a:pt x="188" y="354"/>
                    <a:pt x="188" y="356"/>
                    <a:pt x="188" y="357"/>
                  </a:cubicBezTo>
                  <a:cubicBezTo>
                    <a:pt x="188" y="358"/>
                    <a:pt x="189" y="359"/>
                    <a:pt x="189" y="360"/>
                  </a:cubicBezTo>
                  <a:cubicBezTo>
                    <a:pt x="189" y="361"/>
                    <a:pt x="190" y="363"/>
                    <a:pt x="190" y="364"/>
                  </a:cubicBezTo>
                  <a:cubicBezTo>
                    <a:pt x="190" y="365"/>
                    <a:pt x="193" y="367"/>
                    <a:pt x="194" y="368"/>
                  </a:cubicBezTo>
                  <a:cubicBezTo>
                    <a:pt x="195" y="369"/>
                    <a:pt x="194" y="369"/>
                    <a:pt x="194" y="371"/>
                  </a:cubicBezTo>
                  <a:cubicBezTo>
                    <a:pt x="194" y="373"/>
                    <a:pt x="195" y="374"/>
                    <a:pt x="195" y="374"/>
                  </a:cubicBezTo>
                  <a:cubicBezTo>
                    <a:pt x="195" y="374"/>
                    <a:pt x="198" y="374"/>
                    <a:pt x="199" y="374"/>
                  </a:cubicBezTo>
                  <a:cubicBezTo>
                    <a:pt x="200" y="374"/>
                    <a:pt x="199" y="374"/>
                    <a:pt x="203" y="375"/>
                  </a:cubicBezTo>
                  <a:cubicBezTo>
                    <a:pt x="206" y="376"/>
                    <a:pt x="207" y="376"/>
                    <a:pt x="210" y="375"/>
                  </a:cubicBezTo>
                  <a:cubicBezTo>
                    <a:pt x="213" y="374"/>
                    <a:pt x="212" y="374"/>
                    <a:pt x="213" y="372"/>
                  </a:cubicBezTo>
                  <a:cubicBezTo>
                    <a:pt x="214" y="371"/>
                    <a:pt x="215" y="370"/>
                    <a:pt x="216" y="369"/>
                  </a:cubicBezTo>
                  <a:cubicBezTo>
                    <a:pt x="217" y="369"/>
                    <a:pt x="221" y="369"/>
                    <a:pt x="222" y="369"/>
                  </a:cubicBezTo>
                  <a:cubicBezTo>
                    <a:pt x="222" y="369"/>
                    <a:pt x="225" y="369"/>
                    <a:pt x="226" y="369"/>
                  </a:cubicBezTo>
                  <a:cubicBezTo>
                    <a:pt x="226" y="369"/>
                    <a:pt x="228" y="370"/>
                    <a:pt x="231" y="371"/>
                  </a:cubicBezTo>
                  <a:cubicBezTo>
                    <a:pt x="233" y="372"/>
                    <a:pt x="233" y="373"/>
                    <a:pt x="233" y="373"/>
                  </a:cubicBezTo>
                  <a:cubicBezTo>
                    <a:pt x="233" y="373"/>
                    <a:pt x="235" y="374"/>
                    <a:pt x="237" y="374"/>
                  </a:cubicBezTo>
                  <a:cubicBezTo>
                    <a:pt x="238" y="375"/>
                    <a:pt x="238" y="376"/>
                    <a:pt x="238" y="378"/>
                  </a:cubicBezTo>
                  <a:cubicBezTo>
                    <a:pt x="238" y="379"/>
                    <a:pt x="240" y="381"/>
                    <a:pt x="241" y="382"/>
                  </a:cubicBezTo>
                  <a:cubicBezTo>
                    <a:pt x="241" y="384"/>
                    <a:pt x="244" y="383"/>
                    <a:pt x="245" y="382"/>
                  </a:cubicBezTo>
                  <a:close/>
                  <a:moveTo>
                    <a:pt x="246" y="385"/>
                  </a:moveTo>
                  <a:cubicBezTo>
                    <a:pt x="246" y="385"/>
                    <a:pt x="245" y="388"/>
                    <a:pt x="245" y="388"/>
                  </a:cubicBezTo>
                  <a:cubicBezTo>
                    <a:pt x="244" y="387"/>
                    <a:pt x="244" y="387"/>
                    <a:pt x="244" y="387"/>
                  </a:cubicBezTo>
                  <a:cubicBezTo>
                    <a:pt x="243" y="386"/>
                    <a:pt x="243" y="386"/>
                    <a:pt x="243" y="386"/>
                  </a:cubicBezTo>
                  <a:cubicBezTo>
                    <a:pt x="243" y="386"/>
                    <a:pt x="242" y="390"/>
                    <a:pt x="242" y="390"/>
                  </a:cubicBezTo>
                  <a:cubicBezTo>
                    <a:pt x="242" y="390"/>
                    <a:pt x="245" y="394"/>
                    <a:pt x="245" y="393"/>
                  </a:cubicBezTo>
                  <a:cubicBezTo>
                    <a:pt x="245" y="392"/>
                    <a:pt x="247" y="390"/>
                    <a:pt x="247" y="390"/>
                  </a:cubicBezTo>
                  <a:cubicBezTo>
                    <a:pt x="247" y="390"/>
                    <a:pt x="248" y="386"/>
                    <a:pt x="248" y="386"/>
                  </a:cubicBezTo>
                  <a:cubicBezTo>
                    <a:pt x="248" y="386"/>
                    <a:pt x="246" y="384"/>
                    <a:pt x="246" y="385"/>
                  </a:cubicBezTo>
                  <a:close/>
                  <a:moveTo>
                    <a:pt x="272" y="386"/>
                  </a:moveTo>
                  <a:cubicBezTo>
                    <a:pt x="272" y="386"/>
                    <a:pt x="271" y="388"/>
                    <a:pt x="271" y="389"/>
                  </a:cubicBezTo>
                  <a:cubicBezTo>
                    <a:pt x="271" y="390"/>
                    <a:pt x="269" y="391"/>
                    <a:pt x="269" y="391"/>
                  </a:cubicBezTo>
                  <a:cubicBezTo>
                    <a:pt x="269" y="392"/>
                    <a:pt x="265" y="393"/>
                    <a:pt x="264" y="394"/>
                  </a:cubicBezTo>
                  <a:cubicBezTo>
                    <a:pt x="263" y="394"/>
                    <a:pt x="259" y="396"/>
                    <a:pt x="259" y="396"/>
                  </a:cubicBezTo>
                  <a:cubicBezTo>
                    <a:pt x="258" y="396"/>
                    <a:pt x="255" y="399"/>
                    <a:pt x="255" y="399"/>
                  </a:cubicBezTo>
                  <a:cubicBezTo>
                    <a:pt x="249" y="401"/>
                    <a:pt x="249" y="401"/>
                    <a:pt x="249" y="401"/>
                  </a:cubicBezTo>
                  <a:cubicBezTo>
                    <a:pt x="248" y="403"/>
                    <a:pt x="251" y="402"/>
                    <a:pt x="251" y="402"/>
                  </a:cubicBezTo>
                  <a:cubicBezTo>
                    <a:pt x="251" y="402"/>
                    <a:pt x="253" y="401"/>
                    <a:pt x="254" y="401"/>
                  </a:cubicBezTo>
                  <a:cubicBezTo>
                    <a:pt x="255" y="400"/>
                    <a:pt x="256" y="400"/>
                    <a:pt x="257" y="399"/>
                  </a:cubicBezTo>
                  <a:cubicBezTo>
                    <a:pt x="257" y="399"/>
                    <a:pt x="260" y="399"/>
                    <a:pt x="260" y="399"/>
                  </a:cubicBezTo>
                  <a:cubicBezTo>
                    <a:pt x="260" y="399"/>
                    <a:pt x="266" y="396"/>
                    <a:pt x="267" y="395"/>
                  </a:cubicBezTo>
                  <a:cubicBezTo>
                    <a:pt x="268" y="394"/>
                    <a:pt x="270" y="393"/>
                    <a:pt x="270" y="392"/>
                  </a:cubicBezTo>
                  <a:cubicBezTo>
                    <a:pt x="271" y="392"/>
                    <a:pt x="272" y="392"/>
                    <a:pt x="274" y="391"/>
                  </a:cubicBezTo>
                  <a:cubicBezTo>
                    <a:pt x="275" y="391"/>
                    <a:pt x="274" y="390"/>
                    <a:pt x="274" y="390"/>
                  </a:cubicBezTo>
                  <a:cubicBezTo>
                    <a:pt x="274" y="390"/>
                    <a:pt x="274" y="390"/>
                    <a:pt x="273" y="389"/>
                  </a:cubicBezTo>
                  <a:cubicBezTo>
                    <a:pt x="273" y="388"/>
                    <a:pt x="275" y="388"/>
                    <a:pt x="275" y="388"/>
                  </a:cubicBezTo>
                  <a:cubicBezTo>
                    <a:pt x="275" y="388"/>
                    <a:pt x="275" y="384"/>
                    <a:pt x="275" y="383"/>
                  </a:cubicBezTo>
                  <a:cubicBezTo>
                    <a:pt x="275" y="383"/>
                    <a:pt x="272" y="385"/>
                    <a:pt x="272" y="386"/>
                  </a:cubicBezTo>
                  <a:close/>
                  <a:moveTo>
                    <a:pt x="302" y="314"/>
                  </a:moveTo>
                  <a:cubicBezTo>
                    <a:pt x="301" y="310"/>
                    <a:pt x="301" y="310"/>
                    <a:pt x="301" y="310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2"/>
                    <a:pt x="299" y="312"/>
                    <a:pt x="299" y="312"/>
                  </a:cubicBezTo>
                  <a:cubicBezTo>
                    <a:pt x="299" y="312"/>
                    <a:pt x="299" y="313"/>
                    <a:pt x="298" y="314"/>
                  </a:cubicBezTo>
                  <a:cubicBezTo>
                    <a:pt x="297" y="315"/>
                    <a:pt x="299" y="317"/>
                    <a:pt x="299" y="317"/>
                  </a:cubicBezTo>
                  <a:cubicBezTo>
                    <a:pt x="299" y="317"/>
                    <a:pt x="303" y="315"/>
                    <a:pt x="303" y="314"/>
                  </a:cubicBezTo>
                  <a:cubicBezTo>
                    <a:pt x="304" y="313"/>
                    <a:pt x="302" y="314"/>
                    <a:pt x="302" y="314"/>
                  </a:cubicBezTo>
                  <a:close/>
                  <a:moveTo>
                    <a:pt x="312" y="312"/>
                  </a:moveTo>
                  <a:cubicBezTo>
                    <a:pt x="312" y="315"/>
                    <a:pt x="312" y="315"/>
                    <a:pt x="312" y="315"/>
                  </a:cubicBezTo>
                  <a:cubicBezTo>
                    <a:pt x="311" y="316"/>
                    <a:pt x="311" y="316"/>
                    <a:pt x="311" y="316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09" y="316"/>
                    <a:pt x="309" y="316"/>
                    <a:pt x="309" y="316"/>
                  </a:cubicBezTo>
                  <a:cubicBezTo>
                    <a:pt x="309" y="316"/>
                    <a:pt x="310" y="317"/>
                    <a:pt x="310" y="318"/>
                  </a:cubicBezTo>
                  <a:cubicBezTo>
                    <a:pt x="310" y="319"/>
                    <a:pt x="313" y="319"/>
                    <a:pt x="313" y="319"/>
                  </a:cubicBezTo>
                  <a:cubicBezTo>
                    <a:pt x="313" y="319"/>
                    <a:pt x="316" y="316"/>
                    <a:pt x="316" y="316"/>
                  </a:cubicBezTo>
                  <a:cubicBezTo>
                    <a:pt x="317" y="316"/>
                    <a:pt x="317" y="314"/>
                    <a:pt x="317" y="314"/>
                  </a:cubicBezTo>
                  <a:cubicBezTo>
                    <a:pt x="315" y="312"/>
                    <a:pt x="315" y="312"/>
                    <a:pt x="315" y="312"/>
                  </a:cubicBezTo>
                  <a:lnTo>
                    <a:pt x="312" y="312"/>
                  </a:lnTo>
                  <a:close/>
                  <a:moveTo>
                    <a:pt x="286" y="310"/>
                  </a:moveTo>
                  <a:cubicBezTo>
                    <a:pt x="286" y="310"/>
                    <a:pt x="286" y="310"/>
                    <a:pt x="286" y="309"/>
                  </a:cubicBezTo>
                  <a:cubicBezTo>
                    <a:pt x="285" y="309"/>
                    <a:pt x="284" y="310"/>
                    <a:pt x="284" y="311"/>
                  </a:cubicBezTo>
                  <a:cubicBezTo>
                    <a:pt x="284" y="311"/>
                    <a:pt x="282" y="313"/>
                    <a:pt x="281" y="313"/>
                  </a:cubicBezTo>
                  <a:cubicBezTo>
                    <a:pt x="281" y="314"/>
                    <a:pt x="288" y="314"/>
                    <a:pt x="288" y="314"/>
                  </a:cubicBezTo>
                  <a:cubicBezTo>
                    <a:pt x="289" y="314"/>
                    <a:pt x="290" y="313"/>
                    <a:pt x="290" y="313"/>
                  </a:cubicBezTo>
                  <a:cubicBezTo>
                    <a:pt x="290" y="313"/>
                    <a:pt x="290" y="311"/>
                    <a:pt x="290" y="310"/>
                  </a:cubicBezTo>
                  <a:cubicBezTo>
                    <a:pt x="290" y="310"/>
                    <a:pt x="286" y="310"/>
                    <a:pt x="286" y="3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54" name="Freeform 83"/>
            <p:cNvSpPr>
              <a:spLocks noEditPoints="1"/>
            </p:cNvSpPr>
            <p:nvPr/>
          </p:nvSpPr>
          <p:spPr bwMode="auto">
            <a:xfrm>
              <a:off x="3869" y="3131"/>
              <a:ext cx="520" cy="520"/>
            </a:xfrm>
            <a:custGeom>
              <a:avLst/>
              <a:gdLst>
                <a:gd name="T0" fmla="*/ 115 w 219"/>
                <a:gd name="T1" fmla="*/ 3 h 219"/>
                <a:gd name="T2" fmla="*/ 3 w 219"/>
                <a:gd name="T3" fmla="*/ 103 h 219"/>
                <a:gd name="T4" fmla="*/ 103 w 219"/>
                <a:gd name="T5" fmla="*/ 215 h 219"/>
                <a:gd name="T6" fmla="*/ 215 w 219"/>
                <a:gd name="T7" fmla="*/ 115 h 219"/>
                <a:gd name="T8" fmla="*/ 115 w 219"/>
                <a:gd name="T9" fmla="*/ 3 h 219"/>
                <a:gd name="T10" fmla="*/ 105 w 219"/>
                <a:gd name="T11" fmla="*/ 188 h 219"/>
                <a:gd name="T12" fmla="*/ 30 w 219"/>
                <a:gd name="T13" fmla="*/ 105 h 219"/>
                <a:gd name="T14" fmla="*/ 114 w 219"/>
                <a:gd name="T15" fmla="*/ 30 h 219"/>
                <a:gd name="T16" fmla="*/ 188 w 219"/>
                <a:gd name="T17" fmla="*/ 114 h 219"/>
                <a:gd name="T18" fmla="*/ 105 w 219"/>
                <a:gd name="T19" fmla="*/ 18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9">
                  <a:moveTo>
                    <a:pt x="115" y="3"/>
                  </a:moveTo>
                  <a:cubicBezTo>
                    <a:pt x="57" y="0"/>
                    <a:pt x="6" y="45"/>
                    <a:pt x="3" y="103"/>
                  </a:cubicBezTo>
                  <a:cubicBezTo>
                    <a:pt x="0" y="162"/>
                    <a:pt x="44" y="212"/>
                    <a:pt x="103" y="215"/>
                  </a:cubicBezTo>
                  <a:cubicBezTo>
                    <a:pt x="162" y="219"/>
                    <a:pt x="212" y="174"/>
                    <a:pt x="215" y="115"/>
                  </a:cubicBezTo>
                  <a:cubicBezTo>
                    <a:pt x="219" y="57"/>
                    <a:pt x="174" y="7"/>
                    <a:pt x="115" y="3"/>
                  </a:cubicBezTo>
                  <a:close/>
                  <a:moveTo>
                    <a:pt x="105" y="188"/>
                  </a:moveTo>
                  <a:cubicBezTo>
                    <a:pt x="61" y="186"/>
                    <a:pt x="28" y="148"/>
                    <a:pt x="30" y="105"/>
                  </a:cubicBezTo>
                  <a:cubicBezTo>
                    <a:pt x="33" y="61"/>
                    <a:pt x="70" y="28"/>
                    <a:pt x="114" y="30"/>
                  </a:cubicBezTo>
                  <a:cubicBezTo>
                    <a:pt x="157" y="33"/>
                    <a:pt x="191" y="70"/>
                    <a:pt x="188" y="114"/>
                  </a:cubicBezTo>
                  <a:cubicBezTo>
                    <a:pt x="186" y="158"/>
                    <a:pt x="148" y="191"/>
                    <a:pt x="105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Freeform 84"/>
            <p:cNvSpPr/>
            <p:nvPr/>
          </p:nvSpPr>
          <p:spPr bwMode="auto">
            <a:xfrm>
              <a:off x="4280" y="3546"/>
              <a:ext cx="52" cy="52"/>
            </a:xfrm>
            <a:custGeom>
              <a:avLst/>
              <a:gdLst>
                <a:gd name="T0" fmla="*/ 20 w 22"/>
                <a:gd name="T1" fmla="*/ 2 h 22"/>
                <a:gd name="T2" fmla="*/ 19 w 22"/>
                <a:gd name="T3" fmla="*/ 11 h 22"/>
                <a:gd name="T4" fmla="*/ 11 w 22"/>
                <a:gd name="T5" fmla="*/ 19 h 22"/>
                <a:gd name="T6" fmla="*/ 2 w 22"/>
                <a:gd name="T7" fmla="*/ 19 h 22"/>
                <a:gd name="T8" fmla="*/ 2 w 22"/>
                <a:gd name="T9" fmla="*/ 19 h 22"/>
                <a:gd name="T10" fmla="*/ 3 w 22"/>
                <a:gd name="T11" fmla="*/ 11 h 22"/>
                <a:gd name="T12" fmla="*/ 12 w 22"/>
                <a:gd name="T13" fmla="*/ 3 h 22"/>
                <a:gd name="T14" fmla="*/ 20 w 22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2">
                  <a:moveTo>
                    <a:pt x="20" y="2"/>
                  </a:moveTo>
                  <a:cubicBezTo>
                    <a:pt x="22" y="4"/>
                    <a:pt x="22" y="8"/>
                    <a:pt x="19" y="11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8" y="21"/>
                    <a:pt x="4" y="22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7"/>
                    <a:pt x="0" y="13"/>
                    <a:pt x="3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4" y="0"/>
                    <a:pt x="18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4294" y="3563"/>
              <a:ext cx="223" cy="225"/>
            </a:xfrm>
            <a:custGeom>
              <a:avLst/>
              <a:gdLst>
                <a:gd name="T0" fmla="*/ 90 w 94"/>
                <a:gd name="T1" fmla="*/ 63 h 95"/>
                <a:gd name="T2" fmla="*/ 89 w 94"/>
                <a:gd name="T3" fmla="*/ 77 h 95"/>
                <a:gd name="T4" fmla="*/ 74 w 94"/>
                <a:gd name="T5" fmla="*/ 91 h 95"/>
                <a:gd name="T6" fmla="*/ 60 w 94"/>
                <a:gd name="T7" fmla="*/ 92 h 95"/>
                <a:gd name="T8" fmla="*/ 60 w 94"/>
                <a:gd name="T9" fmla="*/ 92 h 95"/>
                <a:gd name="T10" fmla="*/ 5 w 94"/>
                <a:gd name="T11" fmla="*/ 18 h 95"/>
                <a:gd name="T12" fmla="*/ 19 w 94"/>
                <a:gd name="T13" fmla="*/ 4 h 95"/>
                <a:gd name="T14" fmla="*/ 90 w 94"/>
                <a:gd name="T15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5">
                  <a:moveTo>
                    <a:pt x="90" y="63"/>
                  </a:moveTo>
                  <a:cubicBezTo>
                    <a:pt x="94" y="66"/>
                    <a:pt x="93" y="73"/>
                    <a:pt x="89" y="77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0" y="95"/>
                    <a:pt x="63" y="95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6" y="88"/>
                    <a:pt x="0" y="22"/>
                    <a:pt x="5" y="1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4" y="0"/>
                    <a:pt x="86" y="59"/>
                    <a:pt x="9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86"/>
            <p:cNvSpPr>
              <a:spLocks noEditPoints="1"/>
            </p:cNvSpPr>
            <p:nvPr/>
          </p:nvSpPr>
          <p:spPr bwMode="auto">
            <a:xfrm>
              <a:off x="3233" y="2705"/>
              <a:ext cx="1120" cy="1124"/>
            </a:xfrm>
            <a:custGeom>
              <a:avLst/>
              <a:gdLst>
                <a:gd name="T0" fmla="*/ 446 w 472"/>
                <a:gd name="T1" fmla="*/ 292 h 473"/>
                <a:gd name="T2" fmla="*/ 446 w 472"/>
                <a:gd name="T3" fmla="*/ 288 h 473"/>
                <a:gd name="T4" fmla="*/ 443 w 472"/>
                <a:gd name="T5" fmla="*/ 267 h 473"/>
                <a:gd name="T6" fmla="*/ 413 w 472"/>
                <a:gd name="T7" fmla="*/ 347 h 473"/>
                <a:gd name="T8" fmla="*/ 446 w 472"/>
                <a:gd name="T9" fmla="*/ 292 h 473"/>
                <a:gd name="T10" fmla="*/ 370 w 472"/>
                <a:gd name="T11" fmla="*/ 404 h 473"/>
                <a:gd name="T12" fmla="*/ 362 w 472"/>
                <a:gd name="T13" fmla="*/ 403 h 473"/>
                <a:gd name="T14" fmla="*/ 237 w 472"/>
                <a:gd name="T15" fmla="*/ 445 h 473"/>
                <a:gd name="T16" fmla="*/ 89 w 472"/>
                <a:gd name="T17" fmla="*/ 384 h 473"/>
                <a:gd name="T18" fmla="*/ 28 w 472"/>
                <a:gd name="T19" fmla="*/ 236 h 473"/>
                <a:gd name="T20" fmla="*/ 89 w 472"/>
                <a:gd name="T21" fmla="*/ 89 h 473"/>
                <a:gd name="T22" fmla="*/ 237 w 472"/>
                <a:gd name="T23" fmla="*/ 28 h 473"/>
                <a:gd name="T24" fmla="*/ 384 w 472"/>
                <a:gd name="T25" fmla="*/ 89 h 473"/>
                <a:gd name="T26" fmla="*/ 440 w 472"/>
                <a:gd name="T27" fmla="*/ 191 h 473"/>
                <a:gd name="T28" fmla="*/ 472 w 472"/>
                <a:gd name="T29" fmla="*/ 222 h 473"/>
                <a:gd name="T30" fmla="*/ 237 w 472"/>
                <a:gd name="T31" fmla="*/ 0 h 473"/>
                <a:gd name="T32" fmla="*/ 0 w 472"/>
                <a:gd name="T33" fmla="*/ 236 h 473"/>
                <a:gd name="T34" fmla="*/ 237 w 472"/>
                <a:gd name="T35" fmla="*/ 473 h 473"/>
                <a:gd name="T36" fmla="*/ 406 w 472"/>
                <a:gd name="T37" fmla="*/ 401 h 473"/>
                <a:gd name="T38" fmla="*/ 377 w 472"/>
                <a:gd name="T39" fmla="*/ 404 h 473"/>
                <a:gd name="T40" fmla="*/ 370 w 472"/>
                <a:gd name="T41" fmla="*/ 40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2" h="473">
                  <a:moveTo>
                    <a:pt x="446" y="292"/>
                  </a:moveTo>
                  <a:cubicBezTo>
                    <a:pt x="446" y="291"/>
                    <a:pt x="446" y="290"/>
                    <a:pt x="446" y="288"/>
                  </a:cubicBezTo>
                  <a:cubicBezTo>
                    <a:pt x="446" y="281"/>
                    <a:pt x="445" y="274"/>
                    <a:pt x="443" y="267"/>
                  </a:cubicBezTo>
                  <a:cubicBezTo>
                    <a:pt x="439" y="296"/>
                    <a:pt x="428" y="323"/>
                    <a:pt x="413" y="347"/>
                  </a:cubicBezTo>
                  <a:cubicBezTo>
                    <a:pt x="432" y="336"/>
                    <a:pt x="445" y="316"/>
                    <a:pt x="446" y="292"/>
                  </a:cubicBezTo>
                  <a:close/>
                  <a:moveTo>
                    <a:pt x="370" y="404"/>
                  </a:moveTo>
                  <a:cubicBezTo>
                    <a:pt x="368" y="404"/>
                    <a:pt x="365" y="404"/>
                    <a:pt x="362" y="403"/>
                  </a:cubicBezTo>
                  <a:cubicBezTo>
                    <a:pt x="327" y="430"/>
                    <a:pt x="284" y="445"/>
                    <a:pt x="237" y="445"/>
                  </a:cubicBezTo>
                  <a:cubicBezTo>
                    <a:pt x="179" y="445"/>
                    <a:pt x="127" y="422"/>
                    <a:pt x="89" y="384"/>
                  </a:cubicBezTo>
                  <a:cubicBezTo>
                    <a:pt x="51" y="346"/>
                    <a:pt x="28" y="294"/>
                    <a:pt x="28" y="236"/>
                  </a:cubicBezTo>
                  <a:cubicBezTo>
                    <a:pt x="28" y="179"/>
                    <a:pt x="51" y="127"/>
                    <a:pt x="89" y="89"/>
                  </a:cubicBezTo>
                  <a:cubicBezTo>
                    <a:pt x="127" y="51"/>
                    <a:pt x="179" y="28"/>
                    <a:pt x="237" y="28"/>
                  </a:cubicBezTo>
                  <a:cubicBezTo>
                    <a:pt x="294" y="28"/>
                    <a:pt x="346" y="51"/>
                    <a:pt x="384" y="89"/>
                  </a:cubicBezTo>
                  <a:cubicBezTo>
                    <a:pt x="412" y="116"/>
                    <a:pt x="432" y="152"/>
                    <a:pt x="440" y="191"/>
                  </a:cubicBezTo>
                  <a:cubicBezTo>
                    <a:pt x="453" y="199"/>
                    <a:pt x="464" y="210"/>
                    <a:pt x="472" y="222"/>
                  </a:cubicBezTo>
                  <a:cubicBezTo>
                    <a:pt x="465" y="98"/>
                    <a:pt x="362" y="0"/>
                    <a:pt x="237" y="0"/>
                  </a:cubicBezTo>
                  <a:cubicBezTo>
                    <a:pt x="106" y="0"/>
                    <a:pt x="0" y="106"/>
                    <a:pt x="0" y="236"/>
                  </a:cubicBezTo>
                  <a:cubicBezTo>
                    <a:pt x="0" y="367"/>
                    <a:pt x="106" y="473"/>
                    <a:pt x="237" y="473"/>
                  </a:cubicBezTo>
                  <a:cubicBezTo>
                    <a:pt x="303" y="473"/>
                    <a:pt x="363" y="445"/>
                    <a:pt x="406" y="401"/>
                  </a:cubicBezTo>
                  <a:cubicBezTo>
                    <a:pt x="397" y="403"/>
                    <a:pt x="387" y="404"/>
                    <a:pt x="377" y="404"/>
                  </a:cubicBezTo>
                  <a:cubicBezTo>
                    <a:pt x="375" y="404"/>
                    <a:pt x="373" y="404"/>
                    <a:pt x="370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8" name="Group 98"/>
          <p:cNvGrpSpPr>
            <a:grpSpLocks noChangeAspect="1"/>
          </p:cNvGrpSpPr>
          <p:nvPr/>
        </p:nvGrpSpPr>
        <p:grpSpPr bwMode="auto">
          <a:xfrm>
            <a:off x="10549752" y="1913067"/>
            <a:ext cx="1070492" cy="989249"/>
            <a:chOff x="-86" y="2465"/>
            <a:chExt cx="1120" cy="1035"/>
          </a:xfrm>
          <a:solidFill>
            <a:srgbClr val="3A8898"/>
          </a:solidFill>
        </p:grpSpPr>
        <p:sp>
          <p:nvSpPr>
            <p:cNvPr id="59" name="Freeform 99"/>
            <p:cNvSpPr>
              <a:spLocks noEditPoints="1"/>
            </p:cNvSpPr>
            <p:nvPr/>
          </p:nvSpPr>
          <p:spPr bwMode="auto">
            <a:xfrm>
              <a:off x="363" y="2465"/>
              <a:ext cx="671" cy="671"/>
            </a:xfrm>
            <a:custGeom>
              <a:avLst/>
              <a:gdLst>
                <a:gd name="T0" fmla="*/ 256 w 282"/>
                <a:gd name="T1" fmla="*/ 25 h 282"/>
                <a:gd name="T2" fmla="*/ 164 w 282"/>
                <a:gd name="T3" fmla="*/ 25 h 282"/>
                <a:gd name="T4" fmla="*/ 0 w 282"/>
                <a:gd name="T5" fmla="*/ 189 h 282"/>
                <a:gd name="T6" fmla="*/ 92 w 282"/>
                <a:gd name="T7" fmla="*/ 282 h 282"/>
                <a:gd name="T8" fmla="*/ 256 w 282"/>
                <a:gd name="T9" fmla="*/ 118 h 282"/>
                <a:gd name="T10" fmla="*/ 256 w 282"/>
                <a:gd name="T11" fmla="*/ 25 h 282"/>
                <a:gd name="T12" fmla="*/ 55 w 282"/>
                <a:gd name="T13" fmla="*/ 191 h 282"/>
                <a:gd name="T14" fmla="*/ 44 w 282"/>
                <a:gd name="T15" fmla="*/ 180 h 282"/>
                <a:gd name="T16" fmla="*/ 183 w 282"/>
                <a:gd name="T17" fmla="*/ 42 h 282"/>
                <a:gd name="T18" fmla="*/ 194 w 282"/>
                <a:gd name="T19" fmla="*/ 42 h 282"/>
                <a:gd name="T20" fmla="*/ 194 w 282"/>
                <a:gd name="T21" fmla="*/ 53 h 282"/>
                <a:gd name="T22" fmla="*/ 55 w 282"/>
                <a:gd name="T23" fmla="*/ 191 h 282"/>
                <a:gd name="T24" fmla="*/ 78 w 282"/>
                <a:gd name="T25" fmla="*/ 214 h 282"/>
                <a:gd name="T26" fmla="*/ 67 w 282"/>
                <a:gd name="T27" fmla="*/ 203 h 282"/>
                <a:gd name="T28" fmla="*/ 217 w 282"/>
                <a:gd name="T29" fmla="*/ 53 h 282"/>
                <a:gd name="T30" fmla="*/ 228 w 282"/>
                <a:gd name="T31" fmla="*/ 53 h 282"/>
                <a:gd name="T32" fmla="*/ 228 w 282"/>
                <a:gd name="T33" fmla="*/ 64 h 282"/>
                <a:gd name="T34" fmla="*/ 78 w 282"/>
                <a:gd name="T35" fmla="*/ 214 h 282"/>
                <a:gd name="T36" fmla="*/ 101 w 282"/>
                <a:gd name="T37" fmla="*/ 237 h 282"/>
                <a:gd name="T38" fmla="*/ 90 w 282"/>
                <a:gd name="T39" fmla="*/ 226 h 282"/>
                <a:gd name="T40" fmla="*/ 229 w 282"/>
                <a:gd name="T41" fmla="*/ 88 h 282"/>
                <a:gd name="T42" fmla="*/ 240 w 282"/>
                <a:gd name="T43" fmla="*/ 88 h 282"/>
                <a:gd name="T44" fmla="*/ 240 w 282"/>
                <a:gd name="T45" fmla="*/ 99 h 282"/>
                <a:gd name="T46" fmla="*/ 101 w 282"/>
                <a:gd name="T47" fmla="*/ 23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2" h="282">
                  <a:moveTo>
                    <a:pt x="256" y="25"/>
                  </a:moveTo>
                  <a:cubicBezTo>
                    <a:pt x="231" y="0"/>
                    <a:pt x="189" y="0"/>
                    <a:pt x="164" y="2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82" y="92"/>
                    <a:pt x="282" y="51"/>
                    <a:pt x="256" y="25"/>
                  </a:cubicBezTo>
                  <a:close/>
                  <a:moveTo>
                    <a:pt x="55" y="191"/>
                  </a:moveTo>
                  <a:cubicBezTo>
                    <a:pt x="44" y="180"/>
                    <a:pt x="44" y="180"/>
                    <a:pt x="44" y="180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6" y="39"/>
                    <a:pt x="191" y="39"/>
                    <a:pt x="194" y="42"/>
                  </a:cubicBezTo>
                  <a:cubicBezTo>
                    <a:pt x="197" y="45"/>
                    <a:pt x="197" y="50"/>
                    <a:pt x="194" y="53"/>
                  </a:cubicBezTo>
                  <a:lnTo>
                    <a:pt x="55" y="191"/>
                  </a:lnTo>
                  <a:close/>
                  <a:moveTo>
                    <a:pt x="78" y="214"/>
                  </a:moveTo>
                  <a:cubicBezTo>
                    <a:pt x="67" y="203"/>
                    <a:pt x="67" y="203"/>
                    <a:pt x="67" y="203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20" y="50"/>
                    <a:pt x="225" y="50"/>
                    <a:pt x="228" y="53"/>
                  </a:cubicBezTo>
                  <a:cubicBezTo>
                    <a:pt x="231" y="56"/>
                    <a:pt x="231" y="61"/>
                    <a:pt x="228" y="64"/>
                  </a:cubicBezTo>
                  <a:lnTo>
                    <a:pt x="78" y="214"/>
                  </a:lnTo>
                  <a:close/>
                  <a:moveTo>
                    <a:pt x="101" y="237"/>
                  </a:moveTo>
                  <a:cubicBezTo>
                    <a:pt x="90" y="226"/>
                    <a:pt x="90" y="226"/>
                    <a:pt x="90" y="226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32" y="85"/>
                    <a:pt x="237" y="85"/>
                    <a:pt x="240" y="88"/>
                  </a:cubicBezTo>
                  <a:cubicBezTo>
                    <a:pt x="243" y="91"/>
                    <a:pt x="243" y="96"/>
                    <a:pt x="240" y="99"/>
                  </a:cubicBezTo>
                  <a:lnTo>
                    <a:pt x="101" y="2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0"/>
            <p:cNvSpPr/>
            <p:nvPr/>
          </p:nvSpPr>
          <p:spPr bwMode="auto">
            <a:xfrm>
              <a:off x="-8" y="3036"/>
              <a:ext cx="464" cy="464"/>
            </a:xfrm>
            <a:custGeom>
              <a:avLst/>
              <a:gdLst>
                <a:gd name="T0" fmla="*/ 300 w 464"/>
                <a:gd name="T1" fmla="*/ 276 h 464"/>
                <a:gd name="T2" fmla="*/ 281 w 464"/>
                <a:gd name="T3" fmla="*/ 257 h 464"/>
                <a:gd name="T4" fmla="*/ 464 w 464"/>
                <a:gd name="T5" fmla="*/ 74 h 464"/>
                <a:gd name="T6" fmla="*/ 390 w 464"/>
                <a:gd name="T7" fmla="*/ 0 h 464"/>
                <a:gd name="T8" fmla="*/ 207 w 464"/>
                <a:gd name="T9" fmla="*/ 184 h 464"/>
                <a:gd name="T10" fmla="*/ 188 w 464"/>
                <a:gd name="T11" fmla="*/ 165 h 464"/>
                <a:gd name="T12" fmla="*/ 145 w 464"/>
                <a:gd name="T13" fmla="*/ 188 h 464"/>
                <a:gd name="T14" fmla="*/ 0 w 464"/>
                <a:gd name="T15" fmla="*/ 422 h 464"/>
                <a:gd name="T16" fmla="*/ 43 w 464"/>
                <a:gd name="T17" fmla="*/ 464 h 464"/>
                <a:gd name="T18" fmla="*/ 276 w 464"/>
                <a:gd name="T19" fmla="*/ 322 h 464"/>
                <a:gd name="T20" fmla="*/ 300 w 464"/>
                <a:gd name="T21" fmla="*/ 27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4" h="464">
                  <a:moveTo>
                    <a:pt x="300" y="276"/>
                  </a:moveTo>
                  <a:lnTo>
                    <a:pt x="281" y="257"/>
                  </a:lnTo>
                  <a:lnTo>
                    <a:pt x="464" y="74"/>
                  </a:lnTo>
                  <a:lnTo>
                    <a:pt x="390" y="0"/>
                  </a:lnTo>
                  <a:lnTo>
                    <a:pt x="207" y="184"/>
                  </a:lnTo>
                  <a:lnTo>
                    <a:pt x="188" y="165"/>
                  </a:lnTo>
                  <a:lnTo>
                    <a:pt x="145" y="188"/>
                  </a:lnTo>
                  <a:lnTo>
                    <a:pt x="0" y="422"/>
                  </a:lnTo>
                  <a:lnTo>
                    <a:pt x="43" y="464"/>
                  </a:lnTo>
                  <a:lnTo>
                    <a:pt x="276" y="322"/>
                  </a:lnTo>
                  <a:lnTo>
                    <a:pt x="300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1"/>
            <p:cNvSpPr/>
            <p:nvPr/>
          </p:nvSpPr>
          <p:spPr bwMode="auto">
            <a:xfrm>
              <a:off x="-86" y="2472"/>
              <a:ext cx="490" cy="493"/>
            </a:xfrm>
            <a:custGeom>
              <a:avLst/>
              <a:gdLst>
                <a:gd name="T0" fmla="*/ 103 w 206"/>
                <a:gd name="T1" fmla="*/ 0 h 207"/>
                <a:gd name="T2" fmla="*/ 77 w 206"/>
                <a:gd name="T3" fmla="*/ 4 h 207"/>
                <a:gd name="T4" fmla="*/ 80 w 206"/>
                <a:gd name="T5" fmla="*/ 6 h 207"/>
                <a:gd name="T6" fmla="*/ 117 w 206"/>
                <a:gd name="T7" fmla="*/ 43 h 207"/>
                <a:gd name="T8" fmla="*/ 117 w 206"/>
                <a:gd name="T9" fmla="*/ 112 h 207"/>
                <a:gd name="T10" fmla="*/ 48 w 206"/>
                <a:gd name="T11" fmla="*/ 112 h 207"/>
                <a:gd name="T12" fmla="*/ 11 w 206"/>
                <a:gd name="T13" fmla="*/ 75 h 207"/>
                <a:gd name="T14" fmla="*/ 6 w 206"/>
                <a:gd name="T15" fmla="*/ 68 h 207"/>
                <a:gd name="T16" fmla="*/ 0 w 206"/>
                <a:gd name="T17" fmla="*/ 104 h 207"/>
                <a:gd name="T18" fmla="*/ 103 w 206"/>
                <a:gd name="T19" fmla="*/ 207 h 207"/>
                <a:gd name="T20" fmla="*/ 206 w 206"/>
                <a:gd name="T21" fmla="*/ 104 h 207"/>
                <a:gd name="T22" fmla="*/ 103 w 206"/>
                <a:gd name="T2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207">
                  <a:moveTo>
                    <a:pt x="103" y="0"/>
                  </a:moveTo>
                  <a:cubicBezTo>
                    <a:pt x="94" y="0"/>
                    <a:pt x="86" y="2"/>
                    <a:pt x="77" y="4"/>
                  </a:cubicBezTo>
                  <a:cubicBezTo>
                    <a:pt x="78" y="4"/>
                    <a:pt x="79" y="5"/>
                    <a:pt x="80" y="6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36" y="62"/>
                    <a:pt x="136" y="93"/>
                    <a:pt x="117" y="112"/>
                  </a:cubicBezTo>
                  <a:cubicBezTo>
                    <a:pt x="98" y="131"/>
                    <a:pt x="67" y="131"/>
                    <a:pt x="48" y="11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9" y="73"/>
                    <a:pt x="8" y="71"/>
                    <a:pt x="6" y="68"/>
                  </a:cubicBezTo>
                  <a:cubicBezTo>
                    <a:pt x="2" y="79"/>
                    <a:pt x="0" y="91"/>
                    <a:pt x="0" y="104"/>
                  </a:cubicBezTo>
                  <a:cubicBezTo>
                    <a:pt x="0" y="161"/>
                    <a:pt x="46" y="207"/>
                    <a:pt x="103" y="207"/>
                  </a:cubicBezTo>
                  <a:cubicBezTo>
                    <a:pt x="160" y="207"/>
                    <a:pt x="206" y="161"/>
                    <a:pt x="206" y="104"/>
                  </a:cubicBezTo>
                  <a:cubicBezTo>
                    <a:pt x="206" y="47"/>
                    <a:pt x="160" y="0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2"/>
            <p:cNvSpPr>
              <a:spLocks noEditPoints="1"/>
            </p:cNvSpPr>
            <p:nvPr/>
          </p:nvSpPr>
          <p:spPr bwMode="auto">
            <a:xfrm>
              <a:off x="520" y="3058"/>
              <a:ext cx="445" cy="442"/>
            </a:xfrm>
            <a:custGeom>
              <a:avLst/>
              <a:gdLst>
                <a:gd name="T0" fmla="*/ 164 w 187"/>
                <a:gd name="T1" fmla="*/ 163 h 186"/>
                <a:gd name="T2" fmla="*/ 164 w 187"/>
                <a:gd name="T3" fmla="*/ 82 h 186"/>
                <a:gd name="T4" fmla="*/ 81 w 187"/>
                <a:gd name="T5" fmla="*/ 0 h 186"/>
                <a:gd name="T6" fmla="*/ 0 w 187"/>
                <a:gd name="T7" fmla="*/ 81 h 186"/>
                <a:gd name="T8" fmla="*/ 83 w 187"/>
                <a:gd name="T9" fmla="*/ 163 h 186"/>
                <a:gd name="T10" fmla="*/ 164 w 187"/>
                <a:gd name="T11" fmla="*/ 163 h 186"/>
                <a:gd name="T12" fmla="*/ 109 w 187"/>
                <a:gd name="T13" fmla="*/ 108 h 186"/>
                <a:gd name="T14" fmla="*/ 143 w 187"/>
                <a:gd name="T15" fmla="*/ 108 h 186"/>
                <a:gd name="T16" fmla="*/ 143 w 187"/>
                <a:gd name="T17" fmla="*/ 142 h 186"/>
                <a:gd name="T18" fmla="*/ 109 w 187"/>
                <a:gd name="T19" fmla="*/ 142 h 186"/>
                <a:gd name="T20" fmla="*/ 109 w 187"/>
                <a:gd name="T21" fmla="*/ 10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186">
                  <a:moveTo>
                    <a:pt x="164" y="163"/>
                  </a:moveTo>
                  <a:cubicBezTo>
                    <a:pt x="187" y="141"/>
                    <a:pt x="187" y="105"/>
                    <a:pt x="164" y="82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105" y="186"/>
                    <a:pt x="142" y="186"/>
                    <a:pt x="164" y="163"/>
                  </a:cubicBezTo>
                  <a:close/>
                  <a:moveTo>
                    <a:pt x="109" y="108"/>
                  </a:moveTo>
                  <a:cubicBezTo>
                    <a:pt x="118" y="99"/>
                    <a:pt x="133" y="99"/>
                    <a:pt x="143" y="108"/>
                  </a:cubicBezTo>
                  <a:cubicBezTo>
                    <a:pt x="152" y="118"/>
                    <a:pt x="152" y="133"/>
                    <a:pt x="143" y="142"/>
                  </a:cubicBezTo>
                  <a:cubicBezTo>
                    <a:pt x="133" y="151"/>
                    <a:pt x="118" y="151"/>
                    <a:pt x="109" y="142"/>
                  </a:cubicBezTo>
                  <a:cubicBezTo>
                    <a:pt x="100" y="133"/>
                    <a:pt x="100" y="118"/>
                    <a:pt x="109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5" name="Group 20"/>
          <p:cNvGrpSpPr>
            <a:grpSpLocks noChangeAspect="1"/>
          </p:cNvGrpSpPr>
          <p:nvPr/>
        </p:nvGrpSpPr>
        <p:grpSpPr bwMode="auto">
          <a:xfrm>
            <a:off x="7177047" y="1866698"/>
            <a:ext cx="1141487" cy="1141486"/>
            <a:chOff x="2164" y="1113"/>
            <a:chExt cx="1205" cy="1205"/>
          </a:xfrm>
          <a:solidFill>
            <a:srgbClr val="3A8898"/>
          </a:solidFill>
        </p:grpSpPr>
        <p:sp>
          <p:nvSpPr>
            <p:cNvPr id="66" name="Freeform 21"/>
            <p:cNvSpPr>
              <a:spLocks noEditPoints="1"/>
            </p:cNvSpPr>
            <p:nvPr/>
          </p:nvSpPr>
          <p:spPr bwMode="auto">
            <a:xfrm>
              <a:off x="2164" y="1113"/>
              <a:ext cx="1205" cy="1205"/>
            </a:xfrm>
            <a:custGeom>
              <a:avLst/>
              <a:gdLst>
                <a:gd name="T0" fmla="*/ 0 w 507"/>
                <a:gd name="T1" fmla="*/ 253 h 507"/>
                <a:gd name="T2" fmla="*/ 253 w 507"/>
                <a:gd name="T3" fmla="*/ 0 h 507"/>
                <a:gd name="T4" fmla="*/ 253 w 507"/>
                <a:gd name="T5" fmla="*/ 0 h 507"/>
                <a:gd name="T6" fmla="*/ 507 w 507"/>
                <a:gd name="T7" fmla="*/ 253 h 507"/>
                <a:gd name="T8" fmla="*/ 507 w 507"/>
                <a:gd name="T9" fmla="*/ 253 h 507"/>
                <a:gd name="T10" fmla="*/ 253 w 507"/>
                <a:gd name="T11" fmla="*/ 507 h 507"/>
                <a:gd name="T12" fmla="*/ 253 w 507"/>
                <a:gd name="T13" fmla="*/ 507 h 507"/>
                <a:gd name="T14" fmla="*/ 0 w 507"/>
                <a:gd name="T15" fmla="*/ 253 h 507"/>
                <a:gd name="T16" fmla="*/ 42 w 507"/>
                <a:gd name="T17" fmla="*/ 253 h 507"/>
                <a:gd name="T18" fmla="*/ 104 w 507"/>
                <a:gd name="T19" fmla="*/ 403 h 507"/>
                <a:gd name="T20" fmla="*/ 104 w 507"/>
                <a:gd name="T21" fmla="*/ 403 h 507"/>
                <a:gd name="T22" fmla="*/ 253 w 507"/>
                <a:gd name="T23" fmla="*/ 465 h 507"/>
                <a:gd name="T24" fmla="*/ 253 w 507"/>
                <a:gd name="T25" fmla="*/ 465 h 507"/>
                <a:gd name="T26" fmla="*/ 403 w 507"/>
                <a:gd name="T27" fmla="*/ 403 h 507"/>
                <a:gd name="T28" fmla="*/ 403 w 507"/>
                <a:gd name="T29" fmla="*/ 403 h 507"/>
                <a:gd name="T30" fmla="*/ 465 w 507"/>
                <a:gd name="T31" fmla="*/ 253 h 507"/>
                <a:gd name="T32" fmla="*/ 465 w 507"/>
                <a:gd name="T33" fmla="*/ 253 h 507"/>
                <a:gd name="T34" fmla="*/ 403 w 507"/>
                <a:gd name="T35" fmla="*/ 104 h 507"/>
                <a:gd name="T36" fmla="*/ 403 w 507"/>
                <a:gd name="T37" fmla="*/ 104 h 507"/>
                <a:gd name="T38" fmla="*/ 253 w 507"/>
                <a:gd name="T39" fmla="*/ 42 h 507"/>
                <a:gd name="T40" fmla="*/ 253 w 507"/>
                <a:gd name="T41" fmla="*/ 42 h 507"/>
                <a:gd name="T42" fmla="*/ 104 w 507"/>
                <a:gd name="T43" fmla="*/ 104 h 507"/>
                <a:gd name="T44" fmla="*/ 104 w 507"/>
                <a:gd name="T45" fmla="*/ 104 h 507"/>
                <a:gd name="T46" fmla="*/ 42 w 507"/>
                <a:gd name="T47" fmla="*/ 253 h 507"/>
                <a:gd name="T48" fmla="*/ 42 w 507"/>
                <a:gd name="T49" fmla="*/ 2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507">
                  <a:moveTo>
                    <a:pt x="0" y="253"/>
                  </a:moveTo>
                  <a:cubicBezTo>
                    <a:pt x="0" y="113"/>
                    <a:pt x="113" y="0"/>
                    <a:pt x="253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  <a:cubicBezTo>
                    <a:pt x="507" y="253"/>
                    <a:pt x="507" y="253"/>
                    <a:pt x="507" y="253"/>
                  </a:cubicBezTo>
                  <a:cubicBezTo>
                    <a:pt x="507" y="393"/>
                    <a:pt x="393" y="507"/>
                    <a:pt x="253" y="507"/>
                  </a:cubicBezTo>
                  <a:cubicBezTo>
                    <a:pt x="253" y="507"/>
                    <a:pt x="25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lose/>
                  <a:moveTo>
                    <a:pt x="42" y="253"/>
                  </a:moveTo>
                  <a:cubicBezTo>
                    <a:pt x="42" y="312"/>
                    <a:pt x="65" y="364"/>
                    <a:pt x="104" y="403"/>
                  </a:cubicBezTo>
                  <a:cubicBezTo>
                    <a:pt x="104" y="403"/>
                    <a:pt x="104" y="403"/>
                    <a:pt x="104" y="403"/>
                  </a:cubicBezTo>
                  <a:cubicBezTo>
                    <a:pt x="142" y="441"/>
                    <a:pt x="195" y="465"/>
                    <a:pt x="253" y="465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312" y="465"/>
                    <a:pt x="364" y="441"/>
                    <a:pt x="403" y="403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41" y="364"/>
                    <a:pt x="465" y="312"/>
                    <a:pt x="465" y="253"/>
                  </a:cubicBezTo>
                  <a:cubicBezTo>
                    <a:pt x="465" y="253"/>
                    <a:pt x="465" y="253"/>
                    <a:pt x="465" y="253"/>
                  </a:cubicBezTo>
                  <a:cubicBezTo>
                    <a:pt x="465" y="195"/>
                    <a:pt x="441" y="142"/>
                    <a:pt x="403" y="104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364" y="65"/>
                    <a:pt x="312" y="42"/>
                    <a:pt x="253" y="42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195" y="42"/>
                    <a:pt x="142" y="65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65" y="142"/>
                    <a:pt x="42" y="195"/>
                    <a:pt x="42" y="253"/>
                  </a:cubicBezTo>
                  <a:cubicBezTo>
                    <a:pt x="42" y="253"/>
                    <a:pt x="42" y="253"/>
                    <a:pt x="42" y="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22"/>
            <p:cNvSpPr/>
            <p:nvPr/>
          </p:nvSpPr>
          <p:spPr bwMode="auto">
            <a:xfrm>
              <a:off x="2728" y="1244"/>
              <a:ext cx="76" cy="145"/>
            </a:xfrm>
            <a:custGeom>
              <a:avLst/>
              <a:gdLst>
                <a:gd name="T0" fmla="*/ 32 w 32"/>
                <a:gd name="T1" fmla="*/ 45 h 61"/>
                <a:gd name="T2" fmla="*/ 16 w 32"/>
                <a:gd name="T3" fmla="*/ 61 h 61"/>
                <a:gd name="T4" fmla="*/ 16 w 32"/>
                <a:gd name="T5" fmla="*/ 61 h 61"/>
                <a:gd name="T6" fmla="*/ 0 w 32"/>
                <a:gd name="T7" fmla="*/ 45 h 61"/>
                <a:gd name="T8" fmla="*/ 0 w 32"/>
                <a:gd name="T9" fmla="*/ 16 h 61"/>
                <a:gd name="T10" fmla="*/ 16 w 32"/>
                <a:gd name="T11" fmla="*/ 0 h 61"/>
                <a:gd name="T12" fmla="*/ 16 w 32"/>
                <a:gd name="T13" fmla="*/ 0 h 61"/>
                <a:gd name="T14" fmla="*/ 32 w 32"/>
                <a:gd name="T15" fmla="*/ 16 h 61"/>
                <a:gd name="T16" fmla="*/ 32 w 32"/>
                <a:gd name="T17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1">
                  <a:moveTo>
                    <a:pt x="32" y="45"/>
                  </a:moveTo>
                  <a:cubicBezTo>
                    <a:pt x="32" y="54"/>
                    <a:pt x="25" y="61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7" y="61"/>
                    <a:pt x="0" y="54"/>
                    <a:pt x="0" y="4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23"/>
            <p:cNvSpPr/>
            <p:nvPr/>
          </p:nvSpPr>
          <p:spPr bwMode="auto">
            <a:xfrm>
              <a:off x="2728" y="2040"/>
              <a:ext cx="76" cy="147"/>
            </a:xfrm>
            <a:custGeom>
              <a:avLst/>
              <a:gdLst>
                <a:gd name="T0" fmla="*/ 32 w 32"/>
                <a:gd name="T1" fmla="*/ 46 h 62"/>
                <a:gd name="T2" fmla="*/ 16 w 32"/>
                <a:gd name="T3" fmla="*/ 62 h 62"/>
                <a:gd name="T4" fmla="*/ 16 w 32"/>
                <a:gd name="T5" fmla="*/ 62 h 62"/>
                <a:gd name="T6" fmla="*/ 0 w 32"/>
                <a:gd name="T7" fmla="*/ 46 h 62"/>
                <a:gd name="T8" fmla="*/ 0 w 32"/>
                <a:gd name="T9" fmla="*/ 16 h 62"/>
                <a:gd name="T10" fmla="*/ 16 w 32"/>
                <a:gd name="T11" fmla="*/ 0 h 62"/>
                <a:gd name="T12" fmla="*/ 16 w 32"/>
                <a:gd name="T13" fmla="*/ 0 h 62"/>
                <a:gd name="T14" fmla="*/ 32 w 32"/>
                <a:gd name="T15" fmla="*/ 16 h 62"/>
                <a:gd name="T16" fmla="*/ 32 w 32"/>
                <a:gd name="T17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2">
                  <a:moveTo>
                    <a:pt x="32" y="46"/>
                  </a:moveTo>
                  <a:cubicBezTo>
                    <a:pt x="32" y="55"/>
                    <a:pt x="25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7" y="62"/>
                    <a:pt x="0" y="55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24"/>
            <p:cNvSpPr/>
            <p:nvPr/>
          </p:nvSpPr>
          <p:spPr bwMode="auto">
            <a:xfrm>
              <a:off x="2295" y="1679"/>
              <a:ext cx="145" cy="73"/>
            </a:xfrm>
            <a:custGeom>
              <a:avLst/>
              <a:gdLst>
                <a:gd name="T0" fmla="*/ 45 w 61"/>
                <a:gd name="T1" fmla="*/ 0 h 31"/>
                <a:gd name="T2" fmla="*/ 61 w 61"/>
                <a:gd name="T3" fmla="*/ 15 h 31"/>
                <a:gd name="T4" fmla="*/ 61 w 61"/>
                <a:gd name="T5" fmla="*/ 15 h 31"/>
                <a:gd name="T6" fmla="*/ 45 w 61"/>
                <a:gd name="T7" fmla="*/ 31 h 31"/>
                <a:gd name="T8" fmla="*/ 16 w 61"/>
                <a:gd name="T9" fmla="*/ 31 h 31"/>
                <a:gd name="T10" fmla="*/ 0 w 61"/>
                <a:gd name="T11" fmla="*/ 15 h 31"/>
                <a:gd name="T12" fmla="*/ 0 w 61"/>
                <a:gd name="T13" fmla="*/ 15 h 31"/>
                <a:gd name="T14" fmla="*/ 16 w 61"/>
                <a:gd name="T15" fmla="*/ 0 h 31"/>
                <a:gd name="T16" fmla="*/ 45 w 6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1">
                  <a:moveTo>
                    <a:pt x="45" y="0"/>
                  </a:moveTo>
                  <a:cubicBezTo>
                    <a:pt x="54" y="0"/>
                    <a:pt x="61" y="7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24"/>
                    <a:pt x="54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25"/>
            <p:cNvSpPr/>
            <p:nvPr/>
          </p:nvSpPr>
          <p:spPr bwMode="auto">
            <a:xfrm>
              <a:off x="3091" y="1679"/>
              <a:ext cx="145" cy="73"/>
            </a:xfrm>
            <a:custGeom>
              <a:avLst/>
              <a:gdLst>
                <a:gd name="T0" fmla="*/ 46 w 61"/>
                <a:gd name="T1" fmla="*/ 0 h 31"/>
                <a:gd name="T2" fmla="*/ 61 w 61"/>
                <a:gd name="T3" fmla="*/ 15 h 31"/>
                <a:gd name="T4" fmla="*/ 61 w 61"/>
                <a:gd name="T5" fmla="*/ 15 h 31"/>
                <a:gd name="T6" fmla="*/ 46 w 61"/>
                <a:gd name="T7" fmla="*/ 31 h 31"/>
                <a:gd name="T8" fmla="*/ 16 w 61"/>
                <a:gd name="T9" fmla="*/ 31 h 31"/>
                <a:gd name="T10" fmla="*/ 0 w 61"/>
                <a:gd name="T11" fmla="*/ 15 h 31"/>
                <a:gd name="T12" fmla="*/ 0 w 61"/>
                <a:gd name="T13" fmla="*/ 15 h 31"/>
                <a:gd name="T14" fmla="*/ 16 w 61"/>
                <a:gd name="T15" fmla="*/ 0 h 31"/>
                <a:gd name="T16" fmla="*/ 46 w 6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1">
                  <a:moveTo>
                    <a:pt x="46" y="0"/>
                  </a:moveTo>
                  <a:cubicBezTo>
                    <a:pt x="54" y="0"/>
                    <a:pt x="61" y="7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24"/>
                    <a:pt x="54" y="31"/>
                    <a:pt x="4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26"/>
            <p:cNvSpPr>
              <a:spLocks noEditPoints="1"/>
            </p:cNvSpPr>
            <p:nvPr/>
          </p:nvSpPr>
          <p:spPr bwMode="auto">
            <a:xfrm>
              <a:off x="2331" y="1279"/>
              <a:ext cx="870" cy="873"/>
            </a:xfrm>
            <a:custGeom>
              <a:avLst/>
              <a:gdLst>
                <a:gd name="T0" fmla="*/ 311 w 366"/>
                <a:gd name="T1" fmla="*/ 183 h 367"/>
                <a:gd name="T2" fmla="*/ 334 w 366"/>
                <a:gd name="T3" fmla="*/ 159 h 367"/>
                <a:gd name="T4" fmla="*/ 366 w 366"/>
                <a:gd name="T5" fmla="*/ 159 h 367"/>
                <a:gd name="T6" fmla="*/ 207 w 366"/>
                <a:gd name="T7" fmla="*/ 0 h 367"/>
                <a:gd name="T8" fmla="*/ 207 w 366"/>
                <a:gd name="T9" fmla="*/ 32 h 367"/>
                <a:gd name="T10" fmla="*/ 183 w 366"/>
                <a:gd name="T11" fmla="*/ 56 h 367"/>
                <a:gd name="T12" fmla="*/ 159 w 366"/>
                <a:gd name="T13" fmla="*/ 32 h 367"/>
                <a:gd name="T14" fmla="*/ 159 w 366"/>
                <a:gd name="T15" fmla="*/ 0 h 367"/>
                <a:gd name="T16" fmla="*/ 0 w 366"/>
                <a:gd name="T17" fmla="*/ 159 h 367"/>
                <a:gd name="T18" fmla="*/ 32 w 366"/>
                <a:gd name="T19" fmla="*/ 159 h 367"/>
                <a:gd name="T20" fmla="*/ 56 w 366"/>
                <a:gd name="T21" fmla="*/ 183 h 367"/>
                <a:gd name="T22" fmla="*/ 32 w 366"/>
                <a:gd name="T23" fmla="*/ 207 h 367"/>
                <a:gd name="T24" fmla="*/ 0 w 366"/>
                <a:gd name="T25" fmla="*/ 207 h 367"/>
                <a:gd name="T26" fmla="*/ 159 w 366"/>
                <a:gd name="T27" fmla="*/ 367 h 367"/>
                <a:gd name="T28" fmla="*/ 159 w 366"/>
                <a:gd name="T29" fmla="*/ 335 h 367"/>
                <a:gd name="T30" fmla="*/ 183 w 366"/>
                <a:gd name="T31" fmla="*/ 311 h 367"/>
                <a:gd name="T32" fmla="*/ 207 w 366"/>
                <a:gd name="T33" fmla="*/ 335 h 367"/>
                <a:gd name="T34" fmla="*/ 207 w 366"/>
                <a:gd name="T35" fmla="*/ 367 h 367"/>
                <a:gd name="T36" fmla="*/ 366 w 366"/>
                <a:gd name="T37" fmla="*/ 207 h 367"/>
                <a:gd name="T38" fmla="*/ 334 w 366"/>
                <a:gd name="T39" fmla="*/ 207 h 367"/>
                <a:gd name="T40" fmla="*/ 311 w 366"/>
                <a:gd name="T41" fmla="*/ 183 h 367"/>
                <a:gd name="T42" fmla="*/ 291 w 366"/>
                <a:gd name="T43" fmla="*/ 309 h 367"/>
                <a:gd name="T44" fmla="*/ 276 w 366"/>
                <a:gd name="T45" fmla="*/ 308 h 367"/>
                <a:gd name="T46" fmla="*/ 189 w 366"/>
                <a:gd name="T47" fmla="*/ 208 h 367"/>
                <a:gd name="T48" fmla="*/ 183 w 366"/>
                <a:gd name="T49" fmla="*/ 208 h 367"/>
                <a:gd name="T50" fmla="*/ 158 w 366"/>
                <a:gd name="T51" fmla="*/ 183 h 367"/>
                <a:gd name="T52" fmla="*/ 183 w 366"/>
                <a:gd name="T53" fmla="*/ 158 h 367"/>
                <a:gd name="T54" fmla="*/ 191 w 366"/>
                <a:gd name="T55" fmla="*/ 159 h 367"/>
                <a:gd name="T56" fmla="*/ 261 w 366"/>
                <a:gd name="T57" fmla="*/ 92 h 367"/>
                <a:gd name="T58" fmla="*/ 277 w 366"/>
                <a:gd name="T59" fmla="*/ 92 h 367"/>
                <a:gd name="T60" fmla="*/ 277 w 366"/>
                <a:gd name="T61" fmla="*/ 108 h 367"/>
                <a:gd name="T62" fmla="*/ 207 w 366"/>
                <a:gd name="T63" fmla="*/ 175 h 367"/>
                <a:gd name="T64" fmla="*/ 208 w 366"/>
                <a:gd name="T65" fmla="*/ 183 h 367"/>
                <a:gd name="T66" fmla="*/ 206 w 366"/>
                <a:gd name="T67" fmla="*/ 194 h 367"/>
                <a:gd name="T68" fmla="*/ 293 w 366"/>
                <a:gd name="T69" fmla="*/ 293 h 367"/>
                <a:gd name="T70" fmla="*/ 291 w 366"/>
                <a:gd name="T71" fmla="*/ 30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6" h="367">
                  <a:moveTo>
                    <a:pt x="311" y="183"/>
                  </a:moveTo>
                  <a:cubicBezTo>
                    <a:pt x="311" y="170"/>
                    <a:pt x="321" y="159"/>
                    <a:pt x="334" y="159"/>
                  </a:cubicBezTo>
                  <a:cubicBezTo>
                    <a:pt x="366" y="159"/>
                    <a:pt x="366" y="159"/>
                    <a:pt x="366" y="159"/>
                  </a:cubicBezTo>
                  <a:cubicBezTo>
                    <a:pt x="356" y="76"/>
                    <a:pt x="290" y="11"/>
                    <a:pt x="207" y="0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7" y="45"/>
                    <a:pt x="196" y="56"/>
                    <a:pt x="183" y="56"/>
                  </a:cubicBezTo>
                  <a:cubicBezTo>
                    <a:pt x="170" y="56"/>
                    <a:pt x="159" y="45"/>
                    <a:pt x="159" y="3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76" y="11"/>
                    <a:pt x="11" y="76"/>
                    <a:pt x="0" y="159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45" y="159"/>
                    <a:pt x="56" y="170"/>
                    <a:pt x="56" y="183"/>
                  </a:cubicBezTo>
                  <a:cubicBezTo>
                    <a:pt x="56" y="196"/>
                    <a:pt x="45" y="207"/>
                    <a:pt x="32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0" y="290"/>
                    <a:pt x="76" y="356"/>
                    <a:pt x="159" y="367"/>
                  </a:cubicBezTo>
                  <a:cubicBezTo>
                    <a:pt x="159" y="335"/>
                    <a:pt x="159" y="335"/>
                    <a:pt x="159" y="335"/>
                  </a:cubicBezTo>
                  <a:cubicBezTo>
                    <a:pt x="159" y="321"/>
                    <a:pt x="170" y="311"/>
                    <a:pt x="183" y="311"/>
                  </a:cubicBezTo>
                  <a:cubicBezTo>
                    <a:pt x="196" y="311"/>
                    <a:pt x="207" y="321"/>
                    <a:pt x="207" y="335"/>
                  </a:cubicBezTo>
                  <a:cubicBezTo>
                    <a:pt x="207" y="367"/>
                    <a:pt x="207" y="367"/>
                    <a:pt x="207" y="367"/>
                  </a:cubicBezTo>
                  <a:cubicBezTo>
                    <a:pt x="290" y="356"/>
                    <a:pt x="356" y="290"/>
                    <a:pt x="366" y="207"/>
                  </a:cubicBezTo>
                  <a:cubicBezTo>
                    <a:pt x="334" y="207"/>
                    <a:pt x="334" y="207"/>
                    <a:pt x="334" y="207"/>
                  </a:cubicBezTo>
                  <a:cubicBezTo>
                    <a:pt x="321" y="207"/>
                    <a:pt x="311" y="196"/>
                    <a:pt x="311" y="183"/>
                  </a:cubicBezTo>
                  <a:close/>
                  <a:moveTo>
                    <a:pt x="291" y="309"/>
                  </a:moveTo>
                  <a:cubicBezTo>
                    <a:pt x="287" y="313"/>
                    <a:pt x="280" y="312"/>
                    <a:pt x="276" y="308"/>
                  </a:cubicBezTo>
                  <a:cubicBezTo>
                    <a:pt x="189" y="208"/>
                    <a:pt x="189" y="208"/>
                    <a:pt x="189" y="208"/>
                  </a:cubicBezTo>
                  <a:cubicBezTo>
                    <a:pt x="187" y="208"/>
                    <a:pt x="185" y="208"/>
                    <a:pt x="183" y="208"/>
                  </a:cubicBezTo>
                  <a:cubicBezTo>
                    <a:pt x="169" y="208"/>
                    <a:pt x="158" y="197"/>
                    <a:pt x="158" y="183"/>
                  </a:cubicBezTo>
                  <a:cubicBezTo>
                    <a:pt x="158" y="169"/>
                    <a:pt x="169" y="158"/>
                    <a:pt x="183" y="158"/>
                  </a:cubicBezTo>
                  <a:cubicBezTo>
                    <a:pt x="186" y="158"/>
                    <a:pt x="188" y="158"/>
                    <a:pt x="191" y="159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66" y="87"/>
                    <a:pt x="273" y="88"/>
                    <a:pt x="277" y="92"/>
                  </a:cubicBezTo>
                  <a:cubicBezTo>
                    <a:pt x="281" y="96"/>
                    <a:pt x="281" y="104"/>
                    <a:pt x="277" y="108"/>
                  </a:cubicBezTo>
                  <a:cubicBezTo>
                    <a:pt x="207" y="175"/>
                    <a:pt x="207" y="175"/>
                    <a:pt x="207" y="175"/>
                  </a:cubicBezTo>
                  <a:cubicBezTo>
                    <a:pt x="208" y="177"/>
                    <a:pt x="208" y="180"/>
                    <a:pt x="208" y="183"/>
                  </a:cubicBezTo>
                  <a:cubicBezTo>
                    <a:pt x="208" y="187"/>
                    <a:pt x="208" y="190"/>
                    <a:pt x="206" y="194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297" y="298"/>
                    <a:pt x="296" y="305"/>
                    <a:pt x="291" y="3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8774862" y="0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开机动画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479703" y="5027425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472085" y="1015219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屏幕休眠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7342865" y="3760035"/>
            <a:ext cx="878711" cy="1012419"/>
            <a:chOff x="6406470" y="5446713"/>
            <a:chExt cx="860426" cy="1131888"/>
          </a:xfrm>
        </p:grpSpPr>
        <p:sp>
          <p:nvSpPr>
            <p:cNvPr id="82" name="Freeform 152"/>
            <p:cNvSpPr>
              <a:spLocks noEditPoints="1"/>
            </p:cNvSpPr>
            <p:nvPr/>
          </p:nvSpPr>
          <p:spPr bwMode="auto">
            <a:xfrm>
              <a:off x="6406470" y="5616576"/>
              <a:ext cx="692150" cy="962025"/>
            </a:xfrm>
            <a:custGeom>
              <a:avLst/>
              <a:gdLst>
                <a:gd name="T0" fmla="*/ 122 w 184"/>
                <a:gd name="T1" fmla="*/ 9 h 256"/>
                <a:gd name="T2" fmla="*/ 99 w 184"/>
                <a:gd name="T3" fmla="*/ 0 h 256"/>
                <a:gd name="T4" fmla="*/ 19 w 184"/>
                <a:gd name="T5" fmla="*/ 0 h 256"/>
                <a:gd name="T6" fmla="*/ 0 w 184"/>
                <a:gd name="T7" fmla="*/ 19 h 256"/>
                <a:gd name="T8" fmla="*/ 0 w 184"/>
                <a:gd name="T9" fmla="*/ 237 h 256"/>
                <a:gd name="T10" fmla="*/ 5 w 184"/>
                <a:gd name="T11" fmla="*/ 250 h 256"/>
                <a:gd name="T12" fmla="*/ 19 w 184"/>
                <a:gd name="T13" fmla="*/ 256 h 256"/>
                <a:gd name="T14" fmla="*/ 165 w 184"/>
                <a:gd name="T15" fmla="*/ 256 h 256"/>
                <a:gd name="T16" fmla="*/ 184 w 184"/>
                <a:gd name="T17" fmla="*/ 237 h 256"/>
                <a:gd name="T18" fmla="*/ 184 w 184"/>
                <a:gd name="T19" fmla="*/ 89 h 256"/>
                <a:gd name="T20" fmla="*/ 170 w 184"/>
                <a:gd name="T21" fmla="*/ 58 h 256"/>
                <a:gd name="T22" fmla="*/ 122 w 184"/>
                <a:gd name="T23" fmla="*/ 9 h 256"/>
                <a:gd name="T24" fmla="*/ 167 w 184"/>
                <a:gd name="T25" fmla="*/ 222 h 256"/>
                <a:gd name="T26" fmla="*/ 151 w 184"/>
                <a:gd name="T27" fmla="*/ 238 h 256"/>
                <a:gd name="T28" fmla="*/ 32 w 184"/>
                <a:gd name="T29" fmla="*/ 238 h 256"/>
                <a:gd name="T30" fmla="*/ 21 w 184"/>
                <a:gd name="T31" fmla="*/ 234 h 256"/>
                <a:gd name="T32" fmla="*/ 17 w 184"/>
                <a:gd name="T33" fmla="*/ 222 h 256"/>
                <a:gd name="T34" fmla="*/ 17 w 184"/>
                <a:gd name="T35" fmla="*/ 34 h 256"/>
                <a:gd name="T36" fmla="*/ 32 w 184"/>
                <a:gd name="T37" fmla="*/ 18 h 256"/>
                <a:gd name="T38" fmla="*/ 97 w 184"/>
                <a:gd name="T39" fmla="*/ 18 h 256"/>
                <a:gd name="T40" fmla="*/ 109 w 184"/>
                <a:gd name="T41" fmla="*/ 29 h 256"/>
                <a:gd name="T42" fmla="*/ 109 w 184"/>
                <a:gd name="T43" fmla="*/ 60 h 256"/>
                <a:gd name="T44" fmla="*/ 125 w 184"/>
                <a:gd name="T45" fmla="*/ 76 h 256"/>
                <a:gd name="T46" fmla="*/ 155 w 184"/>
                <a:gd name="T47" fmla="*/ 76 h 256"/>
                <a:gd name="T48" fmla="*/ 167 w 184"/>
                <a:gd name="T49" fmla="*/ 87 h 256"/>
                <a:gd name="T50" fmla="*/ 167 w 184"/>
                <a:gd name="T51" fmla="*/ 22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256">
                  <a:moveTo>
                    <a:pt x="122" y="9"/>
                  </a:moveTo>
                  <a:cubicBezTo>
                    <a:pt x="117" y="4"/>
                    <a:pt x="108" y="0"/>
                    <a:pt x="9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2"/>
                    <a:pt x="2" y="247"/>
                    <a:pt x="5" y="250"/>
                  </a:cubicBezTo>
                  <a:cubicBezTo>
                    <a:pt x="9" y="254"/>
                    <a:pt x="14" y="256"/>
                    <a:pt x="19" y="256"/>
                  </a:cubicBezTo>
                  <a:cubicBezTo>
                    <a:pt x="165" y="256"/>
                    <a:pt x="165" y="256"/>
                    <a:pt x="165" y="256"/>
                  </a:cubicBezTo>
                  <a:cubicBezTo>
                    <a:pt x="175" y="256"/>
                    <a:pt x="184" y="247"/>
                    <a:pt x="184" y="23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78"/>
                    <a:pt x="178" y="66"/>
                    <a:pt x="170" y="58"/>
                  </a:cubicBezTo>
                  <a:lnTo>
                    <a:pt x="122" y="9"/>
                  </a:lnTo>
                  <a:close/>
                  <a:moveTo>
                    <a:pt x="167" y="222"/>
                  </a:moveTo>
                  <a:cubicBezTo>
                    <a:pt x="167" y="231"/>
                    <a:pt x="160" y="238"/>
                    <a:pt x="151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28" y="238"/>
                    <a:pt x="24" y="237"/>
                    <a:pt x="21" y="234"/>
                  </a:cubicBezTo>
                  <a:cubicBezTo>
                    <a:pt x="18" y="231"/>
                    <a:pt x="17" y="226"/>
                    <a:pt x="17" y="2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5"/>
                    <a:pt x="24" y="18"/>
                    <a:pt x="32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103" y="18"/>
                    <a:pt x="109" y="23"/>
                    <a:pt x="109" y="29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109" y="69"/>
                    <a:pt x="116" y="76"/>
                    <a:pt x="125" y="76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61" y="76"/>
                    <a:pt x="167" y="81"/>
                    <a:pt x="167" y="87"/>
                  </a:cubicBezTo>
                  <a:lnTo>
                    <a:pt x="167" y="2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53"/>
            <p:cNvSpPr/>
            <p:nvPr/>
          </p:nvSpPr>
          <p:spPr bwMode="auto">
            <a:xfrm>
              <a:off x="6576333" y="5446713"/>
              <a:ext cx="690563" cy="958850"/>
            </a:xfrm>
            <a:custGeom>
              <a:avLst/>
              <a:gdLst>
                <a:gd name="T0" fmla="*/ 123 w 184"/>
                <a:gd name="T1" fmla="*/ 8 h 255"/>
                <a:gd name="T2" fmla="*/ 100 w 184"/>
                <a:gd name="T3" fmla="*/ 0 h 255"/>
                <a:gd name="T4" fmla="*/ 20 w 184"/>
                <a:gd name="T5" fmla="*/ 0 h 255"/>
                <a:gd name="T6" fmla="*/ 0 w 184"/>
                <a:gd name="T7" fmla="*/ 19 h 255"/>
                <a:gd name="T8" fmla="*/ 0 w 184"/>
                <a:gd name="T9" fmla="*/ 35 h 255"/>
                <a:gd name="T10" fmla="*/ 18 w 184"/>
                <a:gd name="T11" fmla="*/ 35 h 255"/>
                <a:gd name="T12" fmla="*/ 18 w 184"/>
                <a:gd name="T13" fmla="*/ 33 h 255"/>
                <a:gd name="T14" fmla="*/ 33 w 184"/>
                <a:gd name="T15" fmla="*/ 17 h 255"/>
                <a:gd name="T16" fmla="*/ 98 w 184"/>
                <a:gd name="T17" fmla="*/ 17 h 255"/>
                <a:gd name="T18" fmla="*/ 109 w 184"/>
                <a:gd name="T19" fmla="*/ 28 h 255"/>
                <a:gd name="T20" fmla="*/ 109 w 184"/>
                <a:gd name="T21" fmla="*/ 59 h 255"/>
                <a:gd name="T22" fmla="*/ 125 w 184"/>
                <a:gd name="T23" fmla="*/ 75 h 255"/>
                <a:gd name="T24" fmla="*/ 156 w 184"/>
                <a:gd name="T25" fmla="*/ 75 h 255"/>
                <a:gd name="T26" fmla="*/ 167 w 184"/>
                <a:gd name="T27" fmla="*/ 86 h 255"/>
                <a:gd name="T28" fmla="*/ 167 w 184"/>
                <a:gd name="T29" fmla="*/ 221 h 255"/>
                <a:gd name="T30" fmla="*/ 152 w 184"/>
                <a:gd name="T31" fmla="*/ 238 h 255"/>
                <a:gd name="T32" fmla="*/ 149 w 184"/>
                <a:gd name="T33" fmla="*/ 238 h 255"/>
                <a:gd name="T34" fmla="*/ 149 w 184"/>
                <a:gd name="T35" fmla="*/ 255 h 255"/>
                <a:gd name="T36" fmla="*/ 165 w 184"/>
                <a:gd name="T37" fmla="*/ 255 h 255"/>
                <a:gd name="T38" fmla="*/ 184 w 184"/>
                <a:gd name="T39" fmla="*/ 236 h 255"/>
                <a:gd name="T40" fmla="*/ 184 w 184"/>
                <a:gd name="T41" fmla="*/ 88 h 255"/>
                <a:gd name="T42" fmla="*/ 171 w 184"/>
                <a:gd name="T43" fmla="*/ 57 h 255"/>
                <a:gd name="T44" fmla="*/ 123 w 184"/>
                <a:gd name="T45" fmla="*/ 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255">
                  <a:moveTo>
                    <a:pt x="123" y="8"/>
                  </a:moveTo>
                  <a:cubicBezTo>
                    <a:pt x="117" y="4"/>
                    <a:pt x="109" y="0"/>
                    <a:pt x="10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4"/>
                    <a:pt x="25" y="17"/>
                    <a:pt x="33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4" y="17"/>
                    <a:pt x="109" y="22"/>
                    <a:pt x="109" y="28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9" y="68"/>
                    <a:pt x="117" y="75"/>
                    <a:pt x="125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62" y="75"/>
                    <a:pt x="167" y="80"/>
                    <a:pt x="167" y="86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67" y="230"/>
                    <a:pt x="160" y="238"/>
                    <a:pt x="152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9" y="255"/>
                    <a:pt x="149" y="255"/>
                    <a:pt x="149" y="255"/>
                  </a:cubicBezTo>
                  <a:cubicBezTo>
                    <a:pt x="165" y="255"/>
                    <a:pt x="165" y="255"/>
                    <a:pt x="165" y="255"/>
                  </a:cubicBezTo>
                  <a:cubicBezTo>
                    <a:pt x="176" y="255"/>
                    <a:pt x="184" y="247"/>
                    <a:pt x="184" y="236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77"/>
                    <a:pt x="179" y="65"/>
                    <a:pt x="171" y="57"/>
                  </a:cubicBezTo>
                  <a:lnTo>
                    <a:pt x="1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4" name="Freeform 62"/>
          <p:cNvSpPr>
            <a:spLocks noEditPoints="1"/>
          </p:cNvSpPr>
          <p:nvPr/>
        </p:nvSpPr>
        <p:spPr bwMode="auto">
          <a:xfrm>
            <a:off x="10529824" y="3730456"/>
            <a:ext cx="1141486" cy="99730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11664" tIns="55832" rIns="111664" bIns="55832" numCol="1" anchor="t" anchorCtr="0" compatLnSpc="1"/>
          <a:lstStyle/>
          <a:p>
            <a:pPr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85" name="任意多边形 54"/>
          <p:cNvSpPr/>
          <p:nvPr/>
        </p:nvSpPr>
        <p:spPr>
          <a:xfrm>
            <a:off x="8737764" y="4564266"/>
            <a:ext cx="1336799" cy="1198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0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-139802" y="86477"/>
            <a:ext cx="255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功能概述</a:t>
            </a:r>
            <a:endParaRPr lang="zh-CN" altLang="en-US" sz="32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0" name="AutoShape 6"/>
          <p:cNvSpPr/>
          <p:nvPr/>
        </p:nvSpPr>
        <p:spPr bwMode="auto">
          <a:xfrm>
            <a:off x="8572516" y="3099645"/>
            <a:ext cx="1699166" cy="11280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576" y="540"/>
                </a:moveTo>
                <a:cubicBezTo>
                  <a:pt x="17588" y="844"/>
                  <a:pt x="17594" y="1150"/>
                  <a:pt x="17594" y="1456"/>
                </a:cubicBezTo>
                <a:cubicBezTo>
                  <a:pt x="17594" y="8454"/>
                  <a:pt x="14552" y="14128"/>
                  <a:pt x="10800" y="14128"/>
                </a:cubicBezTo>
                <a:cubicBezTo>
                  <a:pt x="7046" y="14128"/>
                  <a:pt x="4005" y="8454"/>
                  <a:pt x="4005" y="1456"/>
                </a:cubicBezTo>
                <a:cubicBezTo>
                  <a:pt x="4005" y="1150"/>
                  <a:pt x="4010" y="844"/>
                  <a:pt x="4022" y="540"/>
                </a:cubicBezTo>
                <a:lnTo>
                  <a:pt x="27" y="0"/>
                </a:lnTo>
                <a:cubicBezTo>
                  <a:pt x="8" y="484"/>
                  <a:pt x="0" y="969"/>
                  <a:pt x="0" y="1456"/>
                </a:cubicBezTo>
                <a:cubicBezTo>
                  <a:pt x="0" y="12580"/>
                  <a:pt x="4834" y="21599"/>
                  <a:pt x="10800" y="21599"/>
                </a:cubicBezTo>
                <a:cubicBezTo>
                  <a:pt x="16764" y="21599"/>
                  <a:pt x="21600" y="12580"/>
                  <a:pt x="21600" y="1456"/>
                </a:cubicBezTo>
                <a:cubicBezTo>
                  <a:pt x="21600" y="969"/>
                  <a:pt x="21590" y="484"/>
                  <a:pt x="21571" y="0"/>
                </a:cubicBezTo>
                <a:lnTo>
                  <a:pt x="17576" y="540"/>
                </a:lnTo>
                <a:close/>
              </a:path>
            </a:pathLst>
          </a:custGeom>
          <a:solidFill>
            <a:srgbClr val="3A8898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8" name="AutoShape 1"/>
          <p:cNvSpPr/>
          <p:nvPr/>
        </p:nvSpPr>
        <p:spPr bwMode="auto">
          <a:xfrm>
            <a:off x="9112955" y="2744124"/>
            <a:ext cx="5175250" cy="5445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SK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4" y="1189459"/>
            <a:ext cx="6516208" cy="43952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35356" y="288"/>
            <a:ext cx="215646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SHAKOS</a:t>
            </a:r>
            <a:endParaRPr lang="en-US" altLang="zh-CN" sz="40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4">
                <a:lumMod val="60000"/>
                <a:lumOff val="40000"/>
              </a:schemeClr>
            </a:gs>
            <a:gs pos="97000">
              <a:srgbClr val="F8A22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>
            <a:spLocks noChangeArrowheads="1"/>
          </p:cNvSpPr>
          <p:nvPr/>
        </p:nvSpPr>
        <p:spPr bwMode="auto">
          <a:xfrm>
            <a:off x="4940935" y="4533900"/>
            <a:ext cx="3878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功能介绍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31906" y="4052223"/>
            <a:ext cx="1897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SHAKOS v1.0.0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941414" y="4420005"/>
            <a:ext cx="41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280800" y="611895"/>
            <a:ext cx="2398413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4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AutoShape 1"/>
          <p:cNvSpPr/>
          <p:nvPr/>
        </p:nvSpPr>
        <p:spPr bwMode="auto">
          <a:xfrm>
            <a:off x="348933" y="213043"/>
            <a:ext cx="5175250" cy="5445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开机动画效果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35356" y="288"/>
            <a:ext cx="215646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SHAKOS</a:t>
            </a:r>
            <a:endParaRPr lang="en-US" altLang="zh-CN" sz="40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042910" y="2829560"/>
            <a:ext cx="3988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+mn-ea"/>
              </a:rPr>
              <a:t>使用逐帧</a:t>
            </a:r>
            <a:r>
              <a:rPr lang="de-DE" altLang="zh-CN" sz="2000" dirty="0">
                <a:latin typeface="+mn-ea"/>
                <a:sym typeface="+mn-ea"/>
              </a:rPr>
              <a:t>printf</a:t>
            </a:r>
            <a:r>
              <a:rPr lang="zh-CN" altLang="en-US" sz="2000" dirty="0">
                <a:latin typeface="+mn-ea"/>
                <a:sym typeface="+mn-ea"/>
              </a:rPr>
              <a:t>的方式实现，通过设置较小的延迟时间形成动画效果。</a:t>
            </a:r>
            <a:endParaRPr lang="zh-CN" altLang="en-US" sz="2000" dirty="0">
              <a:latin typeface="+mn-ea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1502410"/>
            <a:ext cx="7451725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 bwMode="auto">
          <a:xfrm>
            <a:off x="348933" y="213043"/>
            <a:ext cx="5175250" cy="5445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睡眠系统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AutoShape 2"/>
          <p:cNvSpPr/>
          <p:nvPr/>
        </p:nvSpPr>
        <p:spPr bwMode="auto">
          <a:xfrm>
            <a:off x="1131888" y="1712913"/>
            <a:ext cx="5499100" cy="2873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ea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5" name="AutoShape 5"/>
          <p:cNvSpPr/>
          <p:nvPr/>
        </p:nvSpPr>
        <p:spPr bwMode="auto">
          <a:xfrm>
            <a:off x="1549400" y="5448300"/>
            <a:ext cx="1931988" cy="10191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8046085" y="2000250"/>
            <a:ext cx="274701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algn="l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宋体" pitchFamily="2" charset="-122"/>
                <a:cs typeface="宋体" pitchFamily="2" charset="-122"/>
                <a:sym typeface="+mn-ea"/>
              </a:rPr>
              <a:t>通过调用</a:t>
            </a:r>
            <a:r>
              <a:rPr lang="en-US" altLang="zh-CN" sz="2000" dirty="0">
                <a:latin typeface="宋体" pitchFamily="2" charset="-122"/>
                <a:cs typeface="宋体" pitchFamily="2" charset="-122"/>
                <a:sym typeface="+mn-ea"/>
              </a:rPr>
              <a:t>sleep</a:t>
            </a:r>
            <a:r>
              <a:rPr lang="de-DE" altLang="zh-CN" sz="2000" dirty="0">
                <a:latin typeface="宋体" pitchFamily="2" charset="-122"/>
                <a:cs typeface="宋体" pitchFamily="2" charset="-122"/>
                <a:sym typeface="+mn-ea"/>
              </a:rPr>
              <a:t>() API</a:t>
            </a:r>
            <a:r>
              <a:rPr lang="zh-CN" altLang="de-DE" sz="2000" dirty="0">
                <a:latin typeface="宋体" pitchFamily="2" charset="-122"/>
                <a:cs typeface="宋体" pitchFamily="2" charset="-122"/>
                <a:sym typeface="+mn-ea"/>
              </a:rPr>
              <a:t>，</a:t>
            </a:r>
            <a:endParaRPr lang="zh-CN" altLang="de-DE" sz="2000" dirty="0">
              <a:latin typeface="宋体" pitchFamily="2" charset="-122"/>
              <a:cs typeface="宋体" pitchFamily="2" charset="-122"/>
              <a:sym typeface="+mn-ea"/>
            </a:endParaRPr>
          </a:p>
          <a:p>
            <a:pPr algn="l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使系统锁死，必须输入正确的字符串才可以解锁，字符串是每次进入睡眠系统都会随机更换的</a:t>
            </a: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5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cs typeface="宋体" pitchFamily="2" charset="-122"/>
              </a:rPr>
              <a:t>位长度的字符串</a:t>
            </a:r>
            <a:endParaRPr lang="zh-CN" altLang="en-US" sz="2000">
              <a:solidFill>
                <a:srgbClr val="000000"/>
              </a:solidFill>
              <a:latin typeface="宋体" pitchFamily="2" charset="-122"/>
              <a:cs typeface="宋体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1090295"/>
            <a:ext cx="6896100" cy="4676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5356" y="288"/>
            <a:ext cx="215646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SHAKOS</a:t>
            </a:r>
            <a:endParaRPr lang="en-US" altLang="zh-CN" sz="40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 bwMode="auto">
          <a:xfrm>
            <a:off x="348933" y="213043"/>
            <a:ext cx="5175250" cy="5445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进程管理</a:t>
            </a:r>
            <a:endParaRPr lang="zh-CN" sz="3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AutoShape 2"/>
          <p:cNvSpPr/>
          <p:nvPr/>
        </p:nvSpPr>
        <p:spPr bwMode="auto">
          <a:xfrm>
            <a:off x="1131888" y="1712913"/>
            <a:ext cx="5499100" cy="2873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ea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5" name="AutoShape 5"/>
          <p:cNvSpPr/>
          <p:nvPr/>
        </p:nvSpPr>
        <p:spPr bwMode="auto">
          <a:xfrm>
            <a:off x="1549400" y="5448300"/>
            <a:ext cx="1931988" cy="10191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7818755" y="1465580"/>
            <a:ext cx="274701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  <a:sym typeface="Calibri" panose="020F0502020204030204" pitchFamily="34" charset="0"/>
              </a:defRPr>
            </a:lvl9pPr>
          </a:lstStyle>
          <a:p>
            <a:pPr algn="l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+mn-ea"/>
                <a:ea typeface="+mn-ea"/>
                <a:sym typeface="+mn-ea"/>
              </a:rPr>
              <a:t>通过调用</a:t>
            </a:r>
            <a:r>
              <a:rPr lang="de-DE" altLang="zh-CN" sz="2000" dirty="0">
                <a:latin typeface="+mn-ea"/>
                <a:ea typeface="+mn-ea"/>
                <a:sym typeface="+mn-ea"/>
              </a:rPr>
              <a:t>ProcessManage() API</a:t>
            </a:r>
            <a:r>
              <a:rPr lang="zh-CN" altLang="de-DE" sz="2000" dirty="0">
                <a:latin typeface="+mn-ea"/>
                <a:ea typeface="+mn-ea"/>
                <a:sym typeface="+mn-ea"/>
              </a:rPr>
              <a:t>，</a:t>
            </a:r>
            <a:endParaRPr lang="zh-CN" altLang="de-DE" sz="2000" dirty="0">
              <a:latin typeface="+mn-ea"/>
              <a:ea typeface="+mn-ea"/>
              <a:sym typeface="+mn-ea"/>
            </a:endParaRPr>
          </a:p>
          <a:p>
            <a:pPr algn="l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+mn-ea"/>
                <a:ea typeface="+mn-ea"/>
                <a:sym typeface="+mn-ea"/>
              </a:rPr>
              <a:t>遍历整个进程列表，逐个打印</a:t>
            </a:r>
            <a:endParaRPr lang="zh-CN" altLang="en-US" sz="2000" dirty="0">
              <a:solidFill>
                <a:srgbClr val="000000"/>
              </a:solidFill>
              <a:latin typeface="+mn-ea"/>
              <a:ea typeface="+mn-ea"/>
              <a:cs typeface="Helvetica" pitchFamily="34" charset="0"/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9250" y="930275"/>
            <a:ext cx="691515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5356" y="288"/>
            <a:ext cx="2156460" cy="70675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SHAKOS</a:t>
            </a:r>
            <a:endParaRPr lang="en-US" altLang="zh-CN" sz="40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335,&quot;width&quot;:108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演示</Application>
  <PresentationFormat>宽屏</PresentationFormat>
  <Paragraphs>150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汉仪旗黑</vt:lpstr>
      <vt:lpstr>Calibri</vt:lpstr>
      <vt:lpstr>Impact</vt:lpstr>
      <vt:lpstr>Franklin Gothic Book</vt:lpstr>
      <vt:lpstr>苹方-简</vt:lpstr>
      <vt:lpstr>Arial</vt:lpstr>
      <vt:lpstr>宋体</vt:lpstr>
      <vt:lpstr>Arial Unicode MS</vt:lpstr>
      <vt:lpstr>Helvetica Neue</vt:lpstr>
      <vt:lpstr>汉仪书宋二KW</vt:lpstr>
      <vt:lpstr>Helvetica</vt:lpstr>
      <vt:lpstr>Bodoni MT Black</vt:lpstr>
      <vt:lpstr>宋体</vt:lpstr>
      <vt:lpstr>Calibri Light</vt:lpstr>
      <vt:lpstr>Consolas</vt:lpstr>
      <vt:lpstr>Courier New</vt:lpstr>
      <vt:lpstr>Apple Color Emoji</vt:lpstr>
      <vt:lpstr>Chalkboard SE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向阳花儿PPT</dc:creator>
  <cp:lastModifiedBy>admin</cp:lastModifiedBy>
  <cp:revision>326</cp:revision>
  <dcterms:created xsi:type="dcterms:W3CDTF">2021-08-27T09:35:42Z</dcterms:created>
  <dcterms:modified xsi:type="dcterms:W3CDTF">2021-08-27T09:35:42Z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