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6" r:id="rId3"/>
    <p:sldId id="259" r:id="rId4"/>
    <p:sldId id="260" r:id="rId5"/>
    <p:sldId id="263" r:id="rId6"/>
    <p:sldId id="261" r:id="rId7"/>
    <p:sldId id="262" r:id="rId8"/>
    <p:sldId id="267" r:id="rId9"/>
    <p:sldId id="265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-62" y="-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BD2E4A-ABD6-47EC-BD48-E3B0055949C3}" type="datetimeFigureOut">
              <a:rPr lang="en-IN" smtClean="0"/>
              <a:pPr/>
              <a:t>03-02-2022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23D8F-0504-4F73-943A-7C3C08DB67B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BD2E4A-ABD6-47EC-BD48-E3B0055949C3}" type="datetimeFigureOut">
              <a:rPr lang="en-IN" smtClean="0"/>
              <a:pPr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23D8F-0504-4F73-943A-7C3C08DB67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BD2E4A-ABD6-47EC-BD48-E3B0055949C3}" type="datetimeFigureOut">
              <a:rPr lang="en-IN" smtClean="0"/>
              <a:pPr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23D8F-0504-4F73-943A-7C3C08DB67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BD2E4A-ABD6-47EC-BD48-E3B0055949C3}" type="datetimeFigureOut">
              <a:rPr lang="en-IN" smtClean="0"/>
              <a:pPr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23D8F-0504-4F73-943A-7C3C08DB67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BD2E4A-ABD6-47EC-BD48-E3B0055949C3}" type="datetimeFigureOut">
              <a:rPr lang="en-IN" smtClean="0"/>
              <a:pPr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23D8F-0504-4F73-943A-7C3C08DB67B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BD2E4A-ABD6-47EC-BD48-E3B0055949C3}" type="datetimeFigureOut">
              <a:rPr lang="en-IN" smtClean="0"/>
              <a:pPr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23D8F-0504-4F73-943A-7C3C08DB67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BD2E4A-ABD6-47EC-BD48-E3B0055949C3}" type="datetimeFigureOut">
              <a:rPr lang="en-IN" smtClean="0"/>
              <a:pPr/>
              <a:t>03-02-2022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23D8F-0504-4F73-943A-7C3C08DB67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BD2E4A-ABD6-47EC-BD48-E3B0055949C3}" type="datetimeFigureOut">
              <a:rPr lang="en-IN" smtClean="0"/>
              <a:pPr/>
              <a:t>03-02-2022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23D8F-0504-4F73-943A-7C3C08DB67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BD2E4A-ABD6-47EC-BD48-E3B0055949C3}" type="datetimeFigureOut">
              <a:rPr lang="en-IN" smtClean="0"/>
              <a:pPr/>
              <a:t>03-02-2022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23D8F-0504-4F73-943A-7C3C08DB67B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BD2E4A-ABD6-47EC-BD48-E3B0055949C3}" type="datetimeFigureOut">
              <a:rPr lang="en-IN" smtClean="0"/>
              <a:pPr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23D8F-0504-4F73-943A-7C3C08DB67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BD2E4A-ABD6-47EC-BD48-E3B0055949C3}" type="datetimeFigureOut">
              <a:rPr lang="en-IN" smtClean="0"/>
              <a:pPr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23D8F-0504-4F73-943A-7C3C08DB67B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DBD2E4A-ABD6-47EC-BD48-E3B0055949C3}" type="datetimeFigureOut">
              <a:rPr lang="en-IN" smtClean="0"/>
              <a:pPr/>
              <a:t>03-02-2022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9C23D8F-0504-4F73-943A-7C3C08DB67B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AE22C-1CD4-48E1-89A5-F06C3262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751436"/>
            <a:ext cx="9173742" cy="1631021"/>
          </a:xfrm>
        </p:spPr>
        <p:txBody>
          <a:bodyPr/>
          <a:lstStyle/>
          <a:p>
            <a:r>
              <a:rPr lang="en-IN" b="1" u="sng" dirty="0"/>
              <a:t>HOME</a:t>
            </a:r>
            <a:r>
              <a:rPr lang="en-IN" b="1" dirty="0"/>
              <a:t> </a:t>
            </a:r>
            <a:r>
              <a:rPr lang="en-IN" b="1" u="sng" dirty="0"/>
              <a:t>AUTOMATION</a:t>
            </a:r>
            <a:r>
              <a:rPr lang="en-IN" b="1" dirty="0"/>
              <a:t> </a:t>
            </a:r>
            <a:r>
              <a:rPr lang="en-IN" b="1" u="sng" dirty="0"/>
              <a:t>USING</a:t>
            </a:r>
            <a:r>
              <a:rPr lang="en-IN" b="1" dirty="0"/>
              <a:t> </a:t>
            </a:r>
            <a:r>
              <a:rPr lang="en-IN" b="1" u="sng" dirty="0"/>
              <a:t>NODE</a:t>
            </a:r>
            <a:r>
              <a:rPr lang="en-IN" b="1" dirty="0"/>
              <a:t> </a:t>
            </a:r>
            <a:r>
              <a:rPr lang="en-IN" b="1" u="sng" dirty="0"/>
              <a:t>MCU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5508" y="2915803"/>
            <a:ext cx="46275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Names :-  Mandavalli Sumanth</a:t>
            </a:r>
          </a:p>
          <a:p>
            <a:r>
              <a:rPr lang="en-IN" dirty="0" smtClean="0"/>
              <a:t>                 Tangudu Sravani</a:t>
            </a:r>
          </a:p>
          <a:p>
            <a:r>
              <a:rPr lang="en-IN" dirty="0" smtClean="0"/>
              <a:t>Registration no :200101120054 ,                                  </a:t>
            </a:r>
          </a:p>
          <a:p>
            <a:r>
              <a:rPr lang="en-IN" dirty="0" smtClean="0"/>
              <a:t>                            200101120010</a:t>
            </a:r>
          </a:p>
          <a:p>
            <a:r>
              <a:rPr lang="en-IN" dirty="0" smtClean="0"/>
              <a:t>Course : Smart Engineering Project </a:t>
            </a:r>
          </a:p>
          <a:p>
            <a:r>
              <a:rPr lang="en-IN" dirty="0" smtClean="0"/>
              <a:t>Subject code :CUTM1023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32229" y="5144781"/>
            <a:ext cx="4234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Guided by:-Proff Ashish Rangan Das  </a:t>
            </a:r>
            <a:endParaRPr lang="en-IN" dirty="0"/>
          </a:p>
        </p:txBody>
      </p:sp>
      <p:sp>
        <p:nvSpPr>
          <p:cNvPr id="10242" name="AutoShape 2" descr="Centurion University of Technology &amp;amp; Management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 descr="Centurion University of Technology &amp;amp; Management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AutoShape 6" descr="Centurion University of Technology &amp;amp; Management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AutoShape 8" descr="Centurion University of Technology &amp;amp; Management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658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43159F-81E1-4537-A03A-EAC7E5C5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rgbClr val="FF0000"/>
                </a:solidFill>
              </a:rPr>
              <a:t>METHODOLOGY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5135" y="1225689"/>
            <a:ext cx="97415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   Make Connection As Per Circuit Diagram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   Download Blynk App and get Auth Token </a:t>
            </a:r>
            <a:r>
              <a:rPr lang="en-IN" sz="2000" dirty="0" err="1" smtClean="0"/>
              <a:t>i.e</a:t>
            </a:r>
            <a:r>
              <a:rPr lang="en-IN" sz="2000" dirty="0" smtClean="0"/>
              <a:t> </a:t>
            </a:r>
            <a:r>
              <a:rPr lang="en-US" sz="2000" dirty="0" smtClean="0"/>
              <a:t>Authorized Token ID</a:t>
            </a:r>
            <a:r>
              <a:rPr lang="en-IN" sz="2000" dirty="0" smtClean="0"/>
              <a:t>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 Then Connect The NodeMCU pins Output To The Relay Driver Circuit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  Then Start Programming the NodeMCU Module </a:t>
            </a:r>
          </a:p>
          <a:p>
            <a:r>
              <a:rPr lang="en-US" sz="2000" dirty="0" smtClean="0"/>
              <a:t>         which include the ipaddress and wifi password and Blynk Auth    token .</a:t>
            </a:r>
          </a:p>
          <a:p>
            <a:r>
              <a:rPr lang="en-US" sz="2000" dirty="0" smtClean="0"/>
              <a:t>          Programme The NodeMCU Using Aurdino IDE Software.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 Download the Blynk Library zip File, Install it from add library files.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 Download the NodeMCU boards From preferences, by inserting the library   linking it.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 Compile the  Programme check errors and Upload   to NodeMCU 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    Pairing occurs NodeMCU Module With Android Application . i.e. Blynk App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2142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Thank You Slide Hd - 1024x683 Wallpaper - teahub.i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114" y="679009"/>
            <a:ext cx="8501204" cy="565716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60628" y="1661822"/>
            <a:ext cx="3535725" cy="588005"/>
            <a:chOff x="2914825" y="618958"/>
            <a:chExt cx="3279178" cy="588005"/>
          </a:xfrm>
        </p:grpSpPr>
        <p:sp>
          <p:nvSpPr>
            <p:cNvPr id="20" name="Rounded Rectangle 19"/>
            <p:cNvSpPr/>
            <p:nvPr/>
          </p:nvSpPr>
          <p:spPr>
            <a:xfrm>
              <a:off x="2914825" y="618958"/>
              <a:ext cx="3279178" cy="58800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2943529" y="647662"/>
              <a:ext cx="3221770" cy="530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700" kern="1200" dirty="0" smtClean="0"/>
                <a:t>Introduction</a:t>
              </a:r>
              <a:endParaRPr lang="en-US" sz="17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07874" y="3263967"/>
            <a:ext cx="3597271" cy="588005"/>
            <a:chOff x="2914825" y="1236365"/>
            <a:chExt cx="3279178" cy="588005"/>
          </a:xfrm>
        </p:grpSpPr>
        <p:sp>
          <p:nvSpPr>
            <p:cNvPr id="18" name="Rounded Rectangle 17"/>
            <p:cNvSpPr/>
            <p:nvPr/>
          </p:nvSpPr>
          <p:spPr>
            <a:xfrm>
              <a:off x="2914825" y="1236365"/>
              <a:ext cx="3279178" cy="58800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19" name="Rounded Rectangle 6"/>
            <p:cNvSpPr/>
            <p:nvPr/>
          </p:nvSpPr>
          <p:spPr>
            <a:xfrm>
              <a:off x="2943529" y="1265069"/>
              <a:ext cx="3221770" cy="530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700" kern="1200" dirty="0" smtClean="0"/>
                <a:t>Proposed Work</a:t>
              </a:r>
              <a:endParaRPr lang="en-US" sz="17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81498" y="3960503"/>
            <a:ext cx="3667609" cy="588005"/>
            <a:chOff x="2914825" y="1853771"/>
            <a:chExt cx="3279178" cy="588005"/>
          </a:xfrm>
        </p:grpSpPr>
        <p:sp>
          <p:nvSpPr>
            <p:cNvPr id="16" name="Rounded Rectangle 15"/>
            <p:cNvSpPr/>
            <p:nvPr/>
          </p:nvSpPr>
          <p:spPr>
            <a:xfrm>
              <a:off x="2914825" y="1853771"/>
              <a:ext cx="3279178" cy="58800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17" name="Rounded Rectangle 8"/>
            <p:cNvSpPr/>
            <p:nvPr/>
          </p:nvSpPr>
          <p:spPr>
            <a:xfrm>
              <a:off x="2943529" y="1882475"/>
              <a:ext cx="3221770" cy="530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700" kern="1200" dirty="0" smtClean="0"/>
                <a:t>Block diagram of proposed model</a:t>
              </a:r>
              <a:endParaRPr lang="en-US" sz="1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07874" y="5316465"/>
            <a:ext cx="3650025" cy="588005"/>
            <a:chOff x="2914825" y="2471177"/>
            <a:chExt cx="3279178" cy="588005"/>
          </a:xfrm>
        </p:grpSpPr>
        <p:sp>
          <p:nvSpPr>
            <p:cNvPr id="14" name="Rounded Rectangle 13"/>
            <p:cNvSpPr/>
            <p:nvPr/>
          </p:nvSpPr>
          <p:spPr>
            <a:xfrm>
              <a:off x="2914825" y="2471177"/>
              <a:ext cx="3279178" cy="58800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15" name="Rounded Rectangle 10"/>
            <p:cNvSpPr/>
            <p:nvPr/>
          </p:nvSpPr>
          <p:spPr>
            <a:xfrm>
              <a:off x="2943529" y="2499881"/>
              <a:ext cx="3221770" cy="530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700" kern="1200" dirty="0" smtClean="0"/>
                <a:t>Methodology</a:t>
              </a:r>
              <a:endParaRPr lang="en-US" sz="17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63913" y="4632609"/>
            <a:ext cx="3570893" cy="588005"/>
            <a:chOff x="2914825" y="3088583"/>
            <a:chExt cx="3279178" cy="588005"/>
          </a:xfrm>
        </p:grpSpPr>
        <p:sp>
          <p:nvSpPr>
            <p:cNvPr id="12" name="Rounded Rectangle 11"/>
            <p:cNvSpPr/>
            <p:nvPr/>
          </p:nvSpPr>
          <p:spPr>
            <a:xfrm>
              <a:off x="2914825" y="3088583"/>
              <a:ext cx="3279178" cy="58800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13" name="Rounded Rectangle 12"/>
            <p:cNvSpPr/>
            <p:nvPr/>
          </p:nvSpPr>
          <p:spPr>
            <a:xfrm>
              <a:off x="2943529" y="3117287"/>
              <a:ext cx="3221770" cy="530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700" dirty="0" smtClean="0"/>
                <a:t>Control Type</a:t>
              </a:r>
              <a:endParaRPr lang="en-US" sz="17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34252" y="2524399"/>
            <a:ext cx="3518140" cy="588005"/>
            <a:chOff x="2914825" y="3705989"/>
            <a:chExt cx="3279178" cy="588005"/>
          </a:xfrm>
        </p:grpSpPr>
        <p:sp>
          <p:nvSpPr>
            <p:cNvPr id="10" name="Rounded Rectangle 9"/>
            <p:cNvSpPr/>
            <p:nvPr/>
          </p:nvSpPr>
          <p:spPr>
            <a:xfrm>
              <a:off x="2914825" y="3705989"/>
              <a:ext cx="3279178" cy="58800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11" name="Rounded Rectangle 14"/>
            <p:cNvSpPr/>
            <p:nvPr/>
          </p:nvSpPr>
          <p:spPr>
            <a:xfrm>
              <a:off x="2943529" y="3734693"/>
              <a:ext cx="3221770" cy="530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700" dirty="0" smtClean="0"/>
                <a:t>Components Required</a:t>
              </a:r>
              <a:endParaRPr lang="en-US" sz="17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7006" y="884167"/>
            <a:ext cx="3447801" cy="588005"/>
            <a:chOff x="2809317" y="-2011886"/>
            <a:chExt cx="3279178" cy="588005"/>
          </a:xfrm>
        </p:grpSpPr>
        <p:sp>
          <p:nvSpPr>
            <p:cNvPr id="23" name="Rounded Rectangle 22"/>
            <p:cNvSpPr/>
            <p:nvPr/>
          </p:nvSpPr>
          <p:spPr>
            <a:xfrm>
              <a:off x="2809317" y="-2011886"/>
              <a:ext cx="3279178" cy="58800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2838022" y="-1991974"/>
              <a:ext cx="3221770" cy="5305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700" kern="1200" dirty="0" smtClean="0"/>
                <a:t>Overview</a:t>
              </a:r>
              <a:endParaRPr lang="en-US" sz="1700" kern="1200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651478" y="228571"/>
            <a:ext cx="3072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>
                <a:solidFill>
                  <a:srgbClr val="FF0000"/>
                </a:solidFill>
              </a:rPr>
              <a:t>CONTENTS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D8BE6A-9E92-4B0B-A6B4-AA3CB7F8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rgbClr val="FF0000"/>
                </a:solidFill>
                <a:latin typeface="Georgia" pitchFamily="18" charset="0"/>
              </a:rPr>
              <a:t>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CAAF009-DB84-4EF7-BFD5-A9598FDFC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714" y="2112719"/>
            <a:ext cx="4286736" cy="3496773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AE44445-613F-4A12-990E-00A47351A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476" y="2091104"/>
            <a:ext cx="4607170" cy="3392142"/>
          </a:xfrm>
          <a:prstGeom prst="rect">
            <a:avLst/>
          </a:prstGeom>
          <a:ln w="9525"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575891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4FABE1-C865-4CEB-954E-DBB3CB56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281BE7-38FF-484D-BE34-FCB03D86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system is being designed which will control electrical appliances by smart phone </a:t>
            </a:r>
            <a:r>
              <a:rPr lang="en-IN" dirty="0" smtClean="0"/>
              <a:t>with </a:t>
            </a:r>
            <a:r>
              <a:rPr lang="en-IN" dirty="0"/>
              <a:t>android app.</a:t>
            </a:r>
          </a:p>
          <a:p>
            <a:r>
              <a:rPr lang="en-IN" dirty="0"/>
              <a:t>Components like node </a:t>
            </a:r>
            <a:r>
              <a:rPr lang="en-IN" dirty="0" err="1"/>
              <a:t>mcu</a:t>
            </a:r>
            <a:r>
              <a:rPr lang="en-IN" dirty="0"/>
              <a:t> use android application.</a:t>
            </a:r>
          </a:p>
          <a:p>
            <a:r>
              <a:rPr lang="en-IN" dirty="0"/>
              <a:t>There are 1 wi-fi connections at NODE MCU end.</a:t>
            </a:r>
          </a:p>
          <a:p>
            <a:r>
              <a:rPr lang="en-IN" dirty="0"/>
              <a:t>This device can also work from a long distance.</a:t>
            </a:r>
          </a:p>
        </p:txBody>
      </p:sp>
    </p:spTree>
    <p:extLst>
      <p:ext uri="{BB962C8B-B14F-4D97-AF65-F5344CB8AC3E}">
        <p14:creationId xmlns:p14="http://schemas.microsoft.com/office/powerpoint/2010/main" xmlns="" val="2350957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F13222-A247-4ADB-B57F-5D3DFF31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solidFill>
                  <a:srgbClr val="FF0000"/>
                </a:solidFill>
              </a:rPr>
              <a:t>Components Required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1BCC22-84C8-4E29-945D-991E82AC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NodeMCU</a:t>
            </a:r>
          </a:p>
          <a:p>
            <a:r>
              <a:rPr lang="en-US" dirty="0" smtClean="0"/>
              <a:t>Bread Board</a:t>
            </a:r>
          </a:p>
          <a:p>
            <a:r>
              <a:rPr lang="en-US" dirty="0" smtClean="0"/>
              <a:t>IR sensor</a:t>
            </a:r>
          </a:p>
          <a:p>
            <a:r>
              <a:rPr lang="en-US" dirty="0" smtClean="0"/>
              <a:t>100 ohm Resistor</a:t>
            </a:r>
          </a:p>
          <a:p>
            <a:r>
              <a:rPr lang="en-US" dirty="0" smtClean="0"/>
              <a:t>LED</a:t>
            </a:r>
          </a:p>
          <a:p>
            <a:r>
              <a:rPr lang="en-US" dirty="0" smtClean="0"/>
              <a:t>Jumper Wires</a:t>
            </a:r>
          </a:p>
        </p:txBody>
      </p:sp>
    </p:spTree>
    <p:extLst>
      <p:ext uri="{BB962C8B-B14F-4D97-AF65-F5344CB8AC3E}">
        <p14:creationId xmlns:p14="http://schemas.microsoft.com/office/powerpoint/2010/main" xmlns="" val="283786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4A251-731D-492F-A642-E4B17C36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rgbClr val="FF0000"/>
                </a:solidFill>
              </a:rPr>
              <a:t>PROPOSED</a:t>
            </a:r>
            <a:r>
              <a:rPr lang="en-IN" dirty="0"/>
              <a:t> </a:t>
            </a:r>
            <a:r>
              <a:rPr lang="en-IN" b="1" u="sng" dirty="0">
                <a:solidFill>
                  <a:srgbClr val="FF0000"/>
                </a:solidFill>
              </a:rPr>
              <a:t>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BB9BAEB-C6C0-48AC-A018-EDE59C328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140" y="1447800"/>
            <a:ext cx="7089257" cy="4800600"/>
          </a:xfrm>
        </p:spPr>
      </p:pic>
    </p:spTree>
    <p:extLst>
      <p:ext uri="{BB962C8B-B14F-4D97-AF65-F5344CB8AC3E}">
        <p14:creationId xmlns:p14="http://schemas.microsoft.com/office/powerpoint/2010/main" xmlns="" val="3244552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7A3116-9CF5-46DF-A815-3DE70B35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rgbClr val="FF0000"/>
                </a:solidFill>
              </a:rPr>
              <a:t>BLOCK</a:t>
            </a:r>
            <a:r>
              <a:rPr lang="en-IN" dirty="0"/>
              <a:t> </a:t>
            </a:r>
            <a:r>
              <a:rPr lang="en-IN" b="1" u="sng" dirty="0">
                <a:solidFill>
                  <a:srgbClr val="FF0000"/>
                </a:solidFill>
              </a:rPr>
              <a:t>DIAGRAM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384" y="1383322"/>
            <a:ext cx="7198650" cy="49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98934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solidFill>
                  <a:srgbClr val="FF0000"/>
                </a:solidFill>
              </a:rPr>
              <a:t>Circuit Diagram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16949" y="2329502"/>
            <a:ext cx="4797038" cy="2093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0334" y="1636225"/>
            <a:ext cx="4550874" cy="300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33946"/>
            <a:ext cx="10515600" cy="5430640"/>
          </a:xfrm>
        </p:spPr>
        <p:txBody>
          <a:bodyPr>
            <a:normAutofit fontScale="62500" lnSpcReduction="20000"/>
          </a:bodyPr>
          <a:lstStyle/>
          <a:p>
            <a:r>
              <a:rPr lang="en-US" sz="5800" b="1" u="sng" dirty="0" smtClean="0">
                <a:solidFill>
                  <a:srgbClr val="FF0000"/>
                </a:solidFill>
                <a:latin typeface="ff48"/>
              </a:rPr>
              <a:t>CONTROL TYPE</a:t>
            </a:r>
            <a:endParaRPr lang="en-US" sz="5800" u="sng" dirty="0" smtClean="0">
              <a:solidFill>
                <a:srgbClr val="FF0000"/>
              </a:solidFill>
              <a:latin typeface="Roboto"/>
            </a:endParaRPr>
          </a:p>
          <a:p>
            <a:endParaRPr lang="en-US" b="1" dirty="0" smtClean="0">
              <a:solidFill>
                <a:srgbClr val="000000"/>
              </a:solidFill>
              <a:latin typeface="ff48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1)MANUAL CONTROL.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latin typeface="Bookman Old Style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Bookman Old Style" pitchFamily="18" charset="0"/>
              </a:rPr>
              <a:t>1. Set The Function of Switches In Application of Blynk.</a:t>
            </a:r>
          </a:p>
          <a:p>
            <a:r>
              <a:rPr lang="en-US" dirty="0" smtClean="0">
                <a:solidFill>
                  <a:srgbClr val="000000"/>
                </a:solidFill>
                <a:latin typeface="Bookman Old Style" pitchFamily="18" charset="0"/>
              </a:rPr>
              <a:t>2.Checkout All The Connection First..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 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2)VOICE CONTROL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1. site IFTTT sign in Create the Google Assistant Applets (triggers for controlling).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2.Then after creating applets Configure those applets with </a:t>
            </a:r>
            <a:r>
              <a:rPr lang="en-US" dirty="0" err="1" smtClean="0">
                <a:solidFill>
                  <a:srgbClr val="000000"/>
                </a:solidFill>
              </a:rPr>
              <a:t>WebHooks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3.Connect Blynk the Web-Hooks by creating the Trigger </a:t>
            </a:r>
            <a:r>
              <a:rPr lang="en-US" dirty="0" err="1" smtClean="0">
                <a:solidFill>
                  <a:srgbClr val="000000"/>
                </a:solidFill>
              </a:rPr>
              <a:t>weblink</a:t>
            </a:r>
            <a:r>
              <a:rPr lang="en-US" dirty="0" smtClean="0">
                <a:solidFill>
                  <a:srgbClr val="000000"/>
                </a:solidFill>
              </a:rPr>
              <a:t> to Blynk App.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4. The link is available on net.. just copy the link and add </a:t>
            </a:r>
            <a:r>
              <a:rPr lang="en-US" dirty="0" err="1" smtClean="0">
                <a:solidFill>
                  <a:srgbClr val="000000"/>
                </a:solidFill>
              </a:rPr>
              <a:t>AuthToken</a:t>
            </a:r>
            <a:r>
              <a:rPr lang="en-US" dirty="0" smtClean="0">
                <a:solidFill>
                  <a:srgbClr val="000000"/>
                </a:solidFill>
              </a:rPr>
              <a:t> and set the pin  </a:t>
            </a:r>
          </a:p>
          <a:p>
            <a:pPr>
              <a:buNone/>
            </a:pPr>
            <a:r>
              <a:rPr lang="en-IN" dirty="0" smtClean="0">
                <a:solidFill>
                  <a:srgbClr val="000000"/>
                </a:solidFill>
              </a:rPr>
              <a:t>         Number.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5</a:t>
            </a:r>
            <a:r>
              <a:rPr lang="en-US" b="1" dirty="0" smtClean="0">
                <a:solidFill>
                  <a:srgbClr val="000000"/>
                </a:solidFill>
              </a:rPr>
              <a:t>. </a:t>
            </a:r>
            <a:r>
              <a:rPr lang="en-US" dirty="0" smtClean="0">
                <a:solidFill>
                  <a:srgbClr val="000000"/>
                </a:solidFill>
              </a:rPr>
              <a:t>All set now just check the set-up with </a:t>
            </a:r>
            <a:r>
              <a:rPr lang="en-US" dirty="0" err="1" smtClean="0">
                <a:solidFill>
                  <a:srgbClr val="000000"/>
                </a:solidFill>
              </a:rPr>
              <a:t>google</a:t>
            </a:r>
            <a:r>
              <a:rPr lang="en-US" dirty="0" smtClean="0">
                <a:solidFill>
                  <a:srgbClr val="000000"/>
                </a:solidFill>
              </a:rPr>
              <a:t> assistant by giving commands</a:t>
            </a:r>
          </a:p>
          <a:p>
            <a:pPr>
              <a:buNone/>
            </a:pPr>
            <a:r>
              <a:rPr lang="en-IN" dirty="0" smtClean="0"/>
              <a:t>3)IR sensor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Automatic device automation occurs with help of sensing the motion of the person.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244</TotalTime>
  <Words>150</Words>
  <Application>Microsoft Office PowerPoint</Application>
  <PresentationFormat>Custom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HOME AUTOMATION USING NODE MCU</vt:lpstr>
      <vt:lpstr>Slide 2</vt:lpstr>
      <vt:lpstr>Overview</vt:lpstr>
      <vt:lpstr>INTRODUCTION</vt:lpstr>
      <vt:lpstr>Components Required</vt:lpstr>
      <vt:lpstr>PROPOSED WORK</vt:lpstr>
      <vt:lpstr>BLOCK DIAGRAM</vt:lpstr>
      <vt:lpstr>Circuit Diagram</vt:lpstr>
      <vt:lpstr>Slide 9</vt:lpstr>
      <vt:lpstr>METHODOLOGY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USING NODE MCU</dc:title>
  <dc:creator>sumanth Mandavalli</dc:creator>
  <cp:lastModifiedBy>DELL</cp:lastModifiedBy>
  <cp:revision>36</cp:revision>
  <dcterms:created xsi:type="dcterms:W3CDTF">2022-01-20T13:45:21Z</dcterms:created>
  <dcterms:modified xsi:type="dcterms:W3CDTF">2022-02-03T06:23:58Z</dcterms:modified>
</cp:coreProperties>
</file>