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80"/>
    <p:restoredTop sz="95934"/>
  </p:normalViewPr>
  <p:slideViewPr>
    <p:cSldViewPr snapToGrid="0" snapToObjects="1">
      <p:cViewPr>
        <p:scale>
          <a:sx n="121" d="100"/>
          <a:sy n="121" d="100"/>
        </p:scale>
        <p:origin x="376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9AFB-9E23-324D-A3DA-14D4C601F786}" type="datetimeFigureOut">
              <a:rPr lang="en-GB" smtClean="0"/>
              <a:t>02/01/2021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4BEE-BA12-1541-B908-A3D8E1B7892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90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9AFB-9E23-324D-A3DA-14D4C601F786}" type="datetimeFigureOut">
              <a:rPr lang="en-GB" smtClean="0"/>
              <a:t>02/01/2021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4BEE-BA12-1541-B908-A3D8E1B7892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21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9AFB-9E23-324D-A3DA-14D4C601F786}" type="datetimeFigureOut">
              <a:rPr lang="en-GB" smtClean="0"/>
              <a:t>02/01/2021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4BEE-BA12-1541-B908-A3D8E1B7892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273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9AFB-9E23-324D-A3DA-14D4C601F786}" type="datetimeFigureOut">
              <a:rPr lang="en-GB" smtClean="0"/>
              <a:t>02/01/2021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4BEE-BA12-1541-B908-A3D8E1B7892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75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9AFB-9E23-324D-A3DA-14D4C601F786}" type="datetimeFigureOut">
              <a:rPr lang="en-GB" smtClean="0"/>
              <a:t>02/01/2021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4BEE-BA12-1541-B908-A3D8E1B7892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92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9AFB-9E23-324D-A3DA-14D4C601F786}" type="datetimeFigureOut">
              <a:rPr lang="en-GB" smtClean="0"/>
              <a:t>02/01/2021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4BEE-BA12-1541-B908-A3D8E1B7892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514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9AFB-9E23-324D-A3DA-14D4C601F786}" type="datetimeFigureOut">
              <a:rPr lang="en-GB" smtClean="0"/>
              <a:t>02/01/2021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4BEE-BA12-1541-B908-A3D8E1B7892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10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9AFB-9E23-324D-A3DA-14D4C601F786}" type="datetimeFigureOut">
              <a:rPr lang="en-GB" smtClean="0"/>
              <a:t>02/01/2021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4BEE-BA12-1541-B908-A3D8E1B7892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26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9AFB-9E23-324D-A3DA-14D4C601F786}" type="datetimeFigureOut">
              <a:rPr lang="en-GB" smtClean="0"/>
              <a:t>02/01/2021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4BEE-BA12-1541-B908-A3D8E1B7892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69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9AFB-9E23-324D-A3DA-14D4C601F786}" type="datetimeFigureOut">
              <a:rPr lang="en-GB" smtClean="0"/>
              <a:t>02/01/2021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4BEE-BA12-1541-B908-A3D8E1B7892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71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9AFB-9E23-324D-A3DA-14D4C601F786}" type="datetimeFigureOut">
              <a:rPr lang="en-GB" smtClean="0"/>
              <a:t>02/01/2021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4BEE-BA12-1541-B908-A3D8E1B7892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903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19AFB-9E23-324D-A3DA-14D4C601F786}" type="datetimeFigureOut">
              <a:rPr lang="en-GB" smtClean="0"/>
              <a:t>02/01/2021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F4BEE-BA12-1541-B908-A3D8E1B7892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5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2316DC-327F-3B43-A0C6-349FEA619655}"/>
              </a:ext>
            </a:extLst>
          </p:cNvPr>
          <p:cNvSpPr txBox="1"/>
          <p:nvPr/>
        </p:nvSpPr>
        <p:spPr>
          <a:xfrm>
            <a:off x="2186610" y="1232452"/>
            <a:ext cx="20275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R: proies au </a:t>
            </a:r>
            <a:r>
              <a:rPr lang="fr-FR" sz="1400" dirty="0" err="1"/>
              <a:t>répis</a:t>
            </a:r>
            <a:endParaRPr lang="fr-FR" sz="1400" dirty="0"/>
          </a:p>
          <a:p>
            <a:r>
              <a:rPr lang="fr-FR" sz="1400" dirty="0"/>
              <a:t>P: proies en dangers</a:t>
            </a:r>
          </a:p>
          <a:p>
            <a:r>
              <a:rPr lang="fr-FR" sz="1400" dirty="0"/>
              <a:t>B: proies dévorées</a:t>
            </a:r>
          </a:p>
          <a:p>
            <a:r>
              <a:rPr lang="fr-FR" sz="1400" dirty="0"/>
              <a:t>I: Prédateurs rassasiés</a:t>
            </a:r>
          </a:p>
          <a:p>
            <a:r>
              <a:rPr lang="fr-FR" sz="1400" dirty="0"/>
              <a:t>PE: proies péchées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5D909A1-289A-404C-8F0A-7EECFACCFA2D}"/>
              </a:ext>
            </a:extLst>
          </p:cNvPr>
          <p:cNvSpPr/>
          <p:nvPr/>
        </p:nvSpPr>
        <p:spPr>
          <a:xfrm>
            <a:off x="3033000" y="4246178"/>
            <a:ext cx="396000" cy="396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8E4B7A5-30BB-A94C-B33C-58EB06CA3630}"/>
              </a:ext>
            </a:extLst>
          </p:cNvPr>
          <p:cNvSpPr/>
          <p:nvPr/>
        </p:nvSpPr>
        <p:spPr>
          <a:xfrm>
            <a:off x="3033000" y="5435545"/>
            <a:ext cx="396000" cy="396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9BD9B88-6D8E-1849-9B5A-E7927ED1E0DE}"/>
              </a:ext>
            </a:extLst>
          </p:cNvPr>
          <p:cNvSpPr/>
          <p:nvPr/>
        </p:nvSpPr>
        <p:spPr>
          <a:xfrm>
            <a:off x="3033000" y="6624912"/>
            <a:ext cx="396000" cy="396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CBAC55-BCD4-F541-A83B-BF8FC6B8A2D4}"/>
              </a:ext>
            </a:extLst>
          </p:cNvPr>
          <p:cNvSpPr/>
          <p:nvPr/>
        </p:nvSpPr>
        <p:spPr>
          <a:xfrm>
            <a:off x="2936710" y="5002075"/>
            <a:ext cx="588579" cy="73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1BACA4-A6C2-CB41-AC2B-C6B56BFC1F6C}"/>
              </a:ext>
            </a:extLst>
          </p:cNvPr>
          <p:cNvSpPr/>
          <p:nvPr/>
        </p:nvSpPr>
        <p:spPr>
          <a:xfrm>
            <a:off x="2936709" y="6286883"/>
            <a:ext cx="588579" cy="73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5793BD-25A8-2F47-B7F1-9BAE28487FEF}"/>
              </a:ext>
            </a:extLst>
          </p:cNvPr>
          <p:cNvSpPr/>
          <p:nvPr/>
        </p:nvSpPr>
        <p:spPr>
          <a:xfrm>
            <a:off x="2936710" y="7640288"/>
            <a:ext cx="588579" cy="73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BE9BB8E-7730-4D47-9A85-A4CD33E9E257}"/>
              </a:ext>
            </a:extLst>
          </p:cNvPr>
          <p:cNvCxnSpPr>
            <a:stCxn id="5" idx="4"/>
            <a:endCxn id="8" idx="0"/>
          </p:cNvCxnSpPr>
          <p:nvPr/>
        </p:nvCxnSpPr>
        <p:spPr>
          <a:xfrm>
            <a:off x="3231000" y="4642178"/>
            <a:ext cx="0" cy="35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546BB59-4F62-5448-B35A-CC5B5136EA99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3231000" y="5075648"/>
            <a:ext cx="0" cy="35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EAFA124-4E14-7B4E-B148-D4F85C73B8E0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3230999" y="5831545"/>
            <a:ext cx="1" cy="455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A528D3AE-C01B-3D42-922F-8449920D034F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3230999" y="6360456"/>
            <a:ext cx="1" cy="264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BD0F90E9-3297-C149-B037-0731EBA4F306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3231000" y="7020912"/>
            <a:ext cx="0" cy="619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D2D4C59-C6C4-7C49-BF7D-446551136C33}"/>
              </a:ext>
            </a:extLst>
          </p:cNvPr>
          <p:cNvSpPr/>
          <p:nvPr/>
        </p:nvSpPr>
        <p:spPr>
          <a:xfrm>
            <a:off x="850407" y="4965288"/>
            <a:ext cx="588579" cy="73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en arc 22">
            <a:extLst>
              <a:ext uri="{FF2B5EF4-FFF2-40B4-BE49-F238E27FC236}">
                <a16:creationId xmlns:a16="http://schemas.microsoft.com/office/drawing/2014/main" id="{9123FEC2-5D89-7348-B241-CC0D699D8927}"/>
              </a:ext>
            </a:extLst>
          </p:cNvPr>
          <p:cNvCxnSpPr>
            <a:stCxn id="5" idx="2"/>
            <a:endCxn id="21" idx="0"/>
          </p:cNvCxnSpPr>
          <p:nvPr/>
        </p:nvCxnSpPr>
        <p:spPr>
          <a:xfrm rot="10800000" flipV="1">
            <a:off x="1144698" y="4444178"/>
            <a:ext cx="1888303" cy="52111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AFD2902-5486-9545-AAF0-CB7EB7867CBC}"/>
              </a:ext>
            </a:extLst>
          </p:cNvPr>
          <p:cNvSpPr/>
          <p:nvPr/>
        </p:nvSpPr>
        <p:spPr>
          <a:xfrm>
            <a:off x="3699185" y="4370605"/>
            <a:ext cx="588579" cy="73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en arc 25">
            <a:extLst>
              <a:ext uri="{FF2B5EF4-FFF2-40B4-BE49-F238E27FC236}">
                <a16:creationId xmlns:a16="http://schemas.microsoft.com/office/drawing/2014/main" id="{F768BBFB-AA7D-7F41-BCA8-B3DD942F709D}"/>
              </a:ext>
            </a:extLst>
          </p:cNvPr>
          <p:cNvCxnSpPr>
            <a:cxnSpLocks/>
            <a:stCxn id="5" idx="5"/>
            <a:endCxn id="24" idx="2"/>
          </p:cNvCxnSpPr>
          <p:nvPr/>
        </p:nvCxnSpPr>
        <p:spPr>
          <a:xfrm rot="5400000" flipH="1" flipV="1">
            <a:off x="3612237" y="4202948"/>
            <a:ext cx="140007" cy="622468"/>
          </a:xfrm>
          <a:prstGeom prst="curvedConnector3">
            <a:avLst>
              <a:gd name="adj1" fmla="val -2046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en arc 28">
            <a:extLst>
              <a:ext uri="{FF2B5EF4-FFF2-40B4-BE49-F238E27FC236}">
                <a16:creationId xmlns:a16="http://schemas.microsoft.com/office/drawing/2014/main" id="{FCFDC93A-6232-F04E-B1F1-1FB5A99711A3}"/>
              </a:ext>
            </a:extLst>
          </p:cNvPr>
          <p:cNvCxnSpPr>
            <a:stCxn id="24" idx="0"/>
            <a:endCxn id="5" idx="7"/>
          </p:cNvCxnSpPr>
          <p:nvPr/>
        </p:nvCxnSpPr>
        <p:spPr>
          <a:xfrm rot="16200000" flipV="1">
            <a:off x="3649024" y="4026154"/>
            <a:ext cx="66434" cy="622468"/>
          </a:xfrm>
          <a:prstGeom prst="curvedConnector3">
            <a:avLst>
              <a:gd name="adj1" fmla="val 5313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7BB95E2C-CBA8-0947-9F69-83EE2F3FE0F7}"/>
              </a:ext>
            </a:extLst>
          </p:cNvPr>
          <p:cNvSpPr/>
          <p:nvPr/>
        </p:nvSpPr>
        <p:spPr>
          <a:xfrm>
            <a:off x="5716084" y="4619253"/>
            <a:ext cx="396000" cy="396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4B43EA3D-CE94-9445-9F0D-A2F51A174343}"/>
              </a:ext>
            </a:extLst>
          </p:cNvPr>
          <p:cNvSpPr/>
          <p:nvPr/>
        </p:nvSpPr>
        <p:spPr>
          <a:xfrm>
            <a:off x="4422829" y="4596557"/>
            <a:ext cx="396000" cy="396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D1187F69-6236-A44E-B159-8433265ED2BC}"/>
              </a:ext>
            </a:extLst>
          </p:cNvPr>
          <p:cNvSpPr/>
          <p:nvPr/>
        </p:nvSpPr>
        <p:spPr>
          <a:xfrm>
            <a:off x="5518084" y="3585741"/>
            <a:ext cx="396000" cy="396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A6F1C5-1313-384E-8923-69149503474E}"/>
              </a:ext>
            </a:extLst>
          </p:cNvPr>
          <p:cNvSpPr/>
          <p:nvPr/>
        </p:nvSpPr>
        <p:spPr>
          <a:xfrm>
            <a:off x="4614806" y="4337388"/>
            <a:ext cx="588579" cy="73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3D4C075-25A7-D94D-817A-F8BD0255889C}"/>
              </a:ext>
            </a:extLst>
          </p:cNvPr>
          <p:cNvSpPr/>
          <p:nvPr/>
        </p:nvSpPr>
        <p:spPr>
          <a:xfrm>
            <a:off x="6112084" y="4209391"/>
            <a:ext cx="588579" cy="73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en arc 38">
            <a:extLst>
              <a:ext uri="{FF2B5EF4-FFF2-40B4-BE49-F238E27FC236}">
                <a16:creationId xmlns:a16="http://schemas.microsoft.com/office/drawing/2014/main" id="{74390032-7821-BC41-A828-F704B5A2619E}"/>
              </a:ext>
            </a:extLst>
          </p:cNvPr>
          <p:cNvCxnSpPr>
            <a:stCxn id="34" idx="2"/>
          </p:cNvCxnSpPr>
          <p:nvPr/>
        </p:nvCxnSpPr>
        <p:spPr>
          <a:xfrm rot="10800000">
            <a:off x="4109545" y="4444179"/>
            <a:ext cx="313284" cy="3503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en arc 40">
            <a:extLst>
              <a:ext uri="{FF2B5EF4-FFF2-40B4-BE49-F238E27FC236}">
                <a16:creationId xmlns:a16="http://schemas.microsoft.com/office/drawing/2014/main" id="{80C1A51B-6298-5240-A09A-C36888080CF3}"/>
              </a:ext>
            </a:extLst>
          </p:cNvPr>
          <p:cNvCxnSpPr>
            <a:stCxn id="36" idx="2"/>
            <a:endCxn id="34" idx="6"/>
          </p:cNvCxnSpPr>
          <p:nvPr/>
        </p:nvCxnSpPr>
        <p:spPr>
          <a:xfrm rot="5400000">
            <a:off x="4672165" y="4557626"/>
            <a:ext cx="383596" cy="902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en arc 42">
            <a:extLst>
              <a:ext uri="{FF2B5EF4-FFF2-40B4-BE49-F238E27FC236}">
                <a16:creationId xmlns:a16="http://schemas.microsoft.com/office/drawing/2014/main" id="{BA96577E-686D-2B42-9299-E93EDF76DADC}"/>
              </a:ext>
            </a:extLst>
          </p:cNvPr>
          <p:cNvCxnSpPr>
            <a:cxnSpLocks/>
            <a:stCxn id="36" idx="2"/>
            <a:endCxn id="33" idx="2"/>
          </p:cNvCxnSpPr>
          <p:nvPr/>
        </p:nvCxnSpPr>
        <p:spPr>
          <a:xfrm rot="16200000" flipH="1">
            <a:off x="5109444" y="4210613"/>
            <a:ext cx="406292" cy="8069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en arc 45">
            <a:extLst>
              <a:ext uri="{FF2B5EF4-FFF2-40B4-BE49-F238E27FC236}">
                <a16:creationId xmlns:a16="http://schemas.microsoft.com/office/drawing/2014/main" id="{615A9623-FB25-6840-8349-C84E9C604ABC}"/>
              </a:ext>
            </a:extLst>
          </p:cNvPr>
          <p:cNvCxnSpPr>
            <a:stCxn id="33" idx="6"/>
            <a:endCxn id="37" idx="2"/>
          </p:cNvCxnSpPr>
          <p:nvPr/>
        </p:nvCxnSpPr>
        <p:spPr>
          <a:xfrm flipV="1">
            <a:off x="6112084" y="4282964"/>
            <a:ext cx="294290" cy="5342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en arc 50">
            <a:extLst>
              <a:ext uri="{FF2B5EF4-FFF2-40B4-BE49-F238E27FC236}">
                <a16:creationId xmlns:a16="http://schemas.microsoft.com/office/drawing/2014/main" id="{400102B9-00CF-C74B-9298-C3035A6FA39B}"/>
              </a:ext>
            </a:extLst>
          </p:cNvPr>
          <p:cNvCxnSpPr>
            <a:stCxn id="37" idx="0"/>
            <a:endCxn id="35" idx="6"/>
          </p:cNvCxnSpPr>
          <p:nvPr/>
        </p:nvCxnSpPr>
        <p:spPr>
          <a:xfrm rot="16200000" flipV="1">
            <a:off x="5947404" y="3750421"/>
            <a:ext cx="425650" cy="4922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en arc 53">
            <a:extLst>
              <a:ext uri="{FF2B5EF4-FFF2-40B4-BE49-F238E27FC236}">
                <a16:creationId xmlns:a16="http://schemas.microsoft.com/office/drawing/2014/main" id="{9059285A-CC7B-E148-9B2A-C3D26568D1CB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 rot="10800000" flipV="1">
            <a:off x="4909096" y="3783740"/>
            <a:ext cx="608988" cy="5536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12F725C9-B9EE-894F-A9E6-89631914F964}"/>
              </a:ext>
            </a:extLst>
          </p:cNvPr>
          <p:cNvSpPr/>
          <p:nvPr/>
        </p:nvSpPr>
        <p:spPr>
          <a:xfrm>
            <a:off x="3822317" y="6148501"/>
            <a:ext cx="396000" cy="396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57" name="Connecteur en arc 56">
            <a:extLst>
              <a:ext uri="{FF2B5EF4-FFF2-40B4-BE49-F238E27FC236}">
                <a16:creationId xmlns:a16="http://schemas.microsoft.com/office/drawing/2014/main" id="{7B0CA3E6-818C-0D41-B2BE-2A094A393E65}"/>
              </a:ext>
            </a:extLst>
          </p:cNvPr>
          <p:cNvCxnSpPr>
            <a:stCxn id="10" idx="2"/>
            <a:endCxn id="55" idx="4"/>
          </p:cNvCxnSpPr>
          <p:nvPr/>
        </p:nvCxnSpPr>
        <p:spPr>
          <a:xfrm rot="5400000" flipH="1" flipV="1">
            <a:off x="3040978" y="6734522"/>
            <a:ext cx="1169360" cy="789317"/>
          </a:xfrm>
          <a:prstGeom prst="curvedConnector3">
            <a:avLst>
              <a:gd name="adj1" fmla="val -195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en arc 58">
            <a:extLst>
              <a:ext uri="{FF2B5EF4-FFF2-40B4-BE49-F238E27FC236}">
                <a16:creationId xmlns:a16="http://schemas.microsoft.com/office/drawing/2014/main" id="{D157FDD8-9A91-2545-A38E-AB39A32B7484}"/>
              </a:ext>
            </a:extLst>
          </p:cNvPr>
          <p:cNvCxnSpPr>
            <a:cxnSpLocks/>
            <a:stCxn id="55" idx="0"/>
          </p:cNvCxnSpPr>
          <p:nvPr/>
        </p:nvCxnSpPr>
        <p:spPr>
          <a:xfrm rot="16200000" flipH="1" flipV="1">
            <a:off x="3600339" y="5870229"/>
            <a:ext cx="141706" cy="698250"/>
          </a:xfrm>
          <a:prstGeom prst="curvedConnector4">
            <a:avLst>
              <a:gd name="adj1" fmla="val -161320"/>
              <a:gd name="adj2" fmla="val 987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5AAFA62-F582-084A-AD2C-B94D658C5998}"/>
              </a:ext>
            </a:extLst>
          </p:cNvPr>
          <p:cNvSpPr/>
          <p:nvPr/>
        </p:nvSpPr>
        <p:spPr>
          <a:xfrm>
            <a:off x="4441589" y="6318549"/>
            <a:ext cx="588579" cy="73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D1586D7D-ABB0-2B45-84A8-365F4ACBF106}"/>
              </a:ext>
            </a:extLst>
          </p:cNvPr>
          <p:cNvSpPr/>
          <p:nvPr/>
        </p:nvSpPr>
        <p:spPr>
          <a:xfrm>
            <a:off x="6030845" y="6558403"/>
            <a:ext cx="396000" cy="396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509C4D02-AA1F-1343-AA56-F560160142A6}"/>
              </a:ext>
            </a:extLst>
          </p:cNvPr>
          <p:cNvSpPr/>
          <p:nvPr/>
        </p:nvSpPr>
        <p:spPr>
          <a:xfrm>
            <a:off x="5165233" y="6544501"/>
            <a:ext cx="396000" cy="396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05274E8B-9C6F-8242-A94D-CF88B4EC52A5}"/>
              </a:ext>
            </a:extLst>
          </p:cNvPr>
          <p:cNvSpPr/>
          <p:nvPr/>
        </p:nvSpPr>
        <p:spPr>
          <a:xfrm>
            <a:off x="5932039" y="5733461"/>
            <a:ext cx="396000" cy="396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A2D2698-8E66-6645-ABBB-15788A7CCDE6}"/>
              </a:ext>
            </a:extLst>
          </p:cNvPr>
          <p:cNvSpPr/>
          <p:nvPr/>
        </p:nvSpPr>
        <p:spPr>
          <a:xfrm>
            <a:off x="5357210" y="6285332"/>
            <a:ext cx="588579" cy="73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2" name="Connecteur en arc 71">
            <a:extLst>
              <a:ext uri="{FF2B5EF4-FFF2-40B4-BE49-F238E27FC236}">
                <a16:creationId xmlns:a16="http://schemas.microsoft.com/office/drawing/2014/main" id="{AE66D215-96B6-9244-ACD4-3DAFE23A07AC}"/>
              </a:ext>
            </a:extLst>
          </p:cNvPr>
          <p:cNvCxnSpPr>
            <a:stCxn id="69" idx="2"/>
          </p:cNvCxnSpPr>
          <p:nvPr/>
        </p:nvCxnSpPr>
        <p:spPr>
          <a:xfrm rot="10800000">
            <a:off x="4851949" y="6392123"/>
            <a:ext cx="313284" cy="3503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en arc 72">
            <a:extLst>
              <a:ext uri="{FF2B5EF4-FFF2-40B4-BE49-F238E27FC236}">
                <a16:creationId xmlns:a16="http://schemas.microsoft.com/office/drawing/2014/main" id="{B134B266-9817-3442-974B-59A035F22ECA}"/>
              </a:ext>
            </a:extLst>
          </p:cNvPr>
          <p:cNvCxnSpPr>
            <a:stCxn id="71" idx="2"/>
            <a:endCxn id="69" idx="6"/>
          </p:cNvCxnSpPr>
          <p:nvPr/>
        </p:nvCxnSpPr>
        <p:spPr>
          <a:xfrm rot="5400000">
            <a:off x="5414569" y="6505570"/>
            <a:ext cx="383596" cy="902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en arc 73">
            <a:extLst>
              <a:ext uri="{FF2B5EF4-FFF2-40B4-BE49-F238E27FC236}">
                <a16:creationId xmlns:a16="http://schemas.microsoft.com/office/drawing/2014/main" id="{43DD9B1F-DA81-0645-B5C2-0E5A4F6B93AD}"/>
              </a:ext>
            </a:extLst>
          </p:cNvPr>
          <p:cNvCxnSpPr>
            <a:cxnSpLocks/>
            <a:stCxn id="71" idx="2"/>
            <a:endCxn id="68" idx="2"/>
          </p:cNvCxnSpPr>
          <p:nvPr/>
        </p:nvCxnSpPr>
        <p:spPr>
          <a:xfrm rot="16200000" flipH="1">
            <a:off x="5642423" y="6367981"/>
            <a:ext cx="397498" cy="37934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en arc 74">
            <a:extLst>
              <a:ext uri="{FF2B5EF4-FFF2-40B4-BE49-F238E27FC236}">
                <a16:creationId xmlns:a16="http://schemas.microsoft.com/office/drawing/2014/main" id="{4136E11F-91A4-6341-A28C-E64E3A7FBF14}"/>
              </a:ext>
            </a:extLst>
          </p:cNvPr>
          <p:cNvCxnSpPr>
            <a:cxnSpLocks/>
          </p:cNvCxnSpPr>
          <p:nvPr/>
        </p:nvCxnSpPr>
        <p:spPr>
          <a:xfrm flipV="1">
            <a:off x="6353312" y="6169807"/>
            <a:ext cx="294290" cy="5342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en arc 75">
            <a:extLst>
              <a:ext uri="{FF2B5EF4-FFF2-40B4-BE49-F238E27FC236}">
                <a16:creationId xmlns:a16="http://schemas.microsoft.com/office/drawing/2014/main" id="{FFF00100-A60E-654F-98AD-3113B4EA94BF}"/>
              </a:ext>
            </a:extLst>
          </p:cNvPr>
          <p:cNvCxnSpPr>
            <a:cxnSpLocks/>
            <a:stCxn id="79" idx="0"/>
            <a:endCxn id="70" idx="6"/>
          </p:cNvCxnSpPr>
          <p:nvPr/>
        </p:nvCxnSpPr>
        <p:spPr>
          <a:xfrm rot="16200000" flipV="1">
            <a:off x="6368640" y="5890860"/>
            <a:ext cx="211816" cy="2930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en arc 76">
            <a:extLst>
              <a:ext uri="{FF2B5EF4-FFF2-40B4-BE49-F238E27FC236}">
                <a16:creationId xmlns:a16="http://schemas.microsoft.com/office/drawing/2014/main" id="{53154C00-3A63-FD4E-A68B-533EE295BF7C}"/>
              </a:ext>
            </a:extLst>
          </p:cNvPr>
          <p:cNvCxnSpPr>
            <a:stCxn id="70" idx="2"/>
            <a:endCxn id="71" idx="0"/>
          </p:cNvCxnSpPr>
          <p:nvPr/>
        </p:nvCxnSpPr>
        <p:spPr>
          <a:xfrm rot="10800000" flipV="1">
            <a:off x="5651501" y="5931460"/>
            <a:ext cx="280539" cy="3538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9DFBB3F7-9318-A84C-8614-F77196FD5E5E}"/>
              </a:ext>
            </a:extLst>
          </p:cNvPr>
          <p:cNvSpPr/>
          <p:nvPr/>
        </p:nvSpPr>
        <p:spPr>
          <a:xfrm>
            <a:off x="6444377" y="6143277"/>
            <a:ext cx="35335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en arc 88">
            <a:extLst>
              <a:ext uri="{FF2B5EF4-FFF2-40B4-BE49-F238E27FC236}">
                <a16:creationId xmlns:a16="http://schemas.microsoft.com/office/drawing/2014/main" id="{E388BF28-42BA-514F-9293-558B20FF7AF1}"/>
              </a:ext>
            </a:extLst>
          </p:cNvPr>
          <p:cNvCxnSpPr>
            <a:cxnSpLocks/>
            <a:stCxn id="55" idx="6"/>
            <a:endCxn id="67" idx="2"/>
          </p:cNvCxnSpPr>
          <p:nvPr/>
        </p:nvCxnSpPr>
        <p:spPr>
          <a:xfrm>
            <a:off x="4218317" y="6346501"/>
            <a:ext cx="517562" cy="45621"/>
          </a:xfrm>
          <a:prstGeom prst="curvedConnector4">
            <a:avLst>
              <a:gd name="adj1" fmla="val 13447"/>
              <a:gd name="adj2" fmla="val 6010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en arc 90">
            <a:extLst>
              <a:ext uri="{FF2B5EF4-FFF2-40B4-BE49-F238E27FC236}">
                <a16:creationId xmlns:a16="http://schemas.microsoft.com/office/drawing/2014/main" id="{B8C5E304-C606-5649-8977-19EDC5199D5A}"/>
              </a:ext>
            </a:extLst>
          </p:cNvPr>
          <p:cNvCxnSpPr>
            <a:stCxn id="67" idx="0"/>
            <a:endCxn id="55" idx="7"/>
          </p:cNvCxnSpPr>
          <p:nvPr/>
        </p:nvCxnSpPr>
        <p:spPr>
          <a:xfrm rot="16200000" flipV="1">
            <a:off x="4392075" y="5974744"/>
            <a:ext cx="112055" cy="575555"/>
          </a:xfrm>
          <a:prstGeom prst="curvedConnector3">
            <a:avLst>
              <a:gd name="adj1" fmla="val 3557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688C8275-B43F-7045-BAB6-26D80B2CED90}"/>
              </a:ext>
            </a:extLst>
          </p:cNvPr>
          <p:cNvSpPr/>
          <p:nvPr/>
        </p:nvSpPr>
        <p:spPr>
          <a:xfrm>
            <a:off x="4524539" y="7458912"/>
            <a:ext cx="588579" cy="73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5B3BF588-E160-4140-9B33-E4B263AECA52}"/>
              </a:ext>
            </a:extLst>
          </p:cNvPr>
          <p:cNvCxnSpPr>
            <a:stCxn id="55" idx="5"/>
            <a:endCxn id="92" idx="0"/>
          </p:cNvCxnSpPr>
          <p:nvPr/>
        </p:nvCxnSpPr>
        <p:spPr>
          <a:xfrm>
            <a:off x="4160324" y="6486508"/>
            <a:ext cx="658505" cy="97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Ellipse 97">
            <a:extLst>
              <a:ext uri="{FF2B5EF4-FFF2-40B4-BE49-F238E27FC236}">
                <a16:creationId xmlns:a16="http://schemas.microsoft.com/office/drawing/2014/main" id="{3CF5C0E7-5407-F348-A7D0-87A7436FD8E2}"/>
              </a:ext>
            </a:extLst>
          </p:cNvPr>
          <p:cNvSpPr/>
          <p:nvPr/>
        </p:nvSpPr>
        <p:spPr>
          <a:xfrm>
            <a:off x="409681" y="6041041"/>
            <a:ext cx="396000" cy="396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AD84E90B-FF17-C141-983D-BBFB99C9E907}"/>
              </a:ext>
            </a:extLst>
          </p:cNvPr>
          <p:cNvSpPr/>
          <p:nvPr/>
        </p:nvSpPr>
        <p:spPr>
          <a:xfrm>
            <a:off x="1818998" y="6840665"/>
            <a:ext cx="396000" cy="396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D0F114A4-8546-904F-9871-78BA4493C5CF}"/>
              </a:ext>
            </a:extLst>
          </p:cNvPr>
          <p:cNvSpPr/>
          <p:nvPr/>
        </p:nvSpPr>
        <p:spPr>
          <a:xfrm>
            <a:off x="1820339" y="8151394"/>
            <a:ext cx="396000" cy="396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AB113DE-2A14-4E4F-8CAB-5B4499AFAA8C}"/>
              </a:ext>
            </a:extLst>
          </p:cNvPr>
          <p:cNvSpPr/>
          <p:nvPr/>
        </p:nvSpPr>
        <p:spPr>
          <a:xfrm>
            <a:off x="1724050" y="6345768"/>
            <a:ext cx="588579" cy="73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7E11E61-BF0C-C449-A158-0121AE015C6F}"/>
              </a:ext>
            </a:extLst>
          </p:cNvPr>
          <p:cNvSpPr/>
          <p:nvPr/>
        </p:nvSpPr>
        <p:spPr>
          <a:xfrm>
            <a:off x="1724050" y="7640287"/>
            <a:ext cx="588579" cy="73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8B5E4454-F7CF-E341-9441-F3CB4BD5F0D9}"/>
              </a:ext>
            </a:extLst>
          </p:cNvPr>
          <p:cNvCxnSpPr>
            <a:stCxn id="101" idx="2"/>
            <a:endCxn id="99" idx="0"/>
          </p:cNvCxnSpPr>
          <p:nvPr/>
        </p:nvCxnSpPr>
        <p:spPr>
          <a:xfrm flipH="1">
            <a:off x="2016998" y="6419341"/>
            <a:ext cx="1342" cy="421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25E9B380-B5B8-8746-8648-9C580B33F201}"/>
              </a:ext>
            </a:extLst>
          </p:cNvPr>
          <p:cNvCxnSpPr>
            <a:stCxn id="99" idx="4"/>
            <a:endCxn id="102" idx="0"/>
          </p:cNvCxnSpPr>
          <p:nvPr/>
        </p:nvCxnSpPr>
        <p:spPr>
          <a:xfrm>
            <a:off x="2016998" y="7236665"/>
            <a:ext cx="1342" cy="403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avec flèche 108">
            <a:extLst>
              <a:ext uri="{FF2B5EF4-FFF2-40B4-BE49-F238E27FC236}">
                <a16:creationId xmlns:a16="http://schemas.microsoft.com/office/drawing/2014/main" id="{1D789462-5BC5-974D-9FE3-D20C500A2902}"/>
              </a:ext>
            </a:extLst>
          </p:cNvPr>
          <p:cNvCxnSpPr>
            <a:stCxn id="102" idx="2"/>
            <a:endCxn id="100" idx="0"/>
          </p:cNvCxnSpPr>
          <p:nvPr/>
        </p:nvCxnSpPr>
        <p:spPr>
          <a:xfrm flipH="1">
            <a:off x="2018339" y="7713860"/>
            <a:ext cx="1" cy="437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en arc 110">
            <a:extLst>
              <a:ext uri="{FF2B5EF4-FFF2-40B4-BE49-F238E27FC236}">
                <a16:creationId xmlns:a16="http://schemas.microsoft.com/office/drawing/2014/main" id="{CE628643-D4C5-E841-9157-2D90256B29D8}"/>
              </a:ext>
            </a:extLst>
          </p:cNvPr>
          <p:cNvCxnSpPr>
            <a:stCxn id="102" idx="2"/>
            <a:endCxn id="98" idx="4"/>
          </p:cNvCxnSpPr>
          <p:nvPr/>
        </p:nvCxnSpPr>
        <p:spPr>
          <a:xfrm rot="5400000" flipH="1">
            <a:off x="674601" y="6370122"/>
            <a:ext cx="1276819" cy="1410659"/>
          </a:xfrm>
          <a:prstGeom prst="curvedConnector3">
            <a:avLst>
              <a:gd name="adj1" fmla="val -179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en arc 116">
            <a:extLst>
              <a:ext uri="{FF2B5EF4-FFF2-40B4-BE49-F238E27FC236}">
                <a16:creationId xmlns:a16="http://schemas.microsoft.com/office/drawing/2014/main" id="{08C56C6D-1300-6F4C-83DA-C8E2788DC27C}"/>
              </a:ext>
            </a:extLst>
          </p:cNvPr>
          <p:cNvCxnSpPr>
            <a:cxnSpLocks/>
          </p:cNvCxnSpPr>
          <p:nvPr/>
        </p:nvCxnSpPr>
        <p:spPr>
          <a:xfrm rot="5400000">
            <a:off x="2330053" y="5535839"/>
            <a:ext cx="572216" cy="10726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en arc 118">
            <a:extLst>
              <a:ext uri="{FF2B5EF4-FFF2-40B4-BE49-F238E27FC236}">
                <a16:creationId xmlns:a16="http://schemas.microsoft.com/office/drawing/2014/main" id="{3035FBAD-474B-AE47-8480-B7E1C52817CC}"/>
              </a:ext>
            </a:extLst>
          </p:cNvPr>
          <p:cNvCxnSpPr>
            <a:cxnSpLocks/>
            <a:stCxn id="98" idx="0"/>
            <a:endCxn id="101" idx="0"/>
          </p:cNvCxnSpPr>
          <p:nvPr/>
        </p:nvCxnSpPr>
        <p:spPr>
          <a:xfrm rot="16200000" flipH="1">
            <a:off x="1160646" y="5488075"/>
            <a:ext cx="304727" cy="1410659"/>
          </a:xfrm>
          <a:prstGeom prst="curvedConnector3">
            <a:avLst>
              <a:gd name="adj1" fmla="val -750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ZoneTexte 125">
            <a:extLst>
              <a:ext uri="{FF2B5EF4-FFF2-40B4-BE49-F238E27FC236}">
                <a16:creationId xmlns:a16="http://schemas.microsoft.com/office/drawing/2014/main" id="{18AD5B1D-6047-244A-B90F-856677033525}"/>
              </a:ext>
            </a:extLst>
          </p:cNvPr>
          <p:cNvSpPr txBox="1"/>
          <p:nvPr/>
        </p:nvSpPr>
        <p:spPr>
          <a:xfrm>
            <a:off x="4683764" y="4436186"/>
            <a:ext cx="29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e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26D2F262-E6DD-124D-A702-CBF7512990BC}"/>
              </a:ext>
            </a:extLst>
          </p:cNvPr>
          <p:cNvSpPr txBox="1"/>
          <p:nvPr/>
        </p:nvSpPr>
        <p:spPr>
          <a:xfrm>
            <a:off x="5076329" y="3872488"/>
            <a:ext cx="39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10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80E20116-04B0-AC4D-982C-5A87CE9B8462}"/>
              </a:ext>
            </a:extLst>
          </p:cNvPr>
          <p:cNvSpPr txBox="1"/>
          <p:nvPr/>
        </p:nvSpPr>
        <p:spPr>
          <a:xfrm>
            <a:off x="5202454" y="4769194"/>
            <a:ext cx="39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10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97A37F4-63B7-4049-96CB-B624F214F1C5}"/>
              </a:ext>
            </a:extLst>
          </p:cNvPr>
          <p:cNvSpPr txBox="1"/>
          <p:nvPr/>
        </p:nvSpPr>
        <p:spPr>
          <a:xfrm>
            <a:off x="6375926" y="4480963"/>
            <a:ext cx="29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C36AED81-0B9C-7E48-83B7-3B5A279EB861}"/>
              </a:ext>
            </a:extLst>
          </p:cNvPr>
          <p:cNvSpPr txBox="1"/>
          <p:nvPr/>
        </p:nvSpPr>
        <p:spPr>
          <a:xfrm>
            <a:off x="5414088" y="6369311"/>
            <a:ext cx="29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r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4E7AF736-80ED-5949-95FE-FA6A5A703056}"/>
              </a:ext>
            </a:extLst>
          </p:cNvPr>
          <p:cNvSpPr txBox="1"/>
          <p:nvPr/>
        </p:nvSpPr>
        <p:spPr>
          <a:xfrm>
            <a:off x="2761387" y="6699979"/>
            <a:ext cx="29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B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37B6D1C4-8561-EC47-AC58-833EA8FF78B8}"/>
              </a:ext>
            </a:extLst>
          </p:cNvPr>
          <p:cNvSpPr txBox="1"/>
          <p:nvPr/>
        </p:nvSpPr>
        <p:spPr>
          <a:xfrm>
            <a:off x="3656201" y="6056939"/>
            <a:ext cx="29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I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505178A-E3AD-0F49-9F41-9FAD191BEE25}"/>
              </a:ext>
            </a:extLst>
          </p:cNvPr>
          <p:cNvSpPr txBox="1"/>
          <p:nvPr/>
        </p:nvSpPr>
        <p:spPr>
          <a:xfrm>
            <a:off x="4477098" y="6567313"/>
            <a:ext cx="29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2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87001AA2-8350-4943-9360-59FBB305753B}"/>
              </a:ext>
            </a:extLst>
          </p:cNvPr>
          <p:cNvSpPr txBox="1"/>
          <p:nvPr/>
        </p:nvSpPr>
        <p:spPr>
          <a:xfrm>
            <a:off x="3682240" y="3841696"/>
            <a:ext cx="29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3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E6F36D30-E64B-6642-8236-DD733D5D5525}"/>
              </a:ext>
            </a:extLst>
          </p:cNvPr>
          <p:cNvSpPr txBox="1"/>
          <p:nvPr/>
        </p:nvSpPr>
        <p:spPr>
          <a:xfrm>
            <a:off x="4422829" y="5708966"/>
            <a:ext cx="29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3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67F6AC39-71B0-CE4E-97E5-05BC2F119BC6}"/>
              </a:ext>
            </a:extLst>
          </p:cNvPr>
          <p:cNvSpPr txBox="1"/>
          <p:nvPr/>
        </p:nvSpPr>
        <p:spPr>
          <a:xfrm>
            <a:off x="3693776" y="4789302"/>
            <a:ext cx="29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2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1803D839-BC4A-1246-8520-D1F86DCC6BD2}"/>
              </a:ext>
            </a:extLst>
          </p:cNvPr>
          <p:cNvSpPr txBox="1"/>
          <p:nvPr/>
        </p:nvSpPr>
        <p:spPr>
          <a:xfrm>
            <a:off x="5612088" y="6742501"/>
            <a:ext cx="39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10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94B22D6C-569B-634A-8863-D9311DAE4C71}"/>
              </a:ext>
            </a:extLst>
          </p:cNvPr>
          <p:cNvSpPr txBox="1"/>
          <p:nvPr/>
        </p:nvSpPr>
        <p:spPr>
          <a:xfrm>
            <a:off x="3060208" y="4021259"/>
            <a:ext cx="29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R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FB793749-CAAA-6D4B-AD4A-700E03ECFC1E}"/>
              </a:ext>
            </a:extLst>
          </p:cNvPr>
          <p:cNvSpPr txBox="1"/>
          <p:nvPr/>
        </p:nvSpPr>
        <p:spPr>
          <a:xfrm>
            <a:off x="6575525" y="6348586"/>
            <a:ext cx="29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C88A1223-381B-2B40-AEA2-ADA7630B085A}"/>
              </a:ext>
            </a:extLst>
          </p:cNvPr>
          <p:cNvSpPr txBox="1"/>
          <p:nvPr/>
        </p:nvSpPr>
        <p:spPr>
          <a:xfrm>
            <a:off x="2858199" y="5365803"/>
            <a:ext cx="29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P</a:t>
            </a:r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675F6D36-3252-B04E-B007-F2B52019F7B7}"/>
              </a:ext>
            </a:extLst>
          </p:cNvPr>
          <p:cNvSpPr txBox="1"/>
          <p:nvPr/>
        </p:nvSpPr>
        <p:spPr>
          <a:xfrm>
            <a:off x="5453499" y="5857888"/>
            <a:ext cx="39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10</a:t>
            </a:r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11784F00-E601-5A44-9D10-D55025175E08}"/>
              </a:ext>
            </a:extLst>
          </p:cNvPr>
          <p:cNvSpPr txBox="1"/>
          <p:nvPr/>
        </p:nvSpPr>
        <p:spPr>
          <a:xfrm>
            <a:off x="1523278" y="6873306"/>
            <a:ext cx="39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PE</a:t>
            </a:r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4810A32F-863E-D34D-87D1-FE47C88AC7FC}"/>
              </a:ext>
            </a:extLst>
          </p:cNvPr>
          <p:cNvSpPr txBox="1"/>
          <p:nvPr/>
        </p:nvSpPr>
        <p:spPr>
          <a:xfrm>
            <a:off x="4323" y="5692584"/>
            <a:ext cx="721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Pêcheurs</a:t>
            </a:r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8B9DF6C0-64A3-AA48-B7C2-858B5E278839}"/>
              </a:ext>
            </a:extLst>
          </p:cNvPr>
          <p:cNvSpPr txBox="1"/>
          <p:nvPr/>
        </p:nvSpPr>
        <p:spPr>
          <a:xfrm>
            <a:off x="1507982" y="8573159"/>
            <a:ext cx="10180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Filet de pêche</a:t>
            </a:r>
          </a:p>
        </p:txBody>
      </p:sp>
      <p:sp>
        <p:nvSpPr>
          <p:cNvPr id="145" name="ZoneTexte 144">
            <a:extLst>
              <a:ext uri="{FF2B5EF4-FFF2-40B4-BE49-F238E27FC236}">
                <a16:creationId xmlns:a16="http://schemas.microsoft.com/office/drawing/2014/main" id="{34913ACD-0E18-3F45-8F3A-6DEB8433E5BE}"/>
              </a:ext>
            </a:extLst>
          </p:cNvPr>
          <p:cNvSpPr txBox="1"/>
          <p:nvPr/>
        </p:nvSpPr>
        <p:spPr>
          <a:xfrm>
            <a:off x="870645" y="5030804"/>
            <a:ext cx="588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mort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F29120C4-AE32-7146-9B7B-8FE106069C69}"/>
              </a:ext>
            </a:extLst>
          </p:cNvPr>
          <p:cNvSpPr txBox="1"/>
          <p:nvPr/>
        </p:nvSpPr>
        <p:spPr>
          <a:xfrm>
            <a:off x="4577586" y="7553298"/>
            <a:ext cx="588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mort</a:t>
            </a:r>
          </a:p>
        </p:txBody>
      </p:sp>
    </p:spTree>
    <p:extLst>
      <p:ext uri="{BB962C8B-B14F-4D97-AF65-F5344CB8AC3E}">
        <p14:creationId xmlns:p14="http://schemas.microsoft.com/office/powerpoint/2010/main" val="28906403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45</Words>
  <Application>Microsoft Macintosh PowerPoint</Application>
  <PresentationFormat>Grand écran</PresentationFormat>
  <Paragraphs>26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Matthieu Briet (Student at CentraleSupelec)</dc:creator>
  <cp:lastModifiedBy>Matthieu Briet (Student at CentraleSupelec)</cp:lastModifiedBy>
  <cp:revision>4</cp:revision>
  <dcterms:created xsi:type="dcterms:W3CDTF">2021-01-02T17:30:32Z</dcterms:created>
  <dcterms:modified xsi:type="dcterms:W3CDTF">2021-01-02T18:02:41Z</dcterms:modified>
</cp:coreProperties>
</file>