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0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7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9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3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5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26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2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9AFB-9E23-324D-A3DA-14D4C601F786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4BEE-BA12-1541-B908-A3D8E1B7892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9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5568568" y="3279913"/>
            <a:ext cx="3202144" cy="123860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Rectangle 146"/>
          <p:cNvSpPr/>
          <p:nvPr/>
        </p:nvSpPr>
        <p:spPr>
          <a:xfrm>
            <a:off x="4931697" y="1913067"/>
            <a:ext cx="3202144" cy="10305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2527676" y="2986434"/>
            <a:ext cx="3006303" cy="22523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2316DC-327F-3B43-A0C6-349FEA619655}"/>
              </a:ext>
            </a:extLst>
          </p:cNvPr>
          <p:cNvSpPr txBox="1"/>
          <p:nvPr/>
        </p:nvSpPr>
        <p:spPr>
          <a:xfrm>
            <a:off x="6183563" y="4669098"/>
            <a:ext cx="1140515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88" dirty="0"/>
              <a:t>R: proies au répits</a:t>
            </a:r>
          </a:p>
          <a:p>
            <a:r>
              <a:rPr lang="fr-FR" sz="788" dirty="0"/>
              <a:t>P: proies en dangers</a:t>
            </a:r>
          </a:p>
          <a:p>
            <a:r>
              <a:rPr lang="fr-FR" sz="788" dirty="0"/>
              <a:t>B: proies dévorées</a:t>
            </a:r>
          </a:p>
          <a:p>
            <a:r>
              <a:rPr lang="fr-FR" sz="788" dirty="0"/>
              <a:t>I: Prédateurs rassasiés</a:t>
            </a:r>
          </a:p>
          <a:p>
            <a:r>
              <a:rPr lang="fr-FR" sz="788" dirty="0"/>
              <a:t>PE: proies péchées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5D909A1-289A-404C-8F0A-7EECFACCFA2D}"/>
              </a:ext>
            </a:extLst>
          </p:cNvPr>
          <p:cNvSpPr/>
          <p:nvPr/>
        </p:nvSpPr>
        <p:spPr>
          <a:xfrm>
            <a:off x="5873250" y="2388475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8E4B7A5-30BB-A94C-B33C-58EB06CA3630}"/>
              </a:ext>
            </a:extLst>
          </p:cNvPr>
          <p:cNvSpPr/>
          <p:nvPr/>
        </p:nvSpPr>
        <p:spPr>
          <a:xfrm>
            <a:off x="5873250" y="3057494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9BD9B88-6D8E-1849-9B5A-E7927ED1E0DE}"/>
              </a:ext>
            </a:extLst>
          </p:cNvPr>
          <p:cNvSpPr/>
          <p:nvPr/>
        </p:nvSpPr>
        <p:spPr>
          <a:xfrm>
            <a:off x="5873250" y="3726513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BAC55-BCD4-F541-A83B-BF8FC6B8A2D4}"/>
              </a:ext>
            </a:extLst>
          </p:cNvPr>
          <p:cNvSpPr/>
          <p:nvPr/>
        </p:nvSpPr>
        <p:spPr>
          <a:xfrm>
            <a:off x="5819088" y="2813668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BACA4-A6C2-CB41-AC2B-C6B56BFC1F6C}"/>
              </a:ext>
            </a:extLst>
          </p:cNvPr>
          <p:cNvSpPr/>
          <p:nvPr/>
        </p:nvSpPr>
        <p:spPr>
          <a:xfrm>
            <a:off x="5819087" y="3536372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5793BD-25A8-2F47-B7F1-9BAE28487FEF}"/>
              </a:ext>
            </a:extLst>
          </p:cNvPr>
          <p:cNvSpPr/>
          <p:nvPr/>
        </p:nvSpPr>
        <p:spPr>
          <a:xfrm>
            <a:off x="5819088" y="4297663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BE9BB8E-7730-4D47-9A85-A4CD33E9E257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5984625" y="2611226"/>
            <a:ext cx="0" cy="2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546BB59-4F62-5448-B35A-CC5B5136EA99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5984625" y="2855053"/>
            <a:ext cx="0" cy="2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AFA124-4E14-7B4E-B148-D4F85C73B8E0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5984625" y="3280244"/>
            <a:ext cx="1" cy="25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528D3AE-C01B-3D42-922F-8449920D034F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84625" y="3577756"/>
            <a:ext cx="1" cy="14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D0F90E9-3297-C149-B037-0731EBA4F30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5984625" y="3949263"/>
            <a:ext cx="0" cy="34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D4C59-C6C4-7C49-BF7D-446551136C33}"/>
              </a:ext>
            </a:extLst>
          </p:cNvPr>
          <p:cNvSpPr/>
          <p:nvPr/>
        </p:nvSpPr>
        <p:spPr>
          <a:xfrm>
            <a:off x="5082048" y="2722449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23" name="Connecteur en arc 22">
            <a:extLst>
              <a:ext uri="{FF2B5EF4-FFF2-40B4-BE49-F238E27FC236}">
                <a16:creationId xmlns:a16="http://schemas.microsoft.com/office/drawing/2014/main" id="{9123FEC2-5D89-7348-B241-CC0D699D8927}"/>
              </a:ext>
            </a:extLst>
          </p:cNvPr>
          <p:cNvCxnSpPr>
            <a:stCxn id="5" idx="2"/>
            <a:endCxn id="21" idx="0"/>
          </p:cNvCxnSpPr>
          <p:nvPr/>
        </p:nvCxnSpPr>
        <p:spPr>
          <a:xfrm rot="10800000" flipV="1">
            <a:off x="5247586" y="2499849"/>
            <a:ext cx="625664" cy="2225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FD2902-5486-9545-AAF0-CB7EB7867CBC}"/>
              </a:ext>
            </a:extLst>
          </p:cNvPr>
          <p:cNvSpPr/>
          <p:nvPr/>
        </p:nvSpPr>
        <p:spPr>
          <a:xfrm>
            <a:off x="6247980" y="2458466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F768BBFB-AA7D-7F41-BCA8-B3DD942F709D}"/>
              </a:ext>
            </a:extLst>
          </p:cNvPr>
          <p:cNvCxnSpPr>
            <a:cxnSpLocks/>
            <a:stCxn id="5" idx="5"/>
            <a:endCxn id="24" idx="2"/>
          </p:cNvCxnSpPr>
          <p:nvPr/>
        </p:nvCxnSpPr>
        <p:spPr>
          <a:xfrm rot="5400000" flipH="1" flipV="1">
            <a:off x="6199072" y="2364158"/>
            <a:ext cx="78754" cy="350138"/>
          </a:xfrm>
          <a:prstGeom prst="curvedConnector3">
            <a:avLst>
              <a:gd name="adj1" fmla="val -204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>
            <a:extLst>
              <a:ext uri="{FF2B5EF4-FFF2-40B4-BE49-F238E27FC236}">
                <a16:creationId xmlns:a16="http://schemas.microsoft.com/office/drawing/2014/main" id="{FCFDC93A-6232-F04E-B1F1-1FB5A99711A3}"/>
              </a:ext>
            </a:extLst>
          </p:cNvPr>
          <p:cNvCxnSpPr>
            <a:stCxn id="24" idx="0"/>
            <a:endCxn id="5" idx="7"/>
          </p:cNvCxnSpPr>
          <p:nvPr/>
        </p:nvCxnSpPr>
        <p:spPr>
          <a:xfrm rot="16200000" flipV="1">
            <a:off x="6219764" y="2264712"/>
            <a:ext cx="37369" cy="350138"/>
          </a:xfrm>
          <a:prstGeom prst="curvedConnector3">
            <a:avLst>
              <a:gd name="adj1" fmla="val 531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7BB95E2C-CBA8-0947-9F69-83EE2F3FE0F7}"/>
              </a:ext>
            </a:extLst>
          </p:cNvPr>
          <p:cNvSpPr/>
          <p:nvPr/>
        </p:nvSpPr>
        <p:spPr>
          <a:xfrm>
            <a:off x="7382485" y="2598330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B43EA3D-CE94-9445-9F0D-A2F51A174343}"/>
              </a:ext>
            </a:extLst>
          </p:cNvPr>
          <p:cNvSpPr/>
          <p:nvPr/>
        </p:nvSpPr>
        <p:spPr>
          <a:xfrm>
            <a:off x="6655029" y="2585563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187F69-6236-A44E-B159-8433265ED2BC}"/>
              </a:ext>
            </a:extLst>
          </p:cNvPr>
          <p:cNvSpPr/>
          <p:nvPr/>
        </p:nvSpPr>
        <p:spPr>
          <a:xfrm>
            <a:off x="7271110" y="2016979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A6F1C5-1313-384E-8923-69149503474E}"/>
              </a:ext>
            </a:extLst>
          </p:cNvPr>
          <p:cNvSpPr/>
          <p:nvPr/>
        </p:nvSpPr>
        <p:spPr>
          <a:xfrm>
            <a:off x="6763017" y="2439782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D4C075-25A7-D94D-817A-F8BD0255889C}"/>
              </a:ext>
            </a:extLst>
          </p:cNvPr>
          <p:cNvSpPr/>
          <p:nvPr/>
        </p:nvSpPr>
        <p:spPr>
          <a:xfrm>
            <a:off x="7605235" y="2367783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39" name="Connecteur en arc 38">
            <a:extLst>
              <a:ext uri="{FF2B5EF4-FFF2-40B4-BE49-F238E27FC236}">
                <a16:creationId xmlns:a16="http://schemas.microsoft.com/office/drawing/2014/main" id="{74390032-7821-BC41-A828-F704B5A2619E}"/>
              </a:ext>
            </a:extLst>
          </p:cNvPr>
          <p:cNvCxnSpPr>
            <a:stCxn id="34" idx="2"/>
          </p:cNvCxnSpPr>
          <p:nvPr/>
        </p:nvCxnSpPr>
        <p:spPr>
          <a:xfrm rot="10800000">
            <a:off x="6478807" y="2499851"/>
            <a:ext cx="176222" cy="197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rc 40">
            <a:extLst>
              <a:ext uri="{FF2B5EF4-FFF2-40B4-BE49-F238E27FC236}">
                <a16:creationId xmlns:a16="http://schemas.microsoft.com/office/drawing/2014/main" id="{80C1A51B-6298-5240-A09A-C36888080CF3}"/>
              </a:ext>
            </a:extLst>
          </p:cNvPr>
          <p:cNvCxnSpPr>
            <a:stCxn id="36" idx="2"/>
            <a:endCxn id="34" idx="6"/>
          </p:cNvCxnSpPr>
          <p:nvPr/>
        </p:nvCxnSpPr>
        <p:spPr>
          <a:xfrm rot="5400000">
            <a:off x="6795280" y="2563666"/>
            <a:ext cx="215773" cy="50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>
            <a:extLst>
              <a:ext uri="{FF2B5EF4-FFF2-40B4-BE49-F238E27FC236}">
                <a16:creationId xmlns:a16="http://schemas.microsoft.com/office/drawing/2014/main" id="{BA96577E-686D-2B42-9299-E93EDF76DADC}"/>
              </a:ext>
            </a:extLst>
          </p:cNvPr>
          <p:cNvCxnSpPr>
            <a:cxnSpLocks/>
            <a:stCxn id="36" idx="2"/>
            <a:endCxn id="33" idx="2"/>
          </p:cNvCxnSpPr>
          <p:nvPr/>
        </p:nvCxnSpPr>
        <p:spPr>
          <a:xfrm rot="16200000" flipH="1">
            <a:off x="7041250" y="2368470"/>
            <a:ext cx="228539" cy="4539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>
            <a:extLst>
              <a:ext uri="{FF2B5EF4-FFF2-40B4-BE49-F238E27FC236}">
                <a16:creationId xmlns:a16="http://schemas.microsoft.com/office/drawing/2014/main" id="{615A9623-FB25-6840-8349-C84E9C604ABC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7605235" y="2409168"/>
            <a:ext cx="165538" cy="30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50">
            <a:extLst>
              <a:ext uri="{FF2B5EF4-FFF2-40B4-BE49-F238E27FC236}">
                <a16:creationId xmlns:a16="http://schemas.microsoft.com/office/drawing/2014/main" id="{400102B9-00CF-C74B-9298-C3035A6FA39B}"/>
              </a:ext>
            </a:extLst>
          </p:cNvPr>
          <p:cNvCxnSpPr>
            <a:stCxn id="37" idx="0"/>
            <a:endCxn id="35" idx="6"/>
          </p:cNvCxnSpPr>
          <p:nvPr/>
        </p:nvCxnSpPr>
        <p:spPr>
          <a:xfrm rot="16200000" flipV="1">
            <a:off x="7512602" y="2109612"/>
            <a:ext cx="239428" cy="276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>
            <a:extLst>
              <a:ext uri="{FF2B5EF4-FFF2-40B4-BE49-F238E27FC236}">
                <a16:creationId xmlns:a16="http://schemas.microsoft.com/office/drawing/2014/main" id="{9059285A-CC7B-E148-9B2A-C3D26568D1CB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10800000" flipV="1">
            <a:off x="6928554" y="2128354"/>
            <a:ext cx="342556" cy="3114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12F725C9-B9EE-894F-A9E6-89631914F964}"/>
              </a:ext>
            </a:extLst>
          </p:cNvPr>
          <p:cNvSpPr/>
          <p:nvPr/>
        </p:nvSpPr>
        <p:spPr>
          <a:xfrm>
            <a:off x="6317241" y="3458532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cxnSp>
        <p:nvCxnSpPr>
          <p:cNvPr id="57" name="Connecteur en arc 56">
            <a:extLst>
              <a:ext uri="{FF2B5EF4-FFF2-40B4-BE49-F238E27FC236}">
                <a16:creationId xmlns:a16="http://schemas.microsoft.com/office/drawing/2014/main" id="{7B0CA3E6-818C-0D41-B2BE-2A094A393E65}"/>
              </a:ext>
            </a:extLst>
          </p:cNvPr>
          <p:cNvCxnSpPr>
            <a:stCxn id="10" idx="2"/>
            <a:endCxn id="55" idx="4"/>
          </p:cNvCxnSpPr>
          <p:nvPr/>
        </p:nvCxnSpPr>
        <p:spPr>
          <a:xfrm rot="5400000" flipH="1" flipV="1">
            <a:off x="5877738" y="3788169"/>
            <a:ext cx="657765" cy="443991"/>
          </a:xfrm>
          <a:prstGeom prst="curvedConnector3">
            <a:avLst>
              <a:gd name="adj1" fmla="val -19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>
            <a:extLst>
              <a:ext uri="{FF2B5EF4-FFF2-40B4-BE49-F238E27FC236}">
                <a16:creationId xmlns:a16="http://schemas.microsoft.com/office/drawing/2014/main" id="{D157FDD8-9A91-2545-A38E-AB39A32B7484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H="1" flipV="1">
            <a:off x="6192378" y="3302004"/>
            <a:ext cx="79710" cy="392766"/>
          </a:xfrm>
          <a:prstGeom prst="curvedConnector4">
            <a:avLst>
              <a:gd name="adj1" fmla="val -161320"/>
              <a:gd name="adj2" fmla="val 98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5AAFA62-F582-084A-AD2C-B94D658C5998}"/>
              </a:ext>
            </a:extLst>
          </p:cNvPr>
          <p:cNvSpPr/>
          <p:nvPr/>
        </p:nvSpPr>
        <p:spPr>
          <a:xfrm>
            <a:off x="6665582" y="3554185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1586D7D-ABB0-2B45-84A8-365F4ACBF106}"/>
              </a:ext>
            </a:extLst>
          </p:cNvPr>
          <p:cNvSpPr/>
          <p:nvPr/>
        </p:nvSpPr>
        <p:spPr>
          <a:xfrm>
            <a:off x="7792482" y="3774810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09C4D02-AA1F-1343-AA56-F560160142A6}"/>
              </a:ext>
            </a:extLst>
          </p:cNvPr>
          <p:cNvSpPr/>
          <p:nvPr/>
        </p:nvSpPr>
        <p:spPr>
          <a:xfrm>
            <a:off x="7203193" y="3845212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5274E8B-9C6F-8242-A94D-CF88B4EC52A5}"/>
              </a:ext>
            </a:extLst>
          </p:cNvPr>
          <p:cNvSpPr/>
          <p:nvPr/>
        </p:nvSpPr>
        <p:spPr>
          <a:xfrm>
            <a:off x="7736903" y="3310780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2D2698-8E66-6645-ABBB-15788A7CCDE6}"/>
              </a:ext>
            </a:extLst>
          </p:cNvPr>
          <p:cNvSpPr/>
          <p:nvPr/>
        </p:nvSpPr>
        <p:spPr>
          <a:xfrm>
            <a:off x="7358770" y="3632005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72" name="Connecteur en arc 71">
            <a:extLst>
              <a:ext uri="{FF2B5EF4-FFF2-40B4-BE49-F238E27FC236}">
                <a16:creationId xmlns:a16="http://schemas.microsoft.com/office/drawing/2014/main" id="{AE66D215-96B6-9244-ACD4-3DAFE23A07AC}"/>
              </a:ext>
            </a:extLst>
          </p:cNvPr>
          <p:cNvCxnSpPr>
            <a:stCxn id="69" idx="2"/>
          </p:cNvCxnSpPr>
          <p:nvPr/>
        </p:nvCxnSpPr>
        <p:spPr>
          <a:xfrm rot="10800000">
            <a:off x="6916427" y="3598575"/>
            <a:ext cx="286766" cy="3580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>
            <a:extLst>
              <a:ext uri="{FF2B5EF4-FFF2-40B4-BE49-F238E27FC236}">
                <a16:creationId xmlns:a16="http://schemas.microsoft.com/office/drawing/2014/main" id="{B134B266-9817-3442-974B-59A035F22ECA}"/>
              </a:ext>
            </a:extLst>
          </p:cNvPr>
          <p:cNvCxnSpPr/>
          <p:nvPr/>
        </p:nvCxnSpPr>
        <p:spPr>
          <a:xfrm rot="5400000">
            <a:off x="7327991" y="3713462"/>
            <a:ext cx="283197" cy="983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rc 73">
            <a:extLst>
              <a:ext uri="{FF2B5EF4-FFF2-40B4-BE49-F238E27FC236}">
                <a16:creationId xmlns:a16="http://schemas.microsoft.com/office/drawing/2014/main" id="{43DD9B1F-DA81-0645-B5C2-0E5A4F6B93AD}"/>
              </a:ext>
            </a:extLst>
          </p:cNvPr>
          <p:cNvCxnSpPr>
            <a:cxnSpLocks/>
            <a:stCxn id="71" idx="2"/>
            <a:endCxn id="68" idx="2"/>
          </p:cNvCxnSpPr>
          <p:nvPr/>
        </p:nvCxnSpPr>
        <p:spPr>
          <a:xfrm rot="16200000" flipH="1">
            <a:off x="7551998" y="3645700"/>
            <a:ext cx="212795" cy="2681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rc 74">
            <a:extLst>
              <a:ext uri="{FF2B5EF4-FFF2-40B4-BE49-F238E27FC236}">
                <a16:creationId xmlns:a16="http://schemas.microsoft.com/office/drawing/2014/main" id="{4136E11F-91A4-6341-A28C-E64E3A7FBF14}"/>
              </a:ext>
            </a:extLst>
          </p:cNvPr>
          <p:cNvCxnSpPr>
            <a:cxnSpLocks/>
          </p:cNvCxnSpPr>
          <p:nvPr/>
        </p:nvCxnSpPr>
        <p:spPr>
          <a:xfrm flipV="1">
            <a:off x="7973870" y="3556225"/>
            <a:ext cx="165538" cy="30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>
            <a:extLst>
              <a:ext uri="{FF2B5EF4-FFF2-40B4-BE49-F238E27FC236}">
                <a16:creationId xmlns:a16="http://schemas.microsoft.com/office/drawing/2014/main" id="{FFF00100-A60E-654F-98AD-3113B4EA94BF}"/>
              </a:ext>
            </a:extLst>
          </p:cNvPr>
          <p:cNvCxnSpPr>
            <a:cxnSpLocks/>
            <a:stCxn id="79" idx="0"/>
            <a:endCxn id="70" idx="6"/>
          </p:cNvCxnSpPr>
          <p:nvPr/>
        </p:nvCxnSpPr>
        <p:spPr>
          <a:xfrm rot="16200000" flipV="1">
            <a:off x="7982491" y="3399317"/>
            <a:ext cx="119147" cy="1648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rc 76">
            <a:extLst>
              <a:ext uri="{FF2B5EF4-FFF2-40B4-BE49-F238E27FC236}">
                <a16:creationId xmlns:a16="http://schemas.microsoft.com/office/drawing/2014/main" id="{53154C00-3A63-FD4E-A68B-533EE295BF7C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rot="10800000" flipV="1">
            <a:off x="7524309" y="3422155"/>
            <a:ext cx="212595" cy="2098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DFBB3F7-9318-A84C-8614-F77196FD5E5E}"/>
              </a:ext>
            </a:extLst>
          </p:cNvPr>
          <p:cNvSpPr/>
          <p:nvPr/>
        </p:nvSpPr>
        <p:spPr>
          <a:xfrm>
            <a:off x="8025095" y="3541302"/>
            <a:ext cx="198764" cy="25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89" name="Connecteur en arc 88">
            <a:extLst>
              <a:ext uri="{FF2B5EF4-FFF2-40B4-BE49-F238E27FC236}">
                <a16:creationId xmlns:a16="http://schemas.microsoft.com/office/drawing/2014/main" id="{E388BF28-42BA-514F-9293-558B20FF7AF1}"/>
              </a:ext>
            </a:extLst>
          </p:cNvPr>
          <p:cNvCxnSpPr>
            <a:cxnSpLocks/>
            <a:stCxn id="55" idx="6"/>
            <a:endCxn id="67" idx="2"/>
          </p:cNvCxnSpPr>
          <p:nvPr/>
        </p:nvCxnSpPr>
        <p:spPr>
          <a:xfrm>
            <a:off x="6539991" y="3569908"/>
            <a:ext cx="291129" cy="25662"/>
          </a:xfrm>
          <a:prstGeom prst="curvedConnector4">
            <a:avLst>
              <a:gd name="adj1" fmla="val 13447"/>
              <a:gd name="adj2" fmla="val 601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rc 90">
            <a:extLst>
              <a:ext uri="{FF2B5EF4-FFF2-40B4-BE49-F238E27FC236}">
                <a16:creationId xmlns:a16="http://schemas.microsoft.com/office/drawing/2014/main" id="{B8C5E304-C606-5649-8977-19EDC5199D5A}"/>
              </a:ext>
            </a:extLst>
          </p:cNvPr>
          <p:cNvCxnSpPr>
            <a:stCxn id="67" idx="0"/>
            <a:endCxn id="55" idx="7"/>
          </p:cNvCxnSpPr>
          <p:nvPr/>
        </p:nvCxnSpPr>
        <p:spPr>
          <a:xfrm rot="16200000" flipV="1">
            <a:off x="6637731" y="3360794"/>
            <a:ext cx="63031" cy="323750"/>
          </a:xfrm>
          <a:prstGeom prst="curvedConnector3">
            <a:avLst>
              <a:gd name="adj1" fmla="val 355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88C8275-B43F-7045-BAB6-26D80B2CED90}"/>
              </a:ext>
            </a:extLst>
          </p:cNvPr>
          <p:cNvSpPr/>
          <p:nvPr/>
        </p:nvSpPr>
        <p:spPr>
          <a:xfrm>
            <a:off x="6712241" y="4195639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B3BF588-E160-4140-9B33-E4B263AECA52}"/>
              </a:ext>
            </a:extLst>
          </p:cNvPr>
          <p:cNvCxnSpPr>
            <a:stCxn id="55" idx="5"/>
            <a:endCxn id="92" idx="0"/>
          </p:cNvCxnSpPr>
          <p:nvPr/>
        </p:nvCxnSpPr>
        <p:spPr>
          <a:xfrm>
            <a:off x="6507370" y="3648661"/>
            <a:ext cx="370409" cy="54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3CF5C0E7-5407-F348-A7D0-87A7436FD8E2}"/>
              </a:ext>
            </a:extLst>
          </p:cNvPr>
          <p:cNvSpPr/>
          <p:nvPr/>
        </p:nvSpPr>
        <p:spPr>
          <a:xfrm>
            <a:off x="4397633" y="3398086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D84E90B-FF17-C141-983D-BBFB99C9E907}"/>
              </a:ext>
            </a:extLst>
          </p:cNvPr>
          <p:cNvSpPr/>
          <p:nvPr/>
        </p:nvSpPr>
        <p:spPr>
          <a:xfrm>
            <a:off x="5190374" y="3847874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D0F114A4-8546-904F-9871-78BA4493C5CF}"/>
              </a:ext>
            </a:extLst>
          </p:cNvPr>
          <p:cNvSpPr/>
          <p:nvPr/>
        </p:nvSpPr>
        <p:spPr>
          <a:xfrm>
            <a:off x="5191128" y="4585159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AB113DE-2A14-4E4F-8CAB-5B4499AFAA8C}"/>
              </a:ext>
            </a:extLst>
          </p:cNvPr>
          <p:cNvSpPr/>
          <p:nvPr/>
        </p:nvSpPr>
        <p:spPr>
          <a:xfrm>
            <a:off x="5136966" y="3569495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E11E61-BF0C-C449-A158-0121AE015C6F}"/>
              </a:ext>
            </a:extLst>
          </p:cNvPr>
          <p:cNvSpPr/>
          <p:nvPr/>
        </p:nvSpPr>
        <p:spPr>
          <a:xfrm>
            <a:off x="5136966" y="4297662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8B5E4454-F7CF-E341-9441-F3CB4BD5F0D9}"/>
              </a:ext>
            </a:extLst>
          </p:cNvPr>
          <p:cNvCxnSpPr>
            <a:stCxn id="101" idx="2"/>
            <a:endCxn id="99" idx="0"/>
          </p:cNvCxnSpPr>
          <p:nvPr/>
        </p:nvCxnSpPr>
        <p:spPr>
          <a:xfrm flipH="1">
            <a:off x="5301749" y="3610879"/>
            <a:ext cx="755" cy="23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25E9B380-B5B8-8746-8648-9C580B33F201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301749" y="4070624"/>
            <a:ext cx="755" cy="22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1D789462-5BC5-974D-9FE3-D20C500A2902}"/>
              </a:ext>
            </a:extLst>
          </p:cNvPr>
          <p:cNvCxnSpPr>
            <a:stCxn id="102" idx="2"/>
            <a:endCxn id="100" idx="0"/>
          </p:cNvCxnSpPr>
          <p:nvPr/>
        </p:nvCxnSpPr>
        <p:spPr>
          <a:xfrm flipH="1">
            <a:off x="5302504" y="4339046"/>
            <a:ext cx="1" cy="24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rc 110">
            <a:extLst>
              <a:ext uri="{FF2B5EF4-FFF2-40B4-BE49-F238E27FC236}">
                <a16:creationId xmlns:a16="http://schemas.microsoft.com/office/drawing/2014/main" id="{CE628643-D4C5-E841-9157-2D90256B29D8}"/>
              </a:ext>
            </a:extLst>
          </p:cNvPr>
          <p:cNvCxnSpPr>
            <a:stCxn id="102" idx="2"/>
            <a:endCxn id="98" idx="4"/>
          </p:cNvCxnSpPr>
          <p:nvPr/>
        </p:nvCxnSpPr>
        <p:spPr>
          <a:xfrm rot="5400000" flipH="1">
            <a:off x="4546651" y="3583194"/>
            <a:ext cx="718211" cy="793496"/>
          </a:xfrm>
          <a:prstGeom prst="curvedConnector3">
            <a:avLst>
              <a:gd name="adj1" fmla="val -1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rc 116">
            <a:extLst>
              <a:ext uri="{FF2B5EF4-FFF2-40B4-BE49-F238E27FC236}">
                <a16:creationId xmlns:a16="http://schemas.microsoft.com/office/drawing/2014/main" id="{08C56C6D-1300-6F4C-83DA-C8E2788DC27C}"/>
              </a:ext>
            </a:extLst>
          </p:cNvPr>
          <p:cNvCxnSpPr>
            <a:cxnSpLocks/>
          </p:cNvCxnSpPr>
          <p:nvPr/>
        </p:nvCxnSpPr>
        <p:spPr>
          <a:xfrm rot="5400000">
            <a:off x="5477842" y="3113910"/>
            <a:ext cx="321872" cy="6033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>
            <a:extLst>
              <a:ext uri="{FF2B5EF4-FFF2-40B4-BE49-F238E27FC236}">
                <a16:creationId xmlns:a16="http://schemas.microsoft.com/office/drawing/2014/main" id="{3035FBAD-474B-AE47-8480-B7E1C52817CC}"/>
              </a:ext>
            </a:extLst>
          </p:cNvPr>
          <p:cNvCxnSpPr>
            <a:cxnSpLocks/>
            <a:stCxn id="98" idx="0"/>
            <a:endCxn id="101" idx="0"/>
          </p:cNvCxnSpPr>
          <p:nvPr/>
        </p:nvCxnSpPr>
        <p:spPr>
          <a:xfrm rot="16200000" flipH="1">
            <a:off x="4820052" y="3087042"/>
            <a:ext cx="171409" cy="793496"/>
          </a:xfrm>
          <a:prstGeom prst="curvedConnector3">
            <a:avLst>
              <a:gd name="adj1" fmla="val -75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18AD5B1D-6047-244A-B90F-856677033525}"/>
              </a:ext>
            </a:extLst>
          </p:cNvPr>
          <p:cNvSpPr txBox="1"/>
          <p:nvPr/>
        </p:nvSpPr>
        <p:spPr>
          <a:xfrm>
            <a:off x="6848897" y="2588865"/>
            <a:ext cx="28027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 err="1" smtClean="0"/>
              <a:t>Rs</a:t>
            </a:r>
            <a:endParaRPr lang="fr-FR" sz="619" dirty="0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6D2F262-E6DD-124D-A702-CBF7512990BC}"/>
              </a:ext>
            </a:extLst>
          </p:cNvPr>
          <p:cNvSpPr txBox="1"/>
          <p:nvPr/>
        </p:nvSpPr>
        <p:spPr>
          <a:xfrm>
            <a:off x="6940561" y="2034546"/>
            <a:ext cx="29422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10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80E20116-04B0-AC4D-982C-5A87CE9B8462}"/>
              </a:ext>
            </a:extLst>
          </p:cNvPr>
          <p:cNvSpPr txBox="1"/>
          <p:nvPr/>
        </p:nvSpPr>
        <p:spPr>
          <a:xfrm>
            <a:off x="7093567" y="2682673"/>
            <a:ext cx="28891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10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7A37F4-63B7-4049-96CB-B624F214F1C5}"/>
              </a:ext>
            </a:extLst>
          </p:cNvPr>
          <p:cNvSpPr txBox="1"/>
          <p:nvPr/>
        </p:nvSpPr>
        <p:spPr>
          <a:xfrm>
            <a:off x="7753647" y="2520542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C36AED81-0B9C-7E48-83B7-3B5A279EB861}"/>
              </a:ext>
            </a:extLst>
          </p:cNvPr>
          <p:cNvSpPr txBox="1"/>
          <p:nvPr/>
        </p:nvSpPr>
        <p:spPr>
          <a:xfrm>
            <a:off x="7313709" y="3718115"/>
            <a:ext cx="264856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 err="1" smtClean="0"/>
              <a:t>Rr</a:t>
            </a:r>
            <a:endParaRPr lang="fr-FR" sz="619" dirty="0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4E7AF736-80ED-5949-95FE-FA6A5A703056}"/>
              </a:ext>
            </a:extLst>
          </p:cNvPr>
          <p:cNvSpPr txBox="1"/>
          <p:nvPr/>
        </p:nvSpPr>
        <p:spPr>
          <a:xfrm>
            <a:off x="5720468" y="3768739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B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7B6D1C4-8561-EC47-AC58-833EA8FF78B8}"/>
              </a:ext>
            </a:extLst>
          </p:cNvPr>
          <p:cNvSpPr txBox="1"/>
          <p:nvPr/>
        </p:nvSpPr>
        <p:spPr>
          <a:xfrm>
            <a:off x="6183563" y="3491153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I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505178A-E3AD-0F49-9F41-9FAD191BEE25}"/>
              </a:ext>
            </a:extLst>
          </p:cNvPr>
          <p:cNvSpPr txBox="1"/>
          <p:nvPr/>
        </p:nvSpPr>
        <p:spPr>
          <a:xfrm>
            <a:off x="6685555" y="3694115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7001AA2-8350-4943-9360-59FBB305753B}"/>
              </a:ext>
            </a:extLst>
          </p:cNvPr>
          <p:cNvSpPr txBox="1"/>
          <p:nvPr/>
        </p:nvSpPr>
        <p:spPr>
          <a:xfrm>
            <a:off x="6238448" y="2160955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3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E6F36D30-E64B-6642-8236-DD733D5D5525}"/>
              </a:ext>
            </a:extLst>
          </p:cNvPr>
          <p:cNvSpPr txBox="1"/>
          <p:nvPr/>
        </p:nvSpPr>
        <p:spPr>
          <a:xfrm>
            <a:off x="6655029" y="3211294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3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7F6AC39-71B0-CE4E-97E5-05BC2F119BC6}"/>
              </a:ext>
            </a:extLst>
          </p:cNvPr>
          <p:cNvSpPr txBox="1"/>
          <p:nvPr/>
        </p:nvSpPr>
        <p:spPr>
          <a:xfrm>
            <a:off x="6244937" y="2693983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2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803D839-BC4A-1246-8520-D1F86DCC6BD2}"/>
              </a:ext>
            </a:extLst>
          </p:cNvPr>
          <p:cNvSpPr txBox="1"/>
          <p:nvPr/>
        </p:nvSpPr>
        <p:spPr>
          <a:xfrm>
            <a:off x="7524309" y="3715420"/>
            <a:ext cx="27011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10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94B22D6C-569B-634A-8863-D9311DAE4C71}"/>
              </a:ext>
            </a:extLst>
          </p:cNvPr>
          <p:cNvSpPr txBox="1"/>
          <p:nvPr/>
        </p:nvSpPr>
        <p:spPr>
          <a:xfrm>
            <a:off x="5888555" y="2261959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R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FB793749-CAAA-6D4B-AD4A-700E03ECFC1E}"/>
              </a:ext>
            </a:extLst>
          </p:cNvPr>
          <p:cNvSpPr txBox="1"/>
          <p:nvPr/>
        </p:nvSpPr>
        <p:spPr>
          <a:xfrm>
            <a:off x="8098864" y="3656789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1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C88A1223-381B-2B40-AEA2-ADA7630B085A}"/>
              </a:ext>
            </a:extLst>
          </p:cNvPr>
          <p:cNvSpPr txBox="1"/>
          <p:nvPr/>
        </p:nvSpPr>
        <p:spPr>
          <a:xfrm>
            <a:off x="5708427" y="3051513"/>
            <a:ext cx="165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P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675F6D36-3252-B04E-B007-F2B52019F7B7}"/>
              </a:ext>
            </a:extLst>
          </p:cNvPr>
          <p:cNvSpPr txBox="1"/>
          <p:nvPr/>
        </p:nvSpPr>
        <p:spPr>
          <a:xfrm>
            <a:off x="7358224" y="3440251"/>
            <a:ext cx="26918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10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11784F00-E601-5A44-9D10-D55025175E08}"/>
              </a:ext>
            </a:extLst>
          </p:cNvPr>
          <p:cNvSpPr txBox="1"/>
          <p:nvPr/>
        </p:nvSpPr>
        <p:spPr>
          <a:xfrm>
            <a:off x="4988689" y="3855455"/>
            <a:ext cx="34003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PE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8B9DF6C0-64A3-AA48-B7C2-858B5E278839}"/>
              </a:ext>
            </a:extLst>
          </p:cNvPr>
          <p:cNvSpPr txBox="1"/>
          <p:nvPr/>
        </p:nvSpPr>
        <p:spPr>
          <a:xfrm>
            <a:off x="5015427" y="4822402"/>
            <a:ext cx="572643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Filet de pêche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34913ACD-0E18-3F45-8F3A-6DEB8433E5BE}"/>
              </a:ext>
            </a:extLst>
          </p:cNvPr>
          <p:cNvSpPr txBox="1"/>
          <p:nvPr/>
        </p:nvSpPr>
        <p:spPr>
          <a:xfrm>
            <a:off x="5057870" y="2749916"/>
            <a:ext cx="43490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mort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29120C4-AE32-7146-9B7B-8FE106069C69}"/>
              </a:ext>
            </a:extLst>
          </p:cNvPr>
          <p:cNvSpPr txBox="1"/>
          <p:nvPr/>
        </p:nvSpPr>
        <p:spPr>
          <a:xfrm>
            <a:off x="6742080" y="4248731"/>
            <a:ext cx="49270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mort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A6F1C5-1313-384E-8923-69149503474E}"/>
              </a:ext>
            </a:extLst>
          </p:cNvPr>
          <p:cNvSpPr/>
          <p:nvPr/>
        </p:nvSpPr>
        <p:spPr>
          <a:xfrm>
            <a:off x="3841771" y="3488768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3" name="Connecteur en arc 2"/>
          <p:cNvCxnSpPr>
            <a:stCxn id="98" idx="1"/>
            <a:endCxn id="81" idx="0"/>
          </p:cNvCxnSpPr>
          <p:nvPr/>
        </p:nvCxnSpPr>
        <p:spPr>
          <a:xfrm rot="16200000" flipH="1" flipV="1">
            <a:off x="4189751" y="3248264"/>
            <a:ext cx="58061" cy="422945"/>
          </a:xfrm>
          <a:prstGeom prst="curvedConnector3">
            <a:avLst>
              <a:gd name="adj1" fmla="val -44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81" idx="2"/>
            <a:endCxn id="98" idx="3"/>
          </p:cNvCxnSpPr>
          <p:nvPr/>
        </p:nvCxnSpPr>
        <p:spPr>
          <a:xfrm rot="16200000" flipH="1">
            <a:off x="4189750" y="3347711"/>
            <a:ext cx="58062" cy="422945"/>
          </a:xfrm>
          <a:prstGeom prst="curvedConnector3">
            <a:avLst>
              <a:gd name="adj1" fmla="val 549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AD84E90B-FF17-C141-983D-BBFB99C9E907}"/>
              </a:ext>
            </a:extLst>
          </p:cNvPr>
          <p:cNvSpPr/>
          <p:nvPr/>
        </p:nvSpPr>
        <p:spPr>
          <a:xfrm>
            <a:off x="3578191" y="4295766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D84E90B-FF17-C141-983D-BBFB99C9E907}"/>
              </a:ext>
            </a:extLst>
          </p:cNvPr>
          <p:cNvSpPr/>
          <p:nvPr/>
        </p:nvSpPr>
        <p:spPr>
          <a:xfrm>
            <a:off x="2708115" y="4354709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AD84E90B-FF17-C141-983D-BBFB99C9E907}"/>
              </a:ext>
            </a:extLst>
          </p:cNvPr>
          <p:cNvSpPr/>
          <p:nvPr/>
        </p:nvSpPr>
        <p:spPr>
          <a:xfrm>
            <a:off x="2867321" y="3709340"/>
            <a:ext cx="222750" cy="222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/>
          </a:p>
        </p:txBody>
      </p:sp>
      <p:cxnSp>
        <p:nvCxnSpPr>
          <p:cNvPr id="25" name="Connecteur en arc 24"/>
          <p:cNvCxnSpPr>
            <a:stCxn id="87" idx="0"/>
            <a:endCxn id="81" idx="0"/>
          </p:cNvCxnSpPr>
          <p:nvPr/>
        </p:nvCxnSpPr>
        <p:spPr>
          <a:xfrm rot="5400000" flipH="1" flipV="1">
            <a:off x="3444938" y="3733396"/>
            <a:ext cx="806998" cy="317743"/>
          </a:xfrm>
          <a:prstGeom prst="curvedConnector3">
            <a:avLst>
              <a:gd name="adj1" fmla="val 128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EA6F1C5-1313-384E-8923-69149503474E}"/>
              </a:ext>
            </a:extLst>
          </p:cNvPr>
          <p:cNvSpPr/>
          <p:nvPr/>
        </p:nvSpPr>
        <p:spPr>
          <a:xfrm>
            <a:off x="2546148" y="4154923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A6F1C5-1313-384E-8923-69149503474E}"/>
              </a:ext>
            </a:extLst>
          </p:cNvPr>
          <p:cNvSpPr/>
          <p:nvPr/>
        </p:nvSpPr>
        <p:spPr>
          <a:xfrm>
            <a:off x="3247115" y="4074324"/>
            <a:ext cx="331076" cy="4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32" name="Connecteur en arc 31"/>
          <p:cNvCxnSpPr>
            <a:stCxn id="90" idx="6"/>
            <a:endCxn id="105" idx="0"/>
          </p:cNvCxnSpPr>
          <p:nvPr/>
        </p:nvCxnSpPr>
        <p:spPr>
          <a:xfrm>
            <a:off x="3090071" y="3820715"/>
            <a:ext cx="322582" cy="253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105" idx="2"/>
            <a:endCxn id="88" idx="6"/>
          </p:cNvCxnSpPr>
          <p:nvPr/>
        </p:nvCxnSpPr>
        <p:spPr>
          <a:xfrm rot="5400000">
            <a:off x="2996572" y="4050002"/>
            <a:ext cx="350375" cy="481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44"/>
          <p:cNvCxnSpPr>
            <a:stCxn id="88" idx="1"/>
            <a:endCxn id="103" idx="2"/>
          </p:cNvCxnSpPr>
          <p:nvPr/>
        </p:nvCxnSpPr>
        <p:spPr>
          <a:xfrm rot="16200000" flipV="1">
            <a:off x="2630700" y="4277294"/>
            <a:ext cx="191022" cy="29050"/>
          </a:xfrm>
          <a:prstGeom prst="curvedConnector3">
            <a:avLst>
              <a:gd name="adj1" fmla="val 2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rc 48"/>
          <p:cNvCxnSpPr>
            <a:stCxn id="103" idx="0"/>
            <a:endCxn id="90" idx="2"/>
          </p:cNvCxnSpPr>
          <p:nvPr/>
        </p:nvCxnSpPr>
        <p:spPr>
          <a:xfrm rot="5400000" flipH="1" flipV="1">
            <a:off x="2622399" y="3910002"/>
            <a:ext cx="334208" cy="155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105" idx="2"/>
            <a:endCxn id="87" idx="2"/>
          </p:cNvCxnSpPr>
          <p:nvPr/>
        </p:nvCxnSpPr>
        <p:spPr>
          <a:xfrm rot="16200000" flipH="1">
            <a:off x="3349706" y="4178656"/>
            <a:ext cx="291432" cy="165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26D2F262-E6DD-124D-A702-CBF7512990BC}"/>
              </a:ext>
            </a:extLst>
          </p:cNvPr>
          <p:cNvSpPr txBox="1"/>
          <p:nvPr/>
        </p:nvSpPr>
        <p:spPr>
          <a:xfrm>
            <a:off x="3137241" y="3690522"/>
            <a:ext cx="29422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10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26D2F262-E6DD-124D-A702-CBF7512990BC}"/>
              </a:ext>
            </a:extLst>
          </p:cNvPr>
          <p:cNvSpPr txBox="1"/>
          <p:nvPr/>
        </p:nvSpPr>
        <p:spPr>
          <a:xfrm>
            <a:off x="2989592" y="4403367"/>
            <a:ext cx="29422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/>
              <a:t>10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6D2F262-E6DD-124D-A702-CBF7512990BC}"/>
              </a:ext>
            </a:extLst>
          </p:cNvPr>
          <p:cNvSpPr txBox="1"/>
          <p:nvPr/>
        </p:nvSpPr>
        <p:spPr>
          <a:xfrm>
            <a:off x="2518270" y="4243586"/>
            <a:ext cx="222466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 smtClean="0"/>
              <a:t>1</a:t>
            </a:r>
            <a:endParaRPr lang="fr-FR" sz="619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6D2F262-E6DD-124D-A702-CBF7512990BC}"/>
              </a:ext>
            </a:extLst>
          </p:cNvPr>
          <p:cNvSpPr txBox="1"/>
          <p:nvPr/>
        </p:nvSpPr>
        <p:spPr>
          <a:xfrm>
            <a:off x="3370237" y="4154923"/>
            <a:ext cx="29422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19" dirty="0" smtClean="0"/>
              <a:t>Ep</a:t>
            </a:r>
            <a:endParaRPr lang="fr-FR" sz="619" dirty="0"/>
          </a:p>
        </p:txBody>
      </p:sp>
      <p:sp>
        <p:nvSpPr>
          <p:cNvPr id="84" name="ZoneTexte 83"/>
          <p:cNvSpPr txBox="1"/>
          <p:nvPr/>
        </p:nvSpPr>
        <p:spPr>
          <a:xfrm>
            <a:off x="3136702" y="5030020"/>
            <a:ext cx="1143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Partie Effort de Pêche</a:t>
            </a:r>
            <a:endParaRPr lang="fr-FR" sz="700" b="1" dirty="0"/>
          </a:p>
        </p:txBody>
      </p:sp>
      <p:sp>
        <p:nvSpPr>
          <p:cNvPr id="149" name="ZoneTexte 148"/>
          <p:cNvSpPr txBox="1"/>
          <p:nvPr/>
        </p:nvSpPr>
        <p:spPr>
          <a:xfrm>
            <a:off x="5136966" y="1960092"/>
            <a:ext cx="1143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Partie Sardines</a:t>
            </a:r>
            <a:endParaRPr lang="fr-FR" sz="700" b="1" dirty="0"/>
          </a:p>
        </p:txBody>
      </p:sp>
      <p:sp>
        <p:nvSpPr>
          <p:cNvPr id="150" name="ZoneTexte 149"/>
          <p:cNvSpPr txBox="1"/>
          <p:nvPr/>
        </p:nvSpPr>
        <p:spPr>
          <a:xfrm>
            <a:off x="7626945" y="4333384"/>
            <a:ext cx="773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Partie Requins</a:t>
            </a:r>
            <a:endParaRPr lang="fr-FR" sz="700" b="1" dirty="0"/>
          </a:p>
        </p:txBody>
      </p:sp>
    </p:spTree>
    <p:extLst>
      <p:ext uri="{BB962C8B-B14F-4D97-AF65-F5344CB8AC3E}">
        <p14:creationId xmlns:p14="http://schemas.microsoft.com/office/powerpoint/2010/main" val="2890640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56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Briet (Student at CentraleSupelec)</dc:creator>
  <cp:lastModifiedBy>Matthieu</cp:lastModifiedBy>
  <cp:revision>8</cp:revision>
  <dcterms:created xsi:type="dcterms:W3CDTF">2021-01-02T17:30:32Z</dcterms:created>
  <dcterms:modified xsi:type="dcterms:W3CDTF">2021-01-05T12:19:37Z</dcterms:modified>
</cp:coreProperties>
</file>