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92" r:id="rId5"/>
  </p:sldMasterIdLst>
  <p:notesMasterIdLst>
    <p:notesMasterId r:id="rId20"/>
  </p:notesMasterIdLst>
  <p:sldIdLst>
    <p:sldId id="299" r:id="rId6"/>
    <p:sldId id="305" r:id="rId7"/>
    <p:sldId id="333" r:id="rId8"/>
    <p:sldId id="343" r:id="rId9"/>
    <p:sldId id="342" r:id="rId10"/>
    <p:sldId id="344" r:id="rId11"/>
    <p:sldId id="345" r:id="rId12"/>
    <p:sldId id="341" r:id="rId13"/>
    <p:sldId id="347" r:id="rId14"/>
    <p:sldId id="349" r:id="rId15"/>
    <p:sldId id="320" r:id="rId16"/>
    <p:sldId id="348" r:id="rId17"/>
    <p:sldId id="350" r:id="rId18"/>
    <p:sldId id="30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2"/>
    <a:srgbClr val="E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3DE5B-0E92-C641-8F5A-7126372F8497}" v="1467" vWet="1666" dt="2021-06-10T15:51:17.905"/>
    <p1510:client id="{4BF506CA-0277-4DC9-AEE3-868E580B29C2}" v="262" dt="2021-06-10T15:48:50.155"/>
    <p1510:client id="{58D3D69C-BFF8-46F9-B981-933C48CD19A1}" v="75" dt="2021-06-10T15:51:41.923"/>
    <p1510:client id="{5B6BF0BB-3B70-446A-920B-25A764A49E16}" v="35" dt="2021-06-10T15:55:55.187"/>
    <p1510:client id="{5C42FEC1-0856-EACA-DCE5-20ECDAE5E5D8}" v="36" dt="2021-06-10T15:56:14.744"/>
    <p1510:client id="{5DD6FAC8-2498-44A3-A08B-E94097A8AFC5}" v="21" dt="2021-06-10T16:01:58.726"/>
    <p1510:client id="{AB8D6627-6CF8-40FA-9781-42BD779CDEFF}" v="24" dt="2021-06-10T15:33:05.981"/>
    <p1510:client id="{D23BFC0E-8E7A-4AF6-9A69-30FCCF1CE7F1}" v="36" dt="2021-06-10T15:55:54.032"/>
    <p1510:client id="{DB598BED-DAFD-4730-BFAE-13AF52301C45}" v="7" dt="2021-06-10T14:57:55.244"/>
    <p1510:client id="{E3C2F9F2-26BB-4F0E-9B83-2C4BC2ABEFBC}" v="62" dt="2021-06-10T15:59:13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Briet (Student at CentraleSupelec)" userId="S::matthieu.briet@student-cs.fr::7fbd13a3-466b-46e9-b2ce-1466f625bfdb" providerId="AD" clId="Web-{5B6BF0BB-3B70-446A-920B-25A764A49E16}"/>
    <pc:docChg chg="modSld">
      <pc:chgData name="Matthieu Briet (Student at CentraleSupelec)" userId="S::matthieu.briet@student-cs.fr::7fbd13a3-466b-46e9-b2ce-1466f625bfdb" providerId="AD" clId="Web-{5B6BF0BB-3B70-446A-920B-25A764A49E16}" dt="2021-06-10T15:55:55" v="20" actId="1076"/>
      <pc:docMkLst>
        <pc:docMk/>
      </pc:docMkLst>
      <pc:sldChg chg="modSp">
        <pc:chgData name="Matthieu Briet (Student at CentraleSupelec)" userId="S::matthieu.briet@student-cs.fr::7fbd13a3-466b-46e9-b2ce-1466f625bfdb" providerId="AD" clId="Web-{5B6BF0BB-3B70-446A-920B-25A764A49E16}" dt="2021-06-10T15:55:55" v="20" actId="1076"/>
        <pc:sldMkLst>
          <pc:docMk/>
          <pc:sldMk cId="1620813780" sldId="309"/>
        </pc:sldMkLst>
        <pc:spChg chg="mod">
          <ac:chgData name="Matthieu Briet (Student at CentraleSupelec)" userId="S::matthieu.briet@student-cs.fr::7fbd13a3-466b-46e9-b2ce-1466f625bfdb" providerId="AD" clId="Web-{5B6BF0BB-3B70-446A-920B-25A764A49E16}" dt="2021-06-10T15:55:55" v="20" actId="1076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Matthieu Briet (Student at CentraleSupelec)" userId="S::matthieu.briet@student-cs.fr::7fbd13a3-466b-46e9-b2ce-1466f625bfdb" providerId="AD" clId="Web-{5B6BF0BB-3B70-446A-920B-25A764A49E16}" dt="2021-06-10T15:55:03.592" v="8" actId="20577"/>
          <ac:spMkLst>
            <pc:docMk/>
            <pc:sldMk cId="1620813780" sldId="309"/>
            <ac:spMk id="23" creationId="{155AAFEE-4DBE-FD4A-B8DE-260FBFE0DDDF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23BFC0E-8E7A-4AF6-9A69-30FCCF1CE7F1}"/>
    <pc:docChg chg="modSld">
      <pc:chgData name="Tanguy Colleville (Student at CentraleSupelec)" userId="S::tanguy.colleville@student-cs.fr::d2b2cae6-9366-4b17-ac20-d0a7c4c162c2" providerId="AD" clId="Web-{D23BFC0E-8E7A-4AF6-9A69-30FCCF1CE7F1}" dt="2021-06-10T15:55:48.001" v="15"/>
      <pc:docMkLst>
        <pc:docMk/>
      </pc:docMkLst>
      <pc:sldChg chg="modSp">
        <pc:chgData name="Tanguy Colleville (Student at CentraleSupelec)" userId="S::tanguy.colleville@student-cs.fr::d2b2cae6-9366-4b17-ac20-d0a7c4c162c2" providerId="AD" clId="Web-{D23BFC0E-8E7A-4AF6-9A69-30FCCF1CE7F1}" dt="2021-06-10T15:55:38.766" v="11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D23BFC0E-8E7A-4AF6-9A69-30FCCF1CE7F1}" dt="2021-06-10T15:55:38.766" v="11" actId="20577"/>
          <ac:spMkLst>
            <pc:docMk/>
            <pc:sldMk cId="1620813780" sldId="309"/>
            <ac:spMk id="12" creationId="{F43B6341-4D46-F14C-B9C5-D0C2CB7A7A8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D23BFC0E-8E7A-4AF6-9A69-30FCCF1CE7F1}" dt="2021-06-10T15:55:48.001" v="15"/>
        <pc:sldMkLst>
          <pc:docMk/>
          <pc:sldMk cId="1172247234" sldId="350"/>
        </pc:sldMkLst>
        <pc:graphicFrameChg chg="mod modGraphic">
          <ac:chgData name="Tanguy Colleville (Student at CentraleSupelec)" userId="S::tanguy.colleville@student-cs.fr::d2b2cae6-9366-4b17-ac20-d0a7c4c162c2" providerId="AD" clId="Web-{D23BFC0E-8E7A-4AF6-9A69-30FCCF1CE7F1}" dt="2021-06-10T15:55:48.001" v="15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  <pc:docChgLst>
    <pc:chgData name="Alexandre Herment (Student at CentraleSupelec)" userId="d6e6c380-6183-439c-9b5b-3192f187a8b8" providerId="ADAL" clId="{88496159-AFA3-4754-90DC-D3C666A56118}"/>
    <pc:docChg chg="undo redo custSel addSld delSld modSld sldOrd">
      <pc:chgData name="Alexandre Herment (Student at CentraleSupelec)" userId="d6e6c380-6183-439c-9b5b-3192f187a8b8" providerId="ADAL" clId="{88496159-AFA3-4754-90DC-D3C666A56118}" dt="2021-05-27T09:17:03.536" v="2181" actId="1076"/>
      <pc:docMkLst>
        <pc:docMk/>
      </pc:docMkLst>
      <pc:sldChg chg="modSp mod">
        <pc:chgData name="Alexandre Herment (Student at CentraleSupelec)" userId="d6e6c380-6183-439c-9b5b-3192f187a8b8" providerId="ADAL" clId="{88496159-AFA3-4754-90DC-D3C666A56118}" dt="2021-05-04T08:26:50.823" v="169" actId="20577"/>
        <pc:sldMkLst>
          <pc:docMk/>
          <pc:sldMk cId="1620813780" sldId="309"/>
        </pc:sldMkLst>
        <pc:spChg chg="mod">
          <ac:chgData name="Alexandre Herment (Student at CentraleSupelec)" userId="d6e6c380-6183-439c-9b5b-3192f187a8b8" providerId="ADAL" clId="{88496159-AFA3-4754-90DC-D3C666A56118}" dt="2021-05-04T08:26:50.823" v="169" actId="20577"/>
          <ac:spMkLst>
            <pc:docMk/>
            <pc:sldMk cId="1620813780" sldId="309"/>
            <ac:spMk id="7" creationId="{E42FC09A-03FA-4186-82CD-D491671670EE}"/>
          </ac:spMkLst>
        </pc:spChg>
      </pc:sldChg>
      <pc:sldChg chg="modSp mod">
        <pc:chgData name="Alexandre Herment (Student at CentraleSupelec)" userId="d6e6c380-6183-439c-9b5b-3192f187a8b8" providerId="ADAL" clId="{88496159-AFA3-4754-90DC-D3C666A56118}" dt="2021-05-04T06:55:05.967" v="10" actId="255"/>
        <pc:sldMkLst>
          <pc:docMk/>
          <pc:sldMk cId="4290053643" sldId="335"/>
        </pc:sldMkLst>
        <pc:spChg chg="mod">
          <ac:chgData name="Alexandre Herment (Student at CentraleSupelec)" userId="d6e6c380-6183-439c-9b5b-3192f187a8b8" providerId="ADAL" clId="{88496159-AFA3-4754-90DC-D3C666A56118}" dt="2021-05-04T06:55:05.967" v="10" actId="255"/>
          <ac:spMkLst>
            <pc:docMk/>
            <pc:sldMk cId="4290053643" sldId="335"/>
            <ac:spMk id="3" creationId="{232E40BF-6A7B-42D8-BFAF-99546CF030CE}"/>
          </ac:spMkLst>
        </pc:spChg>
      </pc:sldChg>
      <pc:sldChg chg="delSp modSp del mod">
        <pc:chgData name="Alexandre Herment (Student at CentraleSupelec)" userId="d6e6c380-6183-439c-9b5b-3192f187a8b8" providerId="ADAL" clId="{88496159-AFA3-4754-90DC-D3C666A56118}" dt="2021-05-04T08:44:32.291" v="635" actId="47"/>
        <pc:sldMkLst>
          <pc:docMk/>
          <pc:sldMk cId="202069905" sldId="338"/>
        </pc:sldMkLst>
        <pc:spChg chg="mod">
          <ac:chgData name="Alexandre Herment (Student at CentraleSupelec)" userId="d6e6c380-6183-439c-9b5b-3192f187a8b8" providerId="ADAL" clId="{88496159-AFA3-4754-90DC-D3C666A56118}" dt="2021-05-04T08:40:56.036" v="600" actId="20577"/>
          <ac:spMkLst>
            <pc:docMk/>
            <pc:sldMk cId="202069905" sldId="338"/>
            <ac:spMk id="2" creationId="{2B08EE23-9273-4988-A6B7-7FB6325C3B25}"/>
          </ac:spMkLst>
        </pc:spChg>
        <pc:grpChg chg="del">
          <ac:chgData name="Alexandre Herment (Student at CentraleSupelec)" userId="d6e6c380-6183-439c-9b5b-3192f187a8b8" providerId="ADAL" clId="{88496159-AFA3-4754-90DC-D3C666A56118}" dt="2021-05-04T08:40:26.587" v="574" actId="21"/>
          <ac:grpSpMkLst>
            <pc:docMk/>
            <pc:sldMk cId="202069905" sldId="338"/>
            <ac:grpSpMk id="4" creationId="{77C31FB2-72E7-4771-9980-EF24E49AB385}"/>
          </ac:grpSpMkLst>
        </pc:grpChg>
        <pc:cxnChg chg="mod">
          <ac:chgData name="Alexandre Herment (Student at CentraleSupelec)" userId="d6e6c380-6183-439c-9b5b-3192f187a8b8" providerId="ADAL" clId="{88496159-AFA3-4754-90DC-D3C666A56118}" dt="2021-05-04T08:40:26.587" v="574" actId="21"/>
          <ac:cxnSpMkLst>
            <pc:docMk/>
            <pc:sldMk cId="202069905" sldId="338"/>
            <ac:cxnSpMk id="18" creationId="{8ABE0FAC-8616-4E96-A765-11CCF4018C03}"/>
          </ac:cxnSpMkLst>
        </pc:cxnChg>
      </pc:sldChg>
      <pc:sldChg chg="addSp delSp modSp new mod ord modClrScheme chgLayout">
        <pc:chgData name="Alexandre Herment (Student at CentraleSupelec)" userId="d6e6c380-6183-439c-9b5b-3192f187a8b8" providerId="ADAL" clId="{88496159-AFA3-4754-90DC-D3C666A56118}" dt="2021-05-04T08:35:54.498" v="287" actId="113"/>
        <pc:sldMkLst>
          <pc:docMk/>
          <pc:sldMk cId="4006073232" sldId="341"/>
        </pc:sldMkLst>
        <pc:spChg chg="del mod ord">
          <ac:chgData name="Alexandre Herment (Student at CentraleSupelec)" userId="d6e6c380-6183-439c-9b5b-3192f187a8b8" providerId="ADAL" clId="{88496159-AFA3-4754-90DC-D3C666A56118}" dt="2021-05-04T08:35:13.594" v="245" actId="478"/>
          <ac:spMkLst>
            <pc:docMk/>
            <pc:sldMk cId="4006073232" sldId="341"/>
            <ac:spMk id="2" creationId="{D7D75491-1CCC-4E2A-BA0B-2577A864400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35:29.617" v="286" actId="26606"/>
          <ac:spMkLst>
            <pc:docMk/>
            <pc:sldMk cId="4006073232" sldId="341"/>
            <ac:spMk id="3" creationId="{B2F209D4-AEDC-4CF6-A7C5-8EEE762236F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26.110" v="171" actId="478"/>
          <ac:spMkLst>
            <pc:docMk/>
            <pc:sldMk cId="4006073232" sldId="341"/>
            <ac:spMk id="4" creationId="{DFBE0549-1AE0-4783-86F0-24E11DF2398E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5:54.498" v="287" actId="113"/>
          <ac:spMkLst>
            <pc:docMk/>
            <pc:sldMk cId="4006073232" sldId="341"/>
            <ac:spMk id="5" creationId="{2495D7CE-9A24-44E8-A4D5-56CB8F65D742}"/>
          </ac:spMkLst>
        </pc:spChg>
      </pc:sldChg>
      <pc:sldChg chg="addSp modSp new mod modClrScheme chgLayout">
        <pc:chgData name="Alexandre Herment (Student at CentraleSupelec)" userId="d6e6c380-6183-439c-9b5b-3192f187a8b8" providerId="ADAL" clId="{88496159-AFA3-4754-90DC-D3C666A56118}" dt="2021-05-04T08:56:30.189" v="1565" actId="20577"/>
        <pc:sldMkLst>
          <pc:docMk/>
          <pc:sldMk cId="4002136459" sldId="342"/>
        </pc:sldMkLst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2" creationId="{0C4F10C8-5BEF-4BBC-8B85-23AB2EABBF8D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5:09.805" v="659" actId="700"/>
          <ac:spMkLst>
            <pc:docMk/>
            <pc:sldMk cId="4002136459" sldId="342"/>
            <ac:spMk id="3" creationId="{3EDD3B39-232F-466B-910D-B182F8F438F7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0.189" v="1565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56:36.463" v="1568" actId="20577"/>
        <pc:sldMkLst>
          <pc:docMk/>
          <pc:sldMk cId="1937425631" sldId="343"/>
        </pc:sldMkLst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2" creationId="{3F97CF36-2A8D-4712-85EA-0619203F9238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3" creationId="{1689F809-63DE-4E1B-ADA1-A1018AFBF7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8:35.615" v="948" actId="26606"/>
          <ac:spMkLst>
            <pc:docMk/>
            <pc:sldMk cId="1937425631" sldId="343"/>
            <ac:spMk id="4" creationId="{D500C3E6-AE92-47D6-BC6B-206F741E0506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56:36.463" v="1568" actId="20577"/>
          <ac:spMkLst>
            <pc:docMk/>
            <pc:sldMk cId="1937425631" sldId="343"/>
            <ac:spMk id="9" creationId="{881BB9AC-D9B1-4EF3-9A9C-3F682CED3807}"/>
          </ac:spMkLst>
        </pc:spChg>
        <pc:spChg chg="add del mod">
          <ac:chgData name="Alexandre Herment (Student at CentraleSupelec)" userId="d6e6c380-6183-439c-9b5b-3192f187a8b8" providerId="ADAL" clId="{88496159-AFA3-4754-90DC-D3C666A56118}" dt="2021-05-04T08:49:35.147" v="1062" actId="700"/>
          <ac:spMkLst>
            <pc:docMk/>
            <pc:sldMk cId="1937425631" sldId="343"/>
            <ac:spMk id="11" creationId="{42F67A98-047E-4336-81B3-2830BEFBF777}"/>
          </ac:spMkLst>
        </pc:spChg>
      </pc:sldChg>
      <pc:sldChg chg="addSp modSp new mod ord modClrScheme chgLayout">
        <pc:chgData name="Alexandre Herment (Student at CentraleSupelec)" userId="d6e6c380-6183-439c-9b5b-3192f187a8b8" providerId="ADAL" clId="{88496159-AFA3-4754-90DC-D3C666A56118}" dt="2021-05-04T09:33:16.355" v="2178" actId="20577"/>
        <pc:sldMkLst>
          <pc:docMk/>
          <pc:sldMk cId="2605641222" sldId="344"/>
        </pc:sldMkLst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2" creationId="{F9BB22EB-30C7-437C-8F49-6BDCCDFA8369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9:04:24.834" v="1717" actId="700"/>
          <ac:spMkLst>
            <pc:docMk/>
            <pc:sldMk cId="2605641222" sldId="344"/>
            <ac:spMk id="3" creationId="{74FCB130-A276-4E54-AB13-BD5CF95D39A0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9:33:16.355" v="2178" actId="20577"/>
          <ac:spMkLst>
            <pc:docMk/>
            <pc:sldMk cId="2605641222" sldId="344"/>
            <ac:spMk id="4" creationId="{34301C6D-7EBE-449D-BE74-375AE74F40F8}"/>
          </ac:spMkLst>
        </pc:spChg>
      </pc:sldChg>
      <pc:sldChg chg="addSp delSp modSp new mod modClrScheme chgLayout">
        <pc:chgData name="Alexandre Herment (Student at CentraleSupelec)" userId="d6e6c380-6183-439c-9b5b-3192f187a8b8" providerId="ADAL" clId="{88496159-AFA3-4754-90DC-D3C666A56118}" dt="2021-05-04T08:36:05.844" v="298" actId="20577"/>
        <pc:sldMkLst>
          <pc:docMk/>
          <pc:sldMk cId="3841900877" sldId="345"/>
        </pc:sldMkLst>
        <pc:spChg chg="del mod ord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2" creationId="{F861C045-F88D-4833-918A-C83A5A1EA430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29:39.045" v="173" actId="700"/>
          <ac:spMkLst>
            <pc:docMk/>
            <pc:sldMk cId="3841900877" sldId="345"/>
            <ac:spMk id="3" creationId="{01BD11F9-2D7C-484D-B362-3C7F4516F06E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29:41.909" v="174" actId="700"/>
          <ac:spMkLst>
            <pc:docMk/>
            <pc:sldMk cId="3841900877" sldId="345"/>
            <ac:spMk id="4" creationId="{6083755B-1B9D-4471-94A2-D0C13580FE73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0:18.835" v="201" actId="20577"/>
          <ac:spMkLst>
            <pc:docMk/>
            <pc:sldMk cId="3841900877" sldId="345"/>
            <ac:spMk id="5" creationId="{348C3F40-815E-422D-B9A4-3F27D2456481}"/>
          </ac:spMkLst>
        </pc:spChg>
        <pc:spChg chg="add mod ord">
          <ac:chgData name="Alexandre Herment (Student at CentraleSupelec)" userId="d6e6c380-6183-439c-9b5b-3192f187a8b8" providerId="ADAL" clId="{88496159-AFA3-4754-90DC-D3C666A56118}" dt="2021-05-04T08:36:05.844" v="298" actId="20577"/>
          <ac:spMkLst>
            <pc:docMk/>
            <pc:sldMk cId="3841900877" sldId="345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6:25.519" v="354" actId="20577"/>
        <pc:sldMkLst>
          <pc:docMk/>
          <pc:sldMk cId="833601697" sldId="346"/>
        </pc:sldMkLst>
        <pc:spChg chg="mod">
          <ac:chgData name="Alexandre Herment (Student at CentraleSupelec)" userId="d6e6c380-6183-439c-9b5b-3192f187a8b8" providerId="ADAL" clId="{88496159-AFA3-4754-90DC-D3C666A56118}" dt="2021-05-04T08:36:25.519" v="354" actId="20577"/>
          <ac:spMkLst>
            <pc:docMk/>
            <pc:sldMk cId="833601697" sldId="346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8:39:39.734" v="526" actId="20577"/>
        <pc:sldMkLst>
          <pc:docMk/>
          <pc:sldMk cId="97923860" sldId="347"/>
        </pc:sldMkLst>
        <pc:spChg chg="mod">
          <ac:chgData name="Alexandre Herment (Student at CentraleSupelec)" userId="d6e6c380-6183-439c-9b5b-3192f187a8b8" providerId="ADAL" clId="{88496159-AFA3-4754-90DC-D3C666A56118}" dt="2021-05-04T08:39:39.734" v="526" actId="20577"/>
          <ac:spMkLst>
            <pc:docMk/>
            <pc:sldMk cId="97923860" sldId="347"/>
            <ac:spMk id="6" creationId="{2E393B25-5E81-416C-AD7F-2ADD4B3DC8A7}"/>
          </ac:spMkLst>
        </pc:spChg>
      </pc:sldChg>
      <pc:sldChg chg="add del">
        <pc:chgData name="Alexandre Herment (Student at CentraleSupelec)" userId="d6e6c380-6183-439c-9b5b-3192f187a8b8" providerId="ADAL" clId="{88496159-AFA3-4754-90DC-D3C666A56118}" dt="2021-05-04T08:37:34.680" v="376" actId="2890"/>
        <pc:sldMkLst>
          <pc:docMk/>
          <pc:sldMk cId="2359499037" sldId="348"/>
        </pc:sldMkLst>
      </pc:sldChg>
      <pc:sldChg chg="addSp modSp add mod">
        <pc:chgData name="Alexandre Herment (Student at CentraleSupelec)" userId="d6e6c380-6183-439c-9b5b-3192f187a8b8" providerId="ADAL" clId="{88496159-AFA3-4754-90DC-D3C666A56118}" dt="2021-05-04T08:40:34.869" v="576" actId="1076"/>
        <pc:sldMkLst>
          <pc:docMk/>
          <pc:sldMk cId="4284924841" sldId="348"/>
        </pc:sldMkLst>
        <pc:spChg chg="mod">
          <ac:chgData name="Alexandre Herment (Student at CentraleSupelec)" userId="d6e6c380-6183-439c-9b5b-3192f187a8b8" providerId="ADAL" clId="{88496159-AFA3-4754-90DC-D3C666A56118}" dt="2021-05-04T08:38:01.631" v="414" actId="20577"/>
          <ac:spMkLst>
            <pc:docMk/>
            <pc:sldMk cId="4284924841" sldId="348"/>
            <ac:spMk id="5" creationId="{348C3F40-815E-422D-B9A4-3F27D2456481}"/>
          </ac:spMkLst>
        </pc:spChg>
        <pc:spChg chg="mod">
          <ac:chgData name="Alexandre Herment (Student at CentraleSupelec)" userId="d6e6c380-6183-439c-9b5b-3192f187a8b8" providerId="ADAL" clId="{88496159-AFA3-4754-90DC-D3C666A56118}" dt="2021-05-04T08:38:38.692" v="476" actId="20577"/>
          <ac:spMkLst>
            <pc:docMk/>
            <pc:sldMk cId="4284924841" sldId="348"/>
            <ac:spMk id="6" creationId="{2E393B25-5E81-416C-AD7F-2ADD4B3DC8A7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0:34.869" v="576" actId="1076"/>
          <ac:picMkLst>
            <pc:docMk/>
            <pc:sldMk cId="4284924841" sldId="348"/>
            <ac:picMk id="2" creationId="{00B281FA-A0A4-411C-816A-81DDBA278189}"/>
          </ac:picMkLst>
        </pc:picChg>
      </pc:sldChg>
      <pc:sldChg chg="modSp add mod">
        <pc:chgData name="Alexandre Herment (Student at CentraleSupelec)" userId="d6e6c380-6183-439c-9b5b-3192f187a8b8" providerId="ADAL" clId="{88496159-AFA3-4754-90DC-D3C666A56118}" dt="2021-05-04T08:40:07.396" v="573" actId="20577"/>
        <pc:sldMkLst>
          <pc:docMk/>
          <pc:sldMk cId="3213084586" sldId="349"/>
        </pc:sldMkLst>
        <pc:spChg chg="mod">
          <ac:chgData name="Alexandre Herment (Student at CentraleSupelec)" userId="d6e6c380-6183-439c-9b5b-3192f187a8b8" providerId="ADAL" clId="{88496159-AFA3-4754-90DC-D3C666A56118}" dt="2021-05-04T08:40:07.396" v="573" actId="20577"/>
          <ac:spMkLst>
            <pc:docMk/>
            <pc:sldMk cId="3213084586" sldId="349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27T09:17:03.536" v="2181" actId="1076"/>
        <pc:sldMkLst>
          <pc:docMk/>
          <pc:sldMk cId="3791535420" sldId="350"/>
        </pc:sldMkLst>
        <pc:spChg chg="mod">
          <ac:chgData name="Alexandre Herment (Student at CentraleSupelec)" userId="d6e6c380-6183-439c-9b5b-3192f187a8b8" providerId="ADAL" clId="{88496159-AFA3-4754-90DC-D3C666A56118}" dt="2021-05-04T08:39:54.437" v="545" actId="20577"/>
          <ac:spMkLst>
            <pc:docMk/>
            <pc:sldMk cId="3791535420" sldId="350"/>
            <ac:spMk id="6" creationId="{2E393B25-5E81-416C-AD7F-2ADD4B3DC8A7}"/>
          </ac:spMkLst>
        </pc:spChg>
        <pc:picChg chg="mod">
          <ac:chgData name="Alexandre Herment (Student at CentraleSupelec)" userId="d6e6c380-6183-439c-9b5b-3192f187a8b8" providerId="ADAL" clId="{88496159-AFA3-4754-90DC-D3C666A56118}" dt="2021-05-27T09:17:03.536" v="2181" actId="1076"/>
          <ac:picMkLst>
            <pc:docMk/>
            <pc:sldMk cId="3791535420" sldId="350"/>
            <ac:picMk id="4" creationId="{7E04EED4-9258-46EE-BA27-3F929EFD32E7}"/>
          </ac:picMkLst>
        </pc:picChg>
      </pc:sldChg>
      <pc:sldChg chg="add del">
        <pc:chgData name="Alexandre Herment (Student at CentraleSupelec)" userId="d6e6c380-6183-439c-9b5b-3192f187a8b8" providerId="ADAL" clId="{88496159-AFA3-4754-90DC-D3C666A56118}" dt="2021-05-04T08:40:44.725" v="578" actId="2890"/>
        <pc:sldMkLst>
          <pc:docMk/>
          <pc:sldMk cId="1407024439" sldId="351"/>
        </pc:sldMkLst>
      </pc:sldChg>
      <pc:sldChg chg="addSp delSp modSp add mod ord modClrScheme chgLayout">
        <pc:chgData name="Alexandre Herment (Student at CentraleSupelec)" userId="d6e6c380-6183-439c-9b5b-3192f187a8b8" providerId="ADAL" clId="{88496159-AFA3-4754-90DC-D3C666A56118}" dt="2021-05-04T08:44:20.170" v="634" actId="1076"/>
        <pc:sldMkLst>
          <pc:docMk/>
          <pc:sldMk cId="3830861780" sldId="351"/>
        </pc:sldMkLst>
        <pc:spChg chg="add del mod">
          <ac:chgData name="Alexandre Herment (Student at CentraleSupelec)" userId="d6e6c380-6183-439c-9b5b-3192f187a8b8" providerId="ADAL" clId="{88496159-AFA3-4754-90DC-D3C666A56118}" dt="2021-05-04T08:41:20.706" v="602" actId="478"/>
          <ac:spMkLst>
            <pc:docMk/>
            <pc:sldMk cId="3830861780" sldId="351"/>
            <ac:spMk id="3" creationId="{C0E55B49-AA86-4FC4-9D1E-C108792607A4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4" creationId="{7ED76261-2D8B-485E-9727-10B65AB4BD43}"/>
          </ac:spMkLst>
        </pc:spChg>
        <pc:spChg chg="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5" creationId="{348C3F40-815E-422D-B9A4-3F27D2456481}"/>
          </ac:spMkLst>
        </pc:spChg>
        <pc:spChg chg="del">
          <ac:chgData name="Alexandre Herment (Student at CentraleSupelec)" userId="d6e6c380-6183-439c-9b5b-3192f187a8b8" providerId="ADAL" clId="{88496159-AFA3-4754-90DC-D3C666A56118}" dt="2021-05-04T08:41:19.205" v="601" actId="478"/>
          <ac:spMkLst>
            <pc:docMk/>
            <pc:sldMk cId="3830861780" sldId="351"/>
            <ac:spMk id="6" creationId="{2E393B25-5E81-416C-AD7F-2ADD4B3DC8A7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2.864" v="604" actId="700"/>
          <ac:spMkLst>
            <pc:docMk/>
            <pc:sldMk cId="3830861780" sldId="351"/>
            <ac:spMk id="7" creationId="{9B5DFDC1-A2E9-4E81-82E1-7EED12CDE148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5.897" v="605" actId="478"/>
          <ac:spMkLst>
            <pc:docMk/>
            <pc:sldMk cId="3830861780" sldId="351"/>
            <ac:spMk id="8" creationId="{DD3339FA-67E0-4D2E-A066-A65D7C6C254C}"/>
          </ac:spMkLst>
        </pc:spChg>
        <pc:spChg chg="add del mod ord">
          <ac:chgData name="Alexandre Herment (Student at CentraleSupelec)" userId="d6e6c380-6183-439c-9b5b-3192f187a8b8" providerId="ADAL" clId="{88496159-AFA3-4754-90DC-D3C666A56118}" dt="2021-05-04T08:41:47.534" v="606" actId="478"/>
          <ac:spMkLst>
            <pc:docMk/>
            <pc:sldMk cId="3830861780" sldId="351"/>
            <ac:spMk id="9" creationId="{C1FAFE6A-46D2-4E93-8CD0-FEF32167D846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20.170" v="634" actId="1076"/>
          <ac:spMkLst>
            <pc:docMk/>
            <pc:sldMk cId="3830861780" sldId="351"/>
            <ac:spMk id="14" creationId="{04928A00-04C3-4712-B855-062795064BE1}"/>
          </ac:spMkLst>
        </pc:spChg>
        <pc:spChg chg="add mod">
          <ac:chgData name="Alexandre Herment (Student at CentraleSupelec)" userId="d6e6c380-6183-439c-9b5b-3192f187a8b8" providerId="ADAL" clId="{88496159-AFA3-4754-90DC-D3C666A56118}" dt="2021-05-04T08:44:15.599" v="633" actId="1076"/>
          <ac:spMkLst>
            <pc:docMk/>
            <pc:sldMk cId="3830861780" sldId="351"/>
            <ac:spMk id="15" creationId="{314587E8-A8D8-4016-A2FC-0381965D062E}"/>
          </ac:spMkLst>
        </pc:spChg>
        <pc:picChg chg="add mod">
          <ac:chgData name="Alexandre Herment (Student at CentraleSupelec)" userId="d6e6c380-6183-439c-9b5b-3192f187a8b8" providerId="ADAL" clId="{88496159-AFA3-4754-90DC-D3C666A56118}" dt="2021-05-04T08:42:03.351" v="611" actId="1076"/>
          <ac:picMkLst>
            <pc:docMk/>
            <pc:sldMk cId="3830861780" sldId="351"/>
            <ac:picMk id="10" creationId="{74C810F1-C27D-4162-A901-0E3F84B296B0}"/>
          </ac:picMkLst>
        </pc:picChg>
        <pc:picChg chg="add mod">
          <ac:chgData name="Alexandre Herment (Student at CentraleSupelec)" userId="d6e6c380-6183-439c-9b5b-3192f187a8b8" providerId="ADAL" clId="{88496159-AFA3-4754-90DC-D3C666A56118}" dt="2021-05-04T08:43:26.170" v="625" actId="1076"/>
          <ac:picMkLst>
            <pc:docMk/>
            <pc:sldMk cId="3830861780" sldId="351"/>
            <ac:picMk id="11" creationId="{47AA5568-30A6-4614-9D52-C6E08D4EF765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59.219" v="630" actId="478"/>
          <ac:picMkLst>
            <pc:docMk/>
            <pc:sldMk cId="3830861780" sldId="351"/>
            <ac:picMk id="12" creationId="{8A95039A-B4B0-464D-A47C-A7C17AD39E09}"/>
          </ac:picMkLst>
        </pc:picChg>
        <pc:picChg chg="add del mod">
          <ac:chgData name="Alexandre Herment (Student at CentraleSupelec)" userId="d6e6c380-6183-439c-9b5b-3192f187a8b8" providerId="ADAL" clId="{88496159-AFA3-4754-90DC-D3C666A56118}" dt="2021-05-04T08:43:38.814" v="626" actId="478"/>
          <ac:picMkLst>
            <pc:docMk/>
            <pc:sldMk cId="3830861780" sldId="351"/>
            <ac:picMk id="13" creationId="{14135ACC-3094-497F-B78F-F87DFC4D3235}"/>
          </ac:picMkLst>
        </pc:picChg>
      </pc:sldChg>
      <pc:sldChg chg="modSp add mod ord">
        <pc:chgData name="Alexandre Herment (Student at CentraleSupelec)" userId="d6e6c380-6183-439c-9b5b-3192f187a8b8" providerId="ADAL" clId="{88496159-AFA3-4754-90DC-D3C666A56118}" dt="2021-05-04T08:44:57.032" v="658" actId="20577"/>
        <pc:sldMkLst>
          <pc:docMk/>
          <pc:sldMk cId="2263508810" sldId="352"/>
        </pc:sldMkLst>
        <pc:spChg chg="mod">
          <ac:chgData name="Alexandre Herment (Student at CentraleSupelec)" userId="d6e6c380-6183-439c-9b5b-3192f187a8b8" providerId="ADAL" clId="{88496159-AFA3-4754-90DC-D3C666A56118}" dt="2021-05-04T08:44:57.032" v="658" actId="20577"/>
          <ac:spMkLst>
            <pc:docMk/>
            <pc:sldMk cId="2263508810" sldId="352"/>
            <ac:spMk id="6" creationId="{2E393B25-5E81-416C-AD7F-2ADD4B3DC8A7}"/>
          </ac:spMkLst>
        </pc:spChg>
      </pc:sldChg>
      <pc:sldChg chg="modSp add mod">
        <pc:chgData name="Alexandre Herment (Student at CentraleSupelec)" userId="d6e6c380-6183-439c-9b5b-3192f187a8b8" providerId="ADAL" clId="{88496159-AFA3-4754-90DC-D3C666A56118}" dt="2021-05-04T09:04:16.397" v="1716" actId="20577"/>
        <pc:sldMkLst>
          <pc:docMk/>
          <pc:sldMk cId="3266573741" sldId="353"/>
        </pc:sldMkLst>
        <pc:spChg chg="mod">
          <ac:chgData name="Alexandre Herment (Student at CentraleSupelec)" userId="d6e6c380-6183-439c-9b5b-3192f187a8b8" providerId="ADAL" clId="{88496159-AFA3-4754-90DC-D3C666A56118}" dt="2021-05-04T09:04:16.397" v="1716" actId="20577"/>
          <ac:spMkLst>
            <pc:docMk/>
            <pc:sldMk cId="3266573741" sldId="353"/>
            <ac:spMk id="9" creationId="{881BB9AC-D9B1-4EF3-9A9C-3F682CED3807}"/>
          </ac:spMkLst>
        </pc:spChg>
      </pc:sldChg>
      <pc:sldChg chg="add">
        <pc:chgData name="Alexandre Herment (Student at CentraleSupelec)" userId="d6e6c380-6183-439c-9b5b-3192f187a8b8" providerId="ADAL" clId="{88496159-AFA3-4754-90DC-D3C666A56118}" dt="2021-05-04T09:07:15.539" v="1904" actId="2890"/>
        <pc:sldMkLst>
          <pc:docMk/>
          <pc:sldMk cId="1748185935" sldId="354"/>
        </pc:sldMkLst>
      </pc:sldChg>
    </pc:docChg>
  </pc:docChgLst>
  <pc:docChgLst>
    <pc:chgData name="Nicolas Bonafe (Student at CentraleSupelec)" userId="S::nicolas.bonafe@student-cs.fr::c8419656-00f4-43eb-b6a5-0415794eb45a" providerId="AD" clId="Web-{3DF89ADA-2431-4BAB-8B39-9550BEB8D699}"/>
    <pc:docChg chg="modSld">
      <pc:chgData name="Nicolas Bonafe (Student at CentraleSupelec)" userId="S::nicolas.bonafe@student-cs.fr::c8419656-00f4-43eb-b6a5-0415794eb45a" providerId="AD" clId="Web-{3DF89ADA-2431-4BAB-8B39-9550BEB8D699}" dt="2021-05-27T07:19:33.597" v="16" actId="1076"/>
      <pc:docMkLst>
        <pc:docMk/>
      </pc:docMkLst>
      <pc:sldChg chg="addSp modSp">
        <pc:chgData name="Nicolas Bonafe (Student at CentraleSupelec)" userId="S::nicolas.bonafe@student-cs.fr::c8419656-00f4-43eb-b6a5-0415794eb45a" providerId="AD" clId="Web-{3DF89ADA-2431-4BAB-8B39-9550BEB8D699}" dt="2021-05-27T07:19:33.597" v="16" actId="1076"/>
        <pc:sldMkLst>
          <pc:docMk/>
          <pc:sldMk cId="4002136459" sldId="342"/>
        </pc:sldMkLst>
        <pc:picChg chg="add mod">
          <ac:chgData name="Nicolas Bonafe (Student at CentraleSupelec)" userId="S::nicolas.bonafe@student-cs.fr::c8419656-00f4-43eb-b6a5-0415794eb45a" providerId="AD" clId="Web-{3DF89ADA-2431-4BAB-8B39-9550BEB8D699}" dt="2021-05-27T07:19:33.597" v="16" actId="1076"/>
          <ac:picMkLst>
            <pc:docMk/>
            <pc:sldMk cId="4002136459" sldId="342"/>
            <ac:picMk id="5" creationId="{8CF0127D-4E95-4D7A-87AB-C58E046B90CD}"/>
          </ac:picMkLst>
        </pc:picChg>
      </pc:sldChg>
    </pc:docChg>
  </pc:docChgLst>
  <pc:docChgLst>
    <pc:chgData name="Alexandre Herment (Student at CentraleSupelec)" userId="d6e6c380-6183-439c-9b5b-3192f187a8b8" providerId="ADAL" clId="{E016A19E-6431-4DD8-8381-73021170DCF6}"/>
    <pc:docChg chg="modSld">
      <pc:chgData name="Alexandre Herment (Student at CentraleSupelec)" userId="d6e6c380-6183-439c-9b5b-3192f187a8b8" providerId="ADAL" clId="{E016A19E-6431-4DD8-8381-73021170DCF6}" dt="2021-06-03T08:35:27.217" v="5" actId="20577"/>
      <pc:docMkLst>
        <pc:docMk/>
      </pc:docMkLst>
      <pc:sldChg chg="modSp mod">
        <pc:chgData name="Alexandre Herment (Student at CentraleSupelec)" userId="d6e6c380-6183-439c-9b5b-3192f187a8b8" providerId="ADAL" clId="{E016A19E-6431-4DD8-8381-73021170DCF6}" dt="2021-06-03T08:35:27.217" v="5" actId="20577"/>
        <pc:sldMkLst>
          <pc:docMk/>
          <pc:sldMk cId="1937425631" sldId="343"/>
        </pc:sldMkLst>
        <pc:spChg chg="mod">
          <ac:chgData name="Alexandre Herment (Student at CentraleSupelec)" userId="d6e6c380-6183-439c-9b5b-3192f187a8b8" providerId="ADAL" clId="{E016A19E-6431-4DD8-8381-73021170DCF6}" dt="2021-06-03T08:35:27.217" v="5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DB27BF03-83DC-4C5C-8F98-4B17BBA0B7D6}"/>
    <pc:docChg chg="addSld modSld">
      <pc:chgData name="Nicolas Bonafe (Student at CentraleSupelec)" userId="S::nicolas.bonafe@student-cs.fr::c8419656-00f4-43eb-b6a5-0415794eb45a" providerId="AD" clId="Web-{DB27BF03-83DC-4C5C-8F98-4B17BBA0B7D6}" dt="2021-05-22T14:05:11.555" v="75" actId="20577"/>
      <pc:docMkLst>
        <pc:docMk/>
      </pc:docMkLst>
      <pc:sldChg chg="addSp modSp">
        <pc:chgData name="Nicolas Bonafe (Student at CentraleSupelec)" userId="S::nicolas.bonafe@student-cs.fr::c8419656-00f4-43eb-b6a5-0415794eb45a" providerId="AD" clId="Web-{DB27BF03-83DC-4C5C-8F98-4B17BBA0B7D6}" dt="2021-05-22T14:04:23.068" v="7" actId="14100"/>
        <pc:sldMkLst>
          <pc:docMk/>
          <pc:sldMk cId="3213084586" sldId="349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3:54:40.216" v="2" actId="20577"/>
          <ac:spMkLst>
            <pc:docMk/>
            <pc:sldMk cId="3213084586" sldId="349"/>
            <ac:spMk id="6" creationId="{2E393B25-5E81-416C-AD7F-2ADD4B3DC8A7}"/>
          </ac:spMkLst>
        </pc:spChg>
        <pc:picChg chg="add mod">
          <ac:chgData name="Nicolas Bonafe (Student at CentraleSupelec)" userId="S::nicolas.bonafe@student-cs.fr::c8419656-00f4-43eb-b6a5-0415794eb45a" providerId="AD" clId="Web-{DB27BF03-83DC-4C5C-8F98-4B17BBA0B7D6}" dt="2021-05-22T14:04:23.068" v="7" actId="14100"/>
          <ac:picMkLst>
            <pc:docMk/>
            <pc:sldMk cId="3213084586" sldId="349"/>
            <ac:picMk id="2" creationId="{A6CFCC4F-AE63-4A5D-A4E6-4BE30C68851D}"/>
          </ac:picMkLst>
        </pc:picChg>
      </pc:sldChg>
      <pc:sldChg chg="modSp new">
        <pc:chgData name="Nicolas Bonafe (Student at CentraleSupelec)" userId="S::nicolas.bonafe@student-cs.fr::c8419656-00f4-43eb-b6a5-0415794eb45a" providerId="AD" clId="Web-{DB27BF03-83DC-4C5C-8F98-4B17BBA0B7D6}" dt="2021-05-22T14:05:11.555" v="75" actId="20577"/>
        <pc:sldMkLst>
          <pc:docMk/>
          <pc:sldMk cId="2023166590" sldId="355"/>
        </pc:sldMkLst>
        <pc:spChg chg="mod">
          <ac:chgData name="Nicolas Bonafe (Student at CentraleSupelec)" userId="S::nicolas.bonafe@student-cs.fr::c8419656-00f4-43eb-b6a5-0415794eb45a" providerId="AD" clId="Web-{DB27BF03-83DC-4C5C-8F98-4B17BBA0B7D6}" dt="2021-05-22T14:05:11.555" v="75" actId="20577"/>
          <ac:spMkLst>
            <pc:docMk/>
            <pc:sldMk cId="2023166590" sldId="355"/>
            <ac:spMk id="2" creationId="{3F90EB7B-CA00-4736-9D00-BB8682745F87}"/>
          </ac:spMkLst>
        </pc:spChg>
      </pc:sldChg>
    </pc:docChg>
  </pc:docChgLst>
  <pc:docChgLst>
    <pc:chgData name="Matthieu Briet (Student at CentraleSupelec)" userId="7fbd13a3-466b-46e9-b2ce-1466f625bfdb" providerId="ADAL" clId="{3CF3DE5B-0E92-C641-8F5A-7126372F8497}"/>
    <pc:docChg chg="undo custSel addSld modSld">
      <pc:chgData name="Matthieu Briet (Student at CentraleSupelec)" userId="7fbd13a3-466b-46e9-b2ce-1466f625bfdb" providerId="ADAL" clId="{3CF3DE5B-0E92-C641-8F5A-7126372F8497}" dt="2021-06-10T15:33:34.126" v="1604" actId="790"/>
      <pc:docMkLst>
        <pc:docMk/>
      </pc:docMkLst>
      <pc:sldChg chg="addSp modSp">
        <pc:chgData name="Matthieu Briet (Student at CentraleSupelec)" userId="7fbd13a3-466b-46e9-b2ce-1466f625bfdb" providerId="ADAL" clId="{3CF3DE5B-0E92-C641-8F5A-7126372F8497}" dt="2021-06-09T07:14:44.073" v="181" actId="1076"/>
        <pc:sldMkLst>
          <pc:docMk/>
          <pc:sldMk cId="1000311414" sldId="299"/>
        </pc:sldMkLst>
        <pc:picChg chg="add mod">
          <ac:chgData name="Matthieu Briet (Student at CentraleSupelec)" userId="7fbd13a3-466b-46e9-b2ce-1466f625bfdb" providerId="ADAL" clId="{3CF3DE5B-0E92-C641-8F5A-7126372F8497}" dt="2021-06-09T07:14:44.073" v="181" actId="1076"/>
          <ac:picMkLst>
            <pc:docMk/>
            <pc:sldMk cId="1000311414" sldId="299"/>
            <ac:picMk id="1026" creationId="{39F41FAD-49D3-544F-B397-204478C403D7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12:05.248" v="177" actId="1076"/>
        <pc:sldMkLst>
          <pc:docMk/>
          <pc:sldMk cId="3977754907" sldId="305"/>
        </pc:sldMkLst>
        <pc:spChg chg="add mod">
          <ac:chgData name="Matthieu Briet (Student at CentraleSupelec)" userId="7fbd13a3-466b-46e9-b2ce-1466f625bfdb" providerId="ADAL" clId="{3CF3DE5B-0E92-C641-8F5A-7126372F8497}" dt="2021-06-09T07:08:19.508" v="18" actId="1076"/>
          <ac:spMkLst>
            <pc:docMk/>
            <pc:sldMk cId="3977754907" sldId="305"/>
            <ac:spMk id="2" creationId="{8BD6726A-0684-0A48-B93C-C1C00870F2A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12:05.248" v="177" actId="1076"/>
          <ac:spMkLst>
            <pc:docMk/>
            <pc:sldMk cId="3977754907" sldId="305"/>
            <ac:spMk id="3" creationId="{DB883B60-4BD3-614D-B879-9AC919B3EF8A}"/>
          </ac:spMkLst>
        </pc:spChg>
      </pc:sldChg>
      <pc:sldChg chg="addSp delSp modSp mod">
        <pc:chgData name="Matthieu Briet (Student at CentraleSupelec)" userId="7fbd13a3-466b-46e9-b2ce-1466f625bfdb" providerId="ADAL" clId="{3CF3DE5B-0E92-C641-8F5A-7126372F8497}" dt="2021-06-09T08:49:39.907" v="1423" actId="403"/>
        <pc:sldMkLst>
          <pc:docMk/>
          <pc:sldMk cId="1620813780" sldId="309"/>
        </pc:sldMkLst>
        <pc:spChg chg="mod">
          <ac:chgData name="Matthieu Briet (Student at CentraleSupelec)" userId="7fbd13a3-466b-46e9-b2ce-1466f625bfdb" providerId="ADAL" clId="{3CF3DE5B-0E92-C641-8F5A-7126372F8497}" dt="2021-06-09T08:48:15.842" v="1414" actId="1076"/>
          <ac:spMkLst>
            <pc:docMk/>
            <pc:sldMk cId="1620813780" sldId="309"/>
            <ac:spMk id="3" creationId="{726D240C-74A8-47E7-8294-5E3B1E3D02A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39:53.103" v="1177"/>
          <ac:spMkLst>
            <pc:docMk/>
            <pc:sldMk cId="1620813780" sldId="309"/>
            <ac:spMk id="6" creationId="{95D5550B-0B95-F847-B74B-3BC2CF57F9EB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9.907" v="1423" actId="403"/>
          <ac:spMkLst>
            <pc:docMk/>
            <pc:sldMk cId="1620813780" sldId="309"/>
            <ac:spMk id="8" creationId="{E2D40DB5-035E-5445-8C85-9FCF9C02FAEE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2:21.096" v="1273" actId="1076"/>
          <ac:spMkLst>
            <pc:docMk/>
            <pc:sldMk cId="1620813780" sldId="309"/>
            <ac:spMk id="9" creationId="{4EA1206C-420F-BC43-AF14-86DDBCE5AD85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44:23.752" v="1319"/>
          <ac:spMkLst>
            <pc:docMk/>
            <pc:sldMk cId="1620813780" sldId="309"/>
            <ac:spMk id="10" creationId="{ECF4516C-78C1-E14C-A7CA-1C860BBA6992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9:34.475" v="1422" actId="403"/>
          <ac:spMkLst>
            <pc:docMk/>
            <pc:sldMk cId="1620813780" sldId="309"/>
            <ac:spMk id="12" creationId="{F43B6341-4D46-F14C-B9C5-D0C2CB7A7A8E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43:27.750" v="1301" actId="478"/>
          <ac:spMkLst>
            <pc:docMk/>
            <pc:sldMk cId="1620813780" sldId="309"/>
            <ac:spMk id="21" creationId="{B7542F93-6629-4B1E-A8AE-27C9880A8C6F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3.854" v="1417" actId="1076"/>
          <ac:spMkLst>
            <pc:docMk/>
            <pc:sldMk cId="1620813780" sldId="309"/>
            <ac:spMk id="22" creationId="{D0238877-D542-164B-92CD-F16C2D24B48A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8:48:27.209" v="1418" actId="1076"/>
          <ac:spMkLst>
            <pc:docMk/>
            <pc:sldMk cId="1620813780" sldId="309"/>
            <ac:spMk id="23" creationId="{155AAFEE-4DBE-FD4A-B8DE-260FBFE0DDDF}"/>
          </ac:spMkLst>
        </pc:spChg>
        <pc:picChg chg="del">
          <ac:chgData name="Matthieu Briet (Student at CentraleSupelec)" userId="7fbd13a3-466b-46e9-b2ce-1466f625bfdb" providerId="ADAL" clId="{3CF3DE5B-0E92-C641-8F5A-7126372F8497}" dt="2021-06-09T08:39:07.199" v="1167" actId="478"/>
          <ac:picMkLst>
            <pc:docMk/>
            <pc:sldMk cId="1620813780" sldId="309"/>
            <ac:picMk id="11" creationId="{5FE8069C-AB34-4025-80F6-0000C7791B3F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20.398" v="1416" actId="1076"/>
          <ac:picMkLst>
            <pc:docMk/>
            <pc:sldMk cId="1620813780" sldId="309"/>
            <ac:picMk id="2050" creationId="{17354403-7C07-6A4E-80B5-7E0859267D95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8:12.629" v="1413" actId="1076"/>
          <ac:picMkLst>
            <pc:docMk/>
            <pc:sldMk cId="1620813780" sldId="309"/>
            <ac:picMk id="2051" creationId="{A3FEC2A2-0CA8-044E-BE1D-4BB7E3159B63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8:48:07.342" v="1412" actId="478"/>
          <ac:picMkLst>
            <pc:docMk/>
            <pc:sldMk cId="1620813780" sldId="309"/>
            <ac:picMk id="2052" creationId="{F19AE837-9E3B-AE4C-B7B9-939DEB592891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8:42:04.943" v="1267" actId="1076"/>
          <ac:picMkLst>
            <pc:docMk/>
            <pc:sldMk cId="1620813780" sldId="309"/>
            <ac:picMk id="2053" creationId="{F60D9E18-E509-0E47-92BB-EBF5F344DA08}"/>
          </ac:picMkLst>
        </pc:picChg>
      </pc:sldChg>
      <pc:sldChg chg="addSp delSp modSp mod">
        <pc:chgData name="Matthieu Briet (Student at CentraleSupelec)" userId="7fbd13a3-466b-46e9-b2ce-1466f625bfdb" providerId="ADAL" clId="{3CF3DE5B-0E92-C641-8F5A-7126372F8497}" dt="2021-06-09T07:22:57.674" v="193" actId="1076"/>
        <pc:sldMkLst>
          <pc:docMk/>
          <pc:sldMk cId="2579946962" sldId="319"/>
        </pc:sldMkLst>
        <pc:picChg chg="add del mod">
          <ac:chgData name="Matthieu Briet (Student at CentraleSupelec)" userId="7fbd13a3-466b-46e9-b2ce-1466f625bfdb" providerId="ADAL" clId="{3CF3DE5B-0E92-C641-8F5A-7126372F8497}" dt="2021-06-09T07:21:44.276" v="186" actId="478"/>
          <ac:picMkLst>
            <pc:docMk/>
            <pc:sldMk cId="2579946962" sldId="319"/>
            <ac:picMk id="6" creationId="{E29F68FA-6836-DB4A-9557-74D8FF32658B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22:57.674" v="193" actId="1076"/>
          <ac:picMkLst>
            <pc:docMk/>
            <pc:sldMk cId="2579946962" sldId="319"/>
            <ac:picMk id="8" creationId="{161E5494-C165-B34A-9DAA-D303C3F795F7}"/>
          </ac:picMkLst>
        </pc:picChg>
      </pc:sldChg>
      <pc:sldChg chg="modSp">
        <pc:chgData name="Matthieu Briet (Student at CentraleSupelec)" userId="7fbd13a3-466b-46e9-b2ce-1466f625bfdb" providerId="ADAL" clId="{3CF3DE5B-0E92-C641-8F5A-7126372F8497}" dt="2021-06-09T08:33:20.180" v="1102" actId="931"/>
        <pc:sldMkLst>
          <pc:docMk/>
          <pc:sldMk cId="1421234056" sldId="320"/>
        </pc:sldMkLst>
        <pc:spChg chg="mod">
          <ac:chgData name="Matthieu Briet (Student at CentraleSupelec)" userId="7fbd13a3-466b-46e9-b2ce-1466f625bfdb" providerId="ADAL" clId="{3CF3DE5B-0E92-C641-8F5A-7126372F8497}" dt="2021-06-09T08:33:20.180" v="1102" actId="931"/>
          <ac:spMkLst>
            <pc:docMk/>
            <pc:sldMk cId="1421234056" sldId="320"/>
            <ac:spMk id="6" creationId="{7F99CD83-2192-47E6-893A-B3ADC98FC4B0}"/>
          </ac:spMkLst>
        </pc:spChg>
      </pc:sldChg>
      <pc:sldChg chg="addSp modSp mod">
        <pc:chgData name="Matthieu Briet (Student at CentraleSupelec)" userId="7fbd13a3-466b-46e9-b2ce-1466f625bfdb" providerId="ADAL" clId="{3CF3DE5B-0E92-C641-8F5A-7126372F8497}" dt="2021-06-09T12:22:00.949" v="1443" actId="1076"/>
        <pc:sldMkLst>
          <pc:docMk/>
          <pc:sldMk cId="4006073232" sldId="341"/>
        </pc:sldMkLst>
        <pc:spChg chg="add mod">
          <ac:chgData name="Matthieu Briet (Student at CentraleSupelec)" userId="7fbd13a3-466b-46e9-b2ce-1466f625bfdb" providerId="ADAL" clId="{3CF3DE5B-0E92-C641-8F5A-7126372F8497}" dt="2021-06-09T08:16:56.447" v="865" actId="1076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0:22.874" v="585" actId="790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12:22:00.949" v="1443" actId="1076"/>
          <ac:picMkLst>
            <pc:docMk/>
            <pc:sldMk cId="4006073232" sldId="341"/>
            <ac:picMk id="1026" creationId="{5163C751-195B-EC41-AC31-B1C6D102B2DE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7:45:36.650" v="514" actId="164"/>
        <pc:sldMkLst>
          <pc:docMk/>
          <pc:sldMk cId="2059232729" sldId="342"/>
        </pc:sldMkLst>
        <pc:spChg chg="add mod">
          <ac:chgData name="Matthieu Briet (Student at CentraleSupelec)" userId="7fbd13a3-466b-46e9-b2ce-1466f625bfdb" providerId="ADAL" clId="{3CF3DE5B-0E92-C641-8F5A-7126372F8497}" dt="2021-06-09T07:40:26.230" v="502" actId="1076"/>
          <ac:spMkLst>
            <pc:docMk/>
            <pc:sldMk cId="2059232729" sldId="342"/>
            <ac:spMk id="16" creationId="{5257E327-89BE-6146-A6DD-E4484BBCFE74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7:45:36.650" v="514" actId="164"/>
          <ac:grpSpMkLst>
            <pc:docMk/>
            <pc:sldMk cId="2059232729" sldId="342"/>
            <ac:grpSpMk id="17" creationId="{53D1AB11-116D-B745-A781-3A6C4645234E}"/>
          </ac:grpSpMkLst>
        </pc:grpChg>
        <pc:picChg chg="mod">
          <ac:chgData name="Matthieu Briet (Student at CentraleSupelec)" userId="7fbd13a3-466b-46e9-b2ce-1466f625bfdb" providerId="ADAL" clId="{3CF3DE5B-0E92-C641-8F5A-7126372F8497}" dt="2021-06-09T07:45:36.650" v="514" actId="164"/>
          <ac:picMkLst>
            <pc:docMk/>
            <pc:sldMk cId="2059232729" sldId="342"/>
            <ac:picMk id="7" creationId="{FC9FFBB4-64F6-4B66-A939-CE2524BCE037}"/>
          </ac:picMkLst>
        </pc:picChg>
        <pc:cxnChg chg="add mod">
          <ac:chgData name="Matthieu Briet (Student at CentraleSupelec)" userId="7fbd13a3-466b-46e9-b2ce-1466f625bfdb" providerId="ADAL" clId="{3CF3DE5B-0E92-C641-8F5A-7126372F8497}" dt="2021-06-09T07:45:36.650" v="514" actId="164"/>
          <ac:cxnSpMkLst>
            <pc:docMk/>
            <pc:sldMk cId="2059232729" sldId="342"/>
            <ac:cxnSpMk id="5" creationId="{78571BB6-07FB-9344-AF89-DFE4E446C88B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35.642" v="471" actId="14100"/>
          <ac:cxnSpMkLst>
            <pc:docMk/>
            <pc:sldMk cId="2059232729" sldId="342"/>
            <ac:cxnSpMk id="11" creationId="{800530D8-DD03-B540-9EF3-64795B29ABB9}"/>
          </ac:cxnSpMkLst>
        </pc:cxnChg>
        <pc:cxnChg chg="add mod">
          <ac:chgData name="Matthieu Briet (Student at CentraleSupelec)" userId="7fbd13a3-466b-46e9-b2ce-1466f625bfdb" providerId="ADAL" clId="{3CF3DE5B-0E92-C641-8F5A-7126372F8497}" dt="2021-06-09T07:39:46.085" v="474" actId="1076"/>
          <ac:cxnSpMkLst>
            <pc:docMk/>
            <pc:sldMk cId="2059232729" sldId="342"/>
            <ac:cxnSpMk id="14" creationId="{9C3F2123-147F-6A4D-9052-026DB6AC3B84}"/>
          </ac:cxnSpMkLst>
        </pc:cxnChg>
      </pc:sldChg>
      <pc:sldChg chg="addSp modSp new mod">
        <pc:chgData name="Matthieu Briet (Student at CentraleSupelec)" userId="7fbd13a3-466b-46e9-b2ce-1466f625bfdb" providerId="ADAL" clId="{3CF3DE5B-0E92-C641-8F5A-7126372F8497}" dt="2021-06-09T07:57:09.012" v="530" actId="931"/>
        <pc:sldMkLst>
          <pc:docMk/>
          <pc:sldMk cId="685456998" sldId="343"/>
        </pc:sldMkLst>
        <pc:spChg chg="add mod">
          <ac:chgData name="Matthieu Briet (Student at CentraleSupelec)" userId="7fbd13a3-466b-46e9-b2ce-1466f625bfdb" providerId="ADAL" clId="{3CF3DE5B-0E92-C641-8F5A-7126372F8497}" dt="2021-06-09T07:26:33.158" v="196"/>
          <ac:spMkLst>
            <pc:docMk/>
            <pc:sldMk cId="685456998" sldId="343"/>
            <ac:spMk id="3" creationId="{787E99AA-4326-654F-B573-0C7E74D9883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2.532" v="508" actId="313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41:19.860" v="509" actId="1076"/>
          <ac:spMkLst>
            <pc:docMk/>
            <pc:sldMk cId="685456998" sldId="343"/>
            <ac:spMk id="5" creationId="{3514D940-B335-7448-98EA-F104DB2A39CD}"/>
          </ac:spMkLst>
        </pc:spChg>
        <pc:picChg chg="mod">
          <ac:chgData name="Matthieu Briet (Student at CentraleSupelec)" userId="7fbd13a3-466b-46e9-b2ce-1466f625bfdb" providerId="ADAL" clId="{3CF3DE5B-0E92-C641-8F5A-7126372F8497}" dt="2021-06-09T07:57:09.012" v="530" actId="931"/>
          <ac:picMkLst>
            <pc:docMk/>
            <pc:sldMk cId="685456998" sldId="343"/>
            <ac:picMk id="15" creationId="{09B27C4C-BCD0-4238-A3FA-9820237D590F}"/>
          </ac:picMkLst>
        </pc:picChg>
      </pc:sldChg>
      <pc:sldChg chg="addSp modSp mod">
        <pc:chgData name="Matthieu Briet (Student at CentraleSupelec)" userId="7fbd13a3-466b-46e9-b2ce-1466f625bfdb" providerId="ADAL" clId="{3CF3DE5B-0E92-C641-8F5A-7126372F8497}" dt="2021-06-09T08:33:31.606" v="1106" actId="1076"/>
        <pc:sldMkLst>
          <pc:docMk/>
          <pc:sldMk cId="4210560971" sldId="344"/>
        </pc:sldMkLst>
        <pc:spChg chg="mod">
          <ac:chgData name="Matthieu Briet (Student at CentraleSupelec)" userId="7fbd13a3-466b-46e9-b2ce-1466f625bfdb" providerId="ADAL" clId="{3CF3DE5B-0E92-C641-8F5A-7126372F8497}" dt="2021-06-09T07:46:02.173" v="516" actId="931"/>
          <ac:spMkLst>
            <pc:docMk/>
            <pc:sldMk cId="4210560971" sldId="344"/>
            <ac:spMk id="6" creationId="{C46873F6-EA3B-43D0-8364-58D3E2704B07}"/>
          </ac:spMkLst>
        </pc:spChg>
        <pc:picChg chg="add mod">
          <ac:chgData name="Matthieu Briet (Student at CentraleSupelec)" userId="7fbd13a3-466b-46e9-b2ce-1466f625bfdb" providerId="ADAL" clId="{3CF3DE5B-0E92-C641-8F5A-7126372F8497}" dt="2021-06-09T08:33:31.606" v="1106" actId="1076"/>
          <ac:picMkLst>
            <pc:docMk/>
            <pc:sldMk cId="4210560971" sldId="344"/>
            <ac:picMk id="5" creationId="{62E7DE17-B195-6E4E-8F15-D1EADEB6EFBB}"/>
          </ac:picMkLst>
        </pc:picChg>
      </pc:sldChg>
      <pc:sldChg chg="addSp delSp modSp add mod">
        <pc:chgData name="Matthieu Briet (Student at CentraleSupelec)" userId="7fbd13a3-466b-46e9-b2ce-1466f625bfdb" providerId="ADAL" clId="{3CF3DE5B-0E92-C641-8F5A-7126372F8497}" dt="2021-06-09T08:01:16.129" v="564" actId="1076"/>
        <pc:sldMkLst>
          <pc:docMk/>
          <pc:sldMk cId="3137082815" sldId="345"/>
        </pc:sldMkLst>
        <pc:spChg chg="mod">
          <ac:chgData name="Matthieu Briet (Student at CentraleSupelec)" userId="7fbd13a3-466b-46e9-b2ce-1466f625bfdb" providerId="ADAL" clId="{3CF3DE5B-0E92-C641-8F5A-7126372F8497}" dt="2021-06-09T07:59:48.021" v="553" actId="1076"/>
          <ac:spMkLst>
            <pc:docMk/>
            <pc:sldMk cId="3137082815" sldId="345"/>
            <ac:spMk id="3" creationId="{3D959F7A-B03D-42A6-A299-899AA440A940}"/>
          </ac:spMkLst>
        </pc:spChg>
        <pc:spChg chg="mod">
          <ac:chgData name="Matthieu Briet (Student at CentraleSupelec)" userId="7fbd13a3-466b-46e9-b2ce-1466f625bfdb" providerId="ADAL" clId="{3CF3DE5B-0E92-C641-8F5A-7126372F8497}" dt="2021-06-09T08:01:16.129" v="564" actId="1076"/>
          <ac:spMkLst>
            <pc:docMk/>
            <pc:sldMk cId="3137082815" sldId="345"/>
            <ac:spMk id="12" creationId="{B0419070-7BD0-4FC8-A4BC-2EE84A98123B}"/>
          </ac:spMkLst>
        </pc:spChg>
        <pc:spChg chg="del">
          <ac:chgData name="Matthieu Briet (Student at CentraleSupelec)" userId="7fbd13a3-466b-46e9-b2ce-1466f625bfdb" providerId="ADAL" clId="{3CF3DE5B-0E92-C641-8F5A-7126372F8497}" dt="2021-06-09T07:45:24.770" v="511" actId="478"/>
          <ac:spMkLst>
            <pc:docMk/>
            <pc:sldMk cId="3137082815" sldId="345"/>
            <ac:spMk id="16" creationId="{5257E327-89BE-6146-A6DD-E4484BBCFE74}"/>
          </ac:spMkLst>
        </pc:spChg>
        <pc:spChg chg="add mod">
          <ac:chgData name="Matthieu Briet (Student at CentraleSupelec)" userId="7fbd13a3-466b-46e9-b2ce-1466f625bfdb" providerId="ADAL" clId="{3CF3DE5B-0E92-C641-8F5A-7126372F8497}" dt="2021-06-09T07:58:43.218" v="541" actId="164"/>
          <ac:spMkLst>
            <pc:docMk/>
            <pc:sldMk cId="3137082815" sldId="345"/>
            <ac:spMk id="17" creationId="{15884B97-ABC3-8C43-81BA-E81846CA998F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7:57:34.310" v="537"/>
          <ac:spMkLst>
            <pc:docMk/>
            <pc:sldMk cId="3137082815" sldId="345"/>
            <ac:spMk id="20" creationId="{8B6B1B83-17C6-E64B-AFA3-1F0114C7035C}"/>
          </ac:spMkLst>
        </pc:spChg>
        <pc:grpChg chg="add mod">
          <ac:chgData name="Matthieu Briet (Student at CentraleSupelec)" userId="7fbd13a3-466b-46e9-b2ce-1466f625bfdb" providerId="ADAL" clId="{3CF3DE5B-0E92-C641-8F5A-7126372F8497}" dt="2021-06-09T08:01:00.920" v="562" actId="14100"/>
          <ac:grpSpMkLst>
            <pc:docMk/>
            <pc:sldMk cId="3137082815" sldId="345"/>
            <ac:grpSpMk id="21" creationId="{02F9CE19-F5CD-4740-B83B-DC2142D435ED}"/>
          </ac:grpSpMkLst>
        </pc:grpChg>
        <pc:picChg chg="del">
          <ac:chgData name="Matthieu Briet (Student at CentraleSupelec)" userId="7fbd13a3-466b-46e9-b2ce-1466f625bfdb" providerId="ADAL" clId="{3CF3DE5B-0E92-C641-8F5A-7126372F8497}" dt="2021-06-09T07:45:26.184" v="512" actId="478"/>
          <ac:picMkLst>
            <pc:docMk/>
            <pc:sldMk cId="3137082815" sldId="345"/>
            <ac:picMk id="7" creationId="{FC9FFBB4-64F6-4B66-A939-CE2524BCE037}"/>
          </ac:picMkLst>
        </pc:picChg>
        <pc:picChg chg="del">
          <ac:chgData name="Matthieu Briet (Student at CentraleSupelec)" userId="7fbd13a3-466b-46e9-b2ce-1466f625bfdb" providerId="ADAL" clId="{3CF3DE5B-0E92-C641-8F5A-7126372F8497}" dt="2021-06-09T07:45:24.770" v="511" actId="478"/>
          <ac:picMkLst>
            <pc:docMk/>
            <pc:sldMk cId="3137082815" sldId="345"/>
            <ac:picMk id="9" creationId="{B1A542FD-6F9D-4F36-9C2C-EFE4E4701530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6:26.780" v="521" actId="478"/>
          <ac:picMkLst>
            <pc:docMk/>
            <pc:sldMk cId="3137082815" sldId="345"/>
            <ac:picMk id="10" creationId="{9E935149-29A7-684F-AA6F-CB280563B244}"/>
          </ac:picMkLst>
        </pc:picChg>
        <pc:picChg chg="add del mod">
          <ac:chgData name="Matthieu Briet (Student at CentraleSupelec)" userId="7fbd13a3-466b-46e9-b2ce-1466f625bfdb" providerId="ADAL" clId="{3CF3DE5B-0E92-C641-8F5A-7126372F8497}" dt="2021-06-09T07:48:31.224" v="525" actId="478"/>
          <ac:picMkLst>
            <pc:docMk/>
            <pc:sldMk cId="3137082815" sldId="345"/>
            <ac:picMk id="15" creationId="{44D7CEE0-D004-C240-A1F8-B0652302F866}"/>
          </ac:picMkLst>
        </pc:picChg>
        <pc:picChg chg="add mod">
          <ac:chgData name="Matthieu Briet (Student at CentraleSupelec)" userId="7fbd13a3-466b-46e9-b2ce-1466f625bfdb" providerId="ADAL" clId="{3CF3DE5B-0E92-C641-8F5A-7126372F8497}" dt="2021-06-09T07:58:43.218" v="541" actId="164"/>
          <ac:picMkLst>
            <pc:docMk/>
            <pc:sldMk cId="3137082815" sldId="345"/>
            <ac:picMk id="19" creationId="{086ADB66-FEFE-8340-B642-439D163DE157}"/>
          </ac:picMkLst>
        </pc:picChg>
        <pc:cxnChg chg="del">
          <ac:chgData name="Matthieu Briet (Student at CentraleSupelec)" userId="7fbd13a3-466b-46e9-b2ce-1466f625bfdb" providerId="ADAL" clId="{3CF3DE5B-0E92-C641-8F5A-7126372F8497}" dt="2021-06-09T07:45:27.602" v="513" actId="478"/>
          <ac:cxnSpMkLst>
            <pc:docMk/>
            <pc:sldMk cId="3137082815" sldId="345"/>
            <ac:cxnSpMk id="5" creationId="{78571BB6-07FB-9344-AF89-DFE4E446C88B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1" creationId="{800530D8-DD03-B540-9EF3-64795B29ABB9}"/>
          </ac:cxnSpMkLst>
        </pc:cxnChg>
        <pc:cxnChg chg="del">
          <ac:chgData name="Matthieu Briet (Student at CentraleSupelec)" userId="7fbd13a3-466b-46e9-b2ce-1466f625bfdb" providerId="ADAL" clId="{3CF3DE5B-0E92-C641-8F5A-7126372F8497}" dt="2021-06-09T07:45:24.770" v="511" actId="478"/>
          <ac:cxnSpMkLst>
            <pc:docMk/>
            <pc:sldMk cId="3137082815" sldId="345"/>
            <ac:cxnSpMk id="14" creationId="{9C3F2123-147F-6A4D-9052-026DB6AC3B84}"/>
          </ac:cxnSpMkLst>
        </pc:cxnChg>
      </pc:sldChg>
      <pc:sldChg chg="delSp modSp add mod">
        <pc:chgData name="Matthieu Briet (Student at CentraleSupelec)" userId="7fbd13a3-466b-46e9-b2ce-1466f625bfdb" providerId="ADAL" clId="{3CF3DE5B-0E92-C641-8F5A-7126372F8497}" dt="2021-06-09T08:28:19.041" v="1101" actId="478"/>
        <pc:sldMkLst>
          <pc:docMk/>
          <pc:sldMk cId="3138628305" sldId="346"/>
        </pc:sldMkLst>
        <pc:spChg chg="mod">
          <ac:chgData name="Matthieu Briet (Student at CentraleSupelec)" userId="7fbd13a3-466b-46e9-b2ce-1466f625bfdb" providerId="ADAL" clId="{3CF3DE5B-0E92-C641-8F5A-7126372F8497}" dt="2021-06-09T08:15:24.580" v="794" actId="20577"/>
          <ac:spMkLst>
            <pc:docMk/>
            <pc:sldMk cId="3138628305" sldId="346"/>
            <ac:spMk id="4" creationId="{59C6663D-6635-BF4B-BBC8-600620E304F0}"/>
          </ac:spMkLst>
        </pc:spChg>
        <pc:spChg chg="del mod">
          <ac:chgData name="Matthieu Briet (Student at CentraleSupelec)" userId="7fbd13a3-466b-46e9-b2ce-1466f625bfdb" providerId="ADAL" clId="{3CF3DE5B-0E92-C641-8F5A-7126372F8497}" dt="2021-06-09T08:28:19.041" v="1101" actId="478"/>
          <ac:spMkLst>
            <pc:docMk/>
            <pc:sldMk cId="3138628305" sldId="346"/>
            <ac:spMk id="6" creationId="{3E3AF9CB-0CF7-4FF0-A824-59CC3301136B}"/>
          </ac:spMkLst>
        </pc:spChg>
      </pc:sldChg>
      <pc:sldChg chg="addSp delSp modSp add mod">
        <pc:chgData name="Matthieu Briet (Student at CentraleSupelec)" userId="7fbd13a3-466b-46e9-b2ce-1466f625bfdb" providerId="ADAL" clId="{3CF3DE5B-0E92-C641-8F5A-7126372F8497}" dt="2021-06-10T14:52:28.951" v="1549" actId="20577"/>
        <pc:sldMkLst>
          <pc:docMk/>
          <pc:sldMk cId="708683669" sldId="347"/>
        </pc:sldMkLst>
        <pc:spChg chg="del mod">
          <ac:chgData name="Matthieu Briet (Student at CentraleSupelec)" userId="7fbd13a3-466b-46e9-b2ce-1466f625bfdb" providerId="ADAL" clId="{3CF3DE5B-0E92-C641-8F5A-7126372F8497}" dt="2021-06-09T08:15:30.007" v="796"/>
          <ac:spMkLst>
            <pc:docMk/>
            <pc:sldMk cId="708683669" sldId="347"/>
            <ac:spMk id="4" creationId="{59C6663D-6635-BF4B-BBC8-600620E304F0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16:23.390" v="840"/>
          <ac:spMkLst>
            <pc:docMk/>
            <pc:sldMk cId="708683669" sldId="347"/>
            <ac:spMk id="5" creationId="{B37E8711-3A71-1E4E-8567-0F443AA44EE9}"/>
          </ac:spMkLst>
        </pc:spChg>
        <pc:spChg chg="mod">
          <ac:chgData name="Matthieu Briet (Student at CentraleSupelec)" userId="7fbd13a3-466b-46e9-b2ce-1466f625bfdb" providerId="ADAL" clId="{3CF3DE5B-0E92-C641-8F5A-7126372F8497}" dt="2021-06-09T08:16:05.963" v="819" actId="313"/>
          <ac:spMkLst>
            <pc:docMk/>
            <pc:sldMk cId="708683669" sldId="347"/>
            <ac:spMk id="6" creationId="{3E3AF9CB-0CF7-4FF0-A824-59CC3301136B}"/>
          </ac:spMkLst>
        </pc:spChg>
        <pc:spChg chg="add del mod">
          <ac:chgData name="Matthieu Briet (Student at CentraleSupelec)" userId="7fbd13a3-466b-46e9-b2ce-1466f625bfdb" providerId="ADAL" clId="{3CF3DE5B-0E92-C641-8F5A-7126372F8497}" dt="2021-06-09T08:20:00.656" v="935" actId="478"/>
          <ac:spMkLst>
            <pc:docMk/>
            <pc:sldMk cId="708683669" sldId="347"/>
            <ac:spMk id="7" creationId="{A29CBED0-4961-434B-871C-259EE445AC74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44:28.218" v="1445" actId="1076"/>
          <ac:spMkLst>
            <pc:docMk/>
            <pc:sldMk cId="708683669" sldId="347"/>
            <ac:spMk id="11" creationId="{445638A1-6F11-0E4F-A5F9-A8CD4D153131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4:51:11.782" v="1545" actId="1076"/>
          <ac:spMkLst>
            <pc:docMk/>
            <pc:sldMk cId="708683669" sldId="347"/>
            <ac:spMk id="12" creationId="{8FF174D4-B921-E94D-BFEE-0C6CB62EEF44}"/>
          </ac:spMkLst>
        </pc:spChg>
        <pc:graphicFrameChg chg="add mod modGraphic">
          <ac:chgData name="Matthieu Briet (Student at CentraleSupelec)" userId="7fbd13a3-466b-46e9-b2ce-1466f625bfdb" providerId="ADAL" clId="{3CF3DE5B-0E92-C641-8F5A-7126372F8497}" dt="2021-06-10T14:52:28.951" v="1549" actId="20577"/>
          <ac:graphicFrameMkLst>
            <pc:docMk/>
            <pc:sldMk cId="708683669" sldId="347"/>
            <ac:graphicFrameMk id="8" creationId="{87084F37-E10B-D246-A829-EE4E82BC4E64}"/>
          </ac:graphicFrameMkLst>
        </pc:graphicFrameChg>
        <pc:cxnChg chg="add del">
          <ac:chgData name="Matthieu Briet (Student at CentraleSupelec)" userId="7fbd13a3-466b-46e9-b2ce-1466f625bfdb" providerId="ADAL" clId="{3CF3DE5B-0E92-C641-8F5A-7126372F8497}" dt="2021-06-09T08:24:16.427" v="987" actId="478"/>
          <ac:cxnSpMkLst>
            <pc:docMk/>
            <pc:sldMk cId="708683669" sldId="347"/>
            <ac:cxnSpMk id="10" creationId="{FD647FFE-2C6D-0040-A2D3-30752BD91367}"/>
          </ac:cxnSpMkLst>
        </pc:cxnChg>
      </pc:sldChg>
      <pc:sldChg chg="addSp delSp modSp add mod">
        <pc:chgData name="Matthieu Briet (Student at CentraleSupelec)" userId="7fbd13a3-466b-46e9-b2ce-1466f625bfdb" providerId="ADAL" clId="{3CF3DE5B-0E92-C641-8F5A-7126372F8497}" dt="2021-06-10T15:02:05.442" v="1602" actId="790"/>
        <pc:sldMkLst>
          <pc:docMk/>
          <pc:sldMk cId="843562837" sldId="349"/>
        </pc:sldMkLst>
        <pc:spChg chg="add mod">
          <ac:chgData name="Matthieu Briet (Student at CentraleSupelec)" userId="7fbd13a3-466b-46e9-b2ce-1466f625bfdb" providerId="ADAL" clId="{3CF3DE5B-0E92-C641-8F5A-7126372F8497}" dt="2021-06-10T14:55:04.983" v="1561" actId="164"/>
          <ac:spMkLst>
            <pc:docMk/>
            <pc:sldMk cId="843562837" sldId="349"/>
            <ac:spMk id="7" creationId="{94050CFC-4A51-1E4E-87A7-5E99B0C6361C}"/>
          </ac:spMkLst>
        </pc:spChg>
        <pc:spChg chg="add mod">
          <ac:chgData name="Matthieu Briet (Student at CentraleSupelec)" userId="7fbd13a3-466b-46e9-b2ce-1466f625bfdb" providerId="ADAL" clId="{3CF3DE5B-0E92-C641-8F5A-7126372F8497}" dt="2021-06-10T15:02:05.442" v="1602" actId="790"/>
          <ac:spMkLst>
            <pc:docMk/>
            <pc:sldMk cId="843562837" sldId="349"/>
            <ac:spMk id="10" creationId="{2AC57D00-9195-804B-B631-21FEFD9EF7FE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2.783" v="1552" actId="478"/>
          <ac:spMkLst>
            <pc:docMk/>
            <pc:sldMk cId="843562837" sldId="349"/>
            <ac:spMk id="11" creationId="{445638A1-6F11-0E4F-A5F9-A8CD4D153131}"/>
          </ac:spMkLst>
        </pc:spChg>
        <pc:spChg chg="del">
          <ac:chgData name="Matthieu Briet (Student at CentraleSupelec)" userId="7fbd13a3-466b-46e9-b2ce-1466f625bfdb" providerId="ADAL" clId="{3CF3DE5B-0E92-C641-8F5A-7126372F8497}" dt="2021-06-10T14:53:36.624" v="1553" actId="478"/>
          <ac:spMkLst>
            <pc:docMk/>
            <pc:sldMk cId="843562837" sldId="349"/>
            <ac:spMk id="12" creationId="{8FF174D4-B921-E94D-BFEE-0C6CB62EEF44}"/>
          </ac:spMkLst>
        </pc:spChg>
        <pc:grpChg chg="add mod">
          <ac:chgData name="Matthieu Briet (Student at CentraleSupelec)" userId="7fbd13a3-466b-46e9-b2ce-1466f625bfdb" providerId="ADAL" clId="{3CF3DE5B-0E92-C641-8F5A-7126372F8497}" dt="2021-06-10T15:01:31.629" v="1580" actId="1076"/>
          <ac:grpSpMkLst>
            <pc:docMk/>
            <pc:sldMk cId="843562837" sldId="349"/>
            <ac:grpSpMk id="9" creationId="{E1675718-9664-1F48-9352-83D4E184F346}"/>
          </ac:grpSpMkLst>
        </pc:grpChg>
        <pc:graphicFrameChg chg="del">
          <ac:chgData name="Matthieu Briet (Student at CentraleSupelec)" userId="7fbd13a3-466b-46e9-b2ce-1466f625bfdb" providerId="ADAL" clId="{3CF3DE5B-0E92-C641-8F5A-7126372F8497}" dt="2021-06-10T14:53:30.617" v="1551" actId="478"/>
          <ac:graphicFrameMkLst>
            <pc:docMk/>
            <pc:sldMk cId="843562837" sldId="349"/>
            <ac:graphicFrameMk id="8" creationId="{87084F37-E10B-D246-A829-EE4E82BC4E64}"/>
          </ac:graphicFrameMkLst>
        </pc:graphicFrameChg>
        <pc:picChg chg="add mod">
          <ac:chgData name="Matthieu Briet (Student at CentraleSupelec)" userId="7fbd13a3-466b-46e9-b2ce-1466f625bfdb" providerId="ADAL" clId="{3CF3DE5B-0E92-C641-8F5A-7126372F8497}" dt="2021-06-10T14:55:04.983" v="1561" actId="164"/>
          <ac:picMkLst>
            <pc:docMk/>
            <pc:sldMk cId="843562837" sldId="349"/>
            <ac:picMk id="5" creationId="{0F681F3B-1255-A54C-8635-265DEFDB32A9}"/>
          </ac:picMkLst>
        </pc:picChg>
      </pc:sldChg>
      <pc:sldChg chg="modSp mod">
        <pc:chgData name="Matthieu Briet (Student at CentraleSupelec)" userId="7fbd13a3-466b-46e9-b2ce-1466f625bfdb" providerId="ADAL" clId="{3CF3DE5B-0E92-C641-8F5A-7126372F8497}" dt="2021-06-10T15:33:34.126" v="1604" actId="790"/>
        <pc:sldMkLst>
          <pc:docMk/>
          <pc:sldMk cId="1172247234" sldId="350"/>
        </pc:sldMkLst>
        <pc:spChg chg="mod">
          <ac:chgData name="Matthieu Briet (Student at CentraleSupelec)" userId="7fbd13a3-466b-46e9-b2ce-1466f625bfdb" providerId="ADAL" clId="{3CF3DE5B-0E92-C641-8F5A-7126372F8497}" dt="2021-06-10T15:33:34.126" v="1604" actId="790"/>
          <ac:spMkLst>
            <pc:docMk/>
            <pc:sldMk cId="1172247234" sldId="350"/>
            <ac:spMk id="3" creationId="{86710141-4D31-499F-B72C-6A10DECA9E8E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14F8FD15-EA4C-4B2E-9F60-357012697E81}"/>
    <pc:docChg chg="delSld modSld">
      <pc:chgData name="Tanguy Colleville (Student at CentraleSupelec)" userId="S::tanguy.colleville@student-cs.fr::d2b2cae6-9366-4b17-ac20-d0a7c4c162c2" providerId="AD" clId="Web-{14F8FD15-EA4C-4B2E-9F60-357012697E81}" dt="2021-05-27T09:16:35.752" v="4" actId="20577"/>
      <pc:docMkLst>
        <pc:docMk/>
      </pc:docMkLst>
      <pc:sldChg chg="delSp delAnim">
        <pc:chgData name="Tanguy Colleville (Student at CentraleSupelec)" userId="S::tanguy.colleville@student-cs.fr::d2b2cae6-9366-4b17-ac20-d0a7c4c162c2" providerId="AD" clId="Web-{14F8FD15-EA4C-4B2E-9F60-357012697E81}" dt="2021-05-27T09:16:00.814" v="2"/>
        <pc:sldMkLst>
          <pc:docMk/>
          <pc:sldMk cId="1000311414" sldId="299"/>
        </pc:sldMkLst>
        <pc:picChg chg="del">
          <ac:chgData name="Tanguy Colleville (Student at CentraleSupelec)" userId="S::tanguy.colleville@student-cs.fr::d2b2cae6-9366-4b17-ac20-d0a7c4c162c2" providerId="AD" clId="Web-{14F8FD15-EA4C-4B2E-9F60-357012697E81}" dt="2021-05-27T09:16:00.814" v="2"/>
          <ac:picMkLst>
            <pc:docMk/>
            <pc:sldMk cId="1000311414" sldId="299"/>
            <ac:picMk id="11" creationId="{CF29F17F-2D13-4E8D-9F8E-107A53C74C64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4F8FD15-EA4C-4B2E-9F60-357012697E81}" dt="2021-05-27T09:13:29.139" v="0"/>
        <pc:sldMkLst>
          <pc:docMk/>
          <pc:sldMk cId="4290053643" sldId="335"/>
        </pc:sldMkLst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6:35.752" v="4" actId="20577"/>
        <pc:sldMkLst>
          <pc:docMk/>
          <pc:sldMk cId="3791535420" sldId="350"/>
        </pc:sldMkLst>
        <pc:spChg chg="mod">
          <ac:chgData name="Tanguy Colleville (Student at CentraleSupelec)" userId="S::tanguy.colleville@student-cs.fr::d2b2cae6-9366-4b17-ac20-d0a7c4c162c2" providerId="AD" clId="Web-{14F8FD15-EA4C-4B2E-9F60-357012697E81}" dt="2021-05-27T09:16:35.752" v="4" actId="20577"/>
          <ac:spMkLst>
            <pc:docMk/>
            <pc:sldMk cId="3791535420" sldId="350"/>
            <ac:spMk id="6" creationId="{2E393B25-5E81-416C-AD7F-2ADD4B3DC8A7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14F8FD15-EA4C-4B2E-9F60-357012697E81}" dt="2021-05-27T09:13:58.327" v="1" actId="1076"/>
        <pc:sldMkLst>
          <pc:docMk/>
          <pc:sldMk cId="1748185935" sldId="354"/>
        </pc:sldMkLst>
        <pc:picChg chg="mod">
          <ac:chgData name="Tanguy Colleville (Student at CentraleSupelec)" userId="S::tanguy.colleville@student-cs.fr::d2b2cae6-9366-4b17-ac20-d0a7c4c162c2" providerId="AD" clId="Web-{14F8FD15-EA4C-4B2E-9F60-357012697E81}" dt="2021-05-27T09:13:58.327" v="1" actId="1076"/>
          <ac:picMkLst>
            <pc:docMk/>
            <pc:sldMk cId="1748185935" sldId="354"/>
            <ac:picMk id="6" creationId="{A5BD867B-A752-43DF-9BAC-49ED05684E56}"/>
          </ac:picMkLst>
        </pc:picChg>
      </pc:sldChg>
    </pc:docChg>
  </pc:docChgLst>
  <pc:docChgLst>
    <pc:chgData name="Alexandre Herment (Student at CentraleSupelec)" userId="S::alexandre.herment@student-cs.fr::d6e6c380-6183-439c-9b5b-3192f187a8b8" providerId="AD" clId="Web-{237E36BD-4A7E-4A69-98E6-CA0B02970322}"/>
    <pc:docChg chg="modSld">
      <pc:chgData name="Alexandre Herment (Student at CentraleSupelec)" userId="S::alexandre.herment@student-cs.fr::d6e6c380-6183-439c-9b5b-3192f187a8b8" providerId="AD" clId="Web-{237E36BD-4A7E-4A69-98E6-CA0B02970322}" dt="2021-06-03T07:26:03.552" v="133" actId="20577"/>
      <pc:docMkLst>
        <pc:docMk/>
      </pc:docMkLst>
      <pc:sldChg chg="addSp delSp modSp">
        <pc:chgData name="Alexandre Herment (Student at CentraleSupelec)" userId="S::alexandre.herment@student-cs.fr::d6e6c380-6183-439c-9b5b-3192f187a8b8" providerId="AD" clId="Web-{237E36BD-4A7E-4A69-98E6-CA0B02970322}" dt="2021-06-03T07:25:21.223" v="98" actId="1076"/>
        <pc:sldMkLst>
          <pc:docMk/>
          <pc:sldMk cId="1620813780" sldId="309"/>
        </pc:sldMkLst>
        <pc:spChg chg="add del">
          <ac:chgData name="Alexandre Herment (Student at CentraleSupelec)" userId="S::alexandre.herment@student-cs.fr::d6e6c380-6183-439c-9b5b-3192f187a8b8" providerId="AD" clId="Web-{237E36BD-4A7E-4A69-98E6-CA0B02970322}" dt="2021-06-03T07:24:45.785" v="93"/>
          <ac:spMkLst>
            <pc:docMk/>
            <pc:sldMk cId="1620813780" sldId="309"/>
            <ac:spMk id="2" creationId="{E0D73C8A-421E-4E9C-9A9E-3EAF64D8E98C}"/>
          </ac:spMkLst>
        </pc:spChg>
        <pc:spChg chg="add mod">
          <ac:chgData name="Alexandre Herment (Student at CentraleSupelec)" userId="S::alexandre.herment@student-cs.fr::d6e6c380-6183-439c-9b5b-3192f187a8b8" providerId="AD" clId="Web-{237E36BD-4A7E-4A69-98E6-CA0B02970322}" dt="2021-06-03T07:24:59.816" v="96" actId="1076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5:16.660" v="97" actId="20577"/>
          <ac:spMkLst>
            <pc:docMk/>
            <pc:sldMk cId="1620813780" sldId="309"/>
            <ac:spMk id="7" creationId="{E42FC09A-03FA-4186-82CD-D491671670EE}"/>
          </ac:spMkLst>
        </pc:spChg>
        <pc:spChg chg="del mod">
          <ac:chgData name="Alexandre Herment (Student at CentraleSupelec)" userId="S::alexandre.herment@student-cs.fr::d6e6c380-6183-439c-9b5b-3192f187a8b8" providerId="AD" clId="Web-{237E36BD-4A7E-4A69-98E6-CA0B02970322}" dt="2021-06-03T07:24:11.987" v="72"/>
          <ac:spMkLst>
            <pc:docMk/>
            <pc:sldMk cId="1620813780" sldId="309"/>
            <ac:spMk id="14" creationId="{B28856A8-68FE-4BA7-8DD0-D390CC29E07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5.626" v="37"/>
          <ac:spMkLst>
            <pc:docMk/>
            <pc:sldMk cId="1620813780" sldId="309"/>
            <ac:spMk id="15" creationId="{D910B0D0-2DBA-4087-B188-7C403BCCCE9B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7.297" v="32"/>
          <ac:spMkLst>
            <pc:docMk/>
            <pc:sldMk cId="1620813780" sldId="309"/>
            <ac:spMk id="17" creationId="{ADAF51FB-F509-4903-BD4C-9C18DC330EBC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23:55.956" v="70" actId="14100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05.985" v="31"/>
          <ac:spMkLst>
            <pc:docMk/>
            <pc:sldMk cId="1620813780" sldId="309"/>
            <ac:spMk id="24" creationId="{E5874C10-0D86-4BE8-9975-A25501D25DB0}"/>
          </ac:spMkLst>
        </pc:spChg>
        <pc:spChg chg="del">
          <ac:chgData name="Alexandre Herment (Student at CentraleSupelec)" userId="S::alexandre.herment@student-cs.fr::d6e6c380-6183-439c-9b5b-3192f187a8b8" providerId="AD" clId="Web-{237E36BD-4A7E-4A69-98E6-CA0B02970322}" dt="2021-06-03T07:22:14.688" v="36"/>
          <ac:spMkLst>
            <pc:docMk/>
            <pc:sldMk cId="1620813780" sldId="309"/>
            <ac:spMk id="29" creationId="{BC0E53D3-0FFA-4A45-8E13-1317FD02AB47}"/>
          </ac:spMkLst>
        </pc:sp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5.282" v="30"/>
          <ac:picMkLst>
            <pc:docMk/>
            <pc:sldMk cId="1620813780" sldId="309"/>
            <ac:picMk id="9" creationId="{8D18E825-6405-4B70-A6D9-FCA7ECB233AB}"/>
          </ac:picMkLst>
        </pc:picChg>
        <pc:picChg chg="add del mod">
          <ac:chgData name="Alexandre Herment (Student at CentraleSupelec)" userId="S::alexandre.herment@student-cs.fr::d6e6c380-6183-439c-9b5b-3192f187a8b8" providerId="AD" clId="Web-{237E36BD-4A7E-4A69-98E6-CA0B02970322}" dt="2021-06-03T07:25:21.223" v="98" actId="1076"/>
          <ac:picMkLst>
            <pc:docMk/>
            <pc:sldMk cId="1620813780" sldId="309"/>
            <ac:picMk id="11" creationId="{5FE8069C-AB34-4025-80F6-0000C7791B3F}"/>
          </ac:picMkLst>
        </pc:picChg>
        <pc:picChg chg="del">
          <ac:chgData name="Alexandre Herment (Student at CentraleSupelec)" userId="S::alexandre.herment@student-cs.fr::d6e6c380-6183-439c-9b5b-3192f187a8b8" providerId="AD" clId="Web-{237E36BD-4A7E-4A69-98E6-CA0B02970322}" dt="2021-06-03T07:22:09.407" v="33"/>
          <ac:picMkLst>
            <pc:docMk/>
            <pc:sldMk cId="1620813780" sldId="309"/>
            <ac:picMk id="13" creationId="{101EC883-C935-4C14-AC24-32D1279B62C7}"/>
          </ac:picMkLst>
        </pc:pic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6:03.552" v="133" actId="20577"/>
        <pc:sldMkLst>
          <pc:docMk/>
          <pc:sldMk cId="4002136459" sldId="342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6:03.552" v="133" actId="20577"/>
          <ac:spMkLst>
            <pc:docMk/>
            <pc:sldMk cId="4002136459" sldId="342"/>
            <ac:spMk id="4" creationId="{C43D4286-58D5-4D07-99A0-224D25437139}"/>
          </ac:spMkLst>
        </pc:spChg>
      </pc:sldChg>
      <pc:sldChg chg="modSp">
        <pc:chgData name="Alexandre Herment (Student at CentraleSupelec)" userId="S::alexandre.herment@student-cs.fr::d6e6c380-6183-439c-9b5b-3192f187a8b8" providerId="AD" clId="Web-{237E36BD-4A7E-4A69-98E6-CA0B02970322}" dt="2021-06-03T07:21:51.141" v="29" actId="20577"/>
        <pc:sldMkLst>
          <pc:docMk/>
          <pc:sldMk cId="1937425631" sldId="343"/>
        </pc:sldMkLst>
        <pc:spChg chg="mod">
          <ac:chgData name="Alexandre Herment (Student at CentraleSupelec)" userId="S::alexandre.herment@student-cs.fr::d6e6c380-6183-439c-9b5b-3192f187a8b8" providerId="AD" clId="Web-{237E36BD-4A7E-4A69-98E6-CA0B02970322}" dt="2021-06-03T07:21:51.141" v="29" actId="20577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Alexandre Herment (Student at CentraleSupelec)" userId="S::alexandre.herment@student-cs.fr::d6e6c380-6183-439c-9b5b-3192f187a8b8" providerId="AD" clId="Web-{237E36BD-4A7E-4A69-98E6-CA0B02970322}" dt="2021-06-03T07:16:38.885" v="22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8FF79BB5-DC69-4EBF-B8A4-E3FDFD7C48CD}"/>
    <pc:docChg chg="modSld">
      <pc:chgData name="Mohsine Zireg (Student at CentraleSupelec)" userId="S::mohsine.zireg@student-cs.fr::7a7597f2-4a6e-4fd3-be59-b5d0c5914a07" providerId="AD" clId="Web-{8FF79BB5-DC69-4EBF-B8A4-E3FDFD7C48CD}" dt="2021-06-09T12:34:24.869" v="43" actId="20577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8FF79BB5-DC69-4EBF-B8A4-E3FDFD7C48CD}" dt="2021-06-09T12:34:24.869" v="43" actId="20577"/>
        <pc:sldMkLst>
          <pc:docMk/>
          <pc:sldMk cId="4006073232" sldId="341"/>
        </pc:sldMkLst>
        <pc:spChg chg="mod">
          <ac:chgData name="Mohsine Zireg (Student at CentraleSupelec)" userId="S::mohsine.zireg@student-cs.fr::7a7597f2-4a6e-4fd3-be59-b5d0c5914a07" providerId="AD" clId="Web-{8FF79BB5-DC69-4EBF-B8A4-E3FDFD7C48CD}" dt="2021-06-09T12:34:24.869" v="43" actId="20577"/>
          <ac:spMkLst>
            <pc:docMk/>
            <pc:sldMk cId="4006073232" sldId="341"/>
            <ac:spMk id="4" creationId="{59C6663D-6635-BF4B-BBC8-600620E304F0}"/>
          </ac:spMkLst>
        </pc:sp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39.052" v="6"/>
          <ac:picMkLst>
            <pc:docMk/>
            <pc:sldMk cId="4006073232" sldId="341"/>
            <ac:picMk id="9" creationId="{E09CED7D-F9D1-4905-A5AE-881996C36F9C}"/>
          </ac:picMkLst>
        </pc:picChg>
        <pc:picChg chg="add del mod">
          <ac:chgData name="Mohsine Zireg (Student at CentraleSupelec)" userId="S::mohsine.zireg@student-cs.fr::7a7597f2-4a6e-4fd3-be59-b5d0c5914a07" providerId="AD" clId="Web-{8FF79BB5-DC69-4EBF-B8A4-E3FDFD7C48CD}" dt="2021-06-09T12:21:51.693" v="9"/>
          <ac:picMkLst>
            <pc:docMk/>
            <pc:sldMk cId="4006073232" sldId="341"/>
            <ac:picMk id="10" creationId="{40CCA8B6-11AB-4840-BEC7-AB045E9D3E06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06D36810-AB2B-46F0-BB29-939623B16659}"/>
    <pc:docChg chg="addSld delSld modSld sldOrd">
      <pc:chgData name="Tanguy Colleville (Student at CentraleSupelec)" userId="S::tanguy.colleville@student-cs.fr::d2b2cae6-9366-4b17-ac20-d0a7c4c162c2" providerId="AD" clId="Web-{06D36810-AB2B-46F0-BB29-939623B16659}" dt="2021-06-09T08:35:58.340" v="1199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13:44.507" v="95" actId="1076"/>
        <pc:sldMkLst>
          <pc:docMk/>
          <pc:sldMk cId="1000311414" sldId="299"/>
        </pc:sldMkLst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12:40.271" v="15"/>
          <ac:spMkLst>
            <pc:docMk/>
            <pc:sldMk cId="1000311414" sldId="299"/>
            <ac:spMk id="4" creationId="{CC47E1A4-96E3-4DF6-98FA-E6C68B9D0F63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13:39.257" v="94" actId="14100"/>
          <ac:spMkLst>
            <pc:docMk/>
            <pc:sldMk cId="1000311414" sldId="299"/>
            <ac:spMk id="5" creationId="{97972149-3DD6-4521-BF11-6ACB94BAF93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3:44.507" v="95" actId="1076"/>
          <ac:spMkLst>
            <pc:docMk/>
            <pc:sldMk cId="1000311414" sldId="299"/>
            <ac:spMk id="60" creationId="{00000000-0000-0000-0000-000000000000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1:54.692" v="8" actId="688"/>
          <ac:picMkLst>
            <pc:docMk/>
            <pc:sldMk cId="1000311414" sldId="299"/>
            <ac:picMk id="2" creationId="{7444B3F4-7AC3-451A-A4E0-DE3C4464C716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1:44.535" v="5" actId="1076"/>
          <ac:picMkLst>
            <pc:docMk/>
            <pc:sldMk cId="1000311414" sldId="299"/>
            <ac:picMk id="61" creationId="{00000000-0000-0000-0000-00000000000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12:47.527" v="770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12:47.527" v="770" actId="20577"/>
          <ac:spMkLst>
            <pc:docMk/>
            <pc:sldMk cId="3977754907" sldId="305"/>
            <ac:spMk id="3" creationId="{DB883B60-4BD3-614D-B879-9AC919B3EF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5.696" v="127"/>
          <ac:picMkLst>
            <pc:docMk/>
            <pc:sldMk cId="3977754907" sldId="305"/>
            <ac:picMk id="4" creationId="{81D67C0E-3DDA-4BBB-A335-10053A6FAF2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8:35:58.340" v="1199" actId="1076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26:35.728" v="204" actId="1076"/>
          <ac:spMkLst>
            <pc:docMk/>
            <pc:sldMk cId="1620813780" sldId="309"/>
            <ac:spMk id="7" creationId="{E42FC09A-03FA-4186-82CD-D491671670EE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26:41.853" v="205"/>
          <ac:spMkLst>
            <pc:docMk/>
            <pc:sldMk cId="1620813780" sldId="309"/>
            <ac:spMk id="19" creationId="{CD7AA06C-9EAF-4AC6-91EE-DDF404C04A2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16:04.760" v="144" actId="1076"/>
          <ac:spMkLst>
            <pc:docMk/>
            <pc:sldMk cId="1620813780" sldId="309"/>
            <ac:spMk id="21" creationId="{B7542F93-6629-4B1E-A8AE-27C9880A8C6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07.510" v="145"/>
          <ac:spMkLst>
            <pc:docMk/>
            <pc:sldMk cId="1620813780" sldId="309"/>
            <ac:spMk id="30" creationId="{DC0964CD-E29F-4C0C-964A-BEAB16B3FA43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15:48.291" v="139" actId="1076"/>
          <ac:picMkLst>
            <pc:docMk/>
            <pc:sldMk cId="1620813780" sldId="309"/>
            <ac:picMk id="2" creationId="{3D7D2E89-3D8D-41A4-8DF5-007F50894E0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20.248" v="783"/>
          <ac:picMkLst>
            <pc:docMk/>
            <pc:sldMk cId="1620813780" sldId="309"/>
            <ac:picMk id="4" creationId="{432592F2-41C9-4536-A452-F6AA371A702E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8:35:58.340" v="1199" actId="1076"/>
          <ac:picMkLst>
            <pc:docMk/>
            <pc:sldMk cId="1620813780" sldId="309"/>
            <ac:picMk id="11" creationId="{5FE8069C-AB34-4025-80F6-0000C7791B3F}"/>
          </ac:picMkLst>
        </pc:picChg>
        <pc:picChg chg="mod">
          <ac:chgData name="Tanguy Colleville (Student at CentraleSupelec)" userId="S::tanguy.colleville@student-cs.fr::d2b2cae6-9366-4b17-ac20-d0a7c4c162c2" providerId="AD" clId="Web-{06D36810-AB2B-46F0-BB29-939623B16659}" dt="2021-06-09T07:15:55.182" v="140" actId="1076"/>
          <ac:picMkLst>
            <pc:docMk/>
            <pc:sldMk cId="1620813780" sldId="309"/>
            <ac:picMk id="16" creationId="{DE479C48-4737-4A0F-AC03-9AEAC9540B93}"/>
          </ac:picMkLst>
        </pc:picChg>
      </pc:sldChg>
      <pc:sldChg chg="addSp delSp modSp del ord">
        <pc:chgData name="Tanguy Colleville (Student at CentraleSupelec)" userId="S::tanguy.colleville@student-cs.fr::d2b2cae6-9366-4b17-ac20-d0a7c4c162c2" providerId="AD" clId="Web-{06D36810-AB2B-46F0-BB29-939623B16659}" dt="2021-06-09T07:59:16.149" v="606"/>
        <pc:sldMkLst>
          <pc:docMk/>
          <pc:sldMk cId="2579946962" sldId="319"/>
        </pc:sldMkLst>
        <pc:spChg chg="del mod">
          <ac:chgData name="Tanguy Colleville (Student at CentraleSupelec)" userId="S::tanguy.colleville@student-cs.fr::d2b2cae6-9366-4b17-ac20-d0a7c4c162c2" providerId="AD" clId="Web-{06D36810-AB2B-46F0-BB29-939623B16659}" dt="2021-06-09T07:23:41.145" v="155"/>
          <ac:spMkLst>
            <pc:docMk/>
            <pc:sldMk cId="2579946962" sldId="319"/>
            <ac:spMk id="2" creationId="{DAD38C7D-9938-CA4D-A2FC-D4A25C69B278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16:18.370" v="148"/>
          <ac:spMkLst>
            <pc:docMk/>
            <pc:sldMk cId="2579946962" sldId="319"/>
            <ac:spMk id="3" creationId="{E8C8F0D2-2F4E-3640-A863-6A0F379C0D8A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4:58.071" v="128"/>
          <ac:picMkLst>
            <pc:docMk/>
            <pc:sldMk cId="2579946962" sldId="319"/>
            <ac:picMk id="4" creationId="{EC4FFF48-95CD-4EA9-83D6-CAB6C8651D0E}"/>
          </ac:picMkLst>
        </pc:picChg>
        <pc:picChg chg="del">
          <ac:chgData name="Tanguy Colleville (Student at CentraleSupelec)" userId="S::tanguy.colleville@student-cs.fr::d2b2cae6-9366-4b17-ac20-d0a7c4c162c2" providerId="AD" clId="Web-{06D36810-AB2B-46F0-BB29-939623B16659}" dt="2021-06-09T07:23:29.833" v="151"/>
          <ac:picMkLst>
            <pc:docMk/>
            <pc:sldMk cId="2579946962" sldId="319"/>
            <ac:picMk id="8" creationId="{161E5494-C165-B34A-9DAA-D303C3F795F7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35:51.293" v="1198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13:27.856" v="778" actId="1076"/>
          <ac:spMkLst>
            <pc:docMk/>
            <pc:sldMk cId="1421234056" sldId="320"/>
            <ac:spMk id="3" creationId="{86710141-4D31-499F-B72C-6A10DECA9E8E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35:51.293" v="1198" actId="1076"/>
          <ac:spMkLst>
            <pc:docMk/>
            <pc:sldMk cId="1421234056" sldId="320"/>
            <ac:spMk id="6" creationId="{7F99CD83-2192-47E6-893A-B3ADC98FC4B0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8.915" v="134"/>
          <ac:picMkLst>
            <pc:docMk/>
            <pc:sldMk cId="1421234056" sldId="320"/>
            <ac:picMk id="2" creationId="{AC775FCD-BD95-42B7-B3BC-4D29A9586EBB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14:05.029" v="781"/>
          <ac:picMkLst>
            <pc:docMk/>
            <pc:sldMk cId="1421234056" sldId="320"/>
            <ac:picMk id="4" creationId="{9957FF3F-81F1-4369-800C-88AFCDB1099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35:45.637" v="1193" actId="1076"/>
          <ac:picMkLst>
            <pc:docMk/>
            <pc:sldMk cId="1421234056" sldId="320"/>
            <ac:picMk id="7" creationId="{54C56D7D-6D3E-4C85-B6E7-B2EF45E68443}"/>
          </ac:picMkLst>
        </pc:pic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7:59:01.211" v="605" actId="20577"/>
        <pc:sldMkLst>
          <pc:docMk/>
          <pc:sldMk cId="1880185630" sldId="333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7:40:41.356" v="481" actId="20577"/>
          <ac:spMkLst>
            <pc:docMk/>
            <pc:sldMk cId="1880185630" sldId="333"/>
            <ac:spMk id="3" creationId="{B6587C06-5159-4D3D-9A6B-D359F12E32FA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41:11.467" v="485" actId="1076"/>
          <ac:spMkLst>
            <pc:docMk/>
            <pc:sldMk cId="1880185630" sldId="333"/>
            <ac:spMk id="30" creationId="{94703B4F-9613-4743-8412-9934663ED47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59:01.211" v="605" actId="20577"/>
          <ac:spMkLst>
            <pc:docMk/>
            <pc:sldMk cId="1880185630" sldId="333"/>
            <ac:spMk id="31" creationId="{FC054F5E-CE0F-4144-BAF4-FE82F1EA019F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31:34.313" v="227" actId="20577"/>
          <ac:spMkLst>
            <pc:docMk/>
            <pc:sldMk cId="1880185630" sldId="333"/>
            <ac:spMk id="36" creationId="{961B4C72-D361-44BD-8D6D-A62EAAD10D7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2:55.158" v="322" actId="20577"/>
          <ac:spMkLst>
            <pc:docMk/>
            <pc:sldMk cId="1880185630" sldId="333"/>
            <ac:spMk id="37" creationId="{AD3052AE-08BF-4209-A7F5-A65AE51600B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25.940" v="349" actId="1076"/>
          <ac:spMkLst>
            <pc:docMk/>
            <pc:sldMk cId="1880185630" sldId="333"/>
            <ac:spMk id="38" creationId="{93BA48FD-2C39-4C23-8F3D-2B31964C32A4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3:35.612" v="350" actId="20577"/>
          <ac:spMkLst>
            <pc:docMk/>
            <pc:sldMk cId="1880185630" sldId="333"/>
            <ac:spMk id="39" creationId="{031AB45E-E6DC-43F9-8B62-D3965AEA1ED6}"/>
          </ac:spMkLst>
        </pc:spChg>
        <pc:grpChg chg="add mod">
          <ac:chgData name="Tanguy Colleville (Student at CentraleSupelec)" userId="S::tanguy.colleville@student-cs.fr::d2b2cae6-9366-4b17-ac20-d0a7c4c162c2" providerId="AD" clId="Web-{06D36810-AB2B-46F0-BB29-939623B16659}" dt="2021-06-09T07:31:31.625" v="225" actId="1076"/>
          <ac:grpSpMkLst>
            <pc:docMk/>
            <pc:sldMk cId="1880185630" sldId="333"/>
            <ac:grpSpMk id="33" creationId="{90FE99B5-5942-45C8-8429-21A81C4FA54B}"/>
          </ac:grpSpMkLst>
        </pc:gr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25.337" v="133"/>
          <ac:picMkLst>
            <pc:docMk/>
            <pc:sldMk cId="1880185630" sldId="333"/>
            <ac:picMk id="2" creationId="{6CAB94A4-0210-4C6D-A9D1-9C6BE9EC6ED5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1:24.125" v="223"/>
          <ac:cxnSpMkLst>
            <pc:docMk/>
            <pc:sldMk cId="1880185630" sldId="333"/>
            <ac:cxnSpMk id="32" creationId="{5C5B7524-8D97-4236-977B-0933E95D31CB}"/>
          </ac:cxnSpMkLst>
        </pc:cxnChg>
        <pc:cxnChg chg="mod">
          <ac:chgData name="Tanguy Colleville (Student at CentraleSupelec)" userId="S::tanguy.colleville@student-cs.fr::d2b2cae6-9366-4b17-ac20-d0a7c4c162c2" providerId="AD" clId="Web-{06D36810-AB2B-46F0-BB29-939623B16659}" dt="2021-06-09T07:31:27.797" v="224"/>
          <ac:cxnSpMkLst>
            <pc:docMk/>
            <pc:sldMk cId="1880185630" sldId="333"/>
            <ac:cxnSpMk id="34" creationId="{3D4FF8DB-A56E-47AC-ADD3-45FEB816F9CF}"/>
          </ac:cxnSpMkLst>
        </pc:cxnChg>
      </pc:sldChg>
      <pc:sldChg chg="delSp del">
        <pc:chgData name="Tanguy Colleville (Student at CentraleSupelec)" userId="S::tanguy.colleville@student-cs.fr::d2b2cae6-9366-4b17-ac20-d0a7c4c162c2" providerId="AD" clId="Web-{06D36810-AB2B-46F0-BB29-939623B16659}" dt="2021-06-09T07:15:20.368" v="132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06D36810-AB2B-46F0-BB29-939623B16659}" dt="2021-06-09T07:15:07.446" v="130"/>
          <ac:spMkLst>
            <pc:docMk/>
            <pc:sldMk cId="1002715892" sldId="340"/>
            <ac:spMk id="105" creationId="{B119FEB0-3D65-4902-A6AD-DF810446B2D7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24:18.933" v="1000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24:18.933" v="1000" actId="14100"/>
          <ac:spMkLst>
            <pc:docMk/>
            <pc:sldMk cId="4006073232" sldId="341"/>
            <ac:spMk id="4" creationId="{59C6663D-6635-BF4B-BBC8-600620E304F0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8:20:59.491" v="867" actId="1076"/>
          <ac:spMkLst>
            <pc:docMk/>
            <pc:sldMk cId="4006073232" sldId="341"/>
            <ac:spMk id="6" creationId="{3E3AF9CB-0CF7-4FF0-A824-59CC3301136B}"/>
          </ac:spMkLst>
        </pc:sp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3:36.823" v="944" actId="1076"/>
          <ac:picMkLst>
            <pc:docMk/>
            <pc:sldMk cId="4006073232" sldId="341"/>
            <ac:picMk id="5" creationId="{8C89DA7A-0C5F-40A8-98BC-97FBCE30263F}"/>
          </ac:picMkLst>
        </pc:pic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34.948" v="943" actId="1076"/>
          <ac:cxnSpMkLst>
            <pc:docMk/>
            <pc:sldMk cId="4006073232" sldId="341"/>
            <ac:cxnSpMk id="7" creationId="{98566CFF-23C2-4013-9198-AEBB87F78025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8:23:47.386" v="947" actId="14100"/>
          <ac:cxnSpMkLst>
            <pc:docMk/>
            <pc:sldMk cId="4006073232" sldId="341"/>
            <ac:cxnSpMk id="8" creationId="{B849F045-C59B-428B-80AF-60DBD68BC275}"/>
          </ac:cxnSpMkLst>
        </pc:cxnChg>
      </pc:sldChg>
      <pc:sldChg chg="addSp delSp modSp ord">
        <pc:chgData name="Tanguy Colleville (Student at CentraleSupelec)" userId="S::tanguy.colleville@student-cs.fr::d2b2cae6-9366-4b17-ac20-d0a7c4c162c2" providerId="AD" clId="Web-{06D36810-AB2B-46F0-BB29-939623B16659}" dt="2021-06-09T08:00:35.385" v="633" actId="14100"/>
        <pc:sldMkLst>
          <pc:docMk/>
          <pc:sldMk cId="2059232729" sldId="342"/>
        </pc:sldMkLst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01.665" v="620" actId="20577"/>
          <ac:spMkLst>
            <pc:docMk/>
            <pc:sldMk cId="2059232729" sldId="342"/>
            <ac:spMk id="3" creationId="{3D959F7A-B03D-42A6-A299-899AA440A940}"/>
          </ac:spMkLst>
        </pc:spChg>
        <pc:spChg chg="add del">
          <ac:chgData name="Tanguy Colleville (Student at CentraleSupelec)" userId="S::tanguy.colleville@student-cs.fr::d2b2cae6-9366-4b17-ac20-d0a7c4c162c2" providerId="AD" clId="Web-{06D36810-AB2B-46F0-BB29-939623B16659}" dt="2021-06-09T07:44:04.205" v="533"/>
          <ac:spMkLst>
            <pc:docMk/>
            <pc:sldMk cId="2059232729" sldId="342"/>
            <ac:spMk id="8" creationId="{964E04E5-BF7A-4252-9147-2910B495FAAE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7:49:24.697" v="599"/>
          <ac:spMkLst>
            <pc:docMk/>
            <pc:sldMk cId="2059232729" sldId="342"/>
            <ac:spMk id="12" creationId="{B0419070-7BD0-4FC8-A4BC-2EE84A98123B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0:35.385" v="633" actId="14100"/>
          <ac:spMkLst>
            <pc:docMk/>
            <pc:sldMk cId="2059232729" sldId="342"/>
            <ac:spMk id="15" creationId="{22692F9B-8880-44D9-B6E6-94F96D7B2506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5:11.316" v="537" actId="20577"/>
          <ac:spMkLst>
            <pc:docMk/>
            <pc:sldMk cId="2059232729" sldId="342"/>
            <ac:spMk id="16" creationId="{5257E327-89BE-6146-A6DD-E4484BBCFE74}"/>
          </ac:spMkLst>
        </pc:sp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00.321" v="129"/>
          <ac:picMkLst>
            <pc:docMk/>
            <pc:sldMk cId="2059232729" sldId="342"/>
            <ac:picMk id="4" creationId="{68BC08F8-9D20-4697-ABAE-6A045D98E01E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15:18.556" v="131"/>
          <ac:picMkLst>
            <pc:docMk/>
            <pc:sldMk cId="2059232729" sldId="342"/>
            <ac:picMk id="6" creationId="{12AF52A0-C210-4D68-BB7E-9665D77DF2D8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3:58.755" v="159" actId="1076"/>
          <ac:picMkLst>
            <pc:docMk/>
            <pc:sldMk cId="2059232729" sldId="342"/>
            <ac:picMk id="7" creationId="{FC9FFBB4-64F6-4B66-A939-CE2524BCE037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24:50.756" v="164" actId="1076"/>
          <ac:picMkLst>
            <pc:docMk/>
            <pc:sldMk cId="2059232729" sldId="342"/>
            <ac:picMk id="9" creationId="{B1A542FD-6F9D-4F36-9C2C-EFE4E4701530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06D36810-AB2B-46F0-BB29-939623B16659}" dt="2021-06-09T07:57:05.989" v="602" actId="1076"/>
        <pc:sldMkLst>
          <pc:docMk/>
          <pc:sldMk cId="685456998" sldId="343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1:58.811" v="509" actId="14100"/>
          <ac:spMkLst>
            <pc:docMk/>
            <pc:sldMk cId="685456998" sldId="343"/>
            <ac:spMk id="3" creationId="{787E99AA-4326-654F-B573-0C7E74D98834}"/>
          </ac:spMkLst>
        </pc:spChg>
        <pc:spChg chg="mod">
          <ac:chgData name="Tanguy Colleville (Student at CentraleSupelec)" userId="S::tanguy.colleville@student-cs.fr::d2b2cae6-9366-4b17-ac20-d0a7c4c162c2" providerId="AD" clId="Web-{06D36810-AB2B-46F0-BB29-939623B16659}" dt="2021-06-09T07:41:37.014" v="497" actId="20577"/>
          <ac:spMkLst>
            <pc:docMk/>
            <pc:sldMk cId="685456998" sldId="343"/>
            <ac:spMk id="4" creationId="{977C7306-7EF0-6C49-8601-7EF438F8446C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7:39:27.370" v="419" actId="1076"/>
          <ac:spMkLst>
            <pc:docMk/>
            <pc:sldMk cId="685456998" sldId="343"/>
            <ac:spMk id="10" creationId="{E9A684C1-4700-4F4C-8199-6DC1E342D265}"/>
          </ac:spMkLst>
        </pc:sp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7:57:02.442" v="600"/>
          <ac:picMkLst>
            <pc:docMk/>
            <pc:sldMk cId="685456998" sldId="343"/>
            <ac:picMk id="8" creationId="{651B4F99-4031-4EA5-B0B1-A7739E696FFA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04.968" v="510"/>
          <ac:picMkLst>
            <pc:docMk/>
            <pc:sldMk cId="685456998" sldId="343"/>
            <ac:picMk id="12" creationId="{6FEF27FA-04E4-4E13-9616-31F4048F78F8}"/>
          </ac:picMkLst>
        </pc:picChg>
        <pc:picChg chg="add">
          <ac:chgData name="Tanguy Colleville (Student at CentraleSupelec)" userId="S::tanguy.colleville@student-cs.fr::d2b2cae6-9366-4b17-ac20-d0a7c4c162c2" providerId="AD" clId="Web-{06D36810-AB2B-46F0-BB29-939623B16659}" dt="2021-06-09T07:42:11.827" v="511"/>
          <ac:picMkLst>
            <pc:docMk/>
            <pc:sldMk cId="685456998" sldId="343"/>
            <ac:picMk id="14" creationId="{847105BB-57D1-4F86-85CB-685749956655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7:57:05.989" v="602" actId="1076"/>
          <ac:picMkLst>
            <pc:docMk/>
            <pc:sldMk cId="685456998" sldId="343"/>
            <ac:picMk id="15" creationId="{09B27C4C-BCD0-4238-A3FA-9820237D590F}"/>
          </ac:picMkLst>
        </pc:pic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7.899" v="385"/>
          <ac:cxnSpMkLst>
            <pc:docMk/>
            <pc:sldMk cId="685456998" sldId="343"/>
            <ac:cxnSpMk id="6" creationId="{61D047A6-E9BB-4BEE-BA19-16054980844A}"/>
          </ac:cxnSpMkLst>
        </pc:cxnChg>
        <pc:cxnChg chg="add del mod">
          <ac:chgData name="Tanguy Colleville (Student at CentraleSupelec)" userId="S::tanguy.colleville@student-cs.fr::d2b2cae6-9366-4b17-ac20-d0a7c4c162c2" providerId="AD" clId="Web-{06D36810-AB2B-46F0-BB29-939623B16659}" dt="2021-06-09T07:37:26.383" v="384"/>
          <ac:cxnSpMkLst>
            <pc:docMk/>
            <pc:sldMk cId="685456998" sldId="343"/>
            <ac:cxnSpMk id="7" creationId="{DCB2578B-40A6-4415-B2C0-A26AD0A698C6}"/>
          </ac:cxnSpMkLst>
        </pc:cxnChg>
        <pc:cxnChg chg="add mod">
          <ac:chgData name="Tanguy Colleville (Student at CentraleSupelec)" userId="S::tanguy.colleville@student-cs.fr::d2b2cae6-9366-4b17-ac20-d0a7c4c162c2" providerId="AD" clId="Web-{06D36810-AB2B-46F0-BB29-939623B16659}" dt="2021-06-09T07:39:14.933" v="416" actId="1076"/>
          <ac:cxnSpMkLst>
            <pc:docMk/>
            <pc:sldMk cId="685456998" sldId="343"/>
            <ac:cxnSpMk id="9" creationId="{46E2895C-1BF3-4E69-9EA4-ED3FC30B8C87}"/>
          </ac:cxnSpMkLst>
        </pc:cxnChg>
      </pc:sldChg>
      <pc:sldChg chg="addSp delSp modSp add ord replId">
        <pc:chgData name="Tanguy Colleville (Student at CentraleSupelec)" userId="S::tanguy.colleville@student-cs.fr::d2b2cae6-9366-4b17-ac20-d0a7c4c162c2" providerId="AD" clId="Web-{06D36810-AB2B-46F0-BB29-939623B16659}" dt="2021-06-09T08:32:36.992" v="1102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7:43:17.673" v="525" actId="20577"/>
          <ac:spMkLst>
            <pc:docMk/>
            <pc:sldMk cId="4210560971" sldId="344"/>
            <ac:spMk id="3" creationId="{787E99AA-4326-654F-B573-0C7E74D98834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4.298" v="529"/>
          <ac:spMkLst>
            <pc:docMk/>
            <pc:sldMk cId="4210560971" sldId="344"/>
            <ac:spMk id="4" creationId="{977C7306-7EF0-6C49-8601-7EF438F8446C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38.329" v="530"/>
          <ac:spMkLst>
            <pc:docMk/>
            <pc:sldMk cId="4210560971" sldId="344"/>
            <ac:spMk id="5" creationId="{3514D940-B335-7448-98EA-F104DB2A39CD}"/>
          </ac:spMkLst>
        </pc:spChg>
        <pc:spChg chg="add del mod">
          <ac:chgData name="Tanguy Colleville (Student at CentraleSupelec)" userId="S::tanguy.colleville@student-cs.fr::d2b2cae6-9366-4b17-ac20-d0a7c4c162c2" providerId="AD" clId="Web-{06D36810-AB2B-46F0-BB29-939623B16659}" dt="2021-06-09T08:02:53.466" v="719"/>
          <ac:spMkLst>
            <pc:docMk/>
            <pc:sldMk cId="4210560971" sldId="344"/>
            <ac:spMk id="6" creationId="{C46873F6-EA3B-43D0-8364-58D3E2704B07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4:04.562" v="733" actId="1076"/>
          <ac:spMkLst>
            <pc:docMk/>
            <pc:sldMk cId="4210560971" sldId="344"/>
            <ac:spMk id="7" creationId="{D1699BAD-467D-4254-8C9D-C57C9DB8E79F}"/>
          </ac:spMkLst>
        </pc:spChg>
        <pc:spChg chg="del">
          <ac:chgData name="Tanguy Colleville (Student at CentraleSupelec)" userId="S::tanguy.colleville@student-cs.fr::d2b2cae6-9366-4b17-ac20-d0a7c4c162c2" providerId="AD" clId="Web-{06D36810-AB2B-46F0-BB29-939623B16659}" dt="2021-06-09T07:43:28.720" v="527"/>
          <ac:spMkLst>
            <pc:docMk/>
            <pc:sldMk cId="4210560971" sldId="344"/>
            <ac:spMk id="10" creationId="{E9A684C1-4700-4F4C-8199-6DC1E342D26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6:54.937" v="1018" actId="1076"/>
          <ac:spMkLst>
            <pc:docMk/>
            <pc:sldMk cId="4210560971" sldId="344"/>
            <ac:spMk id="15" creationId="{13E594A5-2FBD-4FE1-A4E0-65020CD38D39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4:39.950" v="1013" actId="20577"/>
          <ac:spMkLst>
            <pc:docMk/>
            <pc:sldMk cId="4210560971" sldId="344"/>
            <ac:spMk id="16" creationId="{139BEB75-035C-466C-BA8B-B178B558C405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27:39.094" v="1024" actId="1076"/>
          <ac:spMkLst>
            <pc:docMk/>
            <pc:sldMk cId="4210560971" sldId="344"/>
            <ac:spMk id="18" creationId="{19422A0C-E7E5-42F0-8FED-CAF561BFE39E}"/>
          </ac:spMkLst>
        </pc:spChg>
        <pc:picChg chg="del">
          <ac:chgData name="Tanguy Colleville (Student at CentraleSupelec)" userId="S::tanguy.colleville@student-cs.fr::d2b2cae6-9366-4b17-ac20-d0a7c4c162c2" providerId="AD" clId="Web-{06D36810-AB2B-46F0-BB29-939623B16659}" dt="2021-06-09T07:43:24.063" v="526"/>
          <ac:picMkLst>
            <pc:docMk/>
            <pc:sldMk cId="4210560971" sldId="344"/>
            <ac:picMk id="8" creationId="{651B4F99-4031-4EA5-B0B1-A7739E696FFA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04:31.765" v="742"/>
          <ac:picMkLst>
            <pc:docMk/>
            <pc:sldMk cId="4210560971" sldId="344"/>
            <ac:picMk id="17" creationId="{FAA993B6-B066-4D63-B9A3-3172B563E966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6.546" v="1019" actId="1076"/>
          <ac:picMkLst>
            <pc:docMk/>
            <pc:sldMk cId="4210560971" sldId="344"/>
            <ac:picMk id="19" creationId="{B67A63BD-0646-4D90-B521-5E8167A93881}"/>
          </ac:picMkLst>
        </pc:picChg>
        <pc:picChg chg="add mod">
          <ac:chgData name="Tanguy Colleville (Student at CentraleSupelec)" userId="S::tanguy.colleville@student-cs.fr::d2b2cae6-9366-4b17-ac20-d0a7c4c162c2" providerId="AD" clId="Web-{06D36810-AB2B-46F0-BB29-939623B16659}" dt="2021-06-09T08:26:59.093" v="1020" actId="1076"/>
          <ac:picMkLst>
            <pc:docMk/>
            <pc:sldMk cId="4210560971" sldId="344"/>
            <ac:picMk id="20" creationId="{1B69DA21-625C-445D-B82D-3673741B6616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28:25.642" v="1030"/>
          <ac:picMkLst>
            <pc:docMk/>
            <pc:sldMk cId="4210560971" sldId="344"/>
            <ac:picMk id="21" creationId="{858D5759-6A87-44C6-8E87-7DC92F768EE0}"/>
          </ac:picMkLst>
        </pc:picChg>
        <pc:picChg chg="add del mod">
          <ac:chgData name="Tanguy Colleville (Student at CentraleSupelec)" userId="S::tanguy.colleville@student-cs.fr::d2b2cae6-9366-4b17-ac20-d0a7c4c162c2" providerId="AD" clId="Web-{06D36810-AB2B-46F0-BB29-939623B16659}" dt="2021-06-09T08:32:36.992" v="1102"/>
          <ac:picMkLst>
            <pc:docMk/>
            <pc:sldMk cId="4210560971" sldId="344"/>
            <ac:picMk id="22" creationId="{BBA5A5C3-DA96-4A40-987E-4D79CE054840}"/>
          </ac:picMkLst>
        </pc:picChg>
        <pc:cxnChg chg="del">
          <ac:chgData name="Tanguy Colleville (Student at CentraleSupelec)" userId="S::tanguy.colleville@student-cs.fr::d2b2cae6-9366-4b17-ac20-d0a7c4c162c2" providerId="AD" clId="Web-{06D36810-AB2B-46F0-BB29-939623B16659}" dt="2021-06-09T07:43:30.314" v="528"/>
          <ac:cxnSpMkLst>
            <pc:docMk/>
            <pc:sldMk cId="4210560971" sldId="344"/>
            <ac:cxnSpMk id="9" creationId="{46E2895C-1BF3-4E69-9EA4-ED3FC30B8C87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06D36810-AB2B-46F0-BB29-939623B16659}" dt="2021-06-09T08:05:06.079" v="750" actId="20577"/>
        <pc:sldMkLst>
          <pc:docMk/>
          <pc:sldMk cId="3137082815" sldId="345"/>
        </pc:sldMkLst>
        <pc:spChg chg="mod">
          <ac:chgData name="Tanguy Colleville (Student at CentraleSupelec)" userId="S::tanguy.colleville@student-cs.fr::d2b2cae6-9366-4b17-ac20-d0a7c4c162c2" providerId="AD" clId="Web-{06D36810-AB2B-46F0-BB29-939623B16659}" dt="2021-06-09T08:01:58.121" v="695" actId="20577"/>
          <ac:spMkLst>
            <pc:docMk/>
            <pc:sldMk cId="3137082815" sldId="345"/>
            <ac:spMk id="3" creationId="{3D959F7A-B03D-42A6-A299-899AA440A940}"/>
          </ac:spMkLst>
        </pc:spChg>
        <pc:spChg chg="add mod">
          <ac:chgData name="Tanguy Colleville (Student at CentraleSupelec)" userId="S::tanguy.colleville@student-cs.fr::d2b2cae6-9366-4b17-ac20-d0a7c4c162c2" providerId="AD" clId="Web-{06D36810-AB2B-46F0-BB29-939623B16659}" dt="2021-06-09T08:05:06.079" v="750" actId="20577"/>
          <ac:spMkLst>
            <pc:docMk/>
            <pc:sldMk cId="3137082815" sldId="345"/>
            <ac:spMk id="8" creationId="{6007FA70-8B73-48EF-8FD0-C57C34A8E9F7}"/>
          </ac:spMkLst>
        </pc:spChg>
      </pc:sldChg>
      <pc:sldChg chg="del">
        <pc:chgData name="Tanguy Colleville (Student at CentraleSupelec)" userId="S::tanguy.colleville@student-cs.fr::d2b2cae6-9366-4b17-ac20-d0a7c4c162c2" providerId="AD" clId="Web-{06D36810-AB2B-46F0-BB29-939623B16659}" dt="2021-06-09T08:28:33.611" v="1031"/>
        <pc:sldMkLst>
          <pc:docMk/>
          <pc:sldMk cId="3138628305" sldId="346"/>
        </pc:sldMkLst>
      </pc:sldChg>
    </pc:docChg>
  </pc:docChgLst>
  <pc:docChgLst>
    <pc:chgData name="Nicolas Bonafe (Student at CentraleSupelec)" userId="S::nicolas.bonafe@student-cs.fr::c8419656-00f4-43eb-b6a5-0415794eb45a" providerId="AD" clId="Web-{55E9688A-2DCB-40D8-941B-1A5608CA4F9A}"/>
    <pc:docChg chg="modSld">
      <pc:chgData name="Nicolas Bonafe (Student at CentraleSupelec)" userId="S::nicolas.bonafe@student-cs.fr::c8419656-00f4-43eb-b6a5-0415794eb45a" providerId="AD" clId="Web-{55E9688A-2DCB-40D8-941B-1A5608CA4F9A}" dt="2021-05-27T09:22:20.494" v="53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55E9688A-2DCB-40D8-941B-1A5608CA4F9A}" dt="2021-05-27T09:22:20.494" v="53" actId="20577"/>
        <pc:sldMkLst>
          <pc:docMk/>
          <pc:sldMk cId="4284924841" sldId="348"/>
        </pc:sldMkLst>
        <pc:spChg chg="mod">
          <ac:chgData name="Nicolas Bonafe (Student at CentraleSupelec)" userId="S::nicolas.bonafe@student-cs.fr::c8419656-00f4-43eb-b6a5-0415794eb45a" providerId="AD" clId="Web-{55E9688A-2DCB-40D8-941B-1A5608CA4F9A}" dt="2021-05-27T09:22:20.494" v="53" actId="20577"/>
          <ac:spMkLst>
            <pc:docMk/>
            <pc:sldMk cId="4284924841" sldId="348"/>
            <ac:spMk id="6" creationId="{2E393B25-5E81-416C-AD7F-2ADD4B3DC8A7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FC2E2E1C-2D9D-40D5-B076-ADCE5D62FE82}"/>
    <pc:docChg chg="delSld modSld">
      <pc:chgData name="Tanguy Colleville (Student at CentraleSupelec)" userId="S::tanguy.colleville@student-cs.fr::d2b2cae6-9366-4b17-ac20-d0a7c4c162c2" providerId="AD" clId="Web-{FC2E2E1C-2D9D-40D5-B076-ADCE5D62FE82}" dt="2021-05-27T07:11:03.052" v="72" actId="1076"/>
      <pc:docMkLst>
        <pc:docMk/>
      </pc:docMkLst>
      <pc:sldChg chg="addSp delSp">
        <pc:chgData name="Tanguy Colleville (Student at CentraleSupelec)" userId="S::tanguy.colleville@student-cs.fr::d2b2cae6-9366-4b17-ac20-d0a7c4c162c2" providerId="AD" clId="Web-{FC2E2E1C-2D9D-40D5-B076-ADCE5D62FE82}" dt="2021-05-27T07:10:02.988" v="70"/>
        <pc:sldMkLst>
          <pc:docMk/>
          <pc:sldMk cId="1880185630" sldId="333"/>
        </pc:sldMkLst>
        <pc:picChg chg="add del">
          <ac:chgData name="Tanguy Colleville (Student at CentraleSupelec)" userId="S::tanguy.colleville@student-cs.fr::d2b2cae6-9366-4b17-ac20-d0a7c4c162c2" providerId="AD" clId="Web-{FC2E2E1C-2D9D-40D5-B076-ADCE5D62FE82}" dt="2021-05-27T07:10:02.988" v="70"/>
          <ac:picMkLst>
            <pc:docMk/>
            <pc:sldMk cId="1880185630" sldId="333"/>
            <ac:picMk id="7" creationId="{C44FACD1-21F1-432C-B9FE-24D2A18CFBEA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9.348" v="68"/>
        <pc:sldMkLst>
          <pc:docMk/>
          <pc:sldMk cId="4006073232" sldId="34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9.348" v="68"/>
          <ac:picMkLst>
            <pc:docMk/>
            <pc:sldMk cId="4006073232" sldId="341"/>
            <ac:picMk id="2" creationId="{4459218D-80DC-4023-8570-7BC7EB764883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1.237" v="58"/>
        <pc:sldMkLst>
          <pc:docMk/>
          <pc:sldMk cId="4002136459" sldId="342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1.237" v="58"/>
          <ac:picMkLst>
            <pc:docMk/>
            <pc:sldMk cId="4002136459" sldId="342"/>
            <ac:picMk id="6" creationId="{798756D7-C47F-487A-8DF9-1AAD438D08AE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09:28.034" v="57"/>
        <pc:sldMkLst>
          <pc:docMk/>
          <pc:sldMk cId="1937425631" sldId="34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37.689" v="16" actId="1076"/>
          <ac:spMkLst>
            <pc:docMk/>
            <pc:sldMk cId="1937425631" sldId="343"/>
            <ac:spMk id="5" creationId="{318AAB28-8E50-4254-8A87-7AE24E3CDA15}"/>
          </ac:spMkLst>
        </pc:spChg>
        <pc:spChg chg="mod">
          <ac:chgData name="Tanguy Colleville (Student at CentraleSupelec)" userId="S::tanguy.colleville@student-cs.fr::d2b2cae6-9366-4b17-ac20-d0a7c4c162c2" providerId="AD" clId="Web-{FC2E2E1C-2D9D-40D5-B076-ADCE5D62FE82}" dt="2021-05-27T07:08:56.565" v="53" actId="20577"/>
          <ac:spMkLst>
            <pc:docMk/>
            <pc:sldMk cId="1937425631" sldId="343"/>
            <ac:spMk id="9" creationId="{881BB9AC-D9B1-4EF3-9A9C-3F682CED3807}"/>
          </ac:spMkLst>
        </pc:s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28.034" v="57"/>
          <ac:picMkLst>
            <pc:docMk/>
            <pc:sldMk cId="1937425631" sldId="343"/>
            <ac:picMk id="4" creationId="{3674B453-5942-4870-9C88-AA43BF7DB30C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4.253" v="55"/>
        <pc:sldMkLst>
          <pc:docMk/>
          <pc:sldMk cId="2605641222" sldId="34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4.253" v="55"/>
          <ac:picMkLst>
            <pc:docMk/>
            <pc:sldMk cId="2605641222" sldId="344"/>
            <ac:picMk id="6" creationId="{8C5B866D-C2A8-43A5-ABD2-9F3AF7036180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FC2E2E1C-2D9D-40D5-B076-ADCE5D62FE82}" dt="2021-05-27T07:11:03.052" v="72" actId="1076"/>
        <pc:sldMkLst>
          <pc:docMk/>
          <pc:sldMk cId="3841900877" sldId="345"/>
        </pc:sldMkLst>
        <pc:grpChg chg="mod">
          <ac:chgData name="Tanguy Colleville (Student at CentraleSupelec)" userId="S::tanguy.colleville@student-cs.fr::d2b2cae6-9366-4b17-ac20-d0a7c4c162c2" providerId="AD" clId="Web-{FC2E2E1C-2D9D-40D5-B076-ADCE5D62FE82}" dt="2021-05-27T07:11:03.052" v="72" actId="1076"/>
          <ac:grpSpMkLst>
            <pc:docMk/>
            <pc:sldMk cId="3841900877" sldId="345"/>
            <ac:grpSpMk id="234" creationId="{C8DB38D5-3C88-41FE-82A4-5E2AE68055C5}"/>
          </ac:grpSpMkLst>
        </pc:grpChg>
        <pc:picChg chg="add">
          <ac:chgData name="Tanguy Colleville (Student at CentraleSupelec)" userId="S::tanguy.colleville@student-cs.fr::d2b2cae6-9366-4b17-ac20-d0a7c4c162c2" providerId="AD" clId="Web-{FC2E2E1C-2D9D-40D5-B076-ADCE5D62FE82}" dt="2021-05-27T07:09:52.613" v="67"/>
          <ac:picMkLst>
            <pc:docMk/>
            <pc:sldMk cId="3841900877" sldId="345"/>
            <ac:picMk id="2" creationId="{2B81B813-BAA5-47D8-978F-BAA415E98E5F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50.222" v="66"/>
        <pc:sldMkLst>
          <pc:docMk/>
          <pc:sldMk cId="833601697" sldId="34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50.222" v="66"/>
          <ac:picMkLst>
            <pc:docMk/>
            <pc:sldMk cId="833601697" sldId="346"/>
            <ac:picMk id="11" creationId="{57AD9CA8-F1F7-490B-A115-CD766C014B75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2.832" v="63"/>
        <pc:sldMkLst>
          <pc:docMk/>
          <pc:sldMk cId="4284924841" sldId="348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2.832" v="63"/>
          <ac:picMkLst>
            <pc:docMk/>
            <pc:sldMk cId="4284924841" sldId="348"/>
            <ac:picMk id="3" creationId="{0E5A0401-8B0C-4B18-8DFB-B7CFDBA77896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1.300" v="62"/>
        <pc:sldMkLst>
          <pc:docMk/>
          <pc:sldMk cId="3213084586" sldId="349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1.300" v="62"/>
          <ac:picMkLst>
            <pc:docMk/>
            <pc:sldMk cId="3213084586" sldId="349"/>
            <ac:picMk id="3" creationId="{B525B0A9-69E0-435D-A5EF-EE75475E3CCE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4.800" v="64"/>
        <pc:sldMkLst>
          <pc:docMk/>
          <pc:sldMk cId="3791535420" sldId="350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4.800" v="64"/>
          <ac:picMkLst>
            <pc:docMk/>
            <pc:sldMk cId="3791535420" sldId="350"/>
            <ac:picMk id="2" creationId="{77CBB835-587A-486F-8102-870CFEE2C438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6.706" v="60"/>
        <pc:sldMkLst>
          <pc:docMk/>
          <pc:sldMk cId="3830861780" sldId="351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6.706" v="60"/>
          <ac:picMkLst>
            <pc:docMk/>
            <pc:sldMk cId="3830861780" sldId="351"/>
            <ac:picMk id="2" creationId="{3AD4A7E2-4D70-4734-B6AB-0CAAA6625441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FC2E2E1C-2D9D-40D5-B076-ADCE5D62FE82}" dt="2021-05-27T07:08:57.721" v="54"/>
        <pc:sldMkLst>
          <pc:docMk/>
          <pc:sldMk cId="3266573741" sldId="353"/>
        </pc:sldMkLst>
        <pc:spChg chg="add mod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5" creationId="{9A0F5548-1161-4E20-BABF-CFA643E74D83}"/>
          </ac:spMkLst>
        </pc:spChg>
        <pc:spChg chg="del">
          <ac:chgData name="Tanguy Colleville (Student at CentraleSupelec)" userId="S::tanguy.colleville@student-cs.fr::d2b2cae6-9366-4b17-ac20-d0a7c4c162c2" providerId="AD" clId="Web-{FC2E2E1C-2D9D-40D5-B076-ADCE5D62FE82}" dt="2021-05-27T07:08:17.251" v="12"/>
          <ac:spMkLst>
            <pc:docMk/>
            <pc:sldMk cId="3266573741" sldId="353"/>
            <ac:spMk id="9" creationId="{881BB9AC-D9B1-4EF3-9A9C-3F682CED3807}"/>
          </ac:spMkLst>
        </pc:sp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26.253" v="56"/>
        <pc:sldMkLst>
          <pc:docMk/>
          <pc:sldMk cId="1748185935" sldId="354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26.253" v="56"/>
          <ac:picMkLst>
            <pc:docMk/>
            <pc:sldMk cId="1748185935" sldId="354"/>
            <ac:picMk id="5" creationId="{D576E5F4-A11B-4AB8-9A61-B62C18E755F1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8.066" v="61"/>
        <pc:sldMkLst>
          <pc:docMk/>
          <pc:sldMk cId="2023166590" sldId="355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8.066" v="61"/>
          <ac:picMkLst>
            <pc:docMk/>
            <pc:sldMk cId="2023166590" sldId="355"/>
            <ac:picMk id="6" creationId="{500BD600-BE31-4931-9B0A-F53616B5E83B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35.034" v="59"/>
        <pc:sldMkLst>
          <pc:docMk/>
          <pc:sldMk cId="2725067228" sldId="356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35.034" v="59"/>
          <ac:picMkLst>
            <pc:docMk/>
            <pc:sldMk cId="2725067228" sldId="356"/>
            <ac:picMk id="2" creationId="{9DF7625C-CFCF-485E-A49B-E2938D0AC5B2}"/>
          </ac:picMkLst>
        </pc:picChg>
      </pc:sldChg>
      <pc:sldChg chg="addSp">
        <pc:chgData name="Tanguy Colleville (Student at CentraleSupelec)" userId="S::tanguy.colleville@student-cs.fr::d2b2cae6-9366-4b17-ac20-d0a7c4c162c2" providerId="AD" clId="Web-{FC2E2E1C-2D9D-40D5-B076-ADCE5D62FE82}" dt="2021-05-27T07:09:48.285" v="65"/>
        <pc:sldMkLst>
          <pc:docMk/>
          <pc:sldMk cId="2028131320" sldId="357"/>
        </pc:sldMkLst>
        <pc:picChg chg="add">
          <ac:chgData name="Tanguy Colleville (Student at CentraleSupelec)" userId="S::tanguy.colleville@student-cs.fr::d2b2cae6-9366-4b17-ac20-d0a7c4c162c2" providerId="AD" clId="Web-{FC2E2E1C-2D9D-40D5-B076-ADCE5D62FE82}" dt="2021-05-27T07:09:48.285" v="65"/>
          <ac:picMkLst>
            <pc:docMk/>
            <pc:sldMk cId="2028131320" sldId="357"/>
            <ac:picMk id="7" creationId="{7AA3831F-EC71-4655-AC18-E942B376376F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6A7C9661-72C9-40D8-B664-8C7E3185B0EF}"/>
    <pc:docChg chg="modSld">
      <pc:chgData name="Matthieu Briet (Student at CentraleSupelec)" userId="S::matthieu.briet@student-cs.fr::7fbd13a3-466b-46e9-b2ce-1466f625bfdb" providerId="AD" clId="Web-{6A7C9661-72C9-40D8-B664-8C7E3185B0EF}" dt="2021-06-09T12:02:03.484" v="1" actId="20577"/>
      <pc:docMkLst>
        <pc:docMk/>
      </pc:docMkLst>
      <pc:sldChg chg="modSp">
        <pc:chgData name="Matthieu Briet (Student at CentraleSupelec)" userId="S::matthieu.briet@student-cs.fr::7fbd13a3-466b-46e9-b2ce-1466f625bfdb" providerId="AD" clId="Web-{6A7C9661-72C9-40D8-B664-8C7E3185B0EF}" dt="2021-06-09T12:02:03.484" v="1" actId="20577"/>
        <pc:sldMkLst>
          <pc:docMk/>
          <pc:sldMk cId="1000311414" sldId="299"/>
        </pc:sldMkLst>
        <pc:spChg chg="mod">
          <ac:chgData name="Matthieu Briet (Student at CentraleSupelec)" userId="S::matthieu.briet@student-cs.fr::7fbd13a3-466b-46e9-b2ce-1466f625bfdb" providerId="AD" clId="Web-{6A7C9661-72C9-40D8-B664-8C7E3185B0EF}" dt="2021-06-09T12:02:03.484" v="1" actId="20577"/>
          <ac:spMkLst>
            <pc:docMk/>
            <pc:sldMk cId="1000311414" sldId="299"/>
            <ac:spMk id="5" creationId="{97972149-3DD6-4521-BF11-6ACB94BAF936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E3C2F9F2-26BB-4F0E-9B83-2C4BC2ABEFBC}"/>
    <pc:docChg chg="modSld">
      <pc:chgData name="Matthieu Briet (Student at CentraleSupelec)" userId="S::matthieu.briet@student-cs.fr::7fbd13a3-466b-46e9-b2ce-1466f625bfdb" providerId="AD" clId="Web-{E3C2F9F2-26BB-4F0E-9B83-2C4BC2ABEFBC}" dt="2021-06-10T15:59:12.678" v="38" actId="20577"/>
      <pc:docMkLst>
        <pc:docMk/>
      </pc:docMkLst>
      <pc:sldChg chg="addSp delSp modSp">
        <pc:chgData name="Matthieu Briet (Student at CentraleSupelec)" userId="S::matthieu.briet@student-cs.fr::7fbd13a3-466b-46e9-b2ce-1466f625bfdb" providerId="AD" clId="Web-{E3C2F9F2-26BB-4F0E-9B83-2C4BC2ABEFBC}" dt="2021-06-10T15:59:12.678" v="38" actId="20577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E3C2F9F2-26BB-4F0E-9B83-2C4BC2ABEFBC}" dt="2021-06-10T15:58:18.925" v="13"/>
          <ac:spMkLst>
            <pc:docMk/>
            <pc:sldMk cId="708683669" sldId="347"/>
            <ac:spMk id="5" creationId="{5D34F895-658C-4FBC-927B-3B447ACDBE6C}"/>
          </ac:spMkLst>
        </pc:spChg>
        <pc:spChg chg="add mod">
          <ac:chgData name="Matthieu Briet (Student at CentraleSupelec)" userId="S::matthieu.briet@student-cs.fr::7fbd13a3-466b-46e9-b2ce-1466f625bfdb" providerId="AD" clId="Web-{E3C2F9F2-26BB-4F0E-9B83-2C4BC2ABEFBC}" dt="2021-06-10T15:59:12.678" v="38" actId="20577"/>
          <ac:spMkLst>
            <pc:docMk/>
            <pc:sldMk cId="708683669" sldId="347"/>
            <ac:spMk id="7" creationId="{6DE0D18D-C1A3-4095-BFE0-A35F688671BE}"/>
          </ac:spMkLst>
        </pc:spChg>
        <pc:cxnChg chg="add del mod">
          <ac:chgData name="Matthieu Briet (Student at CentraleSupelec)" userId="S::matthieu.briet@student-cs.fr::7fbd13a3-466b-46e9-b2ce-1466f625bfdb" providerId="AD" clId="Web-{E3C2F9F2-26BB-4F0E-9B83-2C4BC2ABEFBC}" dt="2021-06-10T15:57:51.330" v="3"/>
          <ac:cxnSpMkLst>
            <pc:docMk/>
            <pc:sldMk cId="708683669" sldId="347"/>
            <ac:cxnSpMk id="4" creationId="{E52D99F6-C163-4AA9-AE49-98184C7F9EAE}"/>
          </ac:cxnSpMkLst>
        </pc:cxnChg>
      </pc:sldChg>
    </pc:docChg>
  </pc:docChgLst>
  <pc:docChgLst>
    <pc:chgData name="Clément Boulay (Student at CentraleSupelec)" userId="S::clement.boulay@student-cs.fr::5c486652-4e33-42d0-98e7-922cd377d49f" providerId="AD" clId="Web-{8B0E38E5-2767-494A-8177-DB8D4DE1F004}"/>
    <pc:docChg chg="addSld delSld modSld">
      <pc:chgData name="Clément Boulay (Student at CentraleSupelec)" userId="S::clement.boulay@student-cs.fr::5c486652-4e33-42d0-98e7-922cd377d49f" providerId="AD" clId="Web-{8B0E38E5-2767-494A-8177-DB8D4DE1F004}" dt="2021-06-09T12:25:23.801" v="65" actId="1076"/>
      <pc:docMkLst>
        <pc:docMk/>
      </pc:docMkLst>
      <pc:sldChg chg="addSp delSp modSp">
        <pc:chgData name="Clément Boulay (Student at CentraleSupelec)" userId="S::clement.boulay@student-cs.fr::5c486652-4e33-42d0-98e7-922cd377d49f" providerId="AD" clId="Web-{8B0E38E5-2767-494A-8177-DB8D4DE1F004}" dt="2021-06-09T12:22:35.557" v="33" actId="1076"/>
        <pc:sldMkLst>
          <pc:docMk/>
          <pc:sldMk cId="1421234056" sldId="320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18:10.199" v="18" actId="20577"/>
          <ac:spMkLst>
            <pc:docMk/>
            <pc:sldMk cId="1421234056" sldId="320"/>
            <ac:spMk id="6" creationId="{7F99CD83-2192-47E6-893A-B3ADC98FC4B0}"/>
          </ac:spMkLst>
        </pc:spChg>
        <pc:picChg chg="add mod">
          <ac:chgData name="Clément Boulay (Student at CentraleSupelec)" userId="S::clement.boulay@student-cs.fr::5c486652-4e33-42d0-98e7-922cd377d49f" providerId="AD" clId="Web-{8B0E38E5-2767-494A-8177-DB8D4DE1F004}" dt="2021-06-09T12:18:55.639" v="24" actId="1076"/>
          <ac:picMkLst>
            <pc:docMk/>
            <pc:sldMk cId="1421234056" sldId="320"/>
            <ac:picMk id="4" creationId="{5C979662-E6C8-49AB-A24F-9E9FA2482F31}"/>
          </ac:picMkLst>
        </pc:picChg>
        <pc:picChg chg="del">
          <ac:chgData name="Clément Boulay (Student at CentraleSupelec)" userId="S::clement.boulay@student-cs.fr::5c486652-4e33-42d0-98e7-922cd377d49f" providerId="AD" clId="Web-{8B0E38E5-2767-494A-8177-DB8D4DE1F004}" dt="2021-06-09T12:20:09.690" v="29"/>
          <ac:picMkLst>
            <pc:docMk/>
            <pc:sldMk cId="1421234056" sldId="320"/>
            <ac:picMk id="7" creationId="{54C56D7D-6D3E-4C85-B6E7-B2EF45E68443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2:35.557" v="33" actId="1076"/>
          <ac:picMkLst>
            <pc:docMk/>
            <pc:sldMk cId="1421234056" sldId="320"/>
            <ac:picMk id="8" creationId="{90856828-63A3-4924-87CB-C7AE29A43B24}"/>
          </ac:picMkLst>
        </pc:picChg>
      </pc:sldChg>
      <pc:sldChg chg="addSp modSp">
        <pc:chgData name="Clément Boulay (Student at CentraleSupelec)" userId="S::clement.boulay@student-cs.fr::5c486652-4e33-42d0-98e7-922cd377d49f" providerId="AD" clId="Web-{8B0E38E5-2767-494A-8177-DB8D4DE1F004}" dt="2021-06-09T12:25:23.801" v="65" actId="1076"/>
        <pc:sldMkLst>
          <pc:docMk/>
          <pc:sldMk cId="3903236053" sldId="348"/>
        </pc:sldMkLst>
        <pc:spChg chg="mod">
          <ac:chgData name="Clément Boulay (Student at CentraleSupelec)" userId="S::clement.boulay@student-cs.fr::5c486652-4e33-42d0-98e7-922cd377d49f" providerId="AD" clId="Web-{8B0E38E5-2767-494A-8177-DB8D4DE1F004}" dt="2021-06-09T12:23:55.828" v="57" actId="20577"/>
          <ac:spMkLst>
            <pc:docMk/>
            <pc:sldMk cId="3903236053" sldId="348"/>
            <ac:spMk id="6" creationId="{7F99CD83-2192-47E6-893A-B3ADC98FC4B0}"/>
          </ac:spMkLst>
        </pc:spChg>
        <pc:picChg chg="mod">
          <ac:chgData name="Clément Boulay (Student at CentraleSupelec)" userId="S::clement.boulay@student-cs.fr::5c486652-4e33-42d0-98e7-922cd377d49f" providerId="AD" clId="Web-{8B0E38E5-2767-494A-8177-DB8D4DE1F004}" dt="2021-06-09T12:23:17.919" v="40" actId="1076"/>
          <ac:picMkLst>
            <pc:docMk/>
            <pc:sldMk cId="3903236053" sldId="348"/>
            <ac:picMk id="4" creationId="{ECF4EE8B-F203-44CD-88C9-18980BA44510}"/>
          </ac:picMkLst>
        </pc:picChg>
        <pc:picChg chg="mod">
          <ac:chgData name="Clément Boulay (Student at CentraleSupelec)" userId="S::clement.boulay@student-cs.fr::5c486652-4e33-42d0-98e7-922cd377d49f" providerId="AD" clId="Web-{8B0E38E5-2767-494A-8177-DB8D4DE1F004}" dt="2021-06-09T12:24:10.594" v="59" actId="14100"/>
          <ac:picMkLst>
            <pc:docMk/>
            <pc:sldMk cId="3903236053" sldId="348"/>
            <ac:picMk id="7" creationId="{D780E2C8-8F57-49C1-9806-B1DD443B9A80}"/>
          </ac:picMkLst>
        </pc:picChg>
        <pc:picChg chg="add mod">
          <ac:chgData name="Clément Boulay (Student at CentraleSupelec)" userId="S::clement.boulay@student-cs.fr::5c486652-4e33-42d0-98e7-922cd377d49f" providerId="AD" clId="Web-{8B0E38E5-2767-494A-8177-DB8D4DE1F004}" dt="2021-06-09T12:25:23.801" v="65" actId="1076"/>
          <ac:picMkLst>
            <pc:docMk/>
            <pc:sldMk cId="3903236053" sldId="348"/>
            <ac:picMk id="9" creationId="{49DFDC31-7B0C-4ABE-BF47-6B53904477C9}"/>
          </ac:picMkLst>
        </pc:picChg>
      </pc:sldChg>
      <pc:sldChg chg="new del">
        <pc:chgData name="Clément Boulay (Student at CentraleSupelec)" userId="S::clement.boulay@student-cs.fr::5c486652-4e33-42d0-98e7-922cd377d49f" providerId="AD" clId="Web-{8B0E38E5-2767-494A-8177-DB8D4DE1F004}" dt="2021-06-09T12:22:59.356" v="35"/>
        <pc:sldMkLst>
          <pc:docMk/>
          <pc:sldMk cId="573625819" sldId="349"/>
        </pc:sldMkLst>
      </pc:sldChg>
    </pc:docChg>
  </pc:docChgLst>
  <pc:docChgLst>
    <pc:chgData name="Tanguy Colleville (Student at CentraleSupelec)" userId="S::tanguy.colleville@student-cs.fr::d2b2cae6-9366-4b17-ac20-d0a7c4c162c2" providerId="AD" clId="Web-{3DC2D78B-01E0-4A23-98E7-FC37EC893E7A}"/>
    <pc:docChg chg="modSld">
      <pc:chgData name="Tanguy Colleville (Student at CentraleSupelec)" userId="S::tanguy.colleville@student-cs.fr::d2b2cae6-9366-4b17-ac20-d0a7c4c162c2" providerId="AD" clId="Web-{3DC2D78B-01E0-4A23-98E7-FC37EC893E7A}" dt="2021-06-09T12:07:33.964" v="0"/>
      <pc:docMkLst>
        <pc:docMk/>
      </pc:docMkLst>
      <pc:sldChg chg="delSp">
        <pc:chgData name="Tanguy Colleville (Student at CentraleSupelec)" userId="S::tanguy.colleville@student-cs.fr::d2b2cae6-9366-4b17-ac20-d0a7c4c162c2" providerId="AD" clId="Web-{3DC2D78B-01E0-4A23-98E7-FC37EC893E7A}" dt="2021-06-09T12:07:33.964" v="0"/>
        <pc:sldMkLst>
          <pc:docMk/>
          <pc:sldMk cId="685456998" sldId="343"/>
        </pc:sldMkLst>
        <pc:spChg chg="del">
          <ac:chgData name="Tanguy Colleville (Student at CentraleSupelec)" userId="S::tanguy.colleville@student-cs.fr::d2b2cae6-9366-4b17-ac20-d0a7c4c162c2" providerId="AD" clId="Web-{3DC2D78B-01E0-4A23-98E7-FC37EC893E7A}" dt="2021-06-09T12:07:33.964" v="0"/>
          <ac:spMkLst>
            <pc:docMk/>
            <pc:sldMk cId="685456998" sldId="343"/>
            <ac:spMk id="5" creationId="{3514D940-B335-7448-98EA-F104DB2A39CD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A1716C5F-B8FD-4FF8-B7E0-9C822C559CBC}"/>
    <pc:docChg chg="addSld modSld">
      <pc:chgData name="Tanguy Colleville (Student at CentraleSupelec)" userId="S::tanguy.colleville@student-cs.fr::d2b2cae6-9366-4b17-ac20-d0a7c4c162c2" providerId="AD" clId="Web-{A1716C5F-B8FD-4FF8-B7E0-9C822C559CBC}" dt="2021-06-09T12:29:46.461" v="91" actId="1076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A1716C5F-B8FD-4FF8-B7E0-9C822C559CBC}" dt="2021-06-09T12:29:46.461" v="91" actId="1076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9:39.429" v="89" actId="20577"/>
          <ac:spMkLst>
            <pc:docMk/>
            <pc:sldMk cId="1421234056" sldId="320"/>
            <ac:spMk id="6" creationId="{7F99CD83-2192-47E6-893A-B3ADC98FC4B0}"/>
          </ac:spMkLst>
        </pc:sp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07.977" v="41"/>
          <ac:picMkLst>
            <pc:docMk/>
            <pc:sldMk cId="1421234056" sldId="320"/>
            <ac:picMk id="4" creationId="{5C979662-E6C8-49AB-A24F-9E9FA2482F31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4:09.298" v="59" actId="1076"/>
          <ac:picMkLst>
            <pc:docMk/>
            <pc:sldMk cId="1421234056" sldId="320"/>
            <ac:picMk id="8" creationId="{90856828-63A3-4924-87CB-C7AE29A43B24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9:46.461" v="91" actId="1076"/>
          <ac:picMkLst>
            <pc:docMk/>
            <pc:sldMk cId="1421234056" sldId="320"/>
            <ac:picMk id="9" creationId="{C47C085D-7DC9-411C-93F5-C8C774A83148}"/>
          </ac:picMkLst>
        </pc:picChg>
        <pc:picChg chg="mod">
          <ac:chgData name="Tanguy Colleville (Student at CentraleSupelec)" userId="S::tanguy.colleville@student-cs.fr::d2b2cae6-9366-4b17-ac20-d0a7c4c162c2" providerId="AD" clId="Web-{A1716C5F-B8FD-4FF8-B7E0-9C822C559CBC}" dt="2021-06-09T12:29:44.352" v="90" actId="1076"/>
          <ac:picMkLst>
            <pc:docMk/>
            <pc:sldMk cId="1421234056" sldId="320"/>
            <ac:picMk id="23" creationId="{D65FDD0B-5902-4EC6-8AFB-920B0BAA13AD}"/>
          </ac:picMkLst>
        </pc:picChg>
      </pc:sldChg>
      <pc:sldChg chg="addSp modSp">
        <pc:chgData name="Tanguy Colleville (Student at CentraleSupelec)" userId="S::tanguy.colleville@student-cs.fr::d2b2cae6-9366-4b17-ac20-d0a7c4c162c2" providerId="AD" clId="Web-{A1716C5F-B8FD-4FF8-B7E0-9C822C559CBC}" dt="2021-06-09T12:27:45.562" v="69" actId="14100"/>
        <pc:sldMkLst>
          <pc:docMk/>
          <pc:sldMk cId="4006073232" sldId="341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11:06.463" v="39" actId="14100"/>
          <ac:spMkLst>
            <pc:docMk/>
            <pc:sldMk cId="4006073232" sldId="341"/>
            <ac:spMk id="4" creationId="{59C6663D-6635-BF4B-BBC8-600620E304F0}"/>
          </ac:spMkLst>
        </pc:spChg>
        <pc:picChg chg="mod">
          <ac:chgData name="Tanguy Colleville (Student at CentraleSupelec)" userId="S::tanguy.colleville@student-cs.fr::d2b2cae6-9366-4b17-ac20-d0a7c4c162c2" providerId="AD" clId="Web-{A1716C5F-B8FD-4FF8-B7E0-9C822C559CBC}" dt="2021-06-09T12:11:23.495" v="40" actId="1076"/>
          <ac:picMkLst>
            <pc:docMk/>
            <pc:sldMk cId="4006073232" sldId="341"/>
            <ac:picMk id="5" creationId="{8C89DA7A-0C5F-40A8-98BC-97FBCE30263F}"/>
          </ac:picMkLst>
        </pc:picChg>
        <pc:cxnChg chg="mod">
          <ac:chgData name="Tanguy Colleville (Student at CentraleSupelec)" userId="S::tanguy.colleville@student-cs.fr::d2b2cae6-9366-4b17-ac20-d0a7c4c162c2" providerId="AD" clId="Web-{A1716C5F-B8FD-4FF8-B7E0-9C822C559CBC}" dt="2021-06-09T12:11:03.026" v="38" actId="1076"/>
          <ac:cxnSpMkLst>
            <pc:docMk/>
            <pc:sldMk cId="4006073232" sldId="341"/>
            <ac:cxnSpMk id="8" creationId="{B849F045-C59B-428B-80AF-60DBD68BC275}"/>
          </ac:cxnSpMkLst>
        </pc:cxnChg>
        <pc:cxnChg chg="add mod">
          <ac:chgData name="Tanguy Colleville (Student at CentraleSupelec)" userId="S::tanguy.colleville@student-cs.fr::d2b2cae6-9366-4b17-ac20-d0a7c4c162c2" providerId="AD" clId="Web-{A1716C5F-B8FD-4FF8-B7E0-9C822C559CBC}" dt="2021-06-09T12:27:45.562" v="69" actId="14100"/>
          <ac:cxnSpMkLst>
            <pc:docMk/>
            <pc:sldMk cId="4006073232" sldId="341"/>
            <ac:cxnSpMk id="11" creationId="{C52A49F6-E880-49CD-A303-A29C1BDCFBFB}"/>
          </ac:cxnSpMkLst>
        </pc:cxn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09:22.362" v="24" actId="20577"/>
        <pc:sldMkLst>
          <pc:docMk/>
          <pc:sldMk cId="4210560971" sldId="344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09:12.736" v="22" actId="20577"/>
          <ac:spMkLst>
            <pc:docMk/>
            <pc:sldMk cId="4210560971" sldId="344"/>
            <ac:spMk id="7" creationId="{D1699BAD-467D-4254-8C9D-C57C9DB8E79F}"/>
          </ac:spMkLst>
        </pc:spChg>
        <pc:spChg chg="mod">
          <ac:chgData name="Tanguy Colleville (Student at CentraleSupelec)" userId="S::tanguy.colleville@student-cs.fr::d2b2cae6-9366-4b17-ac20-d0a7c4c162c2" providerId="AD" clId="Web-{A1716C5F-B8FD-4FF8-B7E0-9C822C559CBC}" dt="2021-06-09T12:09:22.362" v="24" actId="20577"/>
          <ac:spMkLst>
            <pc:docMk/>
            <pc:sldMk cId="4210560971" sldId="344"/>
            <ac:spMk id="18" creationId="{19422A0C-E7E5-42F0-8FED-CAF561BFE39E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A1716C5F-B8FD-4FF8-B7E0-9C822C559CBC}" dt="2021-06-09T12:10:38.336" v="26" actId="1076"/>
        <pc:sldMkLst>
          <pc:docMk/>
          <pc:sldMk cId="3137082815" sldId="345"/>
        </pc:sldMkLst>
        <pc:grpChg chg="mod">
          <ac:chgData name="Tanguy Colleville (Student at CentraleSupelec)" userId="S::tanguy.colleville@student-cs.fr::d2b2cae6-9366-4b17-ac20-d0a7c4c162c2" providerId="AD" clId="Web-{A1716C5F-B8FD-4FF8-B7E0-9C822C559CBC}" dt="2021-06-09T12:10:38.336" v="26" actId="1076"/>
          <ac:grpSpMkLst>
            <pc:docMk/>
            <pc:sldMk cId="3137082815" sldId="345"/>
            <ac:grpSpMk id="21" creationId="{02F9CE19-F5CD-4740-B83B-DC2142D435ED}"/>
          </ac:grpSpMkLst>
        </pc:grpChg>
      </pc:sldChg>
      <pc:sldChg chg="addSp delSp modSp add replId">
        <pc:chgData name="Tanguy Colleville (Student at CentraleSupelec)" userId="S::tanguy.colleville@student-cs.fr::d2b2cae6-9366-4b17-ac20-d0a7c4c162c2" providerId="AD" clId="Web-{A1716C5F-B8FD-4FF8-B7E0-9C822C559CBC}" dt="2021-06-09T12:24:44.941" v="63" actId="1076"/>
        <pc:sldMkLst>
          <pc:docMk/>
          <pc:sldMk cId="3903236053" sldId="348"/>
        </pc:sldMkLst>
        <pc:spChg chg="mod">
          <ac:chgData name="Tanguy Colleville (Student at CentraleSupelec)" userId="S::tanguy.colleville@student-cs.fr::d2b2cae6-9366-4b17-ac20-d0a7c4c162c2" providerId="AD" clId="Web-{A1716C5F-B8FD-4FF8-B7E0-9C822C559CBC}" dt="2021-06-09T12:24:06.050" v="58" actId="20577"/>
          <ac:spMkLst>
            <pc:docMk/>
            <pc:sldMk cId="3903236053" sldId="348"/>
            <ac:spMk id="3" creationId="{86710141-4D31-499F-B72C-6A10DECA9E8E}"/>
          </ac:spMkLst>
        </pc:spChg>
        <pc:spChg chg="del">
          <ac:chgData name="Tanguy Colleville (Student at CentraleSupelec)" userId="S::tanguy.colleville@student-cs.fr::d2b2cae6-9366-4b17-ac20-d0a7c4c162c2" providerId="AD" clId="Web-{A1716C5F-B8FD-4FF8-B7E0-9C822C559CBC}" dt="2021-06-09T12:24:00.156" v="51"/>
          <ac:spMkLst>
            <pc:docMk/>
            <pc:sldMk cId="3903236053" sldId="348"/>
            <ac:spMk id="6" creationId="{7F99CD83-2192-47E6-893A-B3ADC98FC4B0}"/>
          </ac:spMkLst>
        </pc:spChg>
        <pc:picChg chg="add del mod">
          <ac:chgData name="Tanguy Colleville (Student at CentraleSupelec)" userId="S::tanguy.colleville@student-cs.fr::d2b2cae6-9366-4b17-ac20-d0a7c4c162c2" providerId="AD" clId="Web-{A1716C5F-B8FD-4FF8-B7E0-9C822C559CBC}" dt="2021-06-09T12:23:48.859" v="47"/>
          <ac:picMkLst>
            <pc:docMk/>
            <pc:sldMk cId="3903236053" sldId="348"/>
            <ac:picMk id="4" creationId="{ECF4EE8B-F203-44CD-88C9-18980BA44510}"/>
          </ac:picMkLst>
        </pc:picChg>
        <pc:picChg chg="add mod">
          <ac:chgData name="Tanguy Colleville (Student at CentraleSupelec)" userId="S::tanguy.colleville@student-cs.fr::d2b2cae6-9366-4b17-ac20-d0a7c4c162c2" providerId="AD" clId="Web-{A1716C5F-B8FD-4FF8-B7E0-9C822C559CBC}" dt="2021-06-09T12:24:44.941" v="63" actId="1076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A1716C5F-B8FD-4FF8-B7E0-9C822C559CBC}" dt="2021-06-09T12:22:23.665" v="43"/>
          <ac:picMkLst>
            <pc:docMk/>
            <pc:sldMk cId="3903236053" sldId="348"/>
            <ac:picMk id="8" creationId="{90856828-63A3-4924-87CB-C7AE29A43B24}"/>
          </ac:picMkLst>
        </pc:picChg>
      </pc:sldChg>
    </pc:docChg>
  </pc:docChgLst>
  <pc:docChgLst>
    <pc:chgData name="Matthieu Briet (Student at CentraleSupelec)" userId="S::matthieu.briet@student-cs.fr::7fbd13a3-466b-46e9-b2ce-1466f625bfdb" providerId="AD" clId="Web-{AB8D6627-6CF8-40FA-9781-42BD779CDEFF}"/>
    <pc:docChg chg="addSld modSld">
      <pc:chgData name="Matthieu Briet (Student at CentraleSupelec)" userId="S::matthieu.briet@student-cs.fr::7fbd13a3-466b-46e9-b2ce-1466f625bfdb" providerId="AD" clId="Web-{AB8D6627-6CF8-40FA-9781-42BD779CDEFF}" dt="2021-06-10T15:33:05.872" v="22" actId="14100"/>
      <pc:docMkLst>
        <pc:docMk/>
      </pc:docMkLst>
      <pc:sldChg chg="delSp modSp add replId">
        <pc:chgData name="Matthieu Briet (Student at CentraleSupelec)" userId="S::matthieu.briet@student-cs.fr::7fbd13a3-466b-46e9-b2ce-1466f625bfdb" providerId="AD" clId="Web-{AB8D6627-6CF8-40FA-9781-42BD779CDEFF}" dt="2021-06-10T15:33:05.872" v="22" actId="14100"/>
        <pc:sldMkLst>
          <pc:docMk/>
          <pc:sldMk cId="1172247234" sldId="350"/>
        </pc:sldMkLst>
        <pc:spChg chg="mod">
          <ac:chgData name="Matthieu Briet (Student at CentraleSupelec)" userId="S::matthieu.briet@student-cs.fr::7fbd13a3-466b-46e9-b2ce-1466f625bfdb" providerId="AD" clId="Web-{AB8D6627-6CF8-40FA-9781-42BD779CDEFF}" dt="2021-06-10T15:33:05.872" v="22" actId="14100"/>
          <ac:spMkLst>
            <pc:docMk/>
            <pc:sldMk cId="1172247234" sldId="350"/>
            <ac:spMk id="3" creationId="{86710141-4D31-499F-B72C-6A10DECA9E8E}"/>
          </ac:spMkLst>
        </pc:spChg>
        <pc:picChg chg="del">
          <ac:chgData name="Matthieu Briet (Student at CentraleSupelec)" userId="S::matthieu.briet@student-cs.fr::7fbd13a3-466b-46e9-b2ce-1466f625bfdb" providerId="AD" clId="Web-{AB8D6627-6CF8-40FA-9781-42BD779CDEFF}" dt="2021-06-10T15:32:46.074" v="2"/>
          <ac:picMkLst>
            <pc:docMk/>
            <pc:sldMk cId="1172247234" sldId="350"/>
            <ac:picMk id="7" creationId="{D780E2C8-8F57-49C1-9806-B1DD443B9A80}"/>
          </ac:picMkLst>
        </pc:picChg>
        <pc:picChg chg="del">
          <ac:chgData name="Matthieu Briet (Student at CentraleSupelec)" userId="S::matthieu.briet@student-cs.fr::7fbd13a3-466b-46e9-b2ce-1466f625bfdb" providerId="AD" clId="Web-{AB8D6627-6CF8-40FA-9781-42BD779CDEFF}" dt="2021-06-10T15:32:44.684" v="1"/>
          <ac:picMkLst>
            <pc:docMk/>
            <pc:sldMk cId="1172247234" sldId="350"/>
            <ac:picMk id="9" creationId="{49DFDC31-7B0C-4ABE-BF47-6B53904477C9}"/>
          </ac:picMkLst>
        </pc:picChg>
      </pc:sldChg>
    </pc:docChg>
  </pc:docChgLst>
  <pc:docChgLst>
    <pc:chgData name="Nicolas Bonafe (Student at CentraleSupelec)" userId="c8419656-00f4-43eb-b6a5-0415794eb45a" providerId="ADAL" clId="{711B2AEA-9F20-47DE-81B0-51409DAA6AAC}"/>
    <pc:docChg chg="undo custSel addSld delSld modSld">
      <pc:chgData name="Nicolas Bonafe (Student at CentraleSupelec)" userId="c8419656-00f4-43eb-b6a5-0415794eb45a" providerId="ADAL" clId="{711B2AEA-9F20-47DE-81B0-51409DAA6AAC}" dt="2021-05-22T14:29:02.281" v="435" actId="20577"/>
      <pc:docMkLst>
        <pc:docMk/>
      </pc:docMkLst>
      <pc:sldChg chg="modSp mod">
        <pc:chgData name="Nicolas Bonafe (Student at CentraleSupelec)" userId="c8419656-00f4-43eb-b6a5-0415794eb45a" providerId="ADAL" clId="{711B2AEA-9F20-47DE-81B0-51409DAA6AAC}" dt="2021-05-22T14:29:02.281" v="435" actId="20577"/>
        <pc:sldMkLst>
          <pc:docMk/>
          <pc:sldMk cId="1620813780" sldId="309"/>
        </pc:sldMkLst>
        <pc:spChg chg="mod">
          <ac:chgData name="Nicolas Bonafe (Student at CentraleSupelec)" userId="c8419656-00f4-43eb-b6a5-0415794eb45a" providerId="ADAL" clId="{711B2AEA-9F20-47DE-81B0-51409DAA6AAC}" dt="2021-05-22T14:29:02.281" v="435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23:57.456" v="417" actId="790"/>
        <pc:sldMkLst>
          <pc:docMk/>
          <pc:sldMk cId="1937425631" sldId="343"/>
        </pc:sldMkLst>
        <pc:spChg chg="mod">
          <ac:chgData name="Nicolas Bonafe (Student at CentraleSupelec)" userId="c8419656-00f4-43eb-b6a5-0415794eb45a" providerId="ADAL" clId="{711B2AEA-9F20-47DE-81B0-51409DAA6AAC}" dt="2021-05-22T14:23:57.456" v="417" actId="790"/>
          <ac:spMkLst>
            <pc:docMk/>
            <pc:sldMk cId="1937425631" sldId="343"/>
            <ac:spMk id="9" creationId="{881BB9AC-D9B1-4EF3-9A9C-3F682CED3807}"/>
          </ac:spMkLst>
        </pc:spChg>
      </pc:sldChg>
      <pc:sldChg chg="modSp mod">
        <pc:chgData name="Nicolas Bonafe (Student at CentraleSupelec)" userId="c8419656-00f4-43eb-b6a5-0415794eb45a" providerId="ADAL" clId="{711B2AEA-9F20-47DE-81B0-51409DAA6AAC}" dt="2021-05-22T14:17:55.197" v="296" actId="20577"/>
        <pc:sldMkLst>
          <pc:docMk/>
          <pc:sldMk cId="3830861780" sldId="351"/>
        </pc:sldMkLst>
        <pc:spChg chg="mod">
          <ac:chgData name="Nicolas Bonafe (Student at CentraleSupelec)" userId="c8419656-00f4-43eb-b6a5-0415794eb45a" providerId="ADAL" clId="{711B2AEA-9F20-47DE-81B0-51409DAA6AAC}" dt="2021-05-22T14:17:55.197" v="296" actId="20577"/>
          <ac:spMkLst>
            <pc:docMk/>
            <pc:sldMk cId="3830861780" sldId="351"/>
            <ac:spMk id="5" creationId="{348C3F40-815E-422D-B9A4-3F27D2456481}"/>
          </ac:spMkLst>
        </pc:spChg>
      </pc:sldChg>
      <pc:sldChg chg="del">
        <pc:chgData name="Nicolas Bonafe (Student at CentraleSupelec)" userId="c8419656-00f4-43eb-b6a5-0415794eb45a" providerId="ADAL" clId="{711B2AEA-9F20-47DE-81B0-51409DAA6AAC}" dt="2021-05-22T14:23:02.600" v="414" actId="47"/>
        <pc:sldMkLst>
          <pc:docMk/>
          <pc:sldMk cId="2263508810" sldId="352"/>
        </pc:sldMkLst>
      </pc:sldChg>
      <pc:sldChg chg="addSp modSp mod">
        <pc:chgData name="Nicolas Bonafe (Student at CentraleSupelec)" userId="c8419656-00f4-43eb-b6a5-0415794eb45a" providerId="ADAL" clId="{711B2AEA-9F20-47DE-81B0-51409DAA6AAC}" dt="2021-05-22T14:25:53.270" v="428" actId="1076"/>
        <pc:sldMkLst>
          <pc:docMk/>
          <pc:sldMk cId="1748185935" sldId="354"/>
        </pc:sldMkLst>
        <pc:picChg chg="add mod">
          <ac:chgData name="Nicolas Bonafe (Student at CentraleSupelec)" userId="c8419656-00f4-43eb-b6a5-0415794eb45a" providerId="ADAL" clId="{711B2AEA-9F20-47DE-81B0-51409DAA6AAC}" dt="2021-05-22T14:25:53.270" v="428" actId="1076"/>
          <ac:picMkLst>
            <pc:docMk/>
            <pc:sldMk cId="1748185935" sldId="354"/>
            <ac:picMk id="6" creationId="{A5BD867B-A752-43DF-9BAC-49ED05684E56}"/>
          </ac:picMkLst>
        </pc:picChg>
      </pc:sldChg>
      <pc:sldChg chg="addSp delSp modSp mod">
        <pc:chgData name="Nicolas Bonafe (Student at CentraleSupelec)" userId="c8419656-00f4-43eb-b6a5-0415794eb45a" providerId="ADAL" clId="{711B2AEA-9F20-47DE-81B0-51409DAA6AAC}" dt="2021-05-22T14:17:16.698" v="236" actId="20577"/>
        <pc:sldMkLst>
          <pc:docMk/>
          <pc:sldMk cId="2023166590" sldId="355"/>
        </pc:sldMkLst>
        <pc:spChg chg="mod">
          <ac:chgData name="Nicolas Bonafe (Student at CentraleSupelec)" userId="c8419656-00f4-43eb-b6a5-0415794eb45a" providerId="ADAL" clId="{711B2AEA-9F20-47DE-81B0-51409DAA6AAC}" dt="2021-05-22T14:17:16.698" v="236" actId="20577"/>
          <ac:spMkLst>
            <pc:docMk/>
            <pc:sldMk cId="2023166590" sldId="355"/>
            <ac:spMk id="3" creationId="{43F410D7-23D4-4686-9AE9-E309C76BBD23}"/>
          </ac:spMkLst>
        </pc:spChg>
        <pc:spChg chg="add del mod">
          <ac:chgData name="Nicolas Bonafe (Student at CentraleSupelec)" userId="c8419656-00f4-43eb-b6a5-0415794eb45a" providerId="ADAL" clId="{711B2AEA-9F20-47DE-81B0-51409DAA6AAC}" dt="2021-05-22T14:10:36.502" v="2" actId="478"/>
          <ac:spMkLst>
            <pc:docMk/>
            <pc:sldMk cId="2023166590" sldId="355"/>
            <ac:spMk id="5" creationId="{938CE352-0162-4768-9D7A-334AAD01C532}"/>
          </ac:spMkLst>
        </pc:spChg>
      </pc:sldChg>
      <pc:sldChg chg="addSp delSp modSp new mod modClrScheme chgLayout">
        <pc:chgData name="Nicolas Bonafe (Student at CentraleSupelec)" userId="c8419656-00f4-43eb-b6a5-0415794eb45a" providerId="ADAL" clId="{711B2AEA-9F20-47DE-81B0-51409DAA6AAC}" dt="2021-05-22T14:22:47.827" v="413" actId="571"/>
        <pc:sldMkLst>
          <pc:docMk/>
          <pc:sldMk cId="2725067228" sldId="356"/>
        </pc:sldMkLst>
        <pc:spChg chg="del 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2" creationId="{1D6F1B1F-9F16-40E4-BB1E-75F8455893AA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3" creationId="{6174A50B-F496-4143-8609-C7161B430CB7}"/>
          </ac:spMkLst>
        </pc:spChg>
        <pc:spChg chg="del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4" creationId="{84F7ED89-0A4B-435C-A1D9-3233104F1968}"/>
          </ac:spMkLst>
        </pc:spChg>
        <pc:spChg chg="mod ord">
          <ac:chgData name="Nicolas Bonafe (Student at CentraleSupelec)" userId="c8419656-00f4-43eb-b6a5-0415794eb45a" providerId="ADAL" clId="{711B2AEA-9F20-47DE-81B0-51409DAA6AAC}" dt="2021-05-22T14:19:13.366" v="298" actId="700"/>
          <ac:spMkLst>
            <pc:docMk/>
            <pc:sldMk cId="2725067228" sldId="356"/>
            <ac:spMk id="5" creationId="{92DD7892-D160-4F1F-AF4D-568FCCA749A6}"/>
          </ac:spMkLst>
        </pc:spChg>
        <pc:spChg chg="add mod ord">
          <ac:chgData name="Nicolas Bonafe (Student at CentraleSupelec)" userId="c8419656-00f4-43eb-b6a5-0415794eb45a" providerId="ADAL" clId="{711B2AEA-9F20-47DE-81B0-51409DAA6AAC}" dt="2021-05-22T14:19:20.374" v="300"/>
          <ac:spMkLst>
            <pc:docMk/>
            <pc:sldMk cId="2725067228" sldId="356"/>
            <ac:spMk id="8" creationId="{18966714-BEAB-4F3B-B9DC-C1A756A85E7F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24.704" v="381" actId="20577"/>
          <ac:spMkLst>
            <pc:docMk/>
            <pc:sldMk cId="2725067228" sldId="356"/>
            <ac:spMk id="11" creationId="{EFAC4194-DF48-4C0E-9AC0-26B56FFF018A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1:19.821" v="379" actId="20577"/>
          <ac:spMkLst>
            <pc:docMk/>
            <pc:sldMk cId="2725067228" sldId="356"/>
            <ac:spMk id="12" creationId="{DDF30380-E635-4973-90A1-70B8D98041BD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25.847" v="412" actId="20577"/>
          <ac:spMkLst>
            <pc:docMk/>
            <pc:sldMk cId="2725067228" sldId="356"/>
            <ac:spMk id="13" creationId="{87FFB812-80B5-4A21-BD99-AA2166DE5804}"/>
          </ac:spMkLst>
        </pc:spChg>
        <pc:spChg chg="add mod">
          <ac:chgData name="Nicolas Bonafe (Student at CentraleSupelec)" userId="c8419656-00f4-43eb-b6a5-0415794eb45a" providerId="ADAL" clId="{711B2AEA-9F20-47DE-81B0-51409DAA6AAC}" dt="2021-05-22T14:22:47.827" v="413" actId="571"/>
          <ac:spMkLst>
            <pc:docMk/>
            <pc:sldMk cId="2725067228" sldId="356"/>
            <ac:spMk id="14" creationId="{14E7F538-6565-4D23-87D3-D82A75BDB065}"/>
          </ac:spMkLst>
        </pc:spChg>
        <pc:picChg chg="add mod modCrop">
          <ac:chgData name="Nicolas Bonafe (Student at CentraleSupelec)" userId="c8419656-00f4-43eb-b6a5-0415794eb45a" providerId="ADAL" clId="{711B2AEA-9F20-47DE-81B0-51409DAA6AAC}" dt="2021-05-22T14:19:49.836" v="309" actId="1076"/>
          <ac:picMkLst>
            <pc:docMk/>
            <pc:sldMk cId="2725067228" sldId="356"/>
            <ac:picMk id="7" creationId="{42F63855-244C-4C50-993B-3ADDE830806E}"/>
          </ac:picMkLst>
        </pc:picChg>
        <pc:picChg chg="add mod modCrop">
          <ac:chgData name="Nicolas Bonafe (Student at CentraleSupelec)" userId="c8419656-00f4-43eb-b6a5-0415794eb45a" providerId="ADAL" clId="{711B2AEA-9F20-47DE-81B0-51409DAA6AAC}" dt="2021-05-22T14:20:22.762" v="316" actId="1076"/>
          <ac:picMkLst>
            <pc:docMk/>
            <pc:sldMk cId="2725067228" sldId="356"/>
            <ac:picMk id="10" creationId="{25CCBCA6-C57B-4997-92F9-5C45A336BEA0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4BF506CA-0277-4DC9-AEE3-868E580B29C2}"/>
    <pc:docChg chg="modSld">
      <pc:chgData name="Tanguy Colleville (Student at CentraleSupelec)" userId="S::tanguy.colleville@student-cs.fr::d2b2cae6-9366-4b17-ac20-d0a7c4c162c2" providerId="AD" clId="Web-{4BF506CA-0277-4DC9-AEE3-868E580B29C2}" dt="2021-06-10T15:48:50.155" v="145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4BF506CA-0277-4DC9-AEE3-868E580B29C2}" dt="2021-06-10T15:48:50.155" v="145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4BF506CA-0277-4DC9-AEE3-868E580B29C2}" dt="2021-06-10T15:41:51.596" v="90" actId="20577"/>
          <ac:spMkLst>
            <pc:docMk/>
            <pc:sldMk cId="1620813780" sldId="309"/>
            <ac:spMk id="8" creationId="{E2D40DB5-035E-5445-8C85-9FCF9C02FAE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8:50.155" v="145" actId="20577"/>
          <ac:spMkLst>
            <pc:docMk/>
            <pc:sldMk cId="1620813780" sldId="309"/>
            <ac:spMk id="12" creationId="{F43B6341-4D46-F14C-B9C5-D0C2CB7A7A8E}"/>
          </ac:spMkLst>
        </pc:spChg>
        <pc:spChg chg="mod">
          <ac:chgData name="Tanguy Colleville (Student at CentraleSupelec)" userId="S::tanguy.colleville@student-cs.fr::d2b2cae6-9366-4b17-ac20-d0a7c4c162c2" providerId="AD" clId="Web-{4BF506CA-0277-4DC9-AEE3-868E580B29C2}" dt="2021-06-10T15:41:38.893" v="7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addSp delSp modSp">
        <pc:chgData name="Tanguy Colleville (Student at CentraleSupelec)" userId="S::tanguy.colleville@student-cs.fr::d2b2cae6-9366-4b17-ac20-d0a7c4c162c2" providerId="AD" clId="Web-{4BF506CA-0277-4DC9-AEE3-868E580B29C2}" dt="2021-06-10T15:48:22.373" v="143" actId="1076"/>
        <pc:sldMkLst>
          <pc:docMk/>
          <pc:sldMk cId="1421234056" sldId="320"/>
        </pc:sldMkLst>
        <pc:spChg chg="add mod">
          <ac:chgData name="Tanguy Colleville (Student at CentraleSupelec)" userId="S::tanguy.colleville@student-cs.fr::d2b2cae6-9366-4b17-ac20-d0a7c4c162c2" providerId="AD" clId="Web-{4BF506CA-0277-4DC9-AEE3-868E580B29C2}" dt="2021-06-10T15:48:22.373" v="143" actId="1076"/>
          <ac:spMkLst>
            <pc:docMk/>
            <pc:sldMk cId="1421234056" sldId="320"/>
            <ac:spMk id="4" creationId="{0FB6937A-7234-42C9-8A3F-AB10F0425B92}"/>
          </ac:spMkLst>
        </pc:spChg>
        <pc:spChg chg="del">
          <ac:chgData name="Tanguy Colleville (Student at CentraleSupelec)" userId="S::tanguy.colleville@student-cs.fr::d2b2cae6-9366-4b17-ac20-d0a7c4c162c2" providerId="AD" clId="Web-{4BF506CA-0277-4DC9-AEE3-868E580B29C2}" dt="2021-06-10T15:39:43.733" v="4"/>
          <ac:spMkLst>
            <pc:docMk/>
            <pc:sldMk cId="1421234056" sldId="320"/>
            <ac:spMk id="6" creationId="{7F99CD83-2192-47E6-893A-B3ADC98FC4B0}"/>
          </ac:spMkLst>
        </pc:spChg>
        <pc:spChg chg="add del">
          <ac:chgData name="Tanguy Colleville (Student at CentraleSupelec)" userId="S::tanguy.colleville@student-cs.fr::d2b2cae6-9366-4b17-ac20-d0a7c4c162c2" providerId="AD" clId="Web-{4BF506CA-0277-4DC9-AEE3-868E580B29C2}" dt="2021-06-10T15:46:11.072" v="93"/>
          <ac:spMkLst>
            <pc:docMk/>
            <pc:sldMk cId="1421234056" sldId="320"/>
            <ac:spMk id="7" creationId="{C72BE870-7A64-4143-9015-ED62CEBCF332}"/>
          </ac:spMkLst>
        </pc:sp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8.155" v="2"/>
          <ac:picMkLst>
            <pc:docMk/>
            <pc:sldMk cId="1421234056" sldId="320"/>
            <ac:picMk id="8" creationId="{90856828-63A3-4924-87CB-C7AE29A43B24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9.671" v="3"/>
          <ac:picMkLst>
            <pc:docMk/>
            <pc:sldMk cId="1421234056" sldId="320"/>
            <ac:picMk id="9" creationId="{C47C085D-7DC9-411C-93F5-C8C774A83148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4BF506CA-0277-4DC9-AEE3-868E580B29C2}" dt="2021-06-10T15:39:32.811" v="1"/>
        <pc:sldMkLst>
          <pc:docMk/>
          <pc:sldMk cId="3903236053" sldId="348"/>
        </pc:sldMkLst>
        <pc:picChg chg="del">
          <ac:chgData name="Tanguy Colleville (Student at CentraleSupelec)" userId="S::tanguy.colleville@student-cs.fr::d2b2cae6-9366-4b17-ac20-d0a7c4c162c2" providerId="AD" clId="Web-{4BF506CA-0277-4DC9-AEE3-868E580B29C2}" dt="2021-06-10T15:39:31.264" v="0"/>
          <ac:picMkLst>
            <pc:docMk/>
            <pc:sldMk cId="3903236053" sldId="348"/>
            <ac:picMk id="7" creationId="{D780E2C8-8F57-49C1-9806-B1DD443B9A80}"/>
          </ac:picMkLst>
        </pc:picChg>
        <pc:picChg chg="del">
          <ac:chgData name="Tanguy Colleville (Student at CentraleSupelec)" userId="S::tanguy.colleville@student-cs.fr::d2b2cae6-9366-4b17-ac20-d0a7c4c162c2" providerId="AD" clId="Web-{4BF506CA-0277-4DC9-AEE3-868E580B29C2}" dt="2021-06-10T15:39:32.811" v="1"/>
          <ac:picMkLst>
            <pc:docMk/>
            <pc:sldMk cId="3903236053" sldId="348"/>
            <ac:picMk id="9" creationId="{49DFDC31-7B0C-4ABE-BF47-6B53904477C9}"/>
          </ac:picMkLst>
        </pc:picChg>
      </pc:sldChg>
    </pc:docChg>
  </pc:docChgLst>
  <pc:docChgLst>
    <pc:chgData name="Wassim Belhaj (Student at CentraleSupelec)" userId="e75c9884-e33b-4132-ac3e-7b369601df6d" providerId="ADAL" clId="{2304E673-2569-4948-B651-7741833B49D5}"/>
    <pc:docChg chg="addSld modSld">
      <pc:chgData name="Wassim Belhaj (Student at CentraleSupelec)" userId="e75c9884-e33b-4132-ac3e-7b369601df6d" providerId="ADAL" clId="{2304E673-2569-4948-B651-7741833B49D5}" dt="2021-06-09T07:13:11.242" v="46" actId="20577"/>
      <pc:docMkLst>
        <pc:docMk/>
      </pc:docMkLst>
      <pc:sldChg chg="addSp modSp mod">
        <pc:chgData name="Wassim Belhaj (Student at CentraleSupelec)" userId="e75c9884-e33b-4132-ac3e-7b369601df6d" providerId="ADAL" clId="{2304E673-2569-4948-B651-7741833B49D5}" dt="2021-06-09T07:13:11.242" v="46" actId="20577"/>
        <pc:sldMkLst>
          <pc:docMk/>
          <pc:sldMk cId="2579946962" sldId="319"/>
        </pc:sldMkLst>
        <pc:spChg chg="add mod">
          <ac:chgData name="Wassim Belhaj (Student at CentraleSupelec)" userId="e75c9884-e33b-4132-ac3e-7b369601df6d" providerId="ADAL" clId="{2304E673-2569-4948-B651-7741833B49D5}" dt="2021-06-09T07:11:59.131" v="32" actId="115"/>
          <ac:spMkLst>
            <pc:docMk/>
            <pc:sldMk cId="2579946962" sldId="319"/>
            <ac:spMk id="2" creationId="{DAD38C7D-9938-CA4D-A2FC-D4A25C69B278}"/>
          </ac:spMkLst>
        </pc:spChg>
        <pc:spChg chg="add mod">
          <ac:chgData name="Wassim Belhaj (Student at CentraleSupelec)" userId="e75c9884-e33b-4132-ac3e-7b369601df6d" providerId="ADAL" clId="{2304E673-2569-4948-B651-7741833B49D5}" dt="2021-06-09T07:13:11.242" v="46" actId="20577"/>
          <ac:spMkLst>
            <pc:docMk/>
            <pc:sldMk cId="2579946962" sldId="319"/>
            <ac:spMk id="3" creationId="{E8C8F0D2-2F4E-3640-A863-6A0F379C0D8A}"/>
          </ac:spMkLst>
        </pc:spChg>
      </pc:sldChg>
      <pc:sldChg chg="new">
        <pc:chgData name="Wassim Belhaj (Student at CentraleSupelec)" userId="e75c9884-e33b-4132-ac3e-7b369601df6d" providerId="ADAL" clId="{2304E673-2569-4948-B651-7741833B49D5}" dt="2021-06-09T07:12:14.504" v="33" actId="680"/>
        <pc:sldMkLst>
          <pc:docMk/>
          <pc:sldMk cId="2059232729" sldId="342"/>
        </pc:sldMkLst>
      </pc:sldChg>
    </pc:docChg>
  </pc:docChgLst>
  <pc:docChgLst>
    <pc:chgData name="Tanguy Colleville (Student at CentraleSupelec)" userId="S::tanguy.colleville@student-cs.fr::d2b2cae6-9366-4b17-ac20-d0a7c4c162c2" providerId="AD" clId="Web-{58D3D69C-BFF8-46F9-B981-933C48CD19A1}"/>
    <pc:docChg chg="modSld">
      <pc:chgData name="Tanguy Colleville (Student at CentraleSupelec)" userId="S::tanguy.colleville@student-cs.fr::d2b2cae6-9366-4b17-ac20-d0a7c4c162c2" providerId="AD" clId="Web-{58D3D69C-BFF8-46F9-B981-933C48CD19A1}" dt="2021-06-10T15:51:41.923" v="44"/>
      <pc:docMkLst>
        <pc:docMk/>
      </pc:docMkLst>
      <pc:sldChg chg="modSp">
        <pc:chgData name="Tanguy Colleville (Student at CentraleSupelec)" userId="S::tanguy.colleville@student-cs.fr::d2b2cae6-9366-4b17-ac20-d0a7c4c162c2" providerId="AD" clId="Web-{58D3D69C-BFF8-46F9-B981-933C48CD19A1}" dt="2021-06-10T15:50:42.984" v="22" actId="20577"/>
        <pc:sldMkLst>
          <pc:docMk/>
          <pc:sldMk cId="3977754907" sldId="305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42.984" v="22" actId="20577"/>
          <ac:spMkLst>
            <pc:docMk/>
            <pc:sldMk cId="3977754907" sldId="305"/>
            <ac:spMk id="3" creationId="{DB883B60-4BD3-614D-B879-9AC919B3EF8A}"/>
          </ac:spMkLst>
        </pc:spChg>
      </pc:sldChg>
      <pc:sldChg chg="addSp modSp addAnim delAnim modAnim">
        <pc:chgData name="Tanguy Colleville (Student at CentraleSupelec)" userId="S::tanguy.colleville@student-cs.fr::d2b2cae6-9366-4b17-ac20-d0a7c4c162c2" providerId="AD" clId="Web-{58D3D69C-BFF8-46F9-B981-933C48CD19A1}" dt="2021-06-10T15:51:41.923" v="44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58D3D69C-BFF8-46F9-B981-933C48CD19A1}" dt="2021-06-10T15:50:58.172" v="23" actId="1076"/>
          <ac:spMkLst>
            <pc:docMk/>
            <pc:sldMk cId="1421234056" sldId="320"/>
            <ac:spMk id="4" creationId="{0FB6937A-7234-42C9-8A3F-AB10F0425B92}"/>
          </ac:spMkLst>
        </pc:spChg>
        <pc:spChg chg="add mod">
          <ac:chgData name="Tanguy Colleville (Student at CentraleSupelec)" userId="S::tanguy.colleville@student-cs.fr::d2b2cae6-9366-4b17-ac20-d0a7c4c162c2" providerId="AD" clId="Web-{58D3D69C-BFF8-46F9-B981-933C48CD19A1}" dt="2021-06-10T15:51:31.595" v="41" actId="20577"/>
          <ac:spMkLst>
            <pc:docMk/>
            <pc:sldMk cId="1421234056" sldId="320"/>
            <ac:spMk id="24" creationId="{CE460510-3F83-4F11-AF62-779BF0A286C1}"/>
          </ac:spMkLst>
        </pc:spChg>
      </pc:sldChg>
      <pc:sldChg chg="addSp modSp">
        <pc:chgData name="Tanguy Colleville (Student at CentraleSupelec)" userId="S::tanguy.colleville@student-cs.fr::d2b2cae6-9366-4b17-ac20-d0a7c4c162c2" providerId="AD" clId="Web-{58D3D69C-BFF8-46F9-B981-933C48CD19A1}" dt="2021-06-10T15:50:18.905" v="2" actId="1076"/>
        <pc:sldMkLst>
          <pc:docMk/>
          <pc:sldMk cId="1880185630" sldId="333"/>
        </pc:sldMkLst>
        <pc:picChg chg="add mod">
          <ac:chgData name="Tanguy Colleville (Student at CentraleSupelec)" userId="S::tanguy.colleville@student-cs.fr::d2b2cae6-9366-4b17-ac20-d0a7c4c162c2" providerId="AD" clId="Web-{58D3D69C-BFF8-46F9-B981-933C48CD19A1}" dt="2021-06-10T15:50:18.905" v="2" actId="1076"/>
          <ac:picMkLst>
            <pc:docMk/>
            <pc:sldMk cId="1880185630" sldId="333"/>
            <ac:picMk id="4" creationId="{5852E114-35CF-4A09-BCFF-2E54F01EF83D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1E60AE77-3FC1-4CEF-9746-EBF3306C5F5D}"/>
    <pc:docChg chg="delSld modSld">
      <pc:chgData name="Tanguy Colleville (Student at CentraleSupelec)" userId="S::tanguy.colleville@student-cs.fr::d2b2cae6-9366-4b17-ac20-d0a7c4c162c2" providerId="AD" clId="Web-{1E60AE77-3FC1-4CEF-9746-EBF3306C5F5D}" dt="2021-06-09T07:05:46.313" v="181"/>
      <pc:docMkLst>
        <pc:docMk/>
      </pc:docMkLst>
      <pc:sldChg chg="delSp modSp">
        <pc:chgData name="Tanguy Colleville (Student at CentraleSupelec)" userId="S::tanguy.colleville@student-cs.fr::d2b2cae6-9366-4b17-ac20-d0a7c4c162c2" providerId="AD" clId="Web-{1E60AE77-3FC1-4CEF-9746-EBF3306C5F5D}" dt="2021-06-09T07:02:51.434" v="32" actId="1076"/>
        <pc:sldMkLst>
          <pc:docMk/>
          <pc:sldMk cId="1000311414" sldId="29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2:44.997" v="31"/>
          <ac:spMkLst>
            <pc:docMk/>
            <pc:sldMk cId="1000311414" sldId="299"/>
            <ac:spMk id="8" creationId="{89A78064-B94A-458E-8C9E-9DB8D22FE8D7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2:22.277" v="7"/>
          <ac:spMkLst>
            <pc:docMk/>
            <pc:sldMk cId="1000311414" sldId="299"/>
            <ac:spMk id="9" creationId="{446E6A1B-2960-4750-8F8E-9AD9072BBE8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17.512" v="5"/>
          <ac:spMkLst>
            <pc:docMk/>
            <pc:sldMk cId="1000311414" sldId="299"/>
            <ac:spMk id="10" creationId="{8D4289FD-A289-48CB-B6AD-23BB6AA1A95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2:24.793" v="8"/>
          <ac:spMkLst>
            <pc:docMk/>
            <pc:sldMk cId="1000311414" sldId="299"/>
            <ac:spMk id="12" creationId="{7F580BEA-0300-4149-9663-987CC63F4E70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2:51.434" v="32" actId="1076"/>
          <ac:spMkLst>
            <pc:docMk/>
            <pc:sldMk cId="1000311414" sldId="299"/>
            <ac:spMk id="60" creationId="{00000000-0000-0000-0000-000000000000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0.871" v="0"/>
          <ac:picMkLst>
            <pc:docMk/>
            <pc:sldMk cId="1000311414" sldId="299"/>
            <ac:picMk id="2" creationId="{5B7637F0-6FA4-44CD-B6BA-0B116D74C8F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7.574" v="3"/>
          <ac:picMkLst>
            <pc:docMk/>
            <pc:sldMk cId="1000311414" sldId="299"/>
            <ac:picMk id="4" creationId="{87B37E2A-E24D-4320-BDFB-0F0E0CBCFD2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2.621" v="1"/>
          <ac:picMkLst>
            <pc:docMk/>
            <pc:sldMk cId="1000311414" sldId="299"/>
            <ac:picMk id="5" creationId="{D9113DCF-9E12-4740-BFFA-6ACA62DC4BA8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05.996" v="2"/>
          <ac:picMkLst>
            <pc:docMk/>
            <pc:sldMk cId="1000311414" sldId="299"/>
            <ac:picMk id="6" creationId="{51BBE641-9831-4CA3-8DF5-CA91370039A0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42.215" v="30"/>
          <ac:picMkLst>
            <pc:docMk/>
            <pc:sldMk cId="1000311414" sldId="299"/>
            <ac:picMk id="7" creationId="{D10C30F5-CFB2-418E-9B56-9BF5F82B0495}"/>
          </ac:picMkLst>
        </pc:picChg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00.810" v="36"/>
        <pc:sldMkLst>
          <pc:docMk/>
          <pc:sldMk cId="3977754907" sldId="305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00.810" v="36"/>
          <ac:spMkLst>
            <pc:docMk/>
            <pc:sldMk cId="3977754907" sldId="305"/>
            <ac:spMk id="2" creationId="{F535787D-3DBD-4176-928C-947222076D7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4.684" v="33"/>
          <ac:picMkLst>
            <pc:docMk/>
            <pc:sldMk cId="3977754907" sldId="305"/>
            <ac:picMk id="3" creationId="{F59013FC-048D-48BB-9A1E-06B64C46CB56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7.560" v="35"/>
          <ac:picMkLst>
            <pc:docMk/>
            <pc:sldMk cId="3977754907" sldId="305"/>
            <ac:picMk id="6" creationId="{7CBA6EF4-54A7-40DE-A3BD-A4ADFE3E6C37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2:55.825" v="34"/>
          <ac:picMkLst>
            <pc:docMk/>
            <pc:sldMk cId="3977754907" sldId="305"/>
            <ac:picMk id="1026" creationId="{CEE217A8-C58D-439D-87C1-28314950F69C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1E60AE77-3FC1-4CEF-9746-EBF3306C5F5D}" dt="2021-06-09T07:05:15.031" v="139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1E60AE77-3FC1-4CEF-9746-EBF3306C5F5D}" dt="2021-06-09T07:04:54.984" v="109" actId="20577"/>
          <ac:spMkLst>
            <pc:docMk/>
            <pc:sldMk cId="1620813780" sldId="309"/>
            <ac:spMk id="3" creationId="{726D240C-74A8-47E7-8294-5E3B1E3D02A5}"/>
          </ac:spMkLst>
        </pc:spChg>
        <pc:spChg chg="mod">
          <ac:chgData name="Tanguy Colleville (Student at CentraleSupelec)" userId="S::tanguy.colleville@student-cs.fr::d2b2cae6-9366-4b17-ac20-d0a7c4c162c2" providerId="AD" clId="Web-{1E60AE77-3FC1-4CEF-9746-EBF3306C5F5D}" dt="2021-06-09T07:05:15.031" v="139" actId="20577"/>
          <ac:spMkLst>
            <pc:docMk/>
            <pc:sldMk cId="1620813780" sldId="309"/>
            <ac:spMk id="21" creationId="{B7542F93-6629-4B1E-A8AE-27C9880A8C6F}"/>
          </ac:spMkLst>
        </pc:spChg>
      </pc:sldChg>
      <pc:sldChg chg="addSp delSp">
        <pc:chgData name="Tanguy Colleville (Student at CentraleSupelec)" userId="S::tanguy.colleville@student-cs.fr::d2b2cae6-9366-4b17-ac20-d0a7c4c162c2" providerId="AD" clId="Web-{1E60AE77-3FC1-4CEF-9746-EBF3306C5F5D}" dt="2021-06-09T07:05:31.985" v="144"/>
        <pc:sldMkLst>
          <pc:docMk/>
          <pc:sldMk cId="2579946962" sldId="319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24.938" v="141"/>
          <ac:spMkLst>
            <pc:docMk/>
            <pc:sldMk cId="2579946962" sldId="319"/>
            <ac:spMk id="11" creationId="{8A421EB1-9006-4670-AE75-57E672DCF4A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2.297" v="140"/>
          <ac:spMkLst>
            <pc:docMk/>
            <pc:sldMk cId="2579946962" sldId="319"/>
            <ac:spMk id="13" creationId="{2241BFAF-9E0E-4057-A0DB-F3BD7F7C3280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28.563" v="142"/>
          <ac:spMkLst>
            <pc:docMk/>
            <pc:sldMk cId="2579946962" sldId="319"/>
            <ac:spMk id="15" creationId="{1FCBD94D-6E19-4D2F-9A65-3296F44651E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3.044" v="37"/>
          <ac:picMkLst>
            <pc:docMk/>
            <pc:sldMk cId="2579946962" sldId="319"/>
            <ac:picMk id="3" creationId="{1D13FF5C-ED0B-4D9B-A8B9-4F7CCF90A049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04.622" v="38"/>
          <ac:picMkLst>
            <pc:docMk/>
            <pc:sldMk cId="2579946962" sldId="319"/>
            <ac:picMk id="8" creationId="{3C492DD8-55FE-495B-85CD-F63ABC860ADB}"/>
          </ac:picMkLst>
        </pc:picChg>
        <pc:picChg chg="add del">
          <ac:chgData name="Tanguy Colleville (Student at CentraleSupelec)" userId="S::tanguy.colleville@student-cs.fr::d2b2cae6-9366-4b17-ac20-d0a7c4c162c2" providerId="AD" clId="Web-{1E60AE77-3FC1-4CEF-9746-EBF3306C5F5D}" dt="2021-06-09T07:05:31.985" v="144"/>
          <ac:picMkLst>
            <pc:docMk/>
            <pc:sldMk cId="2579946962" sldId="319"/>
            <ac:picMk id="353" creationId="{00000000-0000-0000-0000-000000000000}"/>
          </ac:picMkLst>
        </pc:picChg>
      </pc:sldChg>
      <pc:sldChg chg="delSp modSp">
        <pc:chgData name="Tanguy Colleville (Student at CentraleSupelec)" userId="S::tanguy.colleville@student-cs.fr::d2b2cae6-9366-4b17-ac20-d0a7c4c162c2" providerId="AD" clId="Web-{1E60AE77-3FC1-4CEF-9746-EBF3306C5F5D}" dt="2021-06-09T07:03:42.514" v="52"/>
        <pc:sldMkLst>
          <pc:docMk/>
          <pc:sldMk cId="1421234056" sldId="32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37.592" v="47"/>
          <ac:spMkLst>
            <pc:docMk/>
            <pc:sldMk cId="1421234056" sldId="320"/>
            <ac:spMk id="2" creationId="{C1EBF73C-7C22-40A2-9FE3-210EB50A2C7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3:41.154" v="50"/>
          <ac:spMkLst>
            <pc:docMk/>
            <pc:sldMk cId="1421234056" sldId="320"/>
            <ac:spMk id="24" creationId="{046E5C11-88C7-4DDB-8218-AA655E912B1A}"/>
          </ac:spMkLst>
        </pc:spChg>
        <pc:spChg chg="del mod">
          <ac:chgData name="Tanguy Colleville (Student at CentraleSupelec)" userId="S::tanguy.colleville@student-cs.fr::d2b2cae6-9366-4b17-ac20-d0a7c4c162c2" providerId="AD" clId="Web-{1E60AE77-3FC1-4CEF-9746-EBF3306C5F5D}" dt="2021-06-09T07:03:42.514" v="52"/>
          <ac:spMkLst>
            <pc:docMk/>
            <pc:sldMk cId="1421234056" sldId="320"/>
            <ac:spMk id="25" creationId="{7AA2C11E-3D0F-43BE-ABC9-AFE387438897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9.826" v="49"/>
          <ac:picMkLst>
            <pc:docMk/>
            <pc:sldMk cId="1421234056" sldId="320"/>
            <ac:picMk id="4" creationId="{A13F2C7B-0407-47B4-9B70-C0CAE604F4BD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8.764" v="48"/>
          <ac:picMkLst>
            <pc:docMk/>
            <pc:sldMk cId="1421234056" sldId="320"/>
            <ac:picMk id="22" creationId="{1F809E8D-5AF9-4F12-A67F-B2435E28A21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5.779" v="42"/>
        <pc:sldMkLst>
          <pc:docMk/>
          <pc:sldMk cId="4073504743" sldId="32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0.216" v="39"/>
        <pc:sldMkLst>
          <pc:docMk/>
          <pc:sldMk cId="2978409157" sldId="327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3:34.138" v="46"/>
        <pc:sldMkLst>
          <pc:docMk/>
          <pc:sldMk cId="1880185630" sldId="333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29.873" v="43"/>
          <ac:spMkLst>
            <pc:docMk/>
            <pc:sldMk cId="1880185630" sldId="333"/>
            <ac:spMk id="2" creationId="{957984DE-3669-4AC1-BDDE-2DA699A50D3A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0.920" v="44"/>
          <ac:picMkLst>
            <pc:docMk/>
            <pc:sldMk cId="1880185630" sldId="333"/>
            <ac:picMk id="3" creationId="{DDDDA463-FC1F-44CC-850B-D13B1E208005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4.138" v="46"/>
          <ac:picMkLst>
            <pc:docMk/>
            <pc:sldMk cId="1880185630" sldId="333"/>
            <ac:picMk id="4" creationId="{0BA4B515-862A-457B-B34F-96A7E1E1F622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3:32.404" v="45"/>
          <ac:picMkLst>
            <pc:docMk/>
            <pc:sldMk cId="1880185630" sldId="333"/>
            <ac:picMk id="5" creationId="{94FBF096-8C29-4527-8F58-83A898C8F8C6}"/>
          </ac:picMkLst>
        </pc:pic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12.872" v="40"/>
        <pc:sldMkLst>
          <pc:docMk/>
          <pc:sldMk cId="2453030928" sldId="337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21.638" v="41"/>
        <pc:sldMkLst>
          <pc:docMk/>
          <pc:sldMk cId="1286961472" sldId="339"/>
        </pc:sldMkLst>
      </pc:sldChg>
      <pc:sldChg chg="delSp">
        <pc:chgData name="Tanguy Colleville (Student at CentraleSupelec)" userId="S::tanguy.colleville@student-cs.fr::d2b2cae6-9366-4b17-ac20-d0a7c4c162c2" providerId="AD" clId="Web-{1E60AE77-3FC1-4CEF-9746-EBF3306C5F5D}" dt="2021-06-09T07:05:46.313" v="181"/>
        <pc:sldMkLst>
          <pc:docMk/>
          <pc:sldMk cId="1002715892" sldId="340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9"/>
          <ac:spMkLst>
            <pc:docMk/>
            <pc:sldMk cId="1002715892" sldId="340"/>
            <ac:spMk id="17" creationId="{CEB37A46-F4A7-4AE6-A189-BBEC55ACF8C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6.313" v="181"/>
          <ac:spMkLst>
            <pc:docMk/>
            <pc:sldMk cId="1002715892" sldId="340"/>
            <ac:spMk id="18" creationId="{060BE039-5B4B-4B5B-AD26-F32A74E4483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5"/>
          <ac:spMkLst>
            <pc:docMk/>
            <pc:sldMk cId="1002715892" sldId="340"/>
            <ac:spMk id="26" creationId="{283549A9-0E86-419A-9A27-9C61CE9597C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4"/>
          <ac:spMkLst>
            <pc:docMk/>
            <pc:sldMk cId="1002715892" sldId="340"/>
            <ac:spMk id="27" creationId="{89EDBE26-39F1-4FF3-BB6E-26350525A5D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3"/>
          <ac:spMkLst>
            <pc:docMk/>
            <pc:sldMk cId="1002715892" sldId="340"/>
            <ac:spMk id="28" creationId="{09C3DA90-FA3F-469A-901E-CDA390CA95A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2"/>
          <ac:spMkLst>
            <pc:docMk/>
            <pc:sldMk cId="1002715892" sldId="340"/>
            <ac:spMk id="29" creationId="{93611307-4DD3-4243-B132-4A1CC1FE47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4"/>
          <ac:spMkLst>
            <pc:docMk/>
            <pc:sldMk cId="1002715892" sldId="340"/>
            <ac:spMk id="30" creationId="{1272C76E-A711-4121-B008-45353AD730F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3"/>
          <ac:spMkLst>
            <pc:docMk/>
            <pc:sldMk cId="1002715892" sldId="340"/>
            <ac:spMk id="31" creationId="{E2369477-786C-4A19-8D7C-1ECE8A388322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2"/>
          <ac:spMkLst>
            <pc:docMk/>
            <pc:sldMk cId="1002715892" sldId="340"/>
            <ac:spMk id="32" creationId="{01F1FF43-0FD7-4A52-8118-C6CCED407E8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1"/>
          <ac:spMkLst>
            <pc:docMk/>
            <pc:sldMk cId="1002715892" sldId="340"/>
            <ac:spMk id="35" creationId="{78623BA4-A880-4EB3-B357-25BD258ED846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1"/>
          <ac:spMkLst>
            <pc:docMk/>
            <pc:sldMk cId="1002715892" sldId="340"/>
            <ac:spMk id="36" creationId="{D5257399-DE1A-4CD0-BE5E-A5AE7F0D1231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70"/>
          <ac:spMkLst>
            <pc:docMk/>
            <pc:sldMk cId="1002715892" sldId="340"/>
            <ac:spMk id="37" creationId="{96CF884D-A388-4C3F-9EC3-A00EAB2370A4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9"/>
          <ac:spMkLst>
            <pc:docMk/>
            <pc:sldMk cId="1002715892" sldId="340"/>
            <ac:spMk id="38" creationId="{40EB4D01-450D-460C-BC59-0DC942D7B64B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407" v="168"/>
          <ac:spMkLst>
            <pc:docMk/>
            <pc:sldMk cId="1002715892" sldId="340"/>
            <ac:spMk id="39" creationId="{0906D98E-89EE-4C8E-A11A-3D2C3AAEE6F5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0"/>
          <ac:spMkLst>
            <pc:docMk/>
            <pc:sldMk cId="1002715892" sldId="340"/>
            <ac:spMk id="41" creationId="{29C11A63-8D73-4BC8-AEFB-3FA44F962BA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65"/>
          <ac:spMkLst>
            <pc:docMk/>
            <pc:sldMk cId="1002715892" sldId="340"/>
            <ac:spMk id="48" creationId="{187F6284-E97D-42AA-BE32-1DFD1AB717D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2"/>
          <ac:spMkLst>
            <pc:docMk/>
            <pc:sldMk cId="1002715892" sldId="340"/>
            <ac:spMk id="62" creationId="{C35C940F-E06E-4D86-B82B-7E1F4CA60E1F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1"/>
          <ac:spMkLst>
            <pc:docMk/>
            <pc:sldMk cId="1002715892" sldId="340"/>
            <ac:spMk id="63" creationId="{403FFF9B-3F1E-4A4B-A9C2-EAAEE39C2C4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50"/>
          <ac:spMkLst>
            <pc:docMk/>
            <pc:sldMk cId="1002715892" sldId="340"/>
            <ac:spMk id="64" creationId="{9ED0D86C-6CB0-403D-9F5F-59A4D5F6D9E9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8"/>
          <ac:spMkLst>
            <pc:docMk/>
            <pc:sldMk cId="1002715892" sldId="340"/>
            <ac:spMk id="68" creationId="{E7AD9A5E-030F-47F9-BDD9-DEBDFBA17663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7"/>
          <ac:spMkLst>
            <pc:docMk/>
            <pc:sldMk cId="1002715892" sldId="340"/>
            <ac:spMk id="106" creationId="{B44E9429-988D-4A03-B49A-E8059BAAFFBE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91" v="146"/>
          <ac:spMkLst>
            <pc:docMk/>
            <pc:sldMk cId="1002715892" sldId="340"/>
            <ac:spMk id="107" creationId="{D9A6AEB9-E4C9-4A5B-9C8F-9282B94D4F88}"/>
          </ac:spMkLst>
        </pc:spChg>
        <pc:spChg chg="del">
          <ac:chgData name="Tanguy Colleville (Student at CentraleSupelec)" userId="S::tanguy.colleville@student-cs.fr::d2b2cae6-9366-4b17-ac20-d0a7c4c162c2" providerId="AD" clId="Web-{1E60AE77-3FC1-4CEF-9746-EBF3306C5F5D}" dt="2021-06-09T07:05:41.376" v="145"/>
          <ac:spMkLst>
            <pc:docMk/>
            <pc:sldMk cId="1002715892" sldId="340"/>
            <ac:spMk id="108" creationId="{9BC9C77D-8E9F-416A-8222-A9766313CD76}"/>
          </ac:spMkLst>
        </pc:sp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407" v="180"/>
          <ac:picMkLst>
            <pc:docMk/>
            <pc:sldMk cId="1002715892" sldId="340"/>
            <ac:picMk id="3" creationId="{E2651445-BA01-4A67-A449-48015D5C6EB1}"/>
          </ac:picMkLst>
        </pc:picChg>
        <pc:picChg chg="del">
          <ac:chgData name="Tanguy Colleville (Student at CentraleSupelec)" userId="S::tanguy.colleville@student-cs.fr::d2b2cae6-9366-4b17-ac20-d0a7c4c162c2" providerId="AD" clId="Web-{1E60AE77-3FC1-4CEF-9746-EBF3306C5F5D}" dt="2021-06-09T07:05:41.391" v="166"/>
          <ac:picMkLst>
            <pc:docMk/>
            <pc:sldMk cId="1002715892" sldId="340"/>
            <ac:picMk id="46" creationId="{2EDCE453-7A8C-4D7E-B8A5-E3728ADF748E}"/>
          </ac:picMkLst>
        </pc:pic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8"/>
          <ac:cxnSpMkLst>
            <pc:docMk/>
            <pc:sldMk cId="1002715892" sldId="340"/>
            <ac:cxnSpMk id="21" creationId="{3E83639B-D1FE-4BD9-9CA1-94D52CA1C53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7"/>
          <ac:cxnSpMkLst>
            <pc:docMk/>
            <pc:sldMk cId="1002715892" sldId="340"/>
            <ac:cxnSpMk id="22" creationId="{7EE0966F-5962-4930-BC82-7126D8D40866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407" v="176"/>
          <ac:cxnSpMkLst>
            <pc:docMk/>
            <pc:sldMk cId="1002715892" sldId="340"/>
            <ac:cxnSpMk id="24" creationId="{E87BBE47-B353-4C5F-B872-F69AE16CE6B7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9"/>
          <ac:cxnSpMkLst>
            <pc:docMk/>
            <pc:sldMk cId="1002715892" sldId="340"/>
            <ac:cxnSpMk id="42" creationId="{7D40BDEB-1340-45F7-A0AC-3972C368171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67"/>
          <ac:cxnSpMkLst>
            <pc:docMk/>
            <pc:sldMk cId="1002715892" sldId="340"/>
            <ac:cxnSpMk id="43" creationId="{DD0419B6-003A-45E4-90DC-681A92C364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8"/>
          <ac:cxnSpMkLst>
            <pc:docMk/>
            <pc:sldMk cId="1002715892" sldId="340"/>
            <ac:cxnSpMk id="49" creationId="{228FB3D7-315A-42C7-855F-2934619B6DC8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7"/>
          <ac:cxnSpMkLst>
            <pc:docMk/>
            <pc:sldMk cId="1002715892" sldId="340"/>
            <ac:cxnSpMk id="51" creationId="{371D09B1-0AD6-449A-B770-403BB08FF1C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6"/>
          <ac:cxnSpMkLst>
            <pc:docMk/>
            <pc:sldMk cId="1002715892" sldId="340"/>
            <ac:cxnSpMk id="54" creationId="{EDFD110D-980C-4F15-A721-4CCC3B320570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5"/>
          <ac:cxnSpMkLst>
            <pc:docMk/>
            <pc:sldMk cId="1002715892" sldId="340"/>
            <ac:cxnSpMk id="56" creationId="{46EA6C30-C903-4FC3-994B-7D110459DEE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4"/>
          <ac:cxnSpMkLst>
            <pc:docMk/>
            <pc:sldMk cId="1002715892" sldId="340"/>
            <ac:cxnSpMk id="57" creationId="{D8C40D55-B2FD-4455-8B72-2F018990ADE2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53"/>
          <ac:cxnSpMkLst>
            <pc:docMk/>
            <pc:sldMk cId="1002715892" sldId="340"/>
            <ac:cxnSpMk id="59" creationId="{31D11477-44CF-427D-BEFA-0F4204E9EB5B}"/>
          </ac:cxnSpMkLst>
        </pc:cxnChg>
        <pc:cxnChg chg="del">
          <ac:chgData name="Tanguy Colleville (Student at CentraleSupelec)" userId="S::tanguy.colleville@student-cs.fr::d2b2cae6-9366-4b17-ac20-d0a7c4c162c2" providerId="AD" clId="Web-{1E60AE77-3FC1-4CEF-9746-EBF3306C5F5D}" dt="2021-06-09T07:05:41.391" v="149"/>
          <ac:cxnSpMkLst>
            <pc:docMk/>
            <pc:sldMk cId="1002715892" sldId="340"/>
            <ac:cxnSpMk id="66" creationId="{7E5BDACC-A190-49A3-BC37-F449999872CC}"/>
          </ac:cxnSpMkLst>
        </pc:cxnChg>
      </pc:sldChg>
      <pc:sldChg chg="addSp delSp modSp">
        <pc:chgData name="Tanguy Colleville (Student at CentraleSupelec)" userId="S::tanguy.colleville@student-cs.fr::d2b2cae6-9366-4b17-ac20-d0a7c4c162c2" providerId="AD" clId="Web-{1E60AE77-3FC1-4CEF-9746-EBF3306C5F5D}" dt="2021-06-09T07:03:48.498" v="53"/>
        <pc:sldMkLst>
          <pc:docMk/>
          <pc:sldMk cId="4006073232" sldId="341"/>
        </pc:sldMkLst>
        <pc:spChg chg="del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5" creationId="{2495D7CE-9A24-44E8-A4D5-56CB8F65D742}"/>
          </ac:spMkLst>
        </pc:spChg>
        <pc:spChg chg="add mod">
          <ac:chgData name="Tanguy Colleville (Student at CentraleSupelec)" userId="S::tanguy.colleville@student-cs.fr::d2b2cae6-9366-4b17-ac20-d0a7c4c162c2" providerId="AD" clId="Web-{1E60AE77-3FC1-4CEF-9746-EBF3306C5F5D}" dt="2021-06-09T07:03:48.498" v="53"/>
          <ac:spMkLst>
            <pc:docMk/>
            <pc:sldMk cId="4006073232" sldId="341"/>
            <ac:spMk id="6" creationId="{3E3AF9CB-0CF7-4FF0-A824-59CC3301136B}"/>
          </ac:spMkLst>
        </pc:spChg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1.999" v="63"/>
        <pc:sldMkLst>
          <pc:docMk/>
          <pc:sldMk cId="4002136459" sldId="342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15.608" v="64"/>
        <pc:sldMkLst>
          <pc:docMk/>
          <pc:sldMk cId="1937425631" sldId="343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421" v="66"/>
        <pc:sldMkLst>
          <pc:docMk/>
          <pc:sldMk cId="2605641222" sldId="34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2.420" v="54"/>
        <pc:sldMkLst>
          <pc:docMk/>
          <pc:sldMk cId="3841900877" sldId="34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6.498" v="55"/>
        <pc:sldMkLst>
          <pc:docMk/>
          <pc:sldMk cId="833601697" sldId="34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1.014" v="58"/>
        <pc:sldMkLst>
          <pc:docMk/>
          <pc:sldMk cId="4284924841" sldId="348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2.139" v="59"/>
        <pc:sldMkLst>
          <pc:docMk/>
          <pc:sldMk cId="3213084586" sldId="349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9.952" v="57"/>
        <pc:sldMkLst>
          <pc:docMk/>
          <pc:sldMk cId="3791535420" sldId="350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5.358" v="61"/>
        <pc:sldMkLst>
          <pc:docMk/>
          <pc:sldMk cId="3830861780" sldId="351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25.374" v="65"/>
        <pc:sldMkLst>
          <pc:docMk/>
          <pc:sldMk cId="1748185935" sldId="354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3.655" v="60"/>
        <pc:sldMkLst>
          <pc:docMk/>
          <pc:sldMk cId="2023166590" sldId="355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4:06.030" v="62"/>
        <pc:sldMkLst>
          <pc:docMk/>
          <pc:sldMk cId="2725067228" sldId="356"/>
        </pc:sldMkLst>
      </pc:sldChg>
      <pc:sldChg chg="del">
        <pc:chgData name="Tanguy Colleville (Student at CentraleSupelec)" userId="S::tanguy.colleville@student-cs.fr::d2b2cae6-9366-4b17-ac20-d0a7c4c162c2" providerId="AD" clId="Web-{1E60AE77-3FC1-4CEF-9746-EBF3306C5F5D}" dt="2021-06-09T07:03:58.155" v="56"/>
        <pc:sldMkLst>
          <pc:docMk/>
          <pc:sldMk cId="2028131320" sldId="357"/>
        </pc:sldMkLst>
      </pc:sldChg>
    </pc:docChg>
  </pc:docChgLst>
  <pc:docChgLst>
    <pc:chgData name="Pierre Prevot-Helloco (Student at CentraleSupelec)" userId="a21f635d-fe12-4746-8bb2-20b125189154" providerId="ADAL" clId="{A539693D-4355-40E0-8C2D-9F41B961220F}"/>
    <pc:docChg chg="undo custSel addSld delSld modSld">
      <pc:chgData name="Pierre Prevot-Helloco (Student at CentraleSupelec)" userId="a21f635d-fe12-4746-8bb2-20b125189154" providerId="ADAL" clId="{A539693D-4355-40E0-8C2D-9F41B961220F}" dt="2021-06-03T07:25:42.040" v="37" actId="20577"/>
      <pc:docMkLst>
        <pc:docMk/>
      </pc:docMkLst>
      <pc:sldChg chg="modSp mod">
        <pc:chgData name="Pierre Prevot-Helloco (Student at CentraleSupelec)" userId="a21f635d-fe12-4746-8bb2-20b125189154" providerId="ADAL" clId="{A539693D-4355-40E0-8C2D-9F41B961220F}" dt="2021-05-27T07:20:10.830" v="31" actId="1076"/>
        <pc:sldMkLst>
          <pc:docMk/>
          <pc:sldMk cId="1000311414" sldId="299"/>
        </pc:sldMkLst>
        <pc:picChg chg="mod">
          <ac:chgData name="Pierre Prevot-Helloco (Student at CentraleSupelec)" userId="a21f635d-fe12-4746-8bb2-20b125189154" providerId="ADAL" clId="{A539693D-4355-40E0-8C2D-9F41B961220F}" dt="2021-05-27T07:20:10.830" v="31" actId="1076"/>
          <ac:picMkLst>
            <pc:docMk/>
            <pc:sldMk cId="1000311414" sldId="299"/>
            <ac:picMk id="2" creationId="{5B7637F0-6FA4-44CD-B6BA-0B116D74C8F7}"/>
          </ac:picMkLst>
        </pc:picChg>
      </pc:sldChg>
      <pc:sldChg chg="modSp mod">
        <pc:chgData name="Pierre Prevot-Helloco (Student at CentraleSupelec)" userId="a21f635d-fe12-4746-8bb2-20b125189154" providerId="ADAL" clId="{A539693D-4355-40E0-8C2D-9F41B961220F}" dt="2021-05-27T06:57:58.428" v="1" actId="20577"/>
        <pc:sldMkLst>
          <pc:docMk/>
          <pc:sldMk cId="1620813780" sldId="309"/>
        </pc:sldMkLst>
        <pc:spChg chg="mod">
          <ac:chgData name="Pierre Prevot-Helloco (Student at CentraleSupelec)" userId="a21f635d-fe12-4746-8bb2-20b125189154" providerId="ADAL" clId="{A539693D-4355-40E0-8C2D-9F41B961220F}" dt="2021-05-27T06:57:58.428" v="1" actId="20577"/>
          <ac:spMkLst>
            <pc:docMk/>
            <pc:sldMk cId="1620813780" sldId="309"/>
            <ac:spMk id="17" creationId="{ADAF51FB-F509-4903-BD4C-9C18DC330EBC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37.766" v="34" actId="20577"/>
        <pc:sldMkLst>
          <pc:docMk/>
          <pc:sldMk cId="2453030928" sldId="337"/>
        </pc:sldMkLst>
        <pc:spChg chg="mod">
          <ac:chgData name="Pierre Prevot-Helloco (Student at CentraleSupelec)" userId="a21f635d-fe12-4746-8bb2-20b125189154" providerId="ADAL" clId="{A539693D-4355-40E0-8C2D-9F41B961220F}" dt="2021-06-03T07:25:37.766" v="34" actId="20577"/>
          <ac:spMkLst>
            <pc:docMk/>
            <pc:sldMk cId="2453030928" sldId="337"/>
            <ac:spMk id="76" creationId="{8090EA16-59B6-4B6A-A27F-8D11FC96DEFA}"/>
          </ac:spMkLst>
        </pc:spChg>
      </pc:sldChg>
      <pc:sldChg chg="modSp mod">
        <pc:chgData name="Pierre Prevot-Helloco (Student at CentraleSupelec)" userId="a21f635d-fe12-4746-8bb2-20b125189154" providerId="ADAL" clId="{A539693D-4355-40E0-8C2D-9F41B961220F}" dt="2021-06-03T07:25:42.040" v="37" actId="20577"/>
        <pc:sldMkLst>
          <pc:docMk/>
          <pc:sldMk cId="1286961472" sldId="339"/>
        </pc:sldMkLst>
        <pc:spChg chg="mod">
          <ac:chgData name="Pierre Prevot-Helloco (Student at CentraleSupelec)" userId="a21f635d-fe12-4746-8bb2-20b125189154" providerId="ADAL" clId="{A539693D-4355-40E0-8C2D-9F41B961220F}" dt="2021-06-03T07:25:42.040" v="37" actId="20577"/>
          <ac:spMkLst>
            <pc:docMk/>
            <pc:sldMk cId="1286961472" sldId="339"/>
            <ac:spMk id="65" creationId="{AD08422C-F633-479B-88FB-3EC98C6E33A1}"/>
          </ac:spMkLst>
        </pc:spChg>
      </pc:sldChg>
      <pc:sldChg chg="addSp delSp modSp mod">
        <pc:chgData name="Pierre Prevot-Helloco (Student at CentraleSupelec)" userId="a21f635d-fe12-4746-8bb2-20b125189154" providerId="ADAL" clId="{A539693D-4355-40E0-8C2D-9F41B961220F}" dt="2021-05-27T06:59:30.029" v="15" actId="478"/>
        <pc:sldMkLst>
          <pc:docMk/>
          <pc:sldMk cId="4006073232" sldId="341"/>
        </pc:sldMkLst>
        <pc:spChg chg="mod">
          <ac:chgData name="Pierre Prevot-Helloco (Student at CentraleSupelec)" userId="a21f635d-fe12-4746-8bb2-20b125189154" providerId="ADAL" clId="{A539693D-4355-40E0-8C2D-9F41B961220F}" dt="2021-05-27T06:59:24.594" v="13" actId="1076"/>
          <ac:spMkLst>
            <pc:docMk/>
            <pc:sldMk cId="4006073232" sldId="341"/>
            <ac:spMk id="5" creationId="{2495D7CE-9A24-44E8-A4D5-56CB8F65D74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" creationId="{9DC12862-582A-4950-9793-3896AC3CBD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9" creationId="{7BCB5C19-4C6E-4316-AA32-CE6D6A88057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1" creationId="{8565240D-B61F-4BC8-91F4-BD7364AE428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2" creationId="{3D12B6A7-4553-4B8A-BFB8-02DFDF5B5DB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3" creationId="{9A9B3C78-8BA0-49A0-9619-3312BAF93D6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4" creationId="{47E39196-B0B9-48EC-AE87-8F09457E09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5" creationId="{CE19A0D8-5886-4934-B48B-231049489CC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16" creationId="{51C5E557-866E-4BFF-ACB8-BF00111B7D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0" creationId="{E61ED3C4-BD3A-4E5C-9C0E-FE6E7401044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1" creationId="{D264B598-53EC-477F-BCC8-8E9B902B309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2" creationId="{32BF0AB6-18A4-43F1-809A-EA7486D6035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3" creationId="{17878026-5662-45B4-A998-57806C74642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4" creationId="{EB6AD31A-13FC-4619-AC77-97C6AE883CE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5" creationId="{8E171290-8339-454C-889C-B8F502996B5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6" creationId="{5073EDF0-11BC-42B5-A69A-A65C71ECE39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27" creationId="{4DB5426A-0D57-4B63-8CD8-3EC69CCE8F7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0" creationId="{367F9474-FA23-43CE-87D8-5EBCF2DC826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1" creationId="{160CC9E9-51B7-490B-A7A5-73BB94C3E4D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2" creationId="{23C88B25-F41A-402F-AB45-F4D65D19CF9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3" creationId="{D0522A69-D27C-4FB2-B872-72BF3D6FF0E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4" creationId="{05EF774E-5543-4F45-9AEA-8420B654079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35" creationId="{773197B9-C47D-4C61-B080-2DB0CD508C7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3" creationId="{0ECFEF28-C054-4021-8D1F-174CB346592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4" creationId="{060A17F5-0DC0-44C7-96C1-47B8B3D8058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5" creationId="{CE912D34-0739-470E-A8CE-026E6ED1422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7" creationId="{80784F9E-006A-4DED-8A79-92D392179E1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49" creationId="{2210501C-708C-4D60-B7A5-FDD9B4A8214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0" creationId="{2B766A06-F7F0-4EBE-ADBC-5E06F9A8A1B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1" creationId="{8DFC9912-F4CF-497A-B21F-495F4949F4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4" creationId="{FC07353B-62D0-4CBD-95FD-E0F123A5B3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5" creationId="{6ED79108-A202-447C-836B-8814037456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6" creationId="{355637B0-3811-42C2-B803-9E1F4337504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7" creationId="{F615BD86-C449-4DCA-A6C4-8287BA28E9E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8" creationId="{838ADD9A-5BAC-40BC-930A-1C3E1F07F5E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59" creationId="{01E62AAD-0EC2-4C24-A96C-499423F94A0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0" creationId="{2692A9B2-FC94-45AD-9D79-4A8DDEEE6E3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8:51.932" v="2"/>
          <ac:spMkLst>
            <pc:docMk/>
            <pc:sldMk cId="4006073232" sldId="341"/>
            <ac:spMk id="61" creationId="{CF1D7DED-C192-4A89-874A-6F51573EA25A}"/>
          </ac:spMkLst>
        </pc:spChg>
        <pc:grpChg chg="add del mod">
          <ac:chgData name="Pierre Prevot-Helloco (Student at CentraleSupelec)" userId="a21f635d-fe12-4746-8bb2-20b125189154" providerId="ADAL" clId="{A539693D-4355-40E0-8C2D-9F41B961220F}" dt="2021-05-27T06:59:30.029" v="15" actId="478"/>
          <ac:grpSpMkLst>
            <pc:docMk/>
            <pc:sldMk cId="4006073232" sldId="341"/>
            <ac:grpSpMk id="4" creationId="{ED6BD85A-C839-4498-A5BA-497A00130E62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7" creationId="{5AEB6C42-A6DE-4DFD-8DDA-70D1F4EE754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29" creationId="{F4968282-FE51-4ECE-97E0-19B9CF71F63B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6:58:51.932" v="2"/>
          <ac:picMkLst>
            <pc:docMk/>
            <pc:sldMk cId="4006073232" sldId="341"/>
            <ac:picMk id="53" creationId="{1AEC5BE1-681D-43A8-A9AF-7B47C7478CE2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8" creationId="{86DE4B55-EAE8-476E-B7B6-183E0997D69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0" creationId="{DA0A6F97-A2DD-4EFE-AD48-789C3F9E6853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7" creationId="{A1AF5317-D47B-47C9-A389-BFBF0F897B4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8" creationId="{83FE8FAA-FFC3-4832-9A52-128C91D1269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19" creationId="{48389A84-E831-465C-B8ED-0E8BA9AC940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28" creationId="{2ADF79E9-F55F-4401-9A3D-1D8F6BE7072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6" creationId="{DB12D1C1-4A1D-46CC-B5A7-56143B0702F5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7" creationId="{4B9E63AA-0E74-4888-A973-5D2360B91BD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8" creationId="{F316B4F7-57E7-4750-8127-B43B49CED0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39" creationId="{FC9C19D7-4BC1-4A7F-8551-C01EFFEEC816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0" creationId="{F6DB4416-7BC5-4ADE-A580-4CED5F83FE4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1" creationId="{8510B2F4-A591-4A03-BFE1-AA84DB4981C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2" creationId="{4F5C036E-FDDD-4B93-A8CF-B5C9D30B56A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6" creationId="{AABAD549-6765-4399-B089-CE016EA43A99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48" creationId="{CDAA7D9C-4664-488B-B476-5EDDD3543611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6:58:51.932" v="2"/>
          <ac:cxnSpMkLst>
            <pc:docMk/>
            <pc:sldMk cId="4006073232" sldId="341"/>
            <ac:cxnSpMk id="52" creationId="{A875BC42-C7EE-41D0-A101-58630155E54E}"/>
          </ac:cxnSpMkLst>
        </pc:cxnChg>
      </pc:sldChg>
      <pc:sldChg chg="addSp delSp modSp add del mod">
        <pc:chgData name="Pierre Prevot-Helloco (Student at CentraleSupelec)" userId="a21f635d-fe12-4746-8bb2-20b125189154" providerId="ADAL" clId="{A539693D-4355-40E0-8C2D-9F41B961220F}" dt="2021-05-27T07:00:31.775" v="29" actId="1076"/>
        <pc:sldMkLst>
          <pc:docMk/>
          <pc:sldMk cId="3841900877" sldId="345"/>
        </pc:sldMkLst>
        <pc:spChg chg="mod">
          <ac:chgData name="Pierre Prevot-Helloco (Student at CentraleSupelec)" userId="a21f635d-fe12-4746-8bb2-20b125189154" providerId="ADAL" clId="{A539693D-4355-40E0-8C2D-9F41B961220F}" dt="2021-05-27T07:00:23.238" v="26" actId="1076"/>
          <ac:spMkLst>
            <pc:docMk/>
            <pc:sldMk cId="3841900877" sldId="345"/>
            <ac:spMk id="5" creationId="{348C3F40-815E-422D-B9A4-3F27D245648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26.197" v="27" actId="1076"/>
          <ac:spMkLst>
            <pc:docMk/>
            <pc:sldMk cId="3841900877" sldId="345"/>
            <ac:spMk id="6" creationId="{2E393B25-5E81-416C-AD7F-2ADD4B3DC8A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6:59:33.747" v="16" actId="6549"/>
          <ac:spMkLst>
            <pc:docMk/>
            <pc:sldMk cId="3841900877" sldId="345"/>
            <ac:spMk id="146" creationId="{C5CB445F-D4F0-49B2-BFD6-683901FAED1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5" creationId="{5A99A205-50D2-442A-BB71-366D9D84D18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38" creationId="{2D1076A1-FD22-4371-B90B-601E966E294A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0" creationId="{CF160D2C-7AA9-4425-A9CD-7B9D70A8A62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1" creationId="{3E0F34C3-259D-4AC4-9D2E-396E94F182C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2" creationId="{30FAAD84-18CD-47D8-9CBC-9F9EC6CA187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3" creationId="{69C2BBD0-A13F-45CB-B2E0-712D8C25D55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4" creationId="{E1B4C5CA-9976-4C83-A493-28D81A2793B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5" creationId="{5AA43FE4-9337-4A07-BBBA-D3B8A699B891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49" creationId="{F8C41EA0-10D0-4FE0-AD47-4DCF24C0ABE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0" creationId="{6DC3811C-EAC0-4946-9BBC-0228E563BD8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1" creationId="{6204D820-678E-4FFC-996A-D3103737CF8F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2" creationId="{E9C91CAB-EFD9-4AD4-8A61-AEB5936C5B1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3" creationId="{46F068CB-1B2A-4055-B242-9F72DFDEBF5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4" creationId="{E3C038AB-51DF-4A74-B8A9-E5BF90BA07C5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5" creationId="{24E74D6F-B6C6-4064-BB68-1BF22F7E0AD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6" creationId="{DA765508-381D-4A14-856A-542ED6A5B83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59" creationId="{DBD0B416-ADCD-4DEB-ACFF-9B3F9BDB13F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0" creationId="{03123E81-8255-4F93-B2EF-8E57ED2CB23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1" creationId="{D3F8A2DC-6A5F-4050-8111-FE4B20B2C7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2" creationId="{0B6E5BA2-994B-40EB-B0DF-5503EE6EB23E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3" creationId="{C009D6E0-8157-4112-A4B8-E4A6D7A6356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64" creationId="{75EDFFA3-65AD-49FC-9EDE-7915B68E17DB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2" creationId="{30A6E371-841B-408A-B5ED-A7217FBA0B9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3" creationId="{8082E2BB-9F0D-4708-AE89-8C8574CA9E6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4" creationId="{364C1480-3E97-494E-BAFC-D851EAD1FFE0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6" creationId="{E9355B19-84A4-4AAD-95C3-F293A914E948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8" creationId="{6603A16F-8E0D-41A5-927B-EBF899C652C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79" creationId="{A1B5FA61-8B2C-45C9-91CA-C41418481AB3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15.041" v="25" actId="255"/>
          <ac:spMkLst>
            <pc:docMk/>
            <pc:sldMk cId="3841900877" sldId="345"/>
            <ac:spMk id="280" creationId="{BC9D76D2-C27D-4553-A862-A63EE4617D29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3" creationId="{38387C81-5BF2-4845-895F-39632575FB8D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4" creationId="{98B24097-5408-4152-B04C-0CEDDC7067A2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5" creationId="{AAFE5F0A-9C65-4B85-9742-63B300661B17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6" creationId="{C9DC2E82-4201-4C35-918F-F65CC2604CA6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7" creationId="{1F38E33A-4F81-4681-AB0A-BB61FA0B978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8" creationId="{6F1EEA73-A392-432E-9D3D-C56299339014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89" creationId="{E1B59560-CA25-41D5-BC48-338037D2970C}"/>
          </ac:spMkLst>
        </pc:spChg>
        <pc:spChg chg="mod">
          <ac:chgData name="Pierre Prevot-Helloco (Student at CentraleSupelec)" userId="a21f635d-fe12-4746-8bb2-20b125189154" providerId="ADAL" clId="{A539693D-4355-40E0-8C2D-9F41B961220F}" dt="2021-05-27T07:00:03.395" v="22"/>
          <ac:spMkLst>
            <pc:docMk/>
            <pc:sldMk cId="3841900877" sldId="345"/>
            <ac:spMk id="290" creationId="{473E12A2-66FE-4D48-B8F6-5A7440006123}"/>
          </ac:spMkLst>
        </pc:spChg>
        <pc:grpChg chg="del">
          <ac:chgData name="Pierre Prevot-Helloco (Student at CentraleSupelec)" userId="a21f635d-fe12-4746-8bb2-20b125189154" providerId="ADAL" clId="{A539693D-4355-40E0-8C2D-9F41B961220F}" dt="2021-05-27T07:00:01.831" v="21" actId="478"/>
          <ac:grpSpMkLst>
            <pc:docMk/>
            <pc:sldMk cId="3841900877" sldId="345"/>
            <ac:grpSpMk id="4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6:59:58.280" v="19" actId="478"/>
          <ac:grpSpMkLst>
            <pc:docMk/>
            <pc:sldMk cId="3841900877" sldId="345"/>
            <ac:grpSpMk id="63" creationId="{0A3F74E9-5302-415C-9988-324D86E3D4B3}"/>
          </ac:grpSpMkLst>
        </pc:grpChg>
        <pc:grpChg chg="del">
          <ac:chgData name="Pierre Prevot-Helloco (Student at CentraleSupelec)" userId="a21f635d-fe12-4746-8bb2-20b125189154" providerId="ADAL" clId="{A539693D-4355-40E0-8C2D-9F41B961220F}" dt="2021-05-27T07:00:00.887" v="20" actId="478"/>
          <ac:grpSpMkLst>
            <pc:docMk/>
            <pc:sldMk cId="3841900877" sldId="345"/>
            <ac:grpSpMk id="120" creationId="{0A3F74E9-5302-415C-9988-324D86E3D4B3}"/>
          </ac:grpSpMkLst>
        </pc:grpChg>
        <pc:grpChg chg="add mod">
          <ac:chgData name="Pierre Prevot-Helloco (Student at CentraleSupelec)" userId="a21f635d-fe12-4746-8bb2-20b125189154" providerId="ADAL" clId="{A539693D-4355-40E0-8C2D-9F41B961220F}" dt="2021-05-27T07:00:31.775" v="29" actId="1076"/>
          <ac:grpSpMkLst>
            <pc:docMk/>
            <pc:sldMk cId="3841900877" sldId="345"/>
            <ac:grpSpMk id="234" creationId="{C8DB38D5-3C88-41FE-82A4-5E2AE68055C5}"/>
          </ac:grpSpMkLst>
        </pc:grp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36" creationId="{934172A6-4A6B-41A0-89AE-1B17070DE241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58" creationId="{41542572-95E0-4800-835E-FD60032AC779}"/>
          </ac:picMkLst>
        </pc:picChg>
        <pc:picChg chg="mod">
          <ac:chgData name="Pierre Prevot-Helloco (Student at CentraleSupelec)" userId="a21f635d-fe12-4746-8bb2-20b125189154" providerId="ADAL" clId="{A539693D-4355-40E0-8C2D-9F41B961220F}" dt="2021-05-27T07:00:03.395" v="22"/>
          <ac:picMkLst>
            <pc:docMk/>
            <pc:sldMk cId="3841900877" sldId="345"/>
            <ac:picMk id="282" creationId="{F6C85C5B-F60D-46CA-9B36-4069F3EDCDD9}"/>
          </ac:picMkLst>
        </pc:pic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7" creationId="{4973EBF4-C6BD-408B-AB2E-87A95B4C5D1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39" creationId="{3690A14C-774C-40B0-9B12-F33F909BA6E8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6" creationId="{E779822F-8DA6-4879-BA51-061BF4B7A252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7" creationId="{58EB6DEE-4A7B-44B3-B3FF-380F6F1264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48" creationId="{216637C9-F77F-4A6F-83EC-D1C07CAB04ED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57" creationId="{A7F4EE1B-9397-48C5-BBBD-2A3FF294065C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5" creationId="{C968C229-5360-4EB2-81D8-DCB07E2907AF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6" creationId="{EAE816C5-C40F-430A-9734-E9170722B8E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7" creationId="{A77DFB85-862F-48E6-AE62-843871D81340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8" creationId="{06B6C3A7-AD3D-4DD0-BB0D-B24F1CCA181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69" creationId="{20988F38-F561-4414-85F4-AEEC494C7ED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0" creationId="{4BD5E3E5-CE34-45E1-B499-1DC3386A83AA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1" creationId="{E83F27BC-B194-4B55-9398-9193486DD36E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5" creationId="{E1A96D9D-EF43-46D9-A1F2-3EDD1FA0A597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77" creationId="{76125618-9D7D-49D6-827D-E022FCFAE034}"/>
          </ac:cxnSpMkLst>
        </pc:cxnChg>
        <pc:cxnChg chg="mod">
          <ac:chgData name="Pierre Prevot-Helloco (Student at CentraleSupelec)" userId="a21f635d-fe12-4746-8bb2-20b125189154" providerId="ADAL" clId="{A539693D-4355-40E0-8C2D-9F41B961220F}" dt="2021-05-27T07:00:03.395" v="22"/>
          <ac:cxnSpMkLst>
            <pc:docMk/>
            <pc:sldMk cId="3841900877" sldId="345"/>
            <ac:cxnSpMk id="281" creationId="{C95BDAF5-B006-453E-A2D2-00BC5A3D417F}"/>
          </ac:cxnSpMkLst>
        </pc:cxnChg>
      </pc:sldChg>
      <pc:sldChg chg="modSp mod">
        <pc:chgData name="Pierre Prevot-Helloco (Student at CentraleSupelec)" userId="a21f635d-fe12-4746-8bb2-20b125189154" providerId="ADAL" clId="{A539693D-4355-40E0-8C2D-9F41B961220F}" dt="2021-05-27T06:56:44.299" v="0" actId="20577"/>
        <pc:sldMkLst>
          <pc:docMk/>
          <pc:sldMk cId="1748185935" sldId="354"/>
        </pc:sldMkLst>
        <pc:spChg chg="mod">
          <ac:chgData name="Pierre Prevot-Helloco (Student at CentraleSupelec)" userId="a21f635d-fe12-4746-8bb2-20b125189154" providerId="ADAL" clId="{A539693D-4355-40E0-8C2D-9F41B961220F}" dt="2021-05-27T06:56:44.299" v="0" actId="20577"/>
          <ac:spMkLst>
            <pc:docMk/>
            <pc:sldMk cId="1748185935" sldId="354"/>
            <ac:spMk id="4" creationId="{34301C6D-7EBE-449D-BE74-375AE74F40F8}"/>
          </ac:spMkLst>
        </pc:spChg>
      </pc:sldChg>
    </pc:docChg>
  </pc:docChgLst>
  <pc:docChgLst>
    <pc:chgData name="Nicolas Bonafe (Student at CentraleSupelec)" userId="S::nicolas.bonafe@student-cs.fr::c8419656-00f4-43eb-b6a5-0415794eb45a" providerId="AD" clId="Web-{A34166E3-0981-4C63-AEAF-BBB5E895691D}"/>
    <pc:docChg chg="modSld">
      <pc:chgData name="Nicolas Bonafe (Student at CentraleSupelec)" userId="S::nicolas.bonafe@student-cs.fr::c8419656-00f4-43eb-b6a5-0415794eb45a" providerId="AD" clId="Web-{A34166E3-0981-4C63-AEAF-BBB5E895691D}" dt="2021-05-27T07:01:03.452" v="0" actId="20577"/>
      <pc:docMkLst>
        <pc:docMk/>
      </pc:docMkLst>
      <pc:sldChg chg="modSp">
        <pc:chgData name="Nicolas Bonafe (Student at CentraleSupelec)" userId="S::nicolas.bonafe@student-cs.fr::c8419656-00f4-43eb-b6a5-0415794eb45a" providerId="AD" clId="Web-{A34166E3-0981-4C63-AEAF-BBB5E895691D}" dt="2021-05-27T07:01:03.452" v="0" actId="20577"/>
        <pc:sldMkLst>
          <pc:docMk/>
          <pc:sldMk cId="1937425631" sldId="343"/>
        </pc:sldMkLst>
        <pc:spChg chg="mod">
          <ac:chgData name="Nicolas Bonafe (Student at CentraleSupelec)" userId="S::nicolas.bonafe@student-cs.fr::c8419656-00f4-43eb-b6a5-0415794eb45a" providerId="AD" clId="Web-{A34166E3-0981-4C63-AEAF-BBB5E895691D}" dt="2021-05-27T07:01:03.452" v="0" actId="20577"/>
          <ac:spMkLst>
            <pc:docMk/>
            <pc:sldMk cId="1937425631" sldId="343"/>
            <ac:spMk id="9" creationId="{881BB9AC-D9B1-4EF3-9A9C-3F682CED3807}"/>
          </ac:spMkLst>
        </pc:spChg>
      </pc:sldChg>
    </pc:docChg>
  </pc:docChgLst>
  <pc:docChgLst>
    <pc:chgData name="Matthieu Briet (Student at CentraleSupelec)" userId="S::matthieu.briet@student-cs.fr::7fbd13a3-466b-46e9-b2ce-1466f625bfdb" providerId="AD" clId="Web-{5DD6FAC8-2498-44A3-A08B-E94097A8AFC5}"/>
    <pc:docChg chg="modSld">
      <pc:chgData name="Matthieu Briet (Student at CentraleSupelec)" userId="S::matthieu.briet@student-cs.fr::7fbd13a3-466b-46e9-b2ce-1466f625bfdb" providerId="AD" clId="Web-{5DD6FAC8-2498-44A3-A08B-E94097A8AFC5}" dt="2021-06-10T16:01:58.726" v="18" actId="1076"/>
      <pc:docMkLst>
        <pc:docMk/>
      </pc:docMkLst>
      <pc:sldChg chg="addSp modSp">
        <pc:chgData name="Matthieu Briet (Student at CentraleSupelec)" userId="S::matthieu.briet@student-cs.fr::7fbd13a3-466b-46e9-b2ce-1466f625bfdb" providerId="AD" clId="Web-{5DD6FAC8-2498-44A3-A08B-E94097A8AFC5}" dt="2021-06-10T16:01:58.726" v="18" actId="1076"/>
        <pc:sldMkLst>
          <pc:docMk/>
          <pc:sldMk cId="708683669" sldId="347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07.553" v="11"/>
          <ac:spMkLst>
            <pc:docMk/>
            <pc:sldMk cId="708683669" sldId="347"/>
            <ac:spMk id="9" creationId="{C320E73B-0A68-468C-A952-5066B6810F93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4.286" v="2" actId="1076"/>
          <ac:spMkLst>
            <pc:docMk/>
            <pc:sldMk cId="708683669" sldId="347"/>
            <ac:spMk id="11" creationId="{445638A1-6F11-0E4F-A5F9-A8CD4D153131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0:27.411" v="3" actId="1076"/>
          <ac:spMkLst>
            <pc:docMk/>
            <pc:sldMk cId="708683669" sldId="347"/>
            <ac:spMk id="12" creationId="{8FF174D4-B921-E94D-BFEE-0C6CB62EEF44}"/>
          </ac:spMkLst>
        </pc:spChg>
        <pc:picChg chg="add mod">
          <ac:chgData name="Matthieu Briet (Student at CentraleSupelec)" userId="S::matthieu.briet@student-cs.fr::7fbd13a3-466b-46e9-b2ce-1466f625bfdb" providerId="AD" clId="Web-{5DD6FAC8-2498-44A3-A08B-E94097A8AFC5}" dt="2021-06-10T16:01:58.726" v="18" actId="1076"/>
          <ac:picMkLst>
            <pc:docMk/>
            <pc:sldMk cId="708683669" sldId="347"/>
            <ac:picMk id="4" creationId="{C58AFC2B-18C1-44FF-BD16-CAFE3D26D672}"/>
          </ac:picMkLst>
        </pc:picChg>
      </pc:sldChg>
      <pc:sldChg chg="addSp modSp">
        <pc:chgData name="Matthieu Briet (Student at CentraleSupelec)" userId="S::matthieu.briet@student-cs.fr::7fbd13a3-466b-46e9-b2ce-1466f625bfdb" providerId="AD" clId="Web-{5DD6FAC8-2498-44A3-A08B-E94097A8AFC5}" dt="2021-06-10T16:01:36.632" v="16"/>
        <pc:sldMkLst>
          <pc:docMk/>
          <pc:sldMk cId="843562837" sldId="349"/>
        </pc:sldMkLst>
        <pc:spChg chg="add mod">
          <ac:chgData name="Matthieu Briet (Student at CentraleSupelec)" userId="S::matthieu.briet@student-cs.fr::7fbd13a3-466b-46e9-b2ce-1466f625bfdb" providerId="AD" clId="Web-{5DD6FAC8-2498-44A3-A08B-E94097A8AFC5}" dt="2021-06-10T16:01:36.632" v="16"/>
          <ac:spMkLst>
            <pc:docMk/>
            <pc:sldMk cId="843562837" sldId="349"/>
            <ac:spMk id="4" creationId="{940CF748-199A-4923-9462-3408B7845A0F}"/>
          </ac:spMkLst>
        </pc:spChg>
        <pc:spChg chg="mod">
          <ac:chgData name="Matthieu Briet (Student at CentraleSupelec)" userId="S::matthieu.briet@student-cs.fr::7fbd13a3-466b-46e9-b2ce-1466f625bfdb" providerId="AD" clId="Web-{5DD6FAC8-2498-44A3-A08B-E94097A8AFC5}" dt="2021-06-10T16:01:26.413" v="12" actId="1076"/>
          <ac:spMkLst>
            <pc:docMk/>
            <pc:sldMk cId="843562837" sldId="349"/>
            <ac:spMk id="10" creationId="{2AC57D00-9195-804B-B631-21FEFD9EF7FE}"/>
          </ac:spMkLst>
        </pc:spChg>
      </pc:sldChg>
    </pc:docChg>
  </pc:docChgLst>
  <pc:docChgLst>
    <pc:chgData name="Tanguy Colleville (Student at CentraleSupelec)" userId="S::tanguy.colleville@student-cs.fr::d2b2cae6-9366-4b17-ac20-d0a7c4c162c2" providerId="AD" clId="Web-{DC1C89BA-9FDC-49A1-9DED-32A5C838FD86}"/>
    <pc:docChg chg="addSld delSld modSld">
      <pc:chgData name="Tanguy Colleville (Student at CentraleSupelec)" userId="S::tanguy.colleville@student-cs.fr::d2b2cae6-9366-4b17-ac20-d0a7c4c162c2" providerId="AD" clId="Web-{DC1C89BA-9FDC-49A1-9DED-32A5C838FD86}" dt="2021-05-27T07:01:50.507" v="117" actId="20577"/>
      <pc:docMkLst>
        <pc:docMk/>
      </pc:docMkLst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58:54.315" v="112" actId="14100"/>
        <pc:sldMkLst>
          <pc:docMk/>
          <pc:sldMk cId="3841900877" sldId="345"/>
        </pc:sldMkLst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7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0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2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3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4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5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6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17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1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2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3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4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5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6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7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28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1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2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3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4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5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36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4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5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6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48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0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1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2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5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6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7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8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59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0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1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spMkLst>
            <pc:docMk/>
            <pc:sldMk cId="3841900877" sldId="345"/>
            <ac:spMk id="62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4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7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69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0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1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2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3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4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8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79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0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1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2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3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4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5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8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89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0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1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2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93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1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2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3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5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7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8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09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2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3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4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5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6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7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8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spMkLst>
            <pc:docMk/>
            <pc:sldMk cId="3841900877" sldId="345"/>
            <ac:spMk id="119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1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4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6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7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8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29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0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1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5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6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7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8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39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0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1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2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5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6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7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8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49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0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8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59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0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2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4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5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6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69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0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1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2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3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4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5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spMkLst>
            <pc:docMk/>
            <pc:sldMk cId="3841900877" sldId="345"/>
            <ac:spMk id="176" creationId="{B110F494-DB68-4DF4-B1F4-5E578AF3243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78" creationId="{CFABB29F-21DF-4FDA-955D-8F8BD09BB4FC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1" creationId="{40F83961-8FC4-4FA4-B776-CD9331A24A1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3" creationId="{B1EC78D2-7826-484D-890E-D13D1FA87B8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4" creationId="{E4B1A9C6-384D-4BCA-839D-3D350C691DC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5" creationId="{325C7A7B-649C-4A31-AB31-12B74F5CC7CA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6" creationId="{93C815BF-319F-49DC-9A40-A64892BF9180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7" creationId="{D2287391-AF73-4170-8E3E-F7C13CD7C60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88" creationId="{B2559F58-3D10-4063-905F-957B7975BF3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2" creationId="{6C43EC99-5B0A-4A21-81F0-342510637BB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3" creationId="{B324C35B-9141-4D13-9818-BBE4ABBDC64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4" creationId="{95709A93-2B4A-4186-A99B-6F3AD6CD3A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5" creationId="{1DB5F36C-A7C8-4DFA-80EC-C6110EC0E69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6" creationId="{0887D984-BC42-4847-B738-CE8938C8472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7" creationId="{FC470147-75AD-4B5C-BE0C-A9E1BFAA0514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8" creationId="{4CA33DB0-41FB-4CD4-B660-D3CD0B7EC45B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199" creationId="{D7EFA2AE-4312-4707-AF88-D50DC974AE6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2" creationId="{BC69BDD3-4CDE-4FE3-BFA6-95053DEC39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3" creationId="{C5CB445F-D4F0-49B2-BFD6-683901FAED1E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4" creationId="{C4AB8E69-56FC-4942-AA4D-B4A1973BE30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5" creationId="{22DB47D4-8D2A-43AF-A62F-1FE147FE49A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6" creationId="{9984E240-308F-4FD7-81CF-7A10EB054BC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07" creationId="{F6649490-71D6-4EB4-97F6-EEBC1915DE7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5" creationId="{DBCEAF27-0B20-4EEA-8979-D34D01D0A75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6" creationId="{C5B0119D-6873-4FFD-9269-B9B27D8B2D8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7" creationId="{6A229A11-10B2-4955-9E48-0BD190FA30A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19" creationId="{E1674828-8F0F-4EA6-A973-B29BFAAE1AF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1" creationId="{285A0294-E4FC-4DCB-80C6-9745E7180878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2" creationId="{7E0BB37B-CFE0-459F-8E7B-D72A171B582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3" creationId="{442613DD-9403-479B-A32D-6C886B593256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6" creationId="{DCB70BDA-FB29-4EB5-AD1E-3068816CEA93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7" creationId="{54DFA372-6571-476C-A2D2-849C10784FED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8" creationId="{E3E21C23-5422-40DA-A567-A246EB87268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29" creationId="{B4DE823C-157E-4643-B1E2-D6DA1D52BD5F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0" creationId="{6B4B2747-BE7C-431C-AFBB-FAF9CC56FCB7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1" creationId="{DB0C8CD1-6C48-43F8-958E-647A66F310C5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2" creationId="{0BCA198A-455C-4B07-96E3-791C9DD04E01}"/>
          </ac:spMkLst>
        </pc:spChg>
        <pc:sp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spMkLst>
            <pc:docMk/>
            <pc:sldMk cId="3841900877" sldId="345"/>
            <ac:spMk id="233" creationId="{B110F494-DB68-4DF4-B1F4-5E578AF32430}"/>
          </ac:spMkLst>
        </pc:s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54.315" v="112" actId="14100"/>
          <ac:grpSpMkLst>
            <pc:docMk/>
            <pc:sldMk cId="3841900877" sldId="345"/>
            <ac:grpSpMk id="4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4:49.106" v="80" actId="1076"/>
          <ac:grpSpMkLst>
            <pc:docMk/>
            <pc:sldMk cId="3841900877" sldId="345"/>
            <ac:grpSpMk id="63" creationId="{0A3F74E9-5302-415C-9988-324D86E3D4B3}"/>
          </ac:grpSpMkLst>
        </pc:grpChg>
        <pc:grpChg chg="add mod">
          <ac:chgData name="Tanguy Colleville (Student at CentraleSupelec)" userId="S::tanguy.colleville@student-cs.fr::d2b2cae6-9366-4b17-ac20-d0a7c4c162c2" providerId="AD" clId="Web-{DC1C89BA-9FDC-49A1-9DED-32A5C838FD86}" dt="2021-05-27T06:58:38.205" v="109" actId="14100"/>
          <ac:grpSpMkLst>
            <pc:docMk/>
            <pc:sldMk cId="3841900877" sldId="345"/>
            <ac:grpSpMk id="120" creationId="{0A3F74E9-5302-415C-9988-324D86E3D4B3}"/>
          </ac:grpSpMkLst>
        </pc:grpChg>
        <pc:grpChg chg="add del">
          <ac:chgData name="Tanguy Colleville (Student at CentraleSupelec)" userId="S::tanguy.colleville@student-cs.fr::d2b2cae6-9366-4b17-ac20-d0a7c4c162c2" providerId="AD" clId="Web-{DC1C89BA-9FDC-49A1-9DED-32A5C838FD86}" dt="2021-05-27T06:58:30.611" v="107"/>
          <ac:grpSpMkLst>
            <pc:docMk/>
            <pc:sldMk cId="3841900877" sldId="345"/>
            <ac:grpSpMk id="177" creationId="{0A3F74E9-5302-415C-9988-324D86E3D4B3}"/>
          </ac:grpSpMkLst>
        </pc:grp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8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30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picMkLst>
            <pc:docMk/>
            <pc:sldMk cId="3841900877" sldId="345"/>
            <ac:picMk id="54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65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87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picMkLst>
            <pc:docMk/>
            <pc:sldMk cId="3841900877" sldId="345"/>
            <ac:picMk id="111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22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44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picMkLst>
            <pc:docMk/>
            <pc:sldMk cId="3841900877" sldId="345"/>
            <ac:picMk id="168" creationId="{FB8C5C72-170D-4800-9EDB-B9C446E64DB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179" creationId="{D754E30B-A1E3-4E7A-91A4-B1B5DCD51563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01" creationId="{5625CD76-E3DA-42A7-9E09-C74274E0BEA7}"/>
          </ac:picMkLst>
        </pc:picChg>
        <pc:pic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picMkLst>
            <pc:docMk/>
            <pc:sldMk cId="3841900877" sldId="345"/>
            <ac:picMk id="225" creationId="{FB8C5C72-170D-4800-9EDB-B9C446E64DB7}"/>
          </ac:picMkLst>
        </pc:pic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9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1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8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19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0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29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7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8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39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0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1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2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3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7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49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11.839" v="73"/>
          <ac:cxnSpMkLst>
            <pc:docMk/>
            <pc:sldMk cId="3841900877" sldId="345"/>
            <ac:cxnSpMk id="53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6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68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5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6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77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86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4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5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6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7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8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99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0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4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06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4:27.746" v="74"/>
          <ac:cxnSpMkLst>
            <pc:docMk/>
            <pc:sldMk cId="3841900877" sldId="345"/>
            <ac:cxnSpMk id="110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3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25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2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3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34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43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1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2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3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4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5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6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57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1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3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7:50.235" v="105"/>
          <ac:cxnSpMkLst>
            <pc:docMk/>
            <pc:sldMk cId="3841900877" sldId="345"/>
            <ac:cxnSpMk id="167" creationId="{D3FC43C3-344C-4754-A229-86DB61ABB29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0" creationId="{AB6F328C-EB1A-45D0-9D80-9986FCD3D9DF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2" creationId="{128DDA4C-9EBB-4D51-BF09-8FD309BB492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89" creationId="{0248D935-E6AD-4775-9755-39BAF4729C34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0" creationId="{2FF076B7-48C8-461E-942A-2A05D1C8E23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191" creationId="{348B5B5A-3CD0-4E7B-8F52-CEAE9C3086D0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0" creationId="{3F2C1C95-59BA-4BCA-8B3A-BA8B266605C6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8" creationId="{5CCD9042-DAF2-4995-AB6A-EE11101F1FB7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09" creationId="{30FE0C4B-F51E-489B-BB15-5D628B98B44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0" creationId="{487CF521-2581-48FE-92F2-ED440D06E861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1" creationId="{19DBE0D4-CA80-4D92-95BA-8C90081B6E39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2" creationId="{35BE8BFA-551F-4789-9BDC-24A2A8230C98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3" creationId="{86DFADE4-75DB-4E73-A611-43C67FE4B4E3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4" creationId="{6E842F76-6019-4BA9-8F16-1565CFD47785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18" creationId="{FE2F6722-F2CD-48F5-942F-30C09A3A6C2A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0" creationId="{8EAD7C48-A86B-4FCD-AC33-B621311BE5EB}"/>
          </ac:cxnSpMkLst>
        </pc:cxnChg>
        <pc:cxnChg chg="add">
          <ac:chgData name="Tanguy Colleville (Student at CentraleSupelec)" userId="S::tanguy.colleville@student-cs.fr::d2b2cae6-9366-4b17-ac20-d0a7c4c162c2" providerId="AD" clId="Web-{DC1C89BA-9FDC-49A1-9DED-32A5C838FD86}" dt="2021-05-27T06:58:10.954" v="106"/>
          <ac:cxnSpMkLst>
            <pc:docMk/>
            <pc:sldMk cId="3841900877" sldId="345"/>
            <ac:cxnSpMk id="224" creationId="{D3FC43C3-344C-4754-A229-86DB61ABB299}"/>
          </ac:cxnSpMkLst>
        </pc:cxnChg>
      </pc:sldChg>
      <pc:sldChg chg="addSp modSp">
        <pc:chgData name="Tanguy Colleville (Student at CentraleSupelec)" userId="S::tanguy.colleville@student-cs.fr::d2b2cae6-9366-4b17-ac20-d0a7c4c162c2" providerId="AD" clId="Web-{DC1C89BA-9FDC-49A1-9DED-32A5C838FD86}" dt="2021-05-27T06:53:24.666" v="70" actId="1076"/>
        <pc:sldMkLst>
          <pc:docMk/>
          <pc:sldMk cId="833601697" sldId="346"/>
        </pc:sldMkLst>
        <pc:spChg chg="add mod">
          <ac:chgData name="Tanguy Colleville (Student at CentraleSupelec)" userId="S::tanguy.colleville@student-cs.fr::d2b2cae6-9366-4b17-ac20-d0a7c4c162c2" providerId="AD" clId="Web-{DC1C89BA-9FDC-49A1-9DED-32A5C838FD86}" dt="2021-05-27T06:51:24.319" v="45" actId="14100"/>
          <ac:spMkLst>
            <pc:docMk/>
            <pc:sldMk cId="833601697" sldId="346"/>
            <ac:spMk id="3" creationId="{9BBBA9AF-DEC1-4CD7-8E5C-455CB5E7CF35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2:14.680" v="60" actId="1076"/>
          <ac:spMkLst>
            <pc:docMk/>
            <pc:sldMk cId="833601697" sldId="346"/>
            <ac:spMk id="7" creationId="{AD48AC92-52E6-4404-8035-62A5DBA56386}"/>
          </ac:spMkLst>
        </pc:spChg>
        <pc:spChg chg="add mod">
          <ac:chgData name="Tanguy Colleville (Student at CentraleSupelec)" userId="S::tanguy.colleville@student-cs.fr::d2b2cae6-9366-4b17-ac20-d0a7c4c162c2" providerId="AD" clId="Web-{DC1C89BA-9FDC-49A1-9DED-32A5C838FD86}" dt="2021-05-27T06:53:24.666" v="70" actId="1076"/>
          <ac:spMkLst>
            <pc:docMk/>
            <pc:sldMk cId="833601697" sldId="346"/>
            <ac:spMk id="9" creationId="{04752DF9-6A03-4A20-9F82-CE6C96FD341A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0:56.616" v="35" actId="1076"/>
          <ac:picMkLst>
            <pc:docMk/>
            <pc:sldMk cId="833601697" sldId="346"/>
            <ac:picMk id="2" creationId="{D62A5544-6DE5-4825-A337-E8C6697F8680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2:11.227" v="59" actId="1076"/>
          <ac:picMkLst>
            <pc:docMk/>
            <pc:sldMk cId="833601697" sldId="346"/>
            <ac:picMk id="4" creationId="{2371E6C7-854F-4B5D-8B6C-7B32A32A1B5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53:09.416" v="63" actId="1076"/>
          <ac:picMkLst>
            <pc:docMk/>
            <pc:sldMk cId="833601697" sldId="346"/>
            <ac:picMk id="8" creationId="{70017699-BBEA-4B23-9156-736530B94953}"/>
          </ac:picMkLst>
        </pc:picChg>
      </pc:sldChg>
      <pc:sldChg chg="addSp delSp modSp del">
        <pc:chgData name="Tanguy Colleville (Student at CentraleSupelec)" userId="S::tanguy.colleville@student-cs.fr::d2b2cae6-9366-4b17-ac20-d0a7c4c162c2" providerId="AD" clId="Web-{DC1C89BA-9FDC-49A1-9DED-32A5C838FD86}" dt="2021-05-27T06:56:46.233" v="104"/>
        <pc:sldMkLst>
          <pc:docMk/>
          <pc:sldMk cId="97923860" sldId="347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6:07.311" v="89"/>
          <ac:picMkLst>
            <pc:docMk/>
            <pc:sldMk cId="97923860" sldId="347"/>
            <ac:picMk id="2" creationId="{EDF6BFE8-CEE1-4072-A944-7F402286AF5E}"/>
          </ac:picMkLst>
        </pc:picChg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55:56.576" v="88"/>
          <ac:picMkLst>
            <pc:docMk/>
            <pc:sldMk cId="97923860" sldId="347"/>
            <ac:picMk id="3" creationId="{F494F5D5-F67D-46DD-AEF5-A273D9FA5874}"/>
          </ac:picMkLst>
        </pc:picChg>
      </pc:sldChg>
      <pc:sldChg chg="addSp delSp modSp">
        <pc:chgData name="Tanguy Colleville (Student at CentraleSupelec)" userId="S::tanguy.colleville@student-cs.fr::d2b2cae6-9366-4b17-ac20-d0a7c4c162c2" providerId="AD" clId="Web-{DC1C89BA-9FDC-49A1-9DED-32A5C838FD86}" dt="2021-05-27T06:47:20.282" v="20" actId="1076"/>
        <pc:sldMkLst>
          <pc:docMk/>
          <pc:sldMk cId="3791535420" sldId="350"/>
        </pc:sldMkLst>
        <pc:picChg chg="add del mod">
          <ac:chgData name="Tanguy Colleville (Student at CentraleSupelec)" userId="S::tanguy.colleville@student-cs.fr::d2b2cae6-9366-4b17-ac20-d0a7c4c162c2" providerId="AD" clId="Web-{DC1C89BA-9FDC-49A1-9DED-32A5C838FD86}" dt="2021-05-27T06:46:21.453" v="11"/>
          <ac:picMkLst>
            <pc:docMk/>
            <pc:sldMk cId="3791535420" sldId="350"/>
            <ac:picMk id="2" creationId="{9DB77A9A-6051-4123-907A-526D2452A2B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3.172" v="15" actId="1076"/>
          <ac:picMkLst>
            <pc:docMk/>
            <pc:sldMk cId="3791535420" sldId="350"/>
            <ac:picMk id="3" creationId="{35F01CEA-9411-473F-8E45-3DA8B9300968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13.140" v="10" actId="1076"/>
          <ac:picMkLst>
            <pc:docMk/>
            <pc:sldMk cId="3791535420" sldId="350"/>
            <ac:picMk id="4" creationId="{7E04EED4-9258-46EE-BA27-3F929EFD32E7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6:38.547" v="17" actId="1076"/>
          <ac:picMkLst>
            <pc:docMk/>
            <pc:sldMk cId="3791535420" sldId="350"/>
            <ac:picMk id="7" creationId="{21DAD118-2E06-4B47-9045-AC2F7508D2CD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7:20.282" v="20" actId="1076"/>
          <ac:picMkLst>
            <pc:docMk/>
            <pc:sldMk cId="3791535420" sldId="350"/>
            <ac:picMk id="8" creationId="{02E5AA65-144E-4BAD-847E-5189B006861A}"/>
          </ac:picMkLst>
        </pc:picChg>
      </pc:sldChg>
      <pc:sldChg chg="modSp">
        <pc:chgData name="Tanguy Colleville (Student at CentraleSupelec)" userId="S::tanguy.colleville@student-cs.fr::d2b2cae6-9366-4b17-ac20-d0a7c4c162c2" providerId="AD" clId="Web-{DC1C89BA-9FDC-49A1-9DED-32A5C838FD86}" dt="2021-05-27T07:01:50.507" v="117" actId="20577"/>
        <pc:sldMkLst>
          <pc:docMk/>
          <pc:sldMk cId="1748185935" sldId="354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7:01:50.507" v="117" actId="20577"/>
          <ac:spMkLst>
            <pc:docMk/>
            <pc:sldMk cId="1748185935" sldId="354"/>
            <ac:spMk id="4" creationId="{34301C6D-7EBE-449D-BE74-375AE74F40F8}"/>
          </ac:spMkLst>
        </pc:spChg>
      </pc:sldChg>
      <pc:sldChg chg="addSp delSp modSp add replId">
        <pc:chgData name="Tanguy Colleville (Student at CentraleSupelec)" userId="S::tanguy.colleville@student-cs.fr::d2b2cae6-9366-4b17-ac20-d0a7c4c162c2" providerId="AD" clId="Web-{DC1C89BA-9FDC-49A1-9DED-32A5C838FD86}" dt="2021-05-27T06:56:43.218" v="103" actId="20577"/>
        <pc:sldMkLst>
          <pc:docMk/>
          <pc:sldMk cId="2028131320" sldId="357"/>
        </pc:sldMkLst>
        <pc:spChg chg="mod">
          <ac:chgData name="Tanguy Colleville (Student at CentraleSupelec)" userId="S::tanguy.colleville@student-cs.fr::d2b2cae6-9366-4b17-ac20-d0a7c4c162c2" providerId="AD" clId="Web-{DC1C89BA-9FDC-49A1-9DED-32A5C838FD86}" dt="2021-05-27T06:56:43.218" v="103" actId="20577"/>
          <ac:spMkLst>
            <pc:docMk/>
            <pc:sldMk cId="2028131320" sldId="357"/>
            <ac:spMk id="6" creationId="{2E393B25-5E81-416C-AD7F-2ADD4B3DC8A7}"/>
          </ac:spMkLst>
        </pc:sp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21.127" v="33" actId="14100"/>
          <ac:picMkLst>
            <pc:docMk/>
            <pc:sldMk cId="2028131320" sldId="357"/>
            <ac:picMk id="2" creationId="{BB135ED4-A8B3-4432-B940-E0CD86FEA799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5.111" v="25" actId="1076"/>
          <ac:picMkLst>
            <pc:docMk/>
            <pc:sldMk cId="2028131320" sldId="357"/>
            <ac:picMk id="3" creationId="{35F01CEA-9411-473F-8E45-3DA8B9300968}"/>
          </ac:picMkLst>
        </pc:picChg>
        <pc:picChg chg="mod">
          <ac:chgData name="Tanguy Colleville (Student at CentraleSupelec)" userId="S::tanguy.colleville@student-cs.fr::d2b2cae6-9366-4b17-ac20-d0a7c4c162c2" providerId="AD" clId="Web-{DC1C89BA-9FDC-49A1-9DED-32A5C838FD86}" dt="2021-05-27T06:47:41.392" v="24" actId="1076"/>
          <ac:picMkLst>
            <pc:docMk/>
            <pc:sldMk cId="2028131320" sldId="357"/>
            <ac:picMk id="4" creationId="{7E04EED4-9258-46EE-BA27-3F929EFD32E7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8.220" v="23"/>
          <ac:picMkLst>
            <pc:docMk/>
            <pc:sldMk cId="2028131320" sldId="357"/>
            <ac:picMk id="7" creationId="{21DAD118-2E06-4B47-9045-AC2F7508D2CD}"/>
          </ac:picMkLst>
        </pc:picChg>
        <pc:picChg chg="del">
          <ac:chgData name="Tanguy Colleville (Student at CentraleSupelec)" userId="S::tanguy.colleville@student-cs.fr::d2b2cae6-9366-4b17-ac20-d0a7c4c162c2" providerId="AD" clId="Web-{DC1C89BA-9FDC-49A1-9DED-32A5C838FD86}" dt="2021-05-27T06:47:37.251" v="22"/>
          <ac:picMkLst>
            <pc:docMk/>
            <pc:sldMk cId="2028131320" sldId="357"/>
            <ac:picMk id="8" creationId="{02E5AA65-144E-4BAD-847E-5189B006861A}"/>
          </ac:picMkLst>
        </pc:picChg>
        <pc:picChg chg="add mod">
          <ac:chgData name="Tanguy Colleville (Student at CentraleSupelec)" userId="S::tanguy.colleville@student-cs.fr::d2b2cae6-9366-4b17-ac20-d0a7c4c162c2" providerId="AD" clId="Web-{DC1C89BA-9FDC-49A1-9DED-32A5C838FD86}" dt="2021-05-27T06:48:11.690" v="30" actId="1076"/>
          <ac:picMkLst>
            <pc:docMk/>
            <pc:sldMk cId="2028131320" sldId="357"/>
            <ac:picMk id="9" creationId="{3CE792A5-EF18-40AC-AB22-0691349F705F}"/>
          </ac:picMkLst>
        </pc:picChg>
      </pc:sldChg>
      <pc:sldChg chg="delSp add del replId">
        <pc:chgData name="Tanguy Colleville (Student at CentraleSupelec)" userId="S::tanguy.colleville@student-cs.fr::d2b2cae6-9366-4b17-ac20-d0a7c4c162c2" providerId="AD" clId="Web-{DC1C89BA-9FDC-49A1-9DED-32A5C838FD86}" dt="2021-05-27T06:54:33.324" v="75"/>
        <pc:sldMkLst>
          <pc:docMk/>
          <pc:sldMk cId="3851990368" sldId="358"/>
        </pc:sldMkLst>
        <pc:grpChg chg="del">
          <ac:chgData name="Tanguy Colleville (Student at CentraleSupelec)" userId="S::tanguy.colleville@student-cs.fr::d2b2cae6-9366-4b17-ac20-d0a7c4c162c2" providerId="AD" clId="Web-{DC1C89BA-9FDC-49A1-9DED-32A5C838FD86}" dt="2021-05-27T06:54:00.324" v="72"/>
          <ac:grpSpMkLst>
            <pc:docMk/>
            <pc:sldMk cId="3851990368" sldId="358"/>
            <ac:grpSpMk id="7" creationId="{9E04EECC-780C-49D5-B8BA-3E002176FAB9}"/>
          </ac:grpSpMkLst>
        </pc:grpChg>
      </pc:sldChg>
    </pc:docChg>
  </pc:docChgLst>
  <pc:docChgLst>
    <pc:chgData name="Mohsine Zireg (Student at CentraleSupelec)" userId="S::mohsine.zireg@student-cs.fr::7a7597f2-4a6e-4fd3-be59-b5d0c5914a07" providerId="AD" clId="Web-{DB598BED-DAFD-4730-BFAE-13AF52301C45}"/>
    <pc:docChg chg="modSld">
      <pc:chgData name="Mohsine Zireg (Student at CentraleSupelec)" userId="S::mohsine.zireg@student-cs.fr::7a7597f2-4a6e-4fd3-be59-b5d0c5914a07" providerId="AD" clId="Web-{DB598BED-DAFD-4730-BFAE-13AF52301C45}" dt="2021-06-10T14:57:55.244" v="5" actId="1076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DB598BED-DAFD-4730-BFAE-13AF52301C45}" dt="2021-06-10T14:57:55.244" v="5" actId="1076"/>
        <pc:sldMkLst>
          <pc:docMk/>
          <pc:sldMk cId="4006073232" sldId="341"/>
        </pc:sldMkLst>
        <pc:picChg chg="add mod">
          <ac:chgData name="Mohsine Zireg (Student at CentraleSupelec)" userId="S::mohsine.zireg@student-cs.fr::7a7597f2-4a6e-4fd3-be59-b5d0c5914a07" providerId="AD" clId="Web-{DB598BED-DAFD-4730-BFAE-13AF52301C45}" dt="2021-06-10T14:57:55.244" v="5" actId="1076"/>
          <ac:picMkLst>
            <pc:docMk/>
            <pc:sldMk cId="4006073232" sldId="341"/>
            <ac:picMk id="9" creationId="{B936C5E8-20E0-49F9-8C9D-A93A4CE96137}"/>
          </ac:picMkLst>
        </pc:picChg>
        <pc:picChg chg="del">
          <ac:chgData name="Mohsine Zireg (Student at CentraleSupelec)" userId="S::mohsine.zireg@student-cs.fr::7a7597f2-4a6e-4fd3-be59-b5d0c5914a07" providerId="AD" clId="Web-{DB598BED-DAFD-4730-BFAE-13AF52301C45}" dt="2021-06-10T14:57:48.619" v="2"/>
          <ac:picMkLst>
            <pc:docMk/>
            <pc:sldMk cId="4006073232" sldId="341"/>
            <ac:picMk id="1026" creationId="{5163C751-195B-EC41-AC31-B1C6D102B2DE}"/>
          </ac:picMkLst>
        </pc:picChg>
      </pc:sldChg>
    </pc:docChg>
  </pc:docChgLst>
  <pc:docChgLst>
    <pc:chgData name="Tanguy Colleville (Student at CentraleSupelec)" userId="S::tanguy.colleville@student-cs.fr::d2b2cae6-9366-4b17-ac20-d0a7c4c162c2" providerId="AD" clId="Web-{3DCD2E97-D015-49CA-AFB0-C2069E4B163B}"/>
    <pc:docChg chg="modSld">
      <pc:chgData name="Tanguy Colleville (Student at CentraleSupelec)" userId="S::tanguy.colleville@student-cs.fr::d2b2cae6-9366-4b17-ac20-d0a7c4c162c2" providerId="AD" clId="Web-{3DCD2E97-D015-49CA-AFB0-C2069E4B163B}" dt="2021-06-09T09:13:53.069" v="43" actId="20577"/>
      <pc:docMkLst>
        <pc:docMk/>
      </pc:docMkLst>
      <pc:sldChg chg="modSp">
        <pc:chgData name="Tanguy Colleville (Student at CentraleSupelec)" userId="S::tanguy.colleville@student-cs.fr::d2b2cae6-9366-4b17-ac20-d0a7c4c162c2" providerId="AD" clId="Web-{3DCD2E97-D015-49CA-AFB0-C2069E4B163B}" dt="2021-06-09T08:49:33.234" v="2" actId="20577"/>
        <pc:sldMkLst>
          <pc:docMk/>
          <pc:sldMk cId="1620813780" sldId="309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8:49:33.234" v="2" actId="20577"/>
          <ac:spMkLst>
            <pc:docMk/>
            <pc:sldMk cId="1620813780" sldId="309"/>
            <ac:spMk id="23" creationId="{155AAFEE-4DBE-FD4A-B8DE-260FBFE0DDDF}"/>
          </ac:spMkLst>
        </pc:spChg>
      </pc:sldChg>
      <pc:sldChg chg="modSp">
        <pc:chgData name="Tanguy Colleville (Student at CentraleSupelec)" userId="S::tanguy.colleville@student-cs.fr::d2b2cae6-9366-4b17-ac20-d0a7c4c162c2" providerId="AD" clId="Web-{3DCD2E97-D015-49CA-AFB0-C2069E4B163B}" dt="2021-06-09T09:13:53.069" v="43" actId="20577"/>
        <pc:sldMkLst>
          <pc:docMk/>
          <pc:sldMk cId="1421234056" sldId="320"/>
        </pc:sldMkLst>
        <pc:spChg chg="mod">
          <ac:chgData name="Tanguy Colleville (Student at CentraleSupelec)" userId="S::tanguy.colleville@student-cs.fr::d2b2cae6-9366-4b17-ac20-d0a7c4c162c2" providerId="AD" clId="Web-{3DCD2E97-D015-49CA-AFB0-C2069E4B163B}" dt="2021-06-09T09:13:53.069" v="43" actId="20577"/>
          <ac:spMkLst>
            <pc:docMk/>
            <pc:sldMk cId="1421234056" sldId="320"/>
            <ac:spMk id="6" creationId="{7F99CD83-2192-47E6-893A-B3ADC98FC4B0}"/>
          </ac:spMkLst>
        </pc:spChg>
      </pc:sldChg>
    </pc:docChg>
  </pc:docChgLst>
  <pc:docChgLst>
    <pc:chgData name="Mohsine Zireg (Student at CentraleSupelec)" userId="S::mohsine.zireg@student-cs.fr::7a7597f2-4a6e-4fd3-be59-b5d0c5914a07" providerId="AD" clId="Web-{5C42FEC1-0856-EACA-DCE5-20ECDAE5E5D8}"/>
    <pc:docChg chg="modSld">
      <pc:chgData name="Mohsine Zireg (Student at CentraleSupelec)" userId="S::mohsine.zireg@student-cs.fr::7a7597f2-4a6e-4fd3-be59-b5d0c5914a07" providerId="AD" clId="Web-{5C42FEC1-0856-EACA-DCE5-20ECDAE5E5D8}" dt="2021-06-10T15:56:04.150" v="21"/>
      <pc:docMkLst>
        <pc:docMk/>
      </pc:docMkLst>
      <pc:sldChg chg="addSp delSp modSp">
        <pc:chgData name="Mohsine Zireg (Student at CentraleSupelec)" userId="S::mohsine.zireg@student-cs.fr::7a7597f2-4a6e-4fd3-be59-b5d0c5914a07" providerId="AD" clId="Web-{5C42FEC1-0856-EACA-DCE5-20ECDAE5E5D8}" dt="2021-06-10T15:56:04.150" v="21"/>
        <pc:sldMkLst>
          <pc:docMk/>
          <pc:sldMk cId="1172247234" sldId="350"/>
        </pc:sldMkLst>
        <pc:spChg chg="add del mod">
          <ac:chgData name="Mohsine Zireg (Student at CentraleSupelec)" userId="S::mohsine.zireg@student-cs.fr::7a7597f2-4a6e-4fd3-be59-b5d0c5914a07" providerId="AD" clId="Web-{5C42FEC1-0856-EACA-DCE5-20ECDAE5E5D8}" dt="2021-06-10T15:53:57.305" v="5"/>
          <ac:spMkLst>
            <pc:docMk/>
            <pc:sldMk cId="1172247234" sldId="350"/>
            <ac:spMk id="7" creationId="{FAB6A27C-4334-41CA-8666-2A75AEDAA25C}"/>
          </ac:spMkLst>
        </pc:spChg>
        <pc:graphicFrameChg chg="add mod modGraphic">
          <ac:chgData name="Mohsine Zireg (Student at CentraleSupelec)" userId="S::mohsine.zireg@student-cs.fr::7a7597f2-4a6e-4fd3-be59-b5d0c5914a07" providerId="AD" clId="Web-{5C42FEC1-0856-EACA-DCE5-20ECDAE5E5D8}" dt="2021-06-10T15:56:04.150" v="21"/>
          <ac:graphicFrameMkLst>
            <pc:docMk/>
            <pc:sldMk cId="1172247234" sldId="350"/>
            <ac:graphicFrameMk id="6" creationId="{3B951A68-4733-48F0-BFD0-ADCBCF93D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1077-9782-F349-ACEA-61B3A3004442}" type="datetimeFigureOut">
              <a:rPr lang="en-FR" smtClean="0"/>
              <a:t>06/10/2021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E1890-C9AC-5C4E-9AAC-4FDA1986FF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337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Travail commandé par le </a:t>
            </a:r>
            <a:r>
              <a:rPr lang="fr-FR" err="1">
                <a:cs typeface="Calibri"/>
              </a:rPr>
              <a:t>MMSAt</a:t>
            </a:r>
            <a:r>
              <a:rPr lang="fr-FR">
                <a:cs typeface="Calibri"/>
              </a:rPr>
              <a:t> bref présentation du labo et énoncé du titre du projet</a:t>
            </a:r>
          </a:p>
          <a:p>
            <a:r>
              <a:rPr lang="fr-FR">
                <a:cs typeface="Calibri"/>
              </a:rPr>
              <a:t>Pierre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Enjeu de génie civil sur les sites à risques Tanguy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74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>
                <a:cs typeface="Calibri"/>
              </a:rPr>
              <a:t>Ambition + Démarche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1263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132524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423753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Alexandre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E1890-C9AC-5C4E-9AAC-4FDA1986FF4F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071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700"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805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700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700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00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00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9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0792" y="2097263"/>
            <a:ext cx="6052000" cy="26728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6600"/>
              <a:t>Trading Bot on BTC</a:t>
            </a: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907" y="927970"/>
            <a:ext cx="3485496" cy="33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A18A1AE-39E8-478F-9A7B-C4532C65CA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2" y="136550"/>
            <a:ext cx="3041674" cy="1571958"/>
          </a:xfrm>
          <a:prstGeom prst="rect">
            <a:avLst/>
          </a:prstGeom>
        </p:spPr>
      </p:pic>
      <p:pic>
        <p:nvPicPr>
          <p:cNvPr id="2" name="Image 3" descr="Une image contenant texte, roulette&#10;&#10;Description générée automatiquement">
            <a:extLst>
              <a:ext uri="{FF2B5EF4-FFF2-40B4-BE49-F238E27FC236}">
                <a16:creationId xmlns:a16="http://schemas.microsoft.com/office/drawing/2014/main" id="{7444B3F4-7AC3-451A-A4E0-DE3C4464C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60000">
            <a:off x="8509056" y="2169045"/>
            <a:ext cx="1911928" cy="946068"/>
          </a:xfrm>
          <a:prstGeom prst="rect">
            <a:avLst/>
          </a:prstGeom>
        </p:spPr>
      </p:pic>
      <p:sp>
        <p:nvSpPr>
          <p:cNvPr id="5" name="Google Shape;60;p13">
            <a:extLst>
              <a:ext uri="{FF2B5EF4-FFF2-40B4-BE49-F238E27FC236}">
                <a16:creationId xmlns:a16="http://schemas.microsoft.com/office/drawing/2014/main" id="{97972149-3DD6-4521-BF11-6ACB94BAF936}"/>
              </a:ext>
            </a:extLst>
          </p:cNvPr>
          <p:cNvSpPr txBox="1">
            <a:spLocks/>
          </p:cNvSpPr>
          <p:nvPr/>
        </p:nvSpPr>
        <p:spPr>
          <a:xfrm>
            <a:off x="279634" y="5327351"/>
            <a:ext cx="7051506" cy="119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67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fr-FR" sz="1600" kern="0"/>
              <a:t>By Mohsine </a:t>
            </a:r>
            <a:r>
              <a:rPr lang="fr-FR" sz="1600" kern="0" err="1"/>
              <a:t>Zireg</a:t>
            </a:r>
            <a:r>
              <a:rPr lang="fr-FR" sz="1600" kern="0"/>
              <a:t>, Wassim </a:t>
            </a:r>
            <a:r>
              <a:rPr lang="fr-FR" sz="1600" kern="0" err="1"/>
              <a:t>Belhaj</a:t>
            </a:r>
            <a:r>
              <a:rPr lang="fr-FR" sz="1600" kern="0"/>
              <a:t>, Clément </a:t>
            </a:r>
            <a:r>
              <a:rPr lang="fr-FR" sz="1600" kern="0" err="1"/>
              <a:t>Boulay</a:t>
            </a:r>
            <a:r>
              <a:rPr lang="fr-FR" sz="1600" kern="0"/>
              <a:t>, Matthieu </a:t>
            </a:r>
            <a:r>
              <a:rPr lang="fr-FR" sz="1600" kern="0" err="1"/>
              <a:t>Briet</a:t>
            </a:r>
            <a:r>
              <a:rPr lang="fr-FR" sz="1600" kern="0"/>
              <a:t>, Tanguy Colleville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41FAD-49D3-544F-B397-204478C4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1675718-9664-1F48-9352-83D4E184F346}"/>
              </a:ext>
            </a:extLst>
          </p:cNvPr>
          <p:cNvGrpSpPr/>
          <p:nvPr/>
        </p:nvGrpSpPr>
        <p:grpSpPr>
          <a:xfrm>
            <a:off x="1094874" y="2021304"/>
            <a:ext cx="7483642" cy="4138864"/>
            <a:chOff x="6785811" y="2189747"/>
            <a:chExt cx="5005136" cy="24203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050CFC-4A51-1E4E-87A7-5E99B0C6361C}"/>
                </a:ext>
              </a:extLst>
            </p:cNvPr>
            <p:cNvSpPr/>
            <p:nvPr/>
          </p:nvSpPr>
          <p:spPr>
            <a:xfrm>
              <a:off x="6785811" y="2189747"/>
              <a:ext cx="5005136" cy="2382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F681F3B-1255-A54C-8635-265DEFDB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729" y="2247900"/>
              <a:ext cx="4813300" cy="2362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AC57D00-9195-804B-B631-21FEFD9EF7FE}"/>
              </a:ext>
            </a:extLst>
          </p:cNvPr>
          <p:cNvSpPr txBox="1"/>
          <p:nvPr/>
        </p:nvSpPr>
        <p:spPr>
          <a:xfrm>
            <a:off x="10164771" y="32443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No real difference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40CF748-199A-4923-9462-3408B7845A0F}"/>
              </a:ext>
            </a:extLst>
          </p:cNvPr>
          <p:cNvSpPr/>
          <p:nvPr/>
        </p:nvSpPr>
        <p:spPr>
          <a:xfrm>
            <a:off x="8899725" y="3186683"/>
            <a:ext cx="979714" cy="483053"/>
          </a:xfrm>
          <a:prstGeom prst="right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628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" y="41767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6937A-7234-42C9-8A3F-AB10F0425B92}"/>
              </a:ext>
            </a:extLst>
          </p:cNvPr>
          <p:cNvSpPr txBox="1"/>
          <p:nvPr/>
        </p:nvSpPr>
        <p:spPr>
          <a:xfrm>
            <a:off x="5569908" y="1916482"/>
            <a:ext cx="28684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Arial"/>
              </a:rPr>
              <a:t>LSTM &amp; Dense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Arial"/>
              </a:rPr>
              <a:t>ANN Dense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solidFill>
                  <a:schemeClr val="bg1"/>
                </a:solidFill>
                <a:cs typeface="Arial"/>
              </a:rPr>
              <a:t>CNN &amp; LSTM &amp; Dense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E460510-3F83-4F11-AF62-779BF0A286C1}"/>
              </a:ext>
            </a:extLst>
          </p:cNvPr>
          <p:cNvSpPr txBox="1"/>
          <p:nvPr/>
        </p:nvSpPr>
        <p:spPr>
          <a:xfrm>
            <a:off x="4860099" y="997906"/>
            <a:ext cx="2868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cs typeface="Arial"/>
              </a:rPr>
              <a:t>Complexité </a:t>
            </a:r>
          </a:p>
        </p:txBody>
      </p:sp>
    </p:spTree>
    <p:extLst>
      <p:ext uri="{BB962C8B-B14F-4D97-AF65-F5344CB8AC3E}">
        <p14:creationId xmlns:p14="http://schemas.microsoft.com/office/powerpoint/2010/main" val="14212340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580800" cy="1097806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/>
            <a:r>
              <a:rPr lang="fr-FR" sz="4000" b="1" kern="0">
                <a:solidFill>
                  <a:schemeClr val="bg1"/>
                </a:solidFill>
              </a:rPr>
              <a:t>4) </a:t>
            </a:r>
            <a:r>
              <a:rPr lang="en-GB" sz="4000" b="1" kern="0">
                <a:solidFill>
                  <a:schemeClr val="bg1"/>
                </a:solidFill>
              </a:rPr>
              <a:t>Deep learning : Results</a:t>
            </a:r>
          </a:p>
        </p:txBody>
      </p:sp>
    </p:spTree>
    <p:extLst>
      <p:ext uri="{BB962C8B-B14F-4D97-AF65-F5344CB8AC3E}">
        <p14:creationId xmlns:p14="http://schemas.microsoft.com/office/powerpoint/2010/main" val="390323605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97ED689-D191-4C4E-BD05-E326AF61DBBF}"/>
              </a:ext>
            </a:extLst>
          </p:cNvPr>
          <p:cNvGrpSpPr/>
          <p:nvPr/>
        </p:nvGrpSpPr>
        <p:grpSpPr>
          <a:xfrm>
            <a:off x="247976" y="320016"/>
            <a:ext cx="3543120" cy="3108984"/>
            <a:chOff x="152084" y="145046"/>
            <a:chExt cx="5122429" cy="4666420"/>
          </a:xfrm>
        </p:grpSpPr>
        <p:pic>
          <p:nvPicPr>
            <p:cNvPr id="110" name="Google Shape;11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0032" y="2084809"/>
              <a:ext cx="2689993" cy="1612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084" y="1049353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5722" y="1211611"/>
              <a:ext cx="642533" cy="740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2030244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41510" y="1506823"/>
              <a:ext cx="1481963" cy="1282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52158" y="145046"/>
              <a:ext cx="1660667" cy="1066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143213" y="1359076"/>
              <a:ext cx="1131300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19"/>
            <p:cNvCxnSpPr/>
            <p:nvPr/>
          </p:nvCxnSpPr>
          <p:spPr>
            <a:xfrm>
              <a:off x="2928691" y="3628252"/>
              <a:ext cx="885600" cy="51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9"/>
            <p:cNvCxnSpPr/>
            <p:nvPr/>
          </p:nvCxnSpPr>
          <p:spPr>
            <a:xfrm>
              <a:off x="850243" y="18503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2" name="Google Shape;122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3527" y="964348"/>
              <a:ext cx="254288" cy="74036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3" name="Google Shape;123;p19"/>
            <p:cNvCxnSpPr/>
            <p:nvPr/>
          </p:nvCxnSpPr>
          <p:spPr>
            <a:xfrm flipH="1">
              <a:off x="486243" y="3378177"/>
              <a:ext cx="1248800" cy="7212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9"/>
            <p:cNvCxnSpPr/>
            <p:nvPr/>
          </p:nvCxnSpPr>
          <p:spPr>
            <a:xfrm flipH="1">
              <a:off x="3516443" y="1951977"/>
              <a:ext cx="746400" cy="430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5" name="Google Shape;125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99961" y="2780722"/>
              <a:ext cx="1359327" cy="149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864547" y="3669193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408521" y="4012599"/>
              <a:ext cx="573367" cy="798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2455277" y="1330393"/>
              <a:ext cx="254400" cy="635600"/>
            </a:xfrm>
            <a:prstGeom prst="up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rgbClr val="00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3" name="Image 22">
            <a:extLst>
              <a:ext uri="{FF2B5EF4-FFF2-40B4-BE49-F238E27FC236}">
                <a16:creationId xmlns:a16="http://schemas.microsoft.com/office/drawing/2014/main" id="{D65FDD0B-5902-4EC6-8AFB-920B0BAA13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71" y="5979429"/>
            <a:ext cx="1364780" cy="707411"/>
          </a:xfrm>
          <a:prstGeom prst="rect">
            <a:avLst/>
          </a:prstGeom>
        </p:spPr>
      </p:pic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775FCD-BD95-42B7-B3BC-4D29A958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86710141-4D31-499F-B72C-6A10DECA9E8E}"/>
              </a:ext>
            </a:extLst>
          </p:cNvPr>
          <p:cNvSpPr txBox="1">
            <a:spLocks/>
          </p:cNvSpPr>
          <p:nvPr/>
        </p:nvSpPr>
        <p:spPr>
          <a:xfrm>
            <a:off x="3839681" y="118244"/>
            <a:ext cx="5471943" cy="122027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165" algn="ctr"/>
            <a:r>
              <a:rPr lang="en-GB" sz="4000" b="1" kern="0">
                <a:solidFill>
                  <a:schemeClr val="bg1"/>
                </a:solidFill>
              </a:rPr>
              <a:t>5) Comparison between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51A68-4733-48F0-BFD0-ADCBCF93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355"/>
              </p:ext>
            </p:extLst>
          </p:nvPr>
        </p:nvGraphicFramePr>
        <p:xfrm>
          <a:off x="3381910" y="2671280"/>
          <a:ext cx="8330700" cy="124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675">
                  <a:extLst>
                    <a:ext uri="{9D8B030D-6E8A-4147-A177-3AD203B41FA5}">
                      <a16:colId xmlns:a16="http://schemas.microsoft.com/office/drawing/2014/main" val="84425163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9812548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1511519844"/>
                    </a:ext>
                  </a:extLst>
                </a:gridCol>
                <a:gridCol w="2082675">
                  <a:extLst>
                    <a:ext uri="{9D8B030D-6E8A-4147-A177-3AD203B41FA5}">
                      <a16:colId xmlns:a16="http://schemas.microsoft.com/office/drawing/2014/main" val="3543906776"/>
                    </a:ext>
                  </a:extLst>
                </a:gridCol>
              </a:tblGrid>
              <a:tr h="672125">
                <a:tc>
                  <a:txBody>
                    <a:bodyPr/>
                    <a:lstStyle/>
                    <a:p>
                      <a:r>
                        <a:rPr lang="en-GB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of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78360"/>
                  </a:ext>
                </a:extLst>
              </a:tr>
              <a:tr h="569138">
                <a:tc>
                  <a:txBody>
                    <a:bodyPr/>
                    <a:lstStyle/>
                    <a:p>
                      <a:r>
                        <a:rPr lang="en-GB"/>
                        <a:t>ARIMAX(2,1,1)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2737 $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4723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5CA41-84BC-4198-A391-5983260D73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/>
          </a:p>
        </p:txBody>
      </p:sp>
      <p:sp>
        <p:nvSpPr>
          <p:cNvPr id="7" name="Google Shape;71;p14">
            <a:extLst>
              <a:ext uri="{FF2B5EF4-FFF2-40B4-BE49-F238E27FC236}">
                <a16:creationId xmlns:a16="http://schemas.microsoft.com/office/drawing/2014/main" id="{E42FC09A-03FA-4186-82CD-D491671670EE}"/>
              </a:ext>
            </a:extLst>
          </p:cNvPr>
          <p:cNvSpPr txBox="1">
            <a:spLocks/>
          </p:cNvSpPr>
          <p:nvPr/>
        </p:nvSpPr>
        <p:spPr>
          <a:xfrm>
            <a:off x="4241529" y="-211111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fr-FR" sz="4000" kern="0"/>
              <a:t>Conclusion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479C48-4737-4A0F-AC03-9AEAC9540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4" y="118243"/>
            <a:ext cx="1683774" cy="87275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6D240C-74A8-47E7-8294-5E3B1E3D02A5}"/>
              </a:ext>
            </a:extLst>
          </p:cNvPr>
          <p:cNvSpPr txBox="1"/>
          <p:nvPr/>
        </p:nvSpPr>
        <p:spPr>
          <a:xfrm>
            <a:off x="4914044" y="3345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The future ?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D2E89-3D8D-41A4-8DF5-007F5089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68" y="-15583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354403-7C07-6A4E-80B5-7E08592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9" y="2049231"/>
            <a:ext cx="1261509" cy="124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3FEC2A2-0CA8-044E-BE1D-4BB7E315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29" y="2049231"/>
            <a:ext cx="1174310" cy="11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60D9E18-E509-0E47-92BB-EBF5F344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70" y="1902651"/>
            <a:ext cx="1368589" cy="14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40DB5-035E-5445-8C85-9FCF9C02FAEE}"/>
              </a:ext>
            </a:extLst>
          </p:cNvPr>
          <p:cNvSpPr txBox="1"/>
          <p:nvPr/>
        </p:nvSpPr>
        <p:spPr>
          <a:xfrm>
            <a:off x="8124932" y="4503716"/>
            <a:ext cx="39964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Reduce</a:t>
            </a:r>
            <a:r>
              <a:rPr lang="fr-FR" sz="1600">
                <a:solidFill>
                  <a:schemeClr val="bg1"/>
                </a:solidFill>
              </a:rPr>
              <a:t> RMSE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ARIMAX( best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 </a:t>
            </a:r>
            <a:r>
              <a:rPr lang="fr-FR" sz="1600" err="1">
                <a:solidFill>
                  <a:schemeClr val="bg1"/>
                </a:solidFill>
              </a:rPr>
              <a:t>Same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with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Deep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learning</a:t>
            </a:r>
            <a:r>
              <a:rPr lang="fr-FR" sz="1600">
                <a:solidFill>
                  <a:schemeClr val="bg1"/>
                </a:solidFill>
              </a:rPr>
              <a:t> solution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A1206C-420F-BC43-AF14-86DDBCE5AD85}"/>
              </a:ext>
            </a:extLst>
          </p:cNvPr>
          <p:cNvSpPr txBox="1"/>
          <p:nvPr/>
        </p:nvSpPr>
        <p:spPr>
          <a:xfrm>
            <a:off x="9355909" y="3499525"/>
            <a:ext cx="126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Goals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3B6341-4D46-F14C-B9C5-D0C2CB7A7A8E}"/>
              </a:ext>
            </a:extLst>
          </p:cNvPr>
          <p:cNvSpPr txBox="1"/>
          <p:nvPr/>
        </p:nvSpPr>
        <p:spPr>
          <a:xfrm>
            <a:off x="4683170" y="4428307"/>
            <a:ext cx="2670817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>
                <a:solidFill>
                  <a:schemeClr val="bg1"/>
                </a:solidFill>
                <a:cs typeface="Arial"/>
              </a:rPr>
              <a:t> engineering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improvement</a:t>
            </a:r>
          </a:p>
          <a:p>
            <a:pPr marL="285750" indent="-285750">
              <a:buFont typeface="Arial"/>
              <a:buChar char="•"/>
            </a:pPr>
            <a:r>
              <a:rPr lang="fr-FR" sz="1600" err="1">
                <a:solidFill>
                  <a:schemeClr val="bg1"/>
                </a:solidFill>
                <a:cs typeface="Arial"/>
              </a:rPr>
              <a:t>Hyperparameters</a:t>
            </a:r>
            <a:r>
              <a:rPr lang="fr-FR" sz="1600">
                <a:solidFill>
                  <a:schemeClr val="bg1"/>
                </a:solidFill>
                <a:cs typeface="Arial"/>
              </a:rPr>
              <a:t> Fine Tuning </a:t>
            </a:r>
          </a:p>
          <a:p>
            <a:pPr marL="285750" indent="-285750"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cs typeface="Arial"/>
              </a:rPr>
              <a:t>Architecture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improvement</a:t>
            </a:r>
          </a:p>
          <a:p>
            <a:pPr marL="285750" indent="-285750"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cs typeface="Arial"/>
              </a:rPr>
              <a:t>ARIMAX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with</a:t>
            </a:r>
            <a:r>
              <a:rPr lang="fr-FR" sz="1600">
                <a:solidFill>
                  <a:schemeClr val="bg1"/>
                </a:solidFill>
                <a:cs typeface="Arial"/>
              </a:rPr>
              <a:t>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different</a:t>
            </a:r>
            <a:r>
              <a:rPr lang="fr-FR" sz="1600">
                <a:solidFill>
                  <a:schemeClr val="bg1"/>
                </a:solidFill>
                <a:cs typeface="Arial"/>
              </a:rPr>
              <a:t> sets of </a:t>
            </a:r>
            <a:r>
              <a:rPr lang="fr-FR" sz="1600" err="1">
                <a:solidFill>
                  <a:schemeClr val="bg1"/>
                </a:solidFill>
                <a:cs typeface="Arial"/>
              </a:rPr>
              <a:t>features</a:t>
            </a:r>
            <a:r>
              <a:rPr lang="fr-FR" sz="1600">
                <a:solidFill>
                  <a:schemeClr val="bg1"/>
                </a:solidFill>
                <a:cs typeface="Arial"/>
              </a:rPr>
              <a:t> </a:t>
            </a:r>
          </a:p>
          <a:p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38877-D542-164B-92CD-F16C2D24B48A}"/>
              </a:ext>
            </a:extLst>
          </p:cNvPr>
          <p:cNvSpPr txBox="1"/>
          <p:nvPr/>
        </p:nvSpPr>
        <p:spPr>
          <a:xfrm>
            <a:off x="1117917" y="3360793"/>
            <a:ext cx="1202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err="1">
                <a:solidFill>
                  <a:schemeClr val="bg1"/>
                </a:solidFill>
              </a:rPr>
              <a:t>Done</a:t>
            </a:r>
            <a:endParaRPr lang="fr-FR" sz="2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5AAFEE-4DBE-FD4A-B8DE-260FBFE0DDDF}"/>
              </a:ext>
            </a:extLst>
          </p:cNvPr>
          <p:cNvSpPr txBox="1"/>
          <p:nvPr/>
        </p:nvSpPr>
        <p:spPr>
          <a:xfrm>
            <a:off x="757222" y="4424341"/>
            <a:ext cx="267081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EDA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olidFill>
                  <a:schemeClr val="bg1"/>
                </a:solidFill>
              </a:rPr>
              <a:t>Preprocessing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ARIMAX on </a:t>
            </a:r>
            <a:r>
              <a:rPr lang="fr-FR" sz="1600" err="1">
                <a:solidFill>
                  <a:schemeClr val="bg1"/>
                </a:solidFill>
              </a:rPr>
              <a:t>different</a:t>
            </a:r>
            <a:r>
              <a:rPr lang="fr-FR" sz="1600">
                <a:solidFill>
                  <a:schemeClr val="bg1"/>
                </a:solidFill>
              </a:rPr>
              <a:t> set</a:t>
            </a:r>
            <a:endParaRPr lang="fr-FR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>
                <a:solidFill>
                  <a:schemeClr val="bg1"/>
                </a:solidFill>
              </a:rPr>
              <a:t>RNN / ANN </a:t>
            </a:r>
            <a:endParaRPr lang="fr-FR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81378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Google Shape;381;p3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14C2B94-5248-4D78-8EAE-DF8171E97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548" y="2291849"/>
            <a:ext cx="4677023" cy="273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DAA787-1354-45A2-8F1C-8A49716F3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D6726A-0684-0A48-B93C-C1C00870F2A2}"/>
              </a:ext>
            </a:extLst>
          </p:cNvPr>
          <p:cNvSpPr txBox="1"/>
          <p:nvPr/>
        </p:nvSpPr>
        <p:spPr>
          <a:xfrm>
            <a:off x="3128210" y="274683"/>
            <a:ext cx="543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err="1">
                <a:solidFill>
                  <a:schemeClr val="bg1"/>
                </a:solidFill>
              </a:rPr>
              <a:t>Summary</a:t>
            </a:r>
            <a:r>
              <a:rPr lang="fr-FR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83B60-4BD3-614D-B879-9AC919B3EF8A}"/>
              </a:ext>
            </a:extLst>
          </p:cNvPr>
          <p:cNvSpPr txBox="1"/>
          <p:nvPr/>
        </p:nvSpPr>
        <p:spPr>
          <a:xfrm>
            <a:off x="348360" y="2592638"/>
            <a:ext cx="68344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Exploratory analysis and feature engineering</a:t>
            </a: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Work an classical modelling </a:t>
            </a:r>
            <a:endParaRPr lang="en-GB" sz="2000" b="1">
              <a:solidFill>
                <a:schemeClr val="bg1"/>
              </a:solidFill>
              <a:cs typeface="Arial"/>
            </a:endParaRPr>
          </a:p>
          <a:p>
            <a:pPr marL="457200" indent="-457200">
              <a:buAutoNum type="arabicParenR"/>
            </a:pPr>
            <a:endParaRPr lang="en-GB" sz="2000" b="1">
              <a:solidFill>
                <a:schemeClr val="bg1"/>
              </a:solidFill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</a:rPr>
              <a:t>    Model with deep learning : recurrent neural network  </a:t>
            </a:r>
          </a:p>
          <a:p>
            <a:pPr>
              <a:buAutoNum type="arabicParenR"/>
            </a:pPr>
            <a:endParaRPr lang="en-GB" sz="2000" b="1">
              <a:solidFill>
                <a:schemeClr val="bg1"/>
              </a:solidFill>
              <a:cs typeface="Arial"/>
            </a:endParaRPr>
          </a:p>
          <a:p>
            <a:pPr>
              <a:buAutoNum type="arabicParenR"/>
            </a:pPr>
            <a:r>
              <a:rPr lang="en-GB" sz="2000" b="1">
                <a:solidFill>
                  <a:schemeClr val="bg1"/>
                </a:solidFill>
                <a:cs typeface="Arial"/>
              </a:rPr>
              <a:t> Conclusion </a:t>
            </a:r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D67C0E-3DDA-4BBB-A335-10053A6F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549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exend Deca"/>
                <a:sym typeface="Lexend Dec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exend Deca"/>
              <a:sym typeface="Lexend Deca"/>
            </a:endParaRPr>
          </a:p>
        </p:txBody>
      </p:sp>
      <p:grpSp>
        <p:nvGrpSpPr>
          <p:cNvPr id="279" name="Google Shape;279;p30"/>
          <p:cNvGrpSpPr/>
          <p:nvPr/>
        </p:nvGrpSpPr>
        <p:grpSpPr>
          <a:xfrm>
            <a:off x="2970297" y="3470622"/>
            <a:ext cx="1510631" cy="312900"/>
            <a:chOff x="2498077" y="2316450"/>
            <a:chExt cx="1132973" cy="312900"/>
          </a:xfrm>
        </p:grpSpPr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100" b="0" i="0" u="none" strike="noStrike" kern="1200" cap="none" spc="0" normalizeH="0" baseline="0" noProof="0">
                  <a:ln>
                    <a:noFill/>
                  </a:ln>
                  <a:solidFill>
                    <a:srgbClr val="050060"/>
                  </a:solidFill>
                  <a:effectLst/>
                  <a:uLnTx/>
                  <a:uFillTx/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285" name="Google Shape;285;p30"/>
          <p:cNvCxnSpPr/>
          <p:nvPr/>
        </p:nvCxnSpPr>
        <p:spPr>
          <a:xfrm>
            <a:off x="6088783" y="2577642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0"/>
          <p:cNvSpPr/>
          <p:nvPr/>
        </p:nvSpPr>
        <p:spPr>
          <a:xfrm>
            <a:off x="8168708" y="2477699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3415975" y="1818815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3E845C21-3329-42F2-AE55-086B7D1BB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6" name="Google Shape;288;p30">
            <a:extLst>
              <a:ext uri="{FF2B5EF4-FFF2-40B4-BE49-F238E27FC236}">
                <a16:creationId xmlns:a16="http://schemas.microsoft.com/office/drawing/2014/main" id="{0F5FBACB-B368-4888-943B-FD6D289BF167}"/>
              </a:ext>
            </a:extLst>
          </p:cNvPr>
          <p:cNvSpPr txBox="1"/>
          <p:nvPr/>
        </p:nvSpPr>
        <p:spPr>
          <a:xfrm>
            <a:off x="8136978" y="2387888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6" name="Google Shape;285;p30">
            <a:extLst>
              <a:ext uri="{FF2B5EF4-FFF2-40B4-BE49-F238E27FC236}">
                <a16:creationId xmlns:a16="http://schemas.microsoft.com/office/drawing/2014/main" id="{B8621EF7-241C-4909-9167-C6EF29889F5B}"/>
              </a:ext>
            </a:extLst>
          </p:cNvPr>
          <p:cNvCxnSpPr>
            <a:cxnSpLocks/>
          </p:cNvCxnSpPr>
          <p:nvPr/>
        </p:nvCxnSpPr>
        <p:spPr>
          <a:xfrm>
            <a:off x="8025012" y="5163444"/>
            <a:ext cx="23473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7;p30">
            <a:extLst>
              <a:ext uri="{FF2B5EF4-FFF2-40B4-BE49-F238E27FC236}">
                <a16:creationId xmlns:a16="http://schemas.microsoft.com/office/drawing/2014/main" id="{D058E557-4169-4E9A-A535-BB54D2672BD6}"/>
              </a:ext>
            </a:extLst>
          </p:cNvPr>
          <p:cNvSpPr/>
          <p:nvPr/>
        </p:nvSpPr>
        <p:spPr>
          <a:xfrm>
            <a:off x="10104937" y="5063501"/>
            <a:ext cx="271807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Google Shape;288;p30">
            <a:extLst>
              <a:ext uri="{FF2B5EF4-FFF2-40B4-BE49-F238E27FC236}">
                <a16:creationId xmlns:a16="http://schemas.microsoft.com/office/drawing/2014/main" id="{7822B78F-6F00-464F-8B85-561BE6DF66A5}"/>
              </a:ext>
            </a:extLst>
          </p:cNvPr>
          <p:cNvSpPr txBox="1"/>
          <p:nvPr/>
        </p:nvSpPr>
        <p:spPr>
          <a:xfrm>
            <a:off x="10073207" y="4973690"/>
            <a:ext cx="338732" cy="3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50060"/>
              </a:solidFill>
              <a:effectLst/>
              <a:uLnTx/>
              <a:uFillTx/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AB94A4-0210-4C6D-A9D1-9C6BE9EC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587C06-5159-4D3D-9A6B-D359F12E32FA}"/>
              </a:ext>
            </a:extLst>
          </p:cNvPr>
          <p:cNvSpPr txBox="1"/>
          <p:nvPr/>
        </p:nvSpPr>
        <p:spPr>
          <a:xfrm>
            <a:off x="2340864" y="388221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 Data science </a:t>
            </a:r>
            <a:r>
              <a:rPr lang="fr-FR" sz="2800" u="sng" err="1">
                <a:solidFill>
                  <a:schemeClr val="bg1"/>
                </a:solidFill>
              </a:rPr>
              <a:t>project</a:t>
            </a:r>
            <a:r>
              <a:rPr lang="fr-FR" sz="2800" u="sng">
                <a:solidFill>
                  <a:schemeClr val="bg1"/>
                </a:solidFill>
              </a:rPr>
              <a:t> :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4703B4F-9613-4743-8412-9934663ED475}"/>
              </a:ext>
            </a:extLst>
          </p:cNvPr>
          <p:cNvSpPr txBox="1"/>
          <p:nvPr/>
        </p:nvSpPr>
        <p:spPr>
          <a:xfrm>
            <a:off x="6157234" y="387814"/>
            <a:ext cx="53784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>
                <a:solidFill>
                  <a:schemeClr val="bg1"/>
                </a:solidFill>
                <a:cs typeface="Arial"/>
              </a:rPr>
              <a:t>Process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054F5E-CE0F-4144-BAF4-FE82F1EA019F}"/>
              </a:ext>
            </a:extLst>
          </p:cNvPr>
          <p:cNvSpPr txBox="1"/>
          <p:nvPr/>
        </p:nvSpPr>
        <p:spPr>
          <a:xfrm>
            <a:off x="8106767" y="5355657"/>
            <a:ext cx="374556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800">
                <a:solidFill>
                  <a:schemeClr val="bg1"/>
                </a:solidFill>
                <a:latin typeface="Arial"/>
                <a:cs typeface="Arial"/>
              </a:rPr>
              <a:t>a measurable goal</a:t>
            </a:r>
            <a:endParaRPr lang="fr-FR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fr-FR" sz="2800">
                <a:solidFill>
                  <a:schemeClr val="bg1"/>
                </a:solidFill>
                <a:cs typeface="Arial"/>
              </a:rPr>
              <a:t>RMSE &lt; 2855 $ </a:t>
            </a:r>
          </a:p>
        </p:txBody>
      </p:sp>
      <p:grpSp>
        <p:nvGrpSpPr>
          <p:cNvPr id="33" name="Google Shape;279;p30">
            <a:extLst>
              <a:ext uri="{FF2B5EF4-FFF2-40B4-BE49-F238E27FC236}">
                <a16:creationId xmlns:a16="http://schemas.microsoft.com/office/drawing/2014/main" id="{90FE99B5-5942-45C8-8429-21A81C4FA54B}"/>
              </a:ext>
            </a:extLst>
          </p:cNvPr>
          <p:cNvGrpSpPr/>
          <p:nvPr/>
        </p:nvGrpSpPr>
        <p:grpSpPr>
          <a:xfrm>
            <a:off x="4434920" y="1610154"/>
            <a:ext cx="1510631" cy="312900"/>
            <a:chOff x="2498077" y="2316450"/>
            <a:chExt cx="1132973" cy="312900"/>
          </a:xfrm>
        </p:grpSpPr>
        <p:cxnSp>
          <p:nvCxnSpPr>
            <p:cNvPr id="34" name="Google Shape;281;p30">
              <a:extLst>
                <a:ext uri="{FF2B5EF4-FFF2-40B4-BE49-F238E27FC236}">
                  <a16:creationId xmlns:a16="http://schemas.microsoft.com/office/drawing/2014/main" id="{3D4FF8DB-A56E-47AC-ADD3-45FEB816F9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82;p30">
              <a:extLst>
                <a:ext uri="{FF2B5EF4-FFF2-40B4-BE49-F238E27FC236}">
                  <a16:creationId xmlns:a16="http://schemas.microsoft.com/office/drawing/2014/main" id="{C9793A92-5794-45FE-9924-58A3E74913ED}"/>
                </a:ext>
              </a:extLst>
            </p:cNvPr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283;p30">
              <a:extLst>
                <a:ext uri="{FF2B5EF4-FFF2-40B4-BE49-F238E27FC236}">
                  <a16:creationId xmlns:a16="http://schemas.microsoft.com/office/drawing/2014/main" id="{961B4C72-D361-44BD-8D6D-A62EAAD10D70}"/>
                </a:ext>
              </a:extLst>
            </p:cNvPr>
            <p:cNvSpPr txBox="1"/>
            <p:nvPr/>
          </p:nvSpPr>
          <p:spPr>
            <a:xfrm>
              <a:off x="2498077" y="231645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1100">
                  <a:solidFill>
                    <a:srgbClr val="050060"/>
                  </a:solidFill>
                  <a:latin typeface="Lexend Deca"/>
                  <a:ea typeface="Lexend Deca"/>
                  <a:cs typeface="Lexend Deca"/>
                </a:rPr>
                <a:t>4</a:t>
              </a:r>
              <a:endParaRPr lang="en" sz="1100" b="0" i="0" u="none" strike="noStrike" kern="1200" cap="none" spc="0" normalizeH="0" baseline="0" noProof="0">
                <a:ln>
                  <a:noFill/>
                </a:ln>
                <a:solidFill>
                  <a:srgbClr val="050060"/>
                </a:solidFill>
                <a:effectLst/>
                <a:uLnTx/>
                <a:uFillTx/>
                <a:latin typeface="Lexend Deca"/>
                <a:ea typeface="Lexend Deca"/>
                <a:cs typeface="Lexend Deca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AD3052AE-08BF-4209-A7F5-A65AE51600B4}"/>
              </a:ext>
            </a:extLst>
          </p:cNvPr>
          <p:cNvSpPr txBox="1"/>
          <p:nvPr/>
        </p:nvSpPr>
        <p:spPr>
          <a:xfrm>
            <a:off x="-67415" y="3425916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EDA</a:t>
            </a:r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BA48FD-2C39-4C23-8F3D-2B31964C32A4}"/>
              </a:ext>
            </a:extLst>
          </p:cNvPr>
          <p:cNvSpPr txBox="1"/>
          <p:nvPr/>
        </p:nvSpPr>
        <p:spPr>
          <a:xfrm>
            <a:off x="8027597" y="2317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31AB45E-E6DC-43F9-8B62-D3965AEA1ED6}"/>
              </a:ext>
            </a:extLst>
          </p:cNvPr>
          <p:cNvSpPr txBox="1"/>
          <p:nvPr/>
        </p:nvSpPr>
        <p:spPr>
          <a:xfrm>
            <a:off x="1456584" y="1555552"/>
            <a:ext cx="34091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Modeling</a:t>
            </a:r>
            <a:endParaRPr lang="fr-FR" err="1">
              <a:solidFill>
                <a:schemeClr val="bg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852E114-35CF-4A09-BCFF-2E54F01EF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67" y="5710825"/>
            <a:ext cx="906050" cy="8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56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Shape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7C7306-7EF0-6C49-8601-7EF438F8446C}"/>
              </a:ext>
            </a:extLst>
          </p:cNvPr>
          <p:cNvSpPr txBox="1"/>
          <p:nvPr/>
        </p:nvSpPr>
        <p:spPr>
          <a:xfrm>
            <a:off x="596736" y="1422695"/>
            <a:ext cx="885524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cs typeface="Arial"/>
              </a:rPr>
              <a:t> 1 </a:t>
            </a:r>
            <a:r>
              <a:rPr lang="en-GB" sz="2800" err="1">
                <a:solidFill>
                  <a:schemeClr val="bg1"/>
                </a:solidFill>
                <a:cs typeface="Arial"/>
              </a:rPr>
              <a:t>dataframe</a:t>
            </a:r>
            <a:r>
              <a:rPr lang="en-GB" sz="2800">
                <a:solidFill>
                  <a:schemeClr val="bg1"/>
                </a:solidFill>
                <a:cs typeface="Arial"/>
              </a:rPr>
              <a:t> </a:t>
            </a:r>
            <a:r>
              <a:rPr lang="en-GB">
                <a:solidFill>
                  <a:schemeClr val="bg1"/>
                </a:solidFill>
                <a:cs typeface="Arial"/>
              </a:rPr>
              <a:t>[841.1 </a:t>
            </a:r>
            <a:r>
              <a:rPr lang="en-GB" err="1">
                <a:solidFill>
                  <a:schemeClr val="bg1"/>
                </a:solidFill>
                <a:cs typeface="Arial"/>
              </a:rPr>
              <a:t>Kb</a:t>
            </a:r>
            <a:r>
              <a:rPr lang="en-GB">
                <a:solidFill>
                  <a:schemeClr val="bg1"/>
                </a:solidFill>
                <a:cs typeface="Arial"/>
              </a:rPr>
              <a:t>]</a:t>
            </a:r>
            <a:endParaRPr lang="fr-FR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23</a:t>
            </a:r>
            <a:r>
              <a:rPr lang="en-GB">
                <a:solidFill>
                  <a:schemeClr val="bg1"/>
                </a:solidFill>
              </a:rPr>
              <a:t> columns corresponding to different </a:t>
            </a:r>
            <a:r>
              <a:rPr lang="en-GB" sz="2800">
                <a:solidFill>
                  <a:schemeClr val="bg1"/>
                </a:solidFill>
              </a:rPr>
              <a:t>features</a:t>
            </a:r>
            <a:r>
              <a:rPr lang="en-GB">
                <a:solidFill>
                  <a:schemeClr val="bg1"/>
                </a:solidFill>
              </a:rPr>
              <a:t> 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</a:rPr>
              <a:t>3544</a:t>
            </a:r>
            <a:r>
              <a:rPr lang="en-GB">
                <a:solidFill>
                  <a:schemeClr val="bg1"/>
                </a:solidFill>
              </a:rPr>
              <a:t> rows corresponding to different </a:t>
            </a:r>
            <a:r>
              <a:rPr lang="en-GB" sz="2800">
                <a:solidFill>
                  <a:schemeClr val="bg1"/>
                </a:solidFill>
              </a:rPr>
              <a:t>days</a:t>
            </a:r>
            <a:r>
              <a:rPr lang="en-GB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cs typeface="Arial"/>
              </a:rPr>
              <a:t>Target</a:t>
            </a:r>
            <a:r>
              <a:rPr lang="en-GB" sz="1600">
                <a:solidFill>
                  <a:schemeClr val="bg1"/>
                </a:solidFill>
                <a:cs typeface="Arial"/>
              </a:rPr>
              <a:t> </a:t>
            </a:r>
            <a:r>
              <a:rPr lang="en-GB">
                <a:solidFill>
                  <a:schemeClr val="bg1"/>
                </a:solidFill>
                <a:cs typeface="Arial"/>
              </a:rPr>
              <a:t>: </a:t>
            </a:r>
            <a:r>
              <a:rPr lang="en-GB" sz="2800">
                <a:solidFill>
                  <a:schemeClr val="bg1"/>
                </a:solidFill>
                <a:cs typeface="Arial"/>
              </a:rPr>
              <a:t>"market-price”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err="1">
                <a:solidFill>
                  <a:schemeClr val="bg1"/>
                </a:solidFill>
                <a:cs typeface="Arial"/>
              </a:rPr>
              <a:t>NaN</a:t>
            </a:r>
            <a:r>
              <a:rPr lang="en-GB" sz="2800">
                <a:solidFill>
                  <a:schemeClr val="bg1"/>
                </a:solidFill>
                <a:cs typeface="Arial"/>
              </a:rPr>
              <a:t> ? </a:t>
            </a:r>
            <a:r>
              <a:rPr lang="en-GB" sz="2000">
                <a:solidFill>
                  <a:schemeClr val="bg1"/>
                </a:solidFill>
                <a:cs typeface="Arial"/>
              </a:rPr>
              <a:t>Almost 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E2895C-1BF3-4E69-9EA4-ED3FC30B8C87}"/>
              </a:ext>
            </a:extLst>
          </p:cNvPr>
          <p:cNvCxnSpPr/>
          <p:nvPr/>
        </p:nvCxnSpPr>
        <p:spPr>
          <a:xfrm flipV="1">
            <a:off x="6519553" y="2441368"/>
            <a:ext cx="1983179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9A684C1-4700-4F4C-8199-6DC1E342D265}"/>
              </a:ext>
            </a:extLst>
          </p:cNvPr>
          <p:cNvSpPr txBox="1"/>
          <p:nvPr/>
        </p:nvSpPr>
        <p:spPr>
          <a:xfrm>
            <a:off x="6658469" y="2027091"/>
            <a:ext cx="158535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Which</a:t>
            </a:r>
            <a:r>
              <a:rPr lang="fr-FR">
                <a:solidFill>
                  <a:schemeClr val="bg1"/>
                </a:solidFill>
              </a:rPr>
              <a:t> type ?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09B27C4C-BCD0-4238-A3FA-9820237D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79" y="1224385"/>
            <a:ext cx="2743200" cy="2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699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B1A542FD-6F9D-4F36-9C2C-EFE4E470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0" y="1768544"/>
            <a:ext cx="6313116" cy="331047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1AB11-116D-B745-A781-3A6C4645234E}"/>
              </a:ext>
            </a:extLst>
          </p:cNvPr>
          <p:cNvGrpSpPr/>
          <p:nvPr/>
        </p:nvGrpSpPr>
        <p:grpSpPr>
          <a:xfrm>
            <a:off x="0" y="1656840"/>
            <a:ext cx="5415419" cy="3742649"/>
            <a:chOff x="0" y="1656840"/>
            <a:chExt cx="5415419" cy="3742649"/>
          </a:xfrm>
        </p:grpSpPr>
        <p:pic>
          <p:nvPicPr>
            <p:cNvPr id="7" name="Image 7">
              <a:extLst>
                <a:ext uri="{FF2B5EF4-FFF2-40B4-BE49-F238E27FC236}">
                  <a16:creationId xmlns:a16="http://schemas.microsoft.com/office/drawing/2014/main" id="{FC9FFBB4-64F6-4B66-A939-CE2524BC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6840"/>
              <a:ext cx="5415419" cy="374264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571BB6-07FB-9344-AF89-DFE4E446C88B}"/>
                </a:ext>
              </a:extLst>
            </p:cNvPr>
            <p:cNvCxnSpPr/>
            <p:nvPr/>
          </p:nvCxnSpPr>
          <p:spPr>
            <a:xfrm flipV="1">
              <a:off x="3332747" y="2201779"/>
              <a:ext cx="0" cy="268304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00530D8-DD03-B540-9EF3-64795B29AB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9053" y="5056632"/>
            <a:ext cx="1034716" cy="691094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>
            <a:extLst>
              <a:ext uri="{FF2B5EF4-FFF2-40B4-BE49-F238E27FC236}">
                <a16:creationId xmlns:a16="http://schemas.microsoft.com/office/drawing/2014/main" id="{9C3F2123-147F-6A4D-9052-026DB6AC3B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0112" y="5042078"/>
            <a:ext cx="992917" cy="762000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257E327-89BE-6146-A6DD-E4484BBCFE74}"/>
              </a:ext>
            </a:extLst>
          </p:cNvPr>
          <p:cNvSpPr txBox="1"/>
          <p:nvPr/>
        </p:nvSpPr>
        <p:spPr>
          <a:xfrm>
            <a:off x="1691701" y="5963803"/>
            <a:ext cx="29477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2 </a:t>
            </a:r>
            <a:r>
              <a:rPr lang="fr-FR" err="1">
                <a:solidFill>
                  <a:schemeClr val="bg1"/>
                </a:solidFill>
              </a:rPr>
              <a:t>differents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behaviours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92F9B-8880-44D9-B6E6-94F96D7B2506}"/>
              </a:ext>
            </a:extLst>
          </p:cNvPr>
          <p:cNvSpPr txBox="1"/>
          <p:nvPr/>
        </p:nvSpPr>
        <p:spPr>
          <a:xfrm>
            <a:off x="1686296" y="1062841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A) Target 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Vizualisation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327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833092-7BED-DF40-9C01-534893CF1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7E99AA-4326-654F-B573-0C7E74D98834}"/>
              </a:ext>
            </a:extLst>
          </p:cNvPr>
          <p:cNvSpPr txBox="1"/>
          <p:nvPr/>
        </p:nvSpPr>
        <p:spPr>
          <a:xfrm>
            <a:off x="2340864" y="388221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</a:t>
            </a:r>
            <a:r>
              <a:rPr lang="fr-FR" sz="2800">
                <a:solidFill>
                  <a:schemeClr val="bg1"/>
                </a:solidFill>
              </a:rPr>
              <a:t> Content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pic>
        <p:nvPicPr>
          <p:cNvPr id="12" name="Image 1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FEF27FA-04E4-4E13-9616-31F4048F7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pic>
        <p:nvPicPr>
          <p:cNvPr id="1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7105BB-57D1-4F86-85CB-68574995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699BAD-467D-4254-8C9D-C57C9DB8E79F}"/>
              </a:ext>
            </a:extLst>
          </p:cNvPr>
          <p:cNvSpPr txBox="1"/>
          <p:nvPr/>
        </p:nvSpPr>
        <p:spPr>
          <a:xfrm>
            <a:off x="83127" y="1567543"/>
            <a:ext cx="42177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B) Meaning of variables ?  Array of information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E594A5-2FBD-4FE1-A4E0-65020CD38D39}"/>
              </a:ext>
            </a:extLst>
          </p:cNvPr>
          <p:cNvSpPr txBox="1"/>
          <p:nvPr/>
        </p:nvSpPr>
        <p:spPr>
          <a:xfrm>
            <a:off x="7287491" y="1013361"/>
            <a:ext cx="4465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C) Target &amp; features distribution ? </a:t>
            </a:r>
            <a:endParaRPr lang="en-GB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9BEB75-035C-466C-BA8B-B178B558C405}"/>
              </a:ext>
            </a:extLst>
          </p:cNvPr>
          <p:cNvSpPr txBox="1"/>
          <p:nvPr/>
        </p:nvSpPr>
        <p:spPr>
          <a:xfrm>
            <a:off x="7722919" y="6129646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E) Outliers ? Not really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422A0C-E7E5-42F0-8FED-CAF561BFE39E}"/>
              </a:ext>
            </a:extLst>
          </p:cNvPr>
          <p:cNvSpPr txBox="1"/>
          <p:nvPr/>
        </p:nvSpPr>
        <p:spPr>
          <a:xfrm>
            <a:off x="83128" y="24482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D) Seasonality ?</a:t>
            </a:r>
            <a:endParaRPr lang="fr-FR" sz="2000">
              <a:cs typeface="Arial"/>
            </a:endParaRPr>
          </a:p>
        </p:txBody>
      </p:sp>
      <p:pic>
        <p:nvPicPr>
          <p:cNvPr id="19" name="Image 19">
            <a:extLst>
              <a:ext uri="{FF2B5EF4-FFF2-40B4-BE49-F238E27FC236}">
                <a16:creationId xmlns:a16="http://schemas.microsoft.com/office/drawing/2014/main" id="{B67A63BD-0646-4D90-B521-5E8167A9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1420093"/>
            <a:ext cx="4049485" cy="2048493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1B69DA21-625C-445D-B82D-3673741B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60" y="3590319"/>
            <a:ext cx="4455225" cy="22602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E7DE17-B195-6E4E-8F15-D1EADEB6E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3" y="2817629"/>
            <a:ext cx="6551015" cy="3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09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C74F1D-CF95-104A-A832-05172DA63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4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C08F8-9D20-4697-ABAE-6A045D98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96" y="20008"/>
            <a:ext cx="3135582" cy="9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2AF52A0-C210-4D68-BB7E-9665D77DF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6" y="256151"/>
            <a:ext cx="1364780" cy="707411"/>
          </a:xfrm>
          <a:prstGeom prst="rect">
            <a:avLst/>
          </a:prstGeo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id="{B0419070-7BD0-4FC8-A4BC-2EE84A98123B}"/>
              </a:ext>
            </a:extLst>
          </p:cNvPr>
          <p:cNvSpPr txBox="1"/>
          <p:nvPr/>
        </p:nvSpPr>
        <p:spPr>
          <a:xfrm>
            <a:off x="8395971" y="2838102"/>
            <a:ext cx="3796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>
                <a:solidFill>
                  <a:schemeClr val="bg1"/>
                </a:solidFill>
              </a:rPr>
              <a:t>Are all this features relevant to forecast the price?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959F7A-B03D-42A6-A299-899AA440A940}"/>
              </a:ext>
            </a:extLst>
          </p:cNvPr>
          <p:cNvSpPr txBox="1"/>
          <p:nvPr/>
        </p:nvSpPr>
        <p:spPr>
          <a:xfrm>
            <a:off x="2400565" y="-5459"/>
            <a:ext cx="637793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u="sng">
                <a:solidFill>
                  <a:schemeClr val="bg1"/>
                </a:solidFill>
              </a:rPr>
              <a:t>1) </a:t>
            </a:r>
            <a:r>
              <a:rPr lang="fr-FR" sz="2800" u="sng" err="1">
                <a:solidFill>
                  <a:schemeClr val="bg1"/>
                </a:solidFill>
              </a:rPr>
              <a:t>Exploratory</a:t>
            </a:r>
            <a:r>
              <a:rPr lang="fr-FR" sz="2800" u="sng">
                <a:solidFill>
                  <a:schemeClr val="bg1"/>
                </a:solidFill>
              </a:rPr>
              <a:t> Data </a:t>
            </a:r>
            <a:r>
              <a:rPr lang="fr-FR" sz="2800" u="sng" err="1">
                <a:solidFill>
                  <a:schemeClr val="bg1"/>
                </a:solidFill>
              </a:rPr>
              <a:t>Analysis</a:t>
            </a:r>
            <a:r>
              <a:rPr lang="fr-FR" sz="2800" u="sng">
                <a:solidFill>
                  <a:schemeClr val="bg1"/>
                </a:solidFill>
              </a:rPr>
              <a:t> : Content</a:t>
            </a:r>
            <a:r>
              <a:rPr lang="fr-FR" sz="2800">
                <a:solidFill>
                  <a:schemeClr val="bg1"/>
                </a:solidFill>
              </a:rPr>
              <a:t> </a:t>
            </a:r>
            <a:endParaRPr lang="fr-FR" sz="2800" u="sng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F9CE19-F5CD-4740-B83B-DC2142D435ED}"/>
              </a:ext>
            </a:extLst>
          </p:cNvPr>
          <p:cNvGrpSpPr/>
          <p:nvPr/>
        </p:nvGrpSpPr>
        <p:grpSpPr>
          <a:xfrm>
            <a:off x="1791367" y="798394"/>
            <a:ext cx="6481775" cy="5797141"/>
            <a:chOff x="1354476" y="1528011"/>
            <a:chExt cx="3530346" cy="3093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84B97-ABC3-8C43-81BA-E81846CA998F}"/>
                </a:ext>
              </a:extLst>
            </p:cNvPr>
            <p:cNvSpPr/>
            <p:nvPr/>
          </p:nvSpPr>
          <p:spPr>
            <a:xfrm>
              <a:off x="1354476" y="1528011"/>
              <a:ext cx="3530346" cy="3093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86ADB66-FEFE-8340-B642-439D163D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6" y="1571442"/>
              <a:ext cx="3480776" cy="304972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007FA70-8B73-48EF-8FD0-C57C34A8E9F7}"/>
              </a:ext>
            </a:extLst>
          </p:cNvPr>
          <p:cNvSpPr txBox="1"/>
          <p:nvPr/>
        </p:nvSpPr>
        <p:spPr>
          <a:xfrm>
            <a:off x="8613569" y="953984"/>
            <a:ext cx="33666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F) Correlation ? </a:t>
            </a:r>
            <a:endParaRPr lang="en-GB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8281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018" y="484399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2) </a:t>
            </a:r>
            <a:r>
              <a:rPr lang="en-GB" err="1"/>
              <a:t>Preprocessing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6663D-6635-BF4B-BBC8-600620E304F0}"/>
              </a:ext>
            </a:extLst>
          </p:cNvPr>
          <p:cNvSpPr txBox="1"/>
          <p:nvPr/>
        </p:nvSpPr>
        <p:spPr>
          <a:xfrm>
            <a:off x="1063755" y="1966089"/>
            <a:ext cx="729332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Data from day 2000 : (12/03/2017)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Creating features from "Date"                    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"Week day" ; "Month"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Analysis of the distribution of the features (symmetry)</a:t>
            </a:r>
            <a:endParaRPr lang="en-GB">
              <a:solidFill>
                <a:schemeClr val="bg1"/>
              </a:solidFill>
              <a:cs typeface="Arial"/>
            </a:endParaRPr>
          </a:p>
          <a:p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Normalization and standardization of the features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Searching for relevant features (correlation and importance with random forest regression) </a:t>
            </a: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Cross validation temporality respect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Processing by batch for RNN 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C89DA7A-0C5F-40A8-98BC-97FBCE30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87" y="3801431"/>
            <a:ext cx="2743200" cy="293648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8566CFF-23C2-4013-9198-AEBB87F78025}"/>
              </a:ext>
            </a:extLst>
          </p:cNvPr>
          <p:cNvCxnSpPr/>
          <p:nvPr/>
        </p:nvCxnSpPr>
        <p:spPr>
          <a:xfrm flipV="1">
            <a:off x="5579423" y="5113316"/>
            <a:ext cx="2873828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849F045-C59B-428B-80AF-60DBD68BC275}"/>
              </a:ext>
            </a:extLst>
          </p:cNvPr>
          <p:cNvCxnSpPr>
            <a:cxnSpLocks/>
          </p:cNvCxnSpPr>
          <p:nvPr/>
        </p:nvCxnSpPr>
        <p:spPr>
          <a:xfrm flipV="1">
            <a:off x="4678877" y="2688770"/>
            <a:ext cx="756062" cy="59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52A49F6-E880-49CD-A303-A29C1BDCFBFB}"/>
              </a:ext>
            </a:extLst>
          </p:cNvPr>
          <p:cNvCxnSpPr/>
          <p:nvPr/>
        </p:nvCxnSpPr>
        <p:spPr>
          <a:xfrm flipV="1">
            <a:off x="7914904" y="3480459"/>
            <a:ext cx="577934" cy="817418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936C5E8-20E0-49F9-8C9D-A93A4CE9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20" y="1381885"/>
            <a:ext cx="3480880" cy="19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3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F209D4-AEDC-4CF6-A7C5-8EEE762236F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fr-FR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459218D-80DC-4023-8570-7BC7EB764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1" y="157828"/>
            <a:ext cx="1683774" cy="872756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3AF9CB-0CF7-4FF0-A824-59CC330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56" y="157828"/>
            <a:ext cx="5580800" cy="1097806"/>
          </a:xfrm>
        </p:spPr>
        <p:txBody>
          <a:bodyPr/>
          <a:lstStyle/>
          <a:p>
            <a:pPr marL="50799" indent="0">
              <a:buNone/>
            </a:pPr>
            <a:r>
              <a:rPr lang="fr-FR"/>
              <a:t>3) </a:t>
            </a:r>
            <a:r>
              <a:rPr lang="en-GB"/>
              <a:t>Classical Modelling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7084F37-E10B-D246-A829-EE4E82BC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75025"/>
              </p:ext>
            </p:extLst>
          </p:nvPr>
        </p:nvGraphicFramePr>
        <p:xfrm>
          <a:off x="1475819" y="2130965"/>
          <a:ext cx="81279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27">
                  <a:extLst>
                    <a:ext uri="{9D8B030D-6E8A-4147-A177-3AD203B41FA5}">
                      <a16:colId xmlns:a16="http://schemas.microsoft.com/office/drawing/2014/main" val="2398954333"/>
                    </a:ext>
                  </a:extLst>
                </a:gridCol>
                <a:gridCol w="3667027">
                  <a:extLst>
                    <a:ext uri="{9D8B030D-6E8A-4147-A177-3AD203B41FA5}">
                      <a16:colId xmlns:a16="http://schemas.microsoft.com/office/drawing/2014/main" val="4153063497"/>
                    </a:ext>
                  </a:extLst>
                </a:gridCol>
                <a:gridCol w="2298045">
                  <a:extLst>
                    <a:ext uri="{9D8B030D-6E8A-4147-A177-3AD203B41FA5}">
                      <a16:colId xmlns:a16="http://schemas.microsoft.com/office/drawing/2014/main" val="33138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Best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ARMA(3,0)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2866 $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2862 $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4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 (1,1,2) </a:t>
                      </a:r>
                      <a:r>
                        <a:rPr lang="fr-FR" sz="1200"/>
                        <a:t>(15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C00000"/>
                          </a:solidFill>
                        </a:rPr>
                        <a:t>2850 $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ARIMAX(2,1,1) </a:t>
                      </a:r>
                      <a:r>
                        <a:rPr lang="fr-FR" sz="1200"/>
                        <a:t>(8 relevant </a:t>
                      </a:r>
                      <a:r>
                        <a:rPr lang="fr-FR" sz="1200" err="1"/>
                        <a:t>features</a:t>
                      </a:r>
                      <a:r>
                        <a:rPr lang="fr-FR" sz="1200"/>
                        <a:t>) 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00B050"/>
                          </a:solidFill>
                        </a:rPr>
                        <a:t>2737 $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40149"/>
                  </a:ext>
                </a:extLst>
              </a:tr>
            </a:tbl>
          </a:graphicData>
        </a:graphic>
      </p:graphicFrame>
      <p:sp>
        <p:nvSpPr>
          <p:cNvPr id="11" name="Flèche vers le bas 10">
            <a:extLst>
              <a:ext uri="{FF2B5EF4-FFF2-40B4-BE49-F238E27FC236}">
                <a16:creationId xmlns:a16="http://schemas.microsoft.com/office/drawing/2014/main" id="{445638A1-6F11-0E4F-A5F9-A8CD4D153131}"/>
              </a:ext>
            </a:extLst>
          </p:cNvPr>
          <p:cNvSpPr/>
          <p:nvPr/>
        </p:nvSpPr>
        <p:spPr>
          <a:xfrm>
            <a:off x="7180078" y="4241206"/>
            <a:ext cx="452487" cy="707010"/>
          </a:xfrm>
          <a:prstGeom prst="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174D4-B921-E94D-BFEE-0C6CB62EEF44}"/>
              </a:ext>
            </a:extLst>
          </p:cNvPr>
          <p:cNvSpPr txBox="1"/>
          <p:nvPr/>
        </p:nvSpPr>
        <p:spPr>
          <a:xfrm>
            <a:off x="4088320" y="5082060"/>
            <a:ext cx="738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A huge set of parameter to evaluate, maybe not the best possibility </a:t>
            </a:r>
          </a:p>
        </p:txBody>
      </p:sp>
      <p:sp>
        <p:nvSpPr>
          <p:cNvPr id="5" name="Flèche : courbe vers le bas 4">
            <a:extLst>
              <a:ext uri="{FF2B5EF4-FFF2-40B4-BE49-F238E27FC236}">
                <a16:creationId xmlns:a16="http://schemas.microsoft.com/office/drawing/2014/main" id="{5D34F895-658C-4FBC-927B-3B447ACDBE6C}"/>
              </a:ext>
            </a:extLst>
          </p:cNvPr>
          <p:cNvSpPr/>
          <p:nvPr/>
        </p:nvSpPr>
        <p:spPr>
          <a:xfrm rot="5400000">
            <a:off x="9560920" y="3527429"/>
            <a:ext cx="635000" cy="301626"/>
          </a:xfrm>
          <a:prstGeom prst="curvedDown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E0D18D-C1A3-4095-BFE0-A35F688671BE}"/>
              </a:ext>
            </a:extLst>
          </p:cNvPr>
          <p:cNvSpPr txBox="1"/>
          <p:nvPr/>
        </p:nvSpPr>
        <p:spPr>
          <a:xfrm>
            <a:off x="10050462" y="3462338"/>
            <a:ext cx="1536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/>
                </a:solidFill>
                <a:cs typeface="Arial"/>
              </a:rPr>
              <a:t>- 4 % </a:t>
            </a:r>
            <a:endParaRPr lang="fr-FR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AFC2B-18C1-44FF-BD16-CAFE3D2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4547208"/>
            <a:ext cx="3600450" cy="2355997"/>
          </a:xfrm>
          <a:prstGeom prst="rect">
            <a:avLst/>
          </a:prstGeom>
        </p:spPr>
      </p:pic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C320E73B-0A68-468C-A952-5066B6810F93}"/>
              </a:ext>
            </a:extLst>
          </p:cNvPr>
          <p:cNvSpPr/>
          <p:nvPr/>
        </p:nvSpPr>
        <p:spPr>
          <a:xfrm rot="5400000" flipV="1">
            <a:off x="4330500" y="5328827"/>
            <a:ext cx="877660" cy="1211036"/>
          </a:xfrm>
          <a:prstGeom prst="bentUpArrow">
            <a:avLst/>
          </a:prstGeom>
          <a:solidFill>
            <a:srgbClr val="E9D692"/>
          </a:solidFill>
          <a:ln>
            <a:solidFill>
              <a:srgbClr val="E9D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36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EBE61F3386B498B43250A47111BB5" ma:contentTypeVersion="5" ma:contentTypeDescription="Crée un document." ma:contentTypeScope="" ma:versionID="56f7b53ca20a337b3cd18314cbd761ba">
  <xsd:schema xmlns:xsd="http://www.w3.org/2001/XMLSchema" xmlns:xs="http://www.w3.org/2001/XMLSchema" xmlns:p="http://schemas.microsoft.com/office/2006/metadata/properties" xmlns:ns2="56cfd11d-de5a-4693-9328-95fd07f83b97" targetNamespace="http://schemas.microsoft.com/office/2006/metadata/properties" ma:root="true" ma:fieldsID="c64637c49ac8257ed9418a8e0845fd5e" ns2:_="">
    <xsd:import namespace="56cfd11d-de5a-4693-9328-95fd07f83b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fd11d-de5a-4693-9328-95fd07f8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072B7F-9FB7-4FDC-83FC-24F5B5EB0731}">
  <ds:schemaRefs>
    <ds:schemaRef ds:uri="56cfd11d-de5a-4693-9328-95fd07f83b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689F48-660F-47E5-AEFF-7A4D05596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C9E053-51A6-485A-91B4-D2C6C1B863CB}">
  <ds:schemaRefs>
    <ds:schemaRef ds:uri="56cfd11d-de5a-4693-9328-95fd07f83b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{6AB341CC-14EF-4045-93AD-ED8DA99A6ABA}tf10001070</Template>
  <Application>Microsoft Office PowerPoint</Application>
  <PresentationFormat>Widescreen</PresentationFormat>
  <Slides>14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Aliena template</vt:lpstr>
      <vt:lpstr>Aliena template</vt:lpstr>
      <vt:lpstr>Trading Bot on BTC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2021-02-04T07:40:33Z</dcterms:created>
  <dcterms:modified xsi:type="dcterms:W3CDTF">2021-06-10T16:02:08Z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0x010100BC0EBE61F3386B498B43250A47111BB5</vt:lpwstr>
  </property>
</Properties>
</file>