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47D47-64A2-B0F3-86D1-6C0A93FA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EC5B4-6DAA-4600-3933-155E0B90E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2470B-8D7D-BBDC-882F-B3234F50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23405-58AD-862A-527B-08C8FB66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C3F39-F3E2-956B-C7A9-85EC328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26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DB797-4273-24B2-F635-EEBB73CE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ABFBE-52B8-908C-6462-D2C70653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BAA5-8234-8BF6-0CBE-14436265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5B8CFD-83B8-FA8C-9184-DBFFB358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42CC7-9C1B-8EF0-6BAB-55385228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1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201BC4-0F4F-3643-958B-B976FAC21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FB290-D353-FB17-8462-E1813389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3219B2-C3E5-D739-F161-7B258ED3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0F863-95E9-06C3-FE54-E2D2B872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3CC7C-B0D2-EE13-BD00-5195B301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2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114FA-AFB4-9D39-D088-BD020637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79BE-7818-4ECA-B5A8-3D9AC192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E6942-598C-6C42-A465-A19D983C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36E9F-72E5-9862-9D41-269BF5B3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F441C-6E59-63DE-AC96-839A9C7E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0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4949B-A683-73F5-183C-1C59EBF0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3F4C3-8239-BA50-C0FF-3451777B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6546E-12E9-07B5-14E7-5640BA42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BEE5D-F3A8-06C9-BBB1-C0B9B659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95BFC-C82A-77ED-DEDA-74DD189E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57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5887A-25EA-208B-3034-5B1DD63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2D9C9-EF52-9B15-00AB-B0D06888B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31191-CB12-4092-EE11-5F9F6C6D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0B9DD9-F008-0C8A-5E86-DA9AA6D5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57C2C7-105A-57C3-F45B-4B9A3EEA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E13EF9-BCFE-EAD6-9908-9BA77F4C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67943-2F77-9133-4649-CD06E32E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5DD5E-D99D-CF97-3E06-EABC3589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3E7999-2336-BFF1-EE9F-22BAA113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D030CF-0EAC-EBA6-55EA-B0D58C31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B29799-0C1D-DDCB-BDF0-C45869998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B21DD7-7C6A-0C21-0511-E75707D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6FDD0A-7D69-7B9A-A3E2-1DDF2A78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4B4D9F-A26E-F78C-5A8C-2B06E783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DEC48-EE2D-A9AE-714B-70770AF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FC9EC6-7749-583E-416E-C536081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BC7DB7-2507-273E-677B-9F74E742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F9359-EAB7-B6FF-3331-913247F4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1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CCE8CD-4225-D7B0-FC0E-A9D2E7EA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EE3F7D-F47C-8AE8-205A-1D54697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FB9AA-7872-BA75-44FE-93D2EECD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D7EAE-DCF6-9D4F-9F70-BCD6622D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022315-B567-6436-E5D3-250A7EDD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37403D-AF96-BC83-7181-90675FD7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D4499-F57E-9F3B-A059-78F191A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64467A-3A54-AF55-E7D5-BD587BA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1797C-04EE-9D93-7144-D31E06CC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0A750-42C6-0468-52FF-B281885C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1AE28-27CB-5475-70E0-DF4D83C0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663BB-4937-A7FC-CC24-6F032BA4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3CA585-A8C1-11A7-B148-A3124F80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D5CBDD-15C6-B373-3A50-8652DB41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943EA-245B-1157-8256-3775AEC6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2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42044C-ED71-AE64-1207-9BE8D34F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6A6512-19B3-1B66-26FA-BAB9170C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1FCCF-ED58-721D-27FE-49920A3C8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3E310-3FB2-424D-A2F6-9EBC5C1C36BA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0EDBA-481F-0472-33B4-523646B60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DB1C9-803D-13C0-E415-A534C35A2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4A504-858D-468F-887C-DA7E397D8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76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F48393-C189-7B92-7309-090DC7D8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6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57F843F-9483-BA0F-5535-6F69B89F2776}"/>
              </a:ext>
            </a:extLst>
          </p:cNvPr>
          <p:cNvSpPr txBox="1"/>
          <p:nvPr/>
        </p:nvSpPr>
        <p:spPr>
          <a:xfrm>
            <a:off x="411314" y="2321004"/>
            <a:ext cx="11357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spc="-300" dirty="0">
                <a:solidFill>
                  <a:schemeClr val="bg1"/>
                </a:solidFill>
                <a:latin typeface="Berlin Sans FB Demi" panose="020E0802020502020306" pitchFamily="34" charset="0"/>
              </a:rPr>
              <a:t>ITERATION 3</a:t>
            </a:r>
            <a:endParaRPr lang="fr-FR" sz="2400" b="1" spc="-3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992A37-A3EB-BBD4-0D4C-BE189324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51" t="48996" r="19627" b="45269"/>
          <a:stretch>
            <a:fillRect/>
          </a:stretch>
        </p:blipFill>
        <p:spPr bwMode="auto">
          <a:xfrm>
            <a:off x="1851692" y="3360175"/>
            <a:ext cx="7942825" cy="393290"/>
          </a:xfrm>
          <a:custGeom>
            <a:avLst/>
            <a:gdLst>
              <a:gd name="connsiteX0" fmla="*/ 0 w 7942825"/>
              <a:gd name="connsiteY0" fmla="*/ 0 h 393290"/>
              <a:gd name="connsiteX1" fmla="*/ 7942825 w 7942825"/>
              <a:gd name="connsiteY1" fmla="*/ 0 h 393290"/>
              <a:gd name="connsiteX2" fmla="*/ 7942825 w 7942825"/>
              <a:gd name="connsiteY2" fmla="*/ 393290 h 393290"/>
              <a:gd name="connsiteX3" fmla="*/ 0 w 7942825"/>
              <a:gd name="connsiteY3" fmla="*/ 393290 h 39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825" h="393290">
                <a:moveTo>
                  <a:pt x="0" y="0"/>
                </a:moveTo>
                <a:lnTo>
                  <a:pt x="7942825" y="0"/>
                </a:lnTo>
                <a:lnTo>
                  <a:pt x="7942825" y="393290"/>
                </a:lnTo>
                <a:lnTo>
                  <a:pt x="0" y="393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1850A9-103D-725C-A6BA-12A67E23A89E}"/>
              </a:ext>
            </a:extLst>
          </p:cNvPr>
          <p:cNvSpPr txBox="1"/>
          <p:nvPr/>
        </p:nvSpPr>
        <p:spPr>
          <a:xfrm>
            <a:off x="2054941" y="3366927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pc="300" dirty="0">
                <a:solidFill>
                  <a:schemeClr val="bg1"/>
                </a:solidFill>
              </a:rPr>
              <a:t>Faure Solène – Renard Tanguy – Zhang Xin – Laury Lucie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2F726D-E916-03A1-6E78-35C84F837DF0}"/>
              </a:ext>
            </a:extLst>
          </p:cNvPr>
          <p:cNvSpPr txBox="1"/>
          <p:nvPr/>
        </p:nvSpPr>
        <p:spPr>
          <a:xfrm>
            <a:off x="648929" y="-94864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I. Objectif de l’itération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FAE4B28-C2F0-3875-043F-5BDF3EC588C7}"/>
              </a:ext>
            </a:extLst>
          </p:cNvPr>
          <p:cNvGrpSpPr/>
          <p:nvPr/>
        </p:nvGrpSpPr>
        <p:grpSpPr>
          <a:xfrm>
            <a:off x="11591865" y="0"/>
            <a:ext cx="11638890" cy="6858000"/>
            <a:chOff x="553110" y="0"/>
            <a:chExt cx="1163889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82F72D-5F76-A7A4-E85B-ECE92FF16477}"/>
                </a:ext>
              </a:extLst>
            </p:cNvPr>
            <p:cNvSpPr/>
            <p:nvPr/>
          </p:nvSpPr>
          <p:spPr>
            <a:xfrm>
              <a:off x="4532671" y="0"/>
              <a:ext cx="7659329" cy="6858000"/>
            </a:xfrm>
            <a:prstGeom prst="rect">
              <a:avLst/>
            </a:prstGeom>
            <a:solidFill>
              <a:srgbClr val="789286"/>
            </a:solidFill>
            <a:ln>
              <a:solidFill>
                <a:srgbClr val="7892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DFF3D2E-3FE4-400D-4820-F3A55F4613A6}"/>
                </a:ext>
              </a:extLst>
            </p:cNvPr>
            <p:cNvSpPr txBox="1"/>
            <p:nvPr/>
          </p:nvSpPr>
          <p:spPr>
            <a:xfrm>
              <a:off x="4532672" y="1152680"/>
              <a:ext cx="7101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spc="300" dirty="0">
                  <a:solidFill>
                    <a:schemeClr val="bg1"/>
                  </a:solidFill>
                  <a:latin typeface="Aptos Black" panose="020F0502020204030204" pitchFamily="34" charset="0"/>
                </a:rPr>
                <a:t>Objectif de l’itération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F97274-3AC8-7CBE-CB64-347B96E705D5}"/>
                </a:ext>
              </a:extLst>
            </p:cNvPr>
            <p:cNvSpPr/>
            <p:nvPr/>
          </p:nvSpPr>
          <p:spPr>
            <a:xfrm>
              <a:off x="553110" y="582561"/>
              <a:ext cx="11080955" cy="5692878"/>
            </a:xfrm>
            <a:prstGeom prst="rect">
              <a:avLst/>
            </a:prstGeom>
            <a:noFill/>
            <a:ln w="38100">
              <a:gradFill flip="none" rotWithShape="1">
                <a:gsLst>
                  <a:gs pos="12000">
                    <a:srgbClr val="FFFFFF">
                      <a:alpha val="0"/>
                    </a:srgbClr>
                  </a:gs>
                  <a:gs pos="39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906C4EE-0C7D-876B-803D-5D0BE15EFBE4}"/>
                </a:ext>
              </a:extLst>
            </p:cNvPr>
            <p:cNvSpPr txBox="1"/>
            <p:nvPr/>
          </p:nvSpPr>
          <p:spPr>
            <a:xfrm>
              <a:off x="4532672" y="2535223"/>
              <a:ext cx="7101394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Détection des problèmes</a:t>
              </a: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Affichage et communication des erreurs</a:t>
              </a: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Modification de l’objet 3D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94FB2BB-186F-D8B4-91C5-AE4608652281}"/>
                </a:ext>
              </a:extLst>
            </p:cNvPr>
            <p:cNvCxnSpPr/>
            <p:nvPr/>
          </p:nvCxnSpPr>
          <p:spPr>
            <a:xfrm>
              <a:off x="6617111" y="3274143"/>
              <a:ext cx="301850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21D2956-5A96-52FD-FAB5-17BD197F6377}"/>
                </a:ext>
              </a:extLst>
            </p:cNvPr>
            <p:cNvCxnSpPr/>
            <p:nvPr/>
          </p:nvCxnSpPr>
          <p:spPr>
            <a:xfrm>
              <a:off x="6641695" y="4390105"/>
              <a:ext cx="301850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33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13C0E18-B312-1479-DCDB-9FF860B5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3" y="0"/>
            <a:ext cx="12196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372428F-069A-B766-661E-E82E0A3F32F3}"/>
              </a:ext>
            </a:extLst>
          </p:cNvPr>
          <p:cNvGrpSpPr/>
          <p:nvPr/>
        </p:nvGrpSpPr>
        <p:grpSpPr>
          <a:xfrm>
            <a:off x="553110" y="0"/>
            <a:ext cx="11638890" cy="6858000"/>
            <a:chOff x="553110" y="0"/>
            <a:chExt cx="1163889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3054A-9F86-DB69-E65D-56514AB6A41E}"/>
                </a:ext>
              </a:extLst>
            </p:cNvPr>
            <p:cNvSpPr/>
            <p:nvPr/>
          </p:nvSpPr>
          <p:spPr>
            <a:xfrm>
              <a:off x="4532671" y="0"/>
              <a:ext cx="7659329" cy="6858000"/>
            </a:xfrm>
            <a:prstGeom prst="rect">
              <a:avLst/>
            </a:prstGeom>
            <a:solidFill>
              <a:srgbClr val="789286"/>
            </a:solidFill>
            <a:ln>
              <a:solidFill>
                <a:srgbClr val="7892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7932524-4F2B-AB19-D524-A6EAB732D84E}"/>
                </a:ext>
              </a:extLst>
            </p:cNvPr>
            <p:cNvSpPr txBox="1"/>
            <p:nvPr/>
          </p:nvSpPr>
          <p:spPr>
            <a:xfrm>
              <a:off x="4532672" y="1152680"/>
              <a:ext cx="7101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spc="300" dirty="0">
                  <a:solidFill>
                    <a:schemeClr val="bg1"/>
                  </a:solidFill>
                  <a:latin typeface="Aptos Black" panose="020F0502020204030204" pitchFamily="34" charset="0"/>
                </a:rPr>
                <a:t>Objectif de l’itération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3D74A-29F9-BF09-6140-F3551BBB5271}"/>
                </a:ext>
              </a:extLst>
            </p:cNvPr>
            <p:cNvSpPr/>
            <p:nvPr/>
          </p:nvSpPr>
          <p:spPr>
            <a:xfrm>
              <a:off x="553110" y="582561"/>
              <a:ext cx="11080955" cy="5692878"/>
            </a:xfrm>
            <a:prstGeom prst="rect">
              <a:avLst/>
            </a:prstGeom>
            <a:noFill/>
            <a:ln w="38100">
              <a:gradFill flip="none" rotWithShape="1">
                <a:gsLst>
                  <a:gs pos="12000">
                    <a:srgbClr val="FFFFFF">
                      <a:alpha val="0"/>
                    </a:srgbClr>
                  </a:gs>
                  <a:gs pos="39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10EE2CB-CE79-753D-DCC3-667D90FDB1E6}"/>
                </a:ext>
              </a:extLst>
            </p:cNvPr>
            <p:cNvSpPr txBox="1"/>
            <p:nvPr/>
          </p:nvSpPr>
          <p:spPr>
            <a:xfrm>
              <a:off x="4532672" y="2535223"/>
              <a:ext cx="7101394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Détection des problèmes</a:t>
              </a: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Affichage et communication des erreurs</a:t>
              </a: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Modification de l’objet 3D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62AD854-3BF2-F936-22FA-F0250E99A047}"/>
                </a:ext>
              </a:extLst>
            </p:cNvPr>
            <p:cNvCxnSpPr/>
            <p:nvPr/>
          </p:nvCxnSpPr>
          <p:spPr>
            <a:xfrm>
              <a:off x="6617111" y="3274143"/>
              <a:ext cx="301850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0B01C47-24A5-104B-05B2-5ADB5DC682C8}"/>
                </a:ext>
              </a:extLst>
            </p:cNvPr>
            <p:cNvCxnSpPr/>
            <p:nvPr/>
          </p:nvCxnSpPr>
          <p:spPr>
            <a:xfrm>
              <a:off x="6641695" y="4390105"/>
              <a:ext cx="301850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7D606D94-1FF9-138F-C178-C6A865CBDC54}"/>
              </a:ext>
            </a:extLst>
          </p:cNvPr>
          <p:cNvSpPr txBox="1"/>
          <p:nvPr/>
        </p:nvSpPr>
        <p:spPr>
          <a:xfrm>
            <a:off x="-11925089" y="2321004"/>
            <a:ext cx="11357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spc="-300" dirty="0">
                <a:solidFill>
                  <a:schemeClr val="bg1"/>
                </a:solidFill>
                <a:latin typeface="Berlin Sans FB Demi" panose="020E0802020502020306" pitchFamily="34" charset="0"/>
              </a:rPr>
              <a:t>ITERATION 3</a:t>
            </a:r>
            <a:endParaRPr lang="fr-FR" sz="2400" b="1" spc="-3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B5CE15A-9C15-469B-9C56-FAC856D4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51" t="48996" r="19627" b="45269"/>
          <a:stretch>
            <a:fillRect/>
          </a:stretch>
        </p:blipFill>
        <p:spPr bwMode="auto">
          <a:xfrm>
            <a:off x="-10484711" y="3360175"/>
            <a:ext cx="7942825" cy="393290"/>
          </a:xfrm>
          <a:custGeom>
            <a:avLst/>
            <a:gdLst>
              <a:gd name="connsiteX0" fmla="*/ 0 w 7942825"/>
              <a:gd name="connsiteY0" fmla="*/ 0 h 393290"/>
              <a:gd name="connsiteX1" fmla="*/ 7942825 w 7942825"/>
              <a:gd name="connsiteY1" fmla="*/ 0 h 393290"/>
              <a:gd name="connsiteX2" fmla="*/ 7942825 w 7942825"/>
              <a:gd name="connsiteY2" fmla="*/ 393290 h 393290"/>
              <a:gd name="connsiteX3" fmla="*/ 0 w 7942825"/>
              <a:gd name="connsiteY3" fmla="*/ 393290 h 39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825" h="393290">
                <a:moveTo>
                  <a:pt x="0" y="0"/>
                </a:moveTo>
                <a:lnTo>
                  <a:pt x="7942825" y="0"/>
                </a:lnTo>
                <a:lnTo>
                  <a:pt x="7942825" y="393290"/>
                </a:lnTo>
                <a:lnTo>
                  <a:pt x="0" y="393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A10F1DF-2A75-210D-14D2-4AB89318F3C2}"/>
              </a:ext>
            </a:extLst>
          </p:cNvPr>
          <p:cNvSpPr txBox="1"/>
          <p:nvPr/>
        </p:nvSpPr>
        <p:spPr>
          <a:xfrm>
            <a:off x="-10281462" y="3366927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pc="300" dirty="0">
                <a:solidFill>
                  <a:schemeClr val="bg1"/>
                </a:solidFill>
              </a:rPr>
              <a:t>Faure Solène – Renard Tanguy – Zhang Xin – Laury Lucie </a:t>
            </a:r>
          </a:p>
        </p:txBody>
      </p:sp>
    </p:spTree>
    <p:extLst>
      <p:ext uri="{BB962C8B-B14F-4D97-AF65-F5344CB8AC3E}">
        <p14:creationId xmlns:p14="http://schemas.microsoft.com/office/powerpoint/2010/main" val="687405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38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Berlin Sans FB Demi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Lucye laury</dc:creator>
  <cp:lastModifiedBy>Lucye laury</cp:lastModifiedBy>
  <cp:revision>1</cp:revision>
  <dcterms:created xsi:type="dcterms:W3CDTF">2024-01-24T14:47:32Z</dcterms:created>
  <dcterms:modified xsi:type="dcterms:W3CDTF">2024-01-24T15:53:15Z</dcterms:modified>
</cp:coreProperties>
</file>