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d11b52d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d11b52d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d11b52d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d11b52d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d11b52d5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d11b52d5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d11b52d5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d11b52d5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d11b52d5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d11b52d5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d11b52d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d11b52d5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Projet Bases de données avancées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GACKEL Tanguy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Connexion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t>La classe Connexion permet au programme de se connecter à la base de données.</a:t>
            </a:r>
            <a:endParaRPr/>
          </a:p>
          <a:p>
            <a:pPr indent="0" lvl="0" marL="0" rtl="0" algn="l">
              <a:spcBef>
                <a:spcPts val="1200"/>
              </a:spcBef>
              <a:spcAft>
                <a:spcPts val="0"/>
              </a:spcAft>
              <a:buClr>
                <a:schemeClr val="dk1"/>
              </a:buClr>
              <a:buSzPts val="1100"/>
              <a:buFont typeface="Arial"/>
              <a:buNone/>
            </a:pPr>
            <a:r>
              <a:rPr lang="fr"/>
              <a:t>Une instance de cette classe est créée avant chaque requête, et la méthode « connect » est appelé.</a:t>
            </a:r>
            <a:endParaRPr/>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2776026" y="2496875"/>
            <a:ext cx="3811250" cy="2603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Entity</a:t>
            </a:r>
            <a:endParaRPr/>
          </a:p>
        </p:txBody>
      </p:sp>
      <p:sp>
        <p:nvSpPr>
          <p:cNvPr id="148" name="Google Shape;148;p15"/>
          <p:cNvSpPr txBox="1"/>
          <p:nvPr>
            <p:ph idx="1" type="body"/>
          </p:nvPr>
        </p:nvSpPr>
        <p:spPr>
          <a:xfrm>
            <a:off x="1899050" y="19656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t>Le package Entity contient 10 classes héritées de la classe abstraite Entity, ainsi qu’une classe LoadEntity.</a:t>
            </a:r>
            <a:endParaRPr/>
          </a:p>
          <a:p>
            <a:pPr indent="0" lvl="0" marL="0" rtl="0" algn="l">
              <a:spcBef>
                <a:spcPts val="1200"/>
              </a:spcBef>
              <a:spcAft>
                <a:spcPts val="0"/>
              </a:spcAft>
              <a:buClr>
                <a:schemeClr val="dk1"/>
              </a:buClr>
              <a:buSzPts val="1100"/>
              <a:buFont typeface="Arial"/>
              <a:buNone/>
            </a:pPr>
            <a:r>
              <a:rPr lang="fr"/>
              <a:t>Chaque classe hérité de Entity correspond à une table de la base de donnée et possède plusieurs constructeurs, getters, et setters pour créer des objets et les manipuler</a:t>
            </a:r>
            <a:endParaRPr/>
          </a:p>
          <a:p>
            <a:pPr indent="0" lvl="0" marL="0" rtl="0" algn="l">
              <a:spcBef>
                <a:spcPts val="1200"/>
              </a:spcBef>
              <a:spcAft>
                <a:spcPts val="0"/>
              </a:spcAft>
              <a:buClr>
                <a:schemeClr val="dk1"/>
              </a:buClr>
              <a:buSzPts val="1100"/>
              <a:buFont typeface="Arial"/>
              <a:buNone/>
            </a:pPr>
            <a:r>
              <a:rPr lang="fr"/>
              <a:t>La classe LoadEntity comporte des méthodes permettant de créer les tables, de créer un set de données pour chaque tables de la base de données, afin de pouvoir vérifier que tout fonctionne correctement, et une méthode pour supprimer les tables.</a:t>
            </a:r>
            <a:endParaRPr/>
          </a:p>
          <a:p>
            <a:pPr indent="0" lvl="0" marL="0" rtl="0" algn="l">
              <a:spcBef>
                <a:spcPts val="120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251175" y="1694913"/>
            <a:ext cx="1543050" cy="252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Repository	</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Le package Repository est tout d’abord composé de 2 interfaces, permettant de déclarer les méthodes « findAll », « findById », « create », « update », « update », « delete ». La méthode findById de la première interface utilise un int pour l’id, tandis que la seconde interface utilise un String, correspondant ainsi aux différentes tables.</a:t>
            </a:r>
            <a:endParaRPr/>
          </a:p>
        </p:txBody>
      </p:sp>
      <p:pic>
        <p:nvPicPr>
          <p:cNvPr id="156" name="Google Shape;156;p16"/>
          <p:cNvPicPr preferRelativeResize="0"/>
          <p:nvPr/>
        </p:nvPicPr>
        <p:blipFill>
          <a:blip r:embed="rId3">
            <a:alphaModFix/>
          </a:blip>
          <a:stretch>
            <a:fillRect/>
          </a:stretch>
        </p:blipFill>
        <p:spPr>
          <a:xfrm>
            <a:off x="370475" y="3040463"/>
            <a:ext cx="3790950" cy="1438275"/>
          </a:xfrm>
          <a:prstGeom prst="rect">
            <a:avLst/>
          </a:prstGeom>
          <a:noFill/>
          <a:ln>
            <a:noFill/>
          </a:ln>
        </p:spPr>
      </p:pic>
      <p:pic>
        <p:nvPicPr>
          <p:cNvPr id="157" name="Google Shape;157;p16"/>
          <p:cNvPicPr preferRelativeResize="0"/>
          <p:nvPr/>
        </p:nvPicPr>
        <p:blipFill>
          <a:blip r:embed="rId4">
            <a:alphaModFix/>
          </a:blip>
          <a:stretch>
            <a:fillRect/>
          </a:stretch>
        </p:blipFill>
        <p:spPr>
          <a:xfrm>
            <a:off x="4572000" y="3040475"/>
            <a:ext cx="3977574" cy="143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Repository</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t>Le package Repository possède également 10 classes correspondant aux différentes tables. Le constructeur de chaque classe créer une instance de la classe Connexion, et l’utilise pour se connecter à la base de donné.</a:t>
            </a:r>
            <a:endParaRPr/>
          </a:p>
          <a:p>
            <a:pPr indent="0" lvl="0" marL="0" rtl="0" algn="l">
              <a:spcBef>
                <a:spcPts val="1200"/>
              </a:spcBef>
              <a:spcAft>
                <a:spcPts val="0"/>
              </a:spcAft>
              <a:buClr>
                <a:schemeClr val="dk1"/>
              </a:buClr>
              <a:buSzPts val="1100"/>
              <a:buFont typeface="Arial"/>
              <a:buNone/>
            </a:pPr>
            <a:r>
              <a:rPr lang="fr"/>
              <a:t>Chaque classes redéfinit ensuite les différentes méthodes hérités de l’interface qu’elle implémente. Chaque méthode créer une requête et l’execute. Les méthodes « findAll » et « findById » créée  un nouvel objet de la classe Entity correspondante à partir des données reçus, avant de le retourner. Les méthodes « create », « update », et « delete », créée, actualisent et suppriment respectivement des données dans la base de données.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Request</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fr"/>
              <a:t>Le package Request comporte 12 classes, comportant toutes une fonction main, et pouvant donc toutes être exécuté.</a:t>
            </a:r>
            <a:endParaRPr/>
          </a:p>
          <a:p>
            <a:pPr indent="0" lvl="0" marL="0" rtl="0" algn="l">
              <a:spcBef>
                <a:spcPts val="1200"/>
              </a:spcBef>
              <a:spcAft>
                <a:spcPts val="0"/>
              </a:spcAft>
              <a:buClr>
                <a:schemeClr val="dk1"/>
              </a:buClr>
              <a:buSzPts val="1100"/>
              <a:buFont typeface="Arial"/>
              <a:buNone/>
            </a:pPr>
            <a:r>
              <a:rPr lang="fr"/>
              <a:t>La classe LoadTableRequest utilise une instance de LoadEntity pour recharger la base de données et insérer un nouveau set de données. Il faut exécuter cette classe en premier, avant d’aller tester les autres, pour que le set de données corresponde et que les test des autres classes fonctionnent correctement</a:t>
            </a:r>
            <a:endParaRPr/>
          </a:p>
          <a:p>
            <a:pPr indent="0" lvl="0" marL="0" rtl="0" algn="l">
              <a:spcBef>
                <a:spcPts val="1200"/>
              </a:spcBef>
              <a:spcAft>
                <a:spcPts val="0"/>
              </a:spcAft>
              <a:buClr>
                <a:schemeClr val="dk1"/>
              </a:buClr>
              <a:buSzPts val="1100"/>
              <a:buFont typeface="Arial"/>
              <a:buNone/>
            </a:pPr>
            <a:r>
              <a:rPr lang="fr"/>
              <a:t>La classe RequeteRequest comporte les 10 requêtes demandé (2 à 11 dans l’énoncé). La méthode « request » demande d’abord quelle requête doit être exécuté, il faut donné un nombre en 2 et 11, puis selon la réponse, un certain nombre de question vont être demandé, pour pouvoir compléter la requête SQL. La requete va ensuite être exécuté.</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Request</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Le package Request comporte aussi 10 classes correspondant aux 10 tables, chaque classe permettant de faire le CRUD de sa table, et également de tester ce CRUD. Le test du CRUD fournis dans les différentes fonctions « main » ne fonctionnera pas correctement si la classe LoadTableRequest n’a pas été exécuté au préalable.</a:t>
            </a:r>
            <a:endParaRPr/>
          </a:p>
        </p:txBody>
      </p:sp>
      <p:pic>
        <p:nvPicPr>
          <p:cNvPr id="176" name="Google Shape;176;p19"/>
          <p:cNvPicPr preferRelativeResize="0"/>
          <p:nvPr/>
        </p:nvPicPr>
        <p:blipFill>
          <a:blip r:embed="rId3">
            <a:alphaModFix/>
          </a:blip>
          <a:stretch>
            <a:fillRect/>
          </a:stretch>
        </p:blipFill>
        <p:spPr>
          <a:xfrm>
            <a:off x="3117402" y="2571750"/>
            <a:ext cx="3399101" cy="243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