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90" r:id="rId1"/>
  </p:sldMasterIdLst>
  <p:sldIdLst>
    <p:sldId id="256" r:id="rId2"/>
    <p:sldId id="257" r:id="rId3"/>
    <p:sldId id="269" r:id="rId4"/>
    <p:sldId id="270" r:id="rId5"/>
    <p:sldId id="272" r:id="rId6"/>
    <p:sldId id="273" r:id="rId7"/>
    <p:sldId id="279" r:id="rId8"/>
    <p:sldId id="262" r:id="rId9"/>
    <p:sldId id="263" r:id="rId10"/>
    <p:sldId id="278" r:id="rId11"/>
    <p:sldId id="277" r:id="rId12"/>
    <p:sldId id="281" r:id="rId13"/>
    <p:sldId id="280" r:id="rId14"/>
    <p:sldId id="258" r:id="rId15"/>
    <p:sldId id="274" r:id="rId16"/>
    <p:sldId id="282" r:id="rId17"/>
    <p:sldId id="283" r:id="rId18"/>
    <p:sldId id="284" r:id="rId19"/>
    <p:sldId id="260" r:id="rId20"/>
    <p:sldId id="261" r:id="rId21"/>
    <p:sldId id="285" r:id="rId22"/>
    <p:sldId id="286" r:id="rId2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890F45-8E0D-414D-9A77-81798422C7BB}" type="datetimeFigureOut">
              <a:rPr lang="vi-VN" smtClean="0"/>
              <a:t>08/10/2022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385063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90F45-8E0D-414D-9A77-81798422C7BB}" type="datetimeFigureOut">
              <a:rPr lang="vi-VN" smtClean="0"/>
              <a:t>08/10/2022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2967856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90F45-8E0D-414D-9A77-81798422C7BB}" type="datetimeFigureOut">
              <a:rPr lang="vi-VN" smtClean="0"/>
              <a:t>08/10/2022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2C3C4A-FD49-4D28-870B-FF96CAB5A636}"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788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90F45-8E0D-414D-9A77-81798422C7BB}" type="datetimeFigureOut">
              <a:rPr lang="vi-VN" smtClean="0"/>
              <a:t>08/10/2022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1061264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90F45-8E0D-414D-9A77-81798422C7BB}" type="datetimeFigureOut">
              <a:rPr lang="vi-VN" smtClean="0"/>
              <a:t>08/10/2022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2C3C4A-FD49-4D28-870B-FF96CAB5A636}"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5879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90F45-8E0D-414D-9A77-81798422C7BB}" type="datetimeFigureOut">
              <a:rPr lang="vi-VN" smtClean="0"/>
              <a:t>08/10/2022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520127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890F45-8E0D-414D-9A77-81798422C7BB}" type="datetimeFigureOut">
              <a:rPr lang="vi-VN" smtClean="0"/>
              <a:t>08/10/2022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2879923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890F45-8E0D-414D-9A77-81798422C7BB}" type="datetimeFigureOut">
              <a:rPr lang="vi-VN" smtClean="0"/>
              <a:t>08/10/2022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336754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890F45-8E0D-414D-9A77-81798422C7BB}" type="datetimeFigureOut">
              <a:rPr lang="vi-VN" smtClean="0"/>
              <a:t>08/10/2022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223141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90F45-8E0D-414D-9A77-81798422C7BB}" type="datetimeFigureOut">
              <a:rPr lang="vi-VN" smtClean="0"/>
              <a:t>08/10/2022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2927398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890F45-8E0D-414D-9A77-81798422C7BB}" type="datetimeFigureOut">
              <a:rPr lang="vi-VN" smtClean="0"/>
              <a:t>08/10/2022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204258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890F45-8E0D-414D-9A77-81798422C7BB}" type="datetimeFigureOut">
              <a:rPr lang="vi-VN" smtClean="0"/>
              <a:t>08/10/2022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392878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890F45-8E0D-414D-9A77-81798422C7BB}" type="datetimeFigureOut">
              <a:rPr lang="vi-VN" smtClean="0"/>
              <a:t>08/10/2022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131308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90F45-8E0D-414D-9A77-81798422C7BB}" type="datetimeFigureOut">
              <a:rPr lang="vi-VN" smtClean="0"/>
              <a:t>08/10/2022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402429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90F45-8E0D-414D-9A77-81798422C7BB}" type="datetimeFigureOut">
              <a:rPr lang="vi-VN" smtClean="0"/>
              <a:t>08/10/2022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1847049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90F45-8E0D-414D-9A77-81798422C7BB}" type="datetimeFigureOut">
              <a:rPr lang="vi-VN" smtClean="0"/>
              <a:t>08/10/2022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02C3C4A-FD49-4D28-870B-FF96CAB5A636}" type="slidenum">
              <a:rPr lang="vi-VN" smtClean="0"/>
              <a:t>‹#›</a:t>
            </a:fld>
            <a:endParaRPr lang="vi-VN"/>
          </a:p>
        </p:txBody>
      </p:sp>
    </p:spTree>
    <p:extLst>
      <p:ext uri="{BB962C8B-B14F-4D97-AF65-F5344CB8AC3E}">
        <p14:creationId xmlns:p14="http://schemas.microsoft.com/office/powerpoint/2010/main" val="58647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890F45-8E0D-414D-9A77-81798422C7BB}" type="datetimeFigureOut">
              <a:rPr lang="vi-VN" smtClean="0"/>
              <a:t>08/10/2022</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2C3C4A-FD49-4D28-870B-FF96CAB5A636}" type="slidenum">
              <a:rPr lang="vi-VN" smtClean="0"/>
              <a:t>‹#›</a:t>
            </a:fld>
            <a:endParaRPr lang="vi-VN"/>
          </a:p>
        </p:txBody>
      </p:sp>
    </p:spTree>
    <p:extLst>
      <p:ext uri="{BB962C8B-B14F-4D97-AF65-F5344CB8AC3E}">
        <p14:creationId xmlns:p14="http://schemas.microsoft.com/office/powerpoint/2010/main" val="807349160"/>
      </p:ext>
    </p:extLst>
  </p:cSld>
  <p:clrMap bg1="dk1" tx1="lt1" bg2="dk2" tx2="lt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711" y="1263192"/>
            <a:ext cx="9065444" cy="952106"/>
          </a:xfrm>
        </p:spPr>
        <p:txBody>
          <a:bodyPr>
            <a:normAutofit fontScale="90000"/>
          </a:bodyPr>
          <a:lstStyle/>
          <a:p>
            <a:r>
              <a:rPr lang="vi-VN" sz="4800" dirty="0"/>
              <a:t>Đồ án môn thiết kế hệ thống mạng</a:t>
            </a:r>
          </a:p>
        </p:txBody>
      </p:sp>
      <p:sp>
        <p:nvSpPr>
          <p:cNvPr id="3" name="Subtitle 2"/>
          <p:cNvSpPr>
            <a:spLocks noGrp="1"/>
          </p:cNvSpPr>
          <p:nvPr>
            <p:ph type="subTitle" idx="1"/>
          </p:nvPr>
        </p:nvSpPr>
        <p:spPr>
          <a:xfrm>
            <a:off x="1461155" y="3158978"/>
            <a:ext cx="9144000" cy="1655762"/>
          </a:xfrm>
        </p:spPr>
        <p:txBody>
          <a:bodyPr>
            <a:normAutofit/>
          </a:bodyPr>
          <a:lstStyle/>
          <a:p>
            <a:pPr algn="ctr"/>
            <a:r>
              <a:rPr lang="vi-VN" sz="2800" dirty="0">
                <a:latin typeface="Times New Roman" panose="02020603050405020304" pitchFamily="18" charset="0"/>
                <a:cs typeface="Times New Roman" panose="02020603050405020304" pitchFamily="18" charset="0"/>
              </a:rPr>
              <a:t>Đề tài:</a:t>
            </a:r>
          </a:p>
          <a:p>
            <a:pPr algn="ctr"/>
            <a:r>
              <a:rPr lang="vi-VN" sz="2800" dirty="0">
                <a:latin typeface="Times New Roman" panose="02020603050405020304" pitchFamily="18" charset="0"/>
                <a:cs typeface="Times New Roman" panose="02020603050405020304" pitchFamily="18" charset="0"/>
              </a:rPr>
              <a:t>CSM boot để xây dựng phòng game không ổ cứng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200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200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vi-VN" altLang="en-US" dirty="0"/>
              <a:t>Thường áp dụng cho các quán nét</a:t>
            </a:r>
          </a:p>
        </p:txBody>
      </p:sp>
      <p:pic>
        <p:nvPicPr>
          <p:cNvPr id="5" name="Content Placeholder 4" descr="cai-bootrom-mien-phi_65098a9d0e364dd881f1bf4198ce9742_grande"/>
          <p:cNvPicPr>
            <a:picLocks noGrp="1" noChangeAspect="1"/>
          </p:cNvPicPr>
          <p:nvPr>
            <p:ph sz="half" idx="1"/>
          </p:nvPr>
        </p:nvPicPr>
        <p:blipFill>
          <a:blip r:embed="rId2"/>
          <a:stretch>
            <a:fillRect/>
          </a:stretch>
        </p:blipFill>
        <p:spPr>
          <a:xfrm>
            <a:off x="677863" y="2706952"/>
            <a:ext cx="4183062" cy="2788708"/>
          </a:xfrm>
          <a:prstGeom prst="rect">
            <a:avLst/>
          </a:prstGeom>
        </p:spPr>
      </p:pic>
      <p:pic>
        <p:nvPicPr>
          <p:cNvPr id="6" name="Content Placeholder 5" descr="phan-mem-quan-ly-phong-net"/>
          <p:cNvPicPr>
            <a:picLocks noGrp="1" noChangeAspect="1"/>
          </p:cNvPicPr>
          <p:nvPr>
            <p:ph sz="half" idx="2"/>
          </p:nvPr>
        </p:nvPicPr>
        <p:blipFill>
          <a:blip r:embed="rId3"/>
          <a:stretch>
            <a:fillRect/>
          </a:stretch>
        </p:blipFill>
        <p:spPr>
          <a:xfrm>
            <a:off x="5089525" y="2532063"/>
            <a:ext cx="4184650" cy="3138487"/>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4860"/>
            <a:ext cx="10515600" cy="5392420"/>
          </a:xfrm>
        </p:spPr>
        <p:txBody>
          <a:bodyPr>
            <a:normAutofit/>
          </a:bodyPr>
          <a:lstStyle/>
          <a:p>
            <a:r>
              <a:rPr lang="en-US" sz="3600" dirty="0" err="1">
                <a:solidFill>
                  <a:srgbClr val="FF0000"/>
                </a:solidFill>
              </a:rPr>
              <a:t>Ưu</a:t>
            </a:r>
            <a:r>
              <a:rPr lang="en-US" sz="3600" dirty="0">
                <a:solidFill>
                  <a:srgbClr val="FF0000"/>
                </a:solidFill>
              </a:rPr>
              <a:t> </a:t>
            </a:r>
            <a:r>
              <a:rPr lang="en-US" sz="3600" dirty="0" err="1">
                <a:solidFill>
                  <a:srgbClr val="FF0000"/>
                </a:solidFill>
              </a:rPr>
              <a:t>điểm</a:t>
            </a:r>
            <a:r>
              <a:rPr lang="en-US" sz="3600" dirty="0">
                <a:solidFill>
                  <a:srgbClr val="FF0000"/>
                </a:solidFill>
              </a:rPr>
              <a:t>:</a:t>
            </a:r>
          </a:p>
          <a:p>
            <a:pPr marL="0" indent="0">
              <a:buNone/>
            </a:pPr>
            <a:r>
              <a:rPr lang="vi-VN" altLang="en-US" dirty="0"/>
              <a:t>	</a:t>
            </a:r>
            <a:r>
              <a:rPr lang="vi-VN" altLang="en-US" sz="3200" dirty="0"/>
              <a:t>- </a:t>
            </a:r>
            <a:r>
              <a:rPr lang="en-US" sz="3200" dirty="0" err="1">
                <a:solidFill>
                  <a:srgbClr val="7030A0"/>
                </a:solidFill>
              </a:rPr>
              <a:t>Giúp</a:t>
            </a:r>
            <a:r>
              <a:rPr lang="en-US" sz="3200" dirty="0">
                <a:solidFill>
                  <a:srgbClr val="7030A0"/>
                </a:solidFill>
              </a:rPr>
              <a:t> </a:t>
            </a:r>
            <a:r>
              <a:rPr lang="en-US" sz="3200" dirty="0" err="1">
                <a:solidFill>
                  <a:srgbClr val="7030A0"/>
                </a:solidFill>
              </a:rPr>
              <a:t>dễ</a:t>
            </a:r>
            <a:r>
              <a:rPr lang="en-US" sz="3200" dirty="0">
                <a:solidFill>
                  <a:srgbClr val="7030A0"/>
                </a:solidFill>
              </a:rPr>
              <a:t> </a:t>
            </a:r>
            <a:r>
              <a:rPr lang="en-US" sz="3200" dirty="0" err="1">
                <a:solidFill>
                  <a:srgbClr val="7030A0"/>
                </a:solidFill>
              </a:rPr>
              <a:t>quản</a:t>
            </a:r>
            <a:r>
              <a:rPr lang="en-US" sz="3200" dirty="0">
                <a:solidFill>
                  <a:srgbClr val="7030A0"/>
                </a:solidFill>
              </a:rPr>
              <a:t> </a:t>
            </a:r>
            <a:r>
              <a:rPr lang="en-US" sz="3200" dirty="0" err="1">
                <a:solidFill>
                  <a:srgbClr val="7030A0"/>
                </a:solidFill>
              </a:rPr>
              <a:t>lý</a:t>
            </a:r>
            <a:r>
              <a:rPr lang="en-US" sz="3200" dirty="0">
                <a:solidFill>
                  <a:srgbClr val="7030A0"/>
                </a:solidFill>
              </a:rPr>
              <a:t>, </a:t>
            </a:r>
            <a:r>
              <a:rPr lang="en-US" sz="3200" dirty="0" err="1">
                <a:solidFill>
                  <a:srgbClr val="7030A0"/>
                </a:solidFill>
              </a:rPr>
              <a:t>tiết</a:t>
            </a:r>
            <a:r>
              <a:rPr lang="en-US" sz="3200" dirty="0">
                <a:solidFill>
                  <a:srgbClr val="7030A0"/>
                </a:solidFill>
              </a:rPr>
              <a:t> </a:t>
            </a:r>
            <a:r>
              <a:rPr lang="en-US" sz="3200" dirty="0" err="1">
                <a:solidFill>
                  <a:srgbClr val="7030A0"/>
                </a:solidFill>
              </a:rPr>
              <a:t>kiệm</a:t>
            </a:r>
            <a:r>
              <a:rPr lang="en-US" sz="3200" dirty="0">
                <a:solidFill>
                  <a:srgbClr val="7030A0"/>
                </a:solidFill>
              </a:rPr>
              <a:t> </a:t>
            </a:r>
            <a:r>
              <a:rPr lang="en-US" sz="3200" dirty="0" err="1">
                <a:solidFill>
                  <a:srgbClr val="7030A0"/>
                </a:solidFill>
              </a:rPr>
              <a:t>thời</a:t>
            </a:r>
            <a:r>
              <a:rPr lang="en-US" sz="3200" dirty="0">
                <a:solidFill>
                  <a:srgbClr val="7030A0"/>
                </a:solidFill>
              </a:rPr>
              <a:t> </a:t>
            </a:r>
            <a:r>
              <a:rPr lang="en-US" sz="3200" dirty="0" err="1">
                <a:solidFill>
                  <a:srgbClr val="7030A0"/>
                </a:solidFill>
              </a:rPr>
              <a:t>gian</a:t>
            </a:r>
            <a:endParaRPr lang="en-US" dirty="0">
              <a:solidFill>
                <a:srgbClr val="7030A0"/>
              </a:solidFill>
            </a:endParaRPr>
          </a:p>
          <a:p>
            <a:pPr marL="0" indent="0">
              <a:buNone/>
            </a:pPr>
            <a:endParaRPr lang="en-US" dirty="0">
              <a:solidFill>
                <a:srgbClr val="7030A0"/>
              </a:solidFill>
            </a:endParaRPr>
          </a:p>
          <a:p>
            <a:pPr marL="0" indent="0">
              <a:buNone/>
            </a:pPr>
            <a:r>
              <a:rPr lang="en-US" dirty="0" err="1"/>
              <a:t>Vì</a:t>
            </a:r>
            <a:r>
              <a:rPr lang="en-US" dirty="0"/>
              <a:t> </a:t>
            </a:r>
            <a:r>
              <a:rPr lang="en-US" dirty="0" err="1"/>
              <a:t>các</a:t>
            </a:r>
            <a:r>
              <a:rPr lang="en-US" dirty="0"/>
              <a:t> </a:t>
            </a:r>
            <a:r>
              <a:rPr lang="en-US" dirty="0" err="1"/>
              <a:t>máy</a:t>
            </a:r>
            <a:r>
              <a:rPr lang="en-US" dirty="0"/>
              <a:t> </a:t>
            </a:r>
            <a:r>
              <a:rPr lang="en-US" dirty="0" err="1"/>
              <a:t>trạm</a:t>
            </a:r>
            <a:r>
              <a:rPr lang="en-US" dirty="0"/>
              <a:t> </a:t>
            </a:r>
            <a:r>
              <a:rPr lang="en-US" dirty="0" err="1"/>
              <a:t>lấy</a:t>
            </a:r>
            <a:r>
              <a:rPr lang="en-US" dirty="0"/>
              <a:t> </a:t>
            </a:r>
            <a:r>
              <a:rPr lang="en-US" dirty="0" err="1"/>
              <a:t>dữ</a:t>
            </a:r>
            <a:r>
              <a:rPr lang="en-US" dirty="0"/>
              <a:t> </a:t>
            </a:r>
            <a:r>
              <a:rPr lang="en-US" dirty="0" err="1"/>
              <a:t>liệu</a:t>
            </a:r>
            <a:r>
              <a:rPr lang="en-US" dirty="0"/>
              <a:t>, </a:t>
            </a:r>
            <a:r>
              <a:rPr lang="en-US" dirty="0" err="1"/>
              <a:t>phần</a:t>
            </a:r>
            <a:r>
              <a:rPr lang="en-US" dirty="0"/>
              <a:t> </a:t>
            </a:r>
            <a:r>
              <a:rPr lang="en-US" dirty="0" err="1"/>
              <a:t>mềm</a:t>
            </a:r>
            <a:r>
              <a:rPr lang="en-US" dirty="0"/>
              <a:t> </a:t>
            </a:r>
            <a:r>
              <a:rPr lang="en-US" dirty="0" err="1"/>
              <a:t>trên</a:t>
            </a:r>
            <a:r>
              <a:rPr lang="en-US" dirty="0"/>
              <a:t> </a:t>
            </a:r>
            <a:r>
              <a:rPr lang="en-US" dirty="0" err="1"/>
              <a:t>máy</a:t>
            </a:r>
            <a:r>
              <a:rPr lang="en-US" dirty="0"/>
              <a:t> </a:t>
            </a:r>
            <a:r>
              <a:rPr lang="en-US" dirty="0" err="1"/>
              <a:t>chủ</a:t>
            </a:r>
            <a:r>
              <a:rPr lang="en-US" dirty="0"/>
              <a:t>, do </a:t>
            </a:r>
            <a:r>
              <a:rPr lang="en-US" dirty="0" err="1"/>
              <a:t>đó</a:t>
            </a:r>
            <a:r>
              <a:rPr lang="en-US" dirty="0"/>
              <a:t>, </a:t>
            </a:r>
            <a:r>
              <a:rPr lang="en-US" dirty="0" err="1"/>
              <a:t>mỗi</a:t>
            </a:r>
            <a:r>
              <a:rPr lang="en-US" dirty="0"/>
              <a:t> </a:t>
            </a:r>
            <a:r>
              <a:rPr lang="en-US" dirty="0" err="1"/>
              <a:t>khi</a:t>
            </a:r>
            <a:r>
              <a:rPr lang="en-US" dirty="0"/>
              <a:t> </a:t>
            </a:r>
            <a:r>
              <a:rPr lang="en-US" dirty="0" err="1"/>
              <a:t>cập</a:t>
            </a:r>
            <a:r>
              <a:rPr lang="en-US" dirty="0"/>
              <a:t> </a:t>
            </a:r>
            <a:r>
              <a:rPr lang="en-US" dirty="0" err="1"/>
              <a:t>nhật</a:t>
            </a:r>
            <a:r>
              <a:rPr lang="en-US" dirty="0"/>
              <a:t> </a:t>
            </a:r>
            <a:r>
              <a:rPr lang="en-US" dirty="0" err="1"/>
              <a:t>phần</a:t>
            </a:r>
            <a:r>
              <a:rPr lang="en-US" dirty="0"/>
              <a:t> </a:t>
            </a:r>
            <a:r>
              <a:rPr lang="en-US" dirty="0" err="1"/>
              <a:t>mềm</a:t>
            </a:r>
            <a:r>
              <a:rPr lang="en-US" dirty="0"/>
              <a:t> hay </a:t>
            </a:r>
            <a:r>
              <a:rPr lang="en-US" dirty="0" err="1"/>
              <a:t>bản</a:t>
            </a:r>
            <a:r>
              <a:rPr lang="en-US" dirty="0"/>
              <a:t> game </a:t>
            </a:r>
            <a:r>
              <a:rPr lang="en-US" dirty="0" err="1"/>
              <a:t>mới</a:t>
            </a:r>
            <a:r>
              <a:rPr lang="en-US" dirty="0"/>
              <a:t>, </a:t>
            </a:r>
            <a:r>
              <a:rPr lang="en-US" dirty="0" err="1"/>
              <a:t>chủ</a:t>
            </a:r>
            <a:r>
              <a:rPr lang="en-US" dirty="0"/>
              <a:t> </a:t>
            </a:r>
            <a:r>
              <a:rPr lang="en-US" dirty="0" err="1"/>
              <a:t>phòng</a:t>
            </a:r>
            <a:r>
              <a:rPr lang="en-US" dirty="0"/>
              <a:t> </a:t>
            </a:r>
            <a:r>
              <a:rPr lang="vi-VN" altLang="en-US" dirty="0"/>
              <a:t>máy</a:t>
            </a:r>
            <a:r>
              <a:rPr lang="en-US" dirty="0"/>
              <a:t> </a:t>
            </a:r>
            <a:r>
              <a:rPr lang="en-US" dirty="0" err="1"/>
              <a:t>chỉ</a:t>
            </a:r>
            <a:r>
              <a:rPr lang="en-US" dirty="0"/>
              <a:t> </a:t>
            </a:r>
            <a:r>
              <a:rPr lang="en-US" dirty="0" err="1"/>
              <a:t>cần</a:t>
            </a:r>
            <a:r>
              <a:rPr lang="en-US" dirty="0"/>
              <a:t> </a:t>
            </a:r>
            <a:r>
              <a:rPr lang="en-US" dirty="0" err="1"/>
              <a:t>cập</a:t>
            </a:r>
            <a:r>
              <a:rPr lang="en-US" dirty="0"/>
              <a:t> </a:t>
            </a:r>
            <a:r>
              <a:rPr lang="en-US" dirty="0" err="1"/>
              <a:t>nhật</a:t>
            </a:r>
            <a:r>
              <a:rPr lang="en-US" dirty="0"/>
              <a:t> </a:t>
            </a:r>
            <a:r>
              <a:rPr lang="en-US" dirty="0" err="1"/>
              <a:t>trên</a:t>
            </a:r>
            <a:r>
              <a:rPr lang="en-US" dirty="0"/>
              <a:t> </a:t>
            </a:r>
            <a:r>
              <a:rPr lang="en-US" dirty="0" err="1"/>
              <a:t>máy</a:t>
            </a:r>
            <a:r>
              <a:rPr lang="en-US" dirty="0"/>
              <a:t> </a:t>
            </a:r>
            <a:r>
              <a:rPr lang="en-US" dirty="0" err="1"/>
              <a:t>chủ</a:t>
            </a:r>
            <a:r>
              <a:rPr lang="en-US" dirty="0"/>
              <a:t>.</a:t>
            </a:r>
          </a:p>
          <a:p>
            <a:pPr marL="0" indent="0">
              <a:buNone/>
            </a:pPr>
            <a:endParaRPr lang="en-US" dirty="0"/>
          </a:p>
          <a:p>
            <a:pPr marL="0" indent="0">
              <a:buNone/>
            </a:pPr>
            <a:r>
              <a:rPr lang="en-US" dirty="0"/>
              <a:t>→ </a:t>
            </a:r>
            <a:r>
              <a:rPr lang="en-US" dirty="0" err="1"/>
              <a:t>Tiết</a:t>
            </a:r>
            <a:r>
              <a:rPr lang="en-US" dirty="0"/>
              <a:t> </a:t>
            </a:r>
            <a:r>
              <a:rPr lang="en-US" dirty="0" err="1"/>
              <a:t>kiệm</a:t>
            </a:r>
            <a:r>
              <a:rPr lang="en-US" dirty="0"/>
              <a:t> </a:t>
            </a:r>
            <a:r>
              <a:rPr lang="en-US" dirty="0" err="1"/>
              <a:t>thời</a:t>
            </a:r>
            <a:r>
              <a:rPr lang="en-US" dirty="0"/>
              <a:t> </a:t>
            </a:r>
            <a:r>
              <a:rPr lang="en-US" dirty="0" err="1"/>
              <a:t>gian</a:t>
            </a:r>
            <a:r>
              <a:rPr lang="en-US" dirty="0"/>
              <a:t>, chi </a:t>
            </a:r>
            <a:r>
              <a:rPr lang="en-US" dirty="0" err="1"/>
              <a:t>phí</a:t>
            </a:r>
            <a:r>
              <a:rPr lang="en-US" dirty="0"/>
              <a:t> </a:t>
            </a:r>
            <a:r>
              <a:rPr lang="en-US" dirty="0" err="1"/>
              <a:t>hơn</a:t>
            </a:r>
            <a:r>
              <a:rPr lang="en-US" dirty="0"/>
              <a:t> </a:t>
            </a:r>
            <a:r>
              <a:rPr lang="en-US" dirty="0" err="1"/>
              <a:t>việc</a:t>
            </a:r>
            <a:r>
              <a:rPr lang="en-US" dirty="0"/>
              <a:t> </a:t>
            </a:r>
            <a:r>
              <a:rPr lang="en-US" dirty="0" err="1"/>
              <a:t>cập</a:t>
            </a:r>
            <a:r>
              <a:rPr lang="en-US" dirty="0"/>
              <a:t> </a:t>
            </a:r>
            <a:r>
              <a:rPr lang="en-US" dirty="0" err="1"/>
              <a:t>nhật</a:t>
            </a:r>
            <a:r>
              <a:rPr lang="en-US" dirty="0"/>
              <a:t> </a:t>
            </a:r>
            <a:r>
              <a:rPr lang="en-US" dirty="0" err="1"/>
              <a:t>riêng</a:t>
            </a:r>
            <a:r>
              <a:rPr lang="en-US" dirty="0"/>
              <a:t> </a:t>
            </a:r>
            <a:r>
              <a:rPr lang="en-US" dirty="0" err="1"/>
              <a:t>rẽ</a:t>
            </a:r>
            <a:r>
              <a:rPr lang="en-US" dirty="0"/>
              <a:t> </a:t>
            </a:r>
            <a:r>
              <a:rPr lang="en-US" dirty="0" err="1"/>
              <a:t>cho</a:t>
            </a:r>
            <a:r>
              <a:rPr lang="en-US" dirty="0"/>
              <a:t> </a:t>
            </a:r>
            <a:r>
              <a:rPr lang="en-US" dirty="0" err="1"/>
              <a:t>từng</a:t>
            </a:r>
            <a:r>
              <a:rPr lang="en-US" dirty="0"/>
              <a:t> </a:t>
            </a:r>
            <a:r>
              <a:rPr lang="en-US" dirty="0" err="1"/>
              <a:t>máy</a:t>
            </a:r>
            <a:endParaRPr lang="en-US" dirty="0"/>
          </a:p>
          <a:p>
            <a:pPr marL="0" indent="0">
              <a:buNone/>
            </a:pPr>
            <a:endParaRPr lang="en-US" dirty="0"/>
          </a:p>
          <a:p>
            <a:pPr marL="0" indent="0">
              <a:buNone/>
            </a:pPr>
            <a:r>
              <a:rPr lang="en-US" dirty="0" err="1"/>
              <a:t>Đặc</a:t>
            </a:r>
            <a:r>
              <a:rPr lang="en-US" dirty="0"/>
              <a:t> </a:t>
            </a:r>
            <a:r>
              <a:rPr lang="en-US" dirty="0" err="1"/>
              <a:t>biệt</a:t>
            </a:r>
            <a:r>
              <a:rPr lang="en-US" dirty="0"/>
              <a:t>, </a:t>
            </a:r>
            <a:r>
              <a:rPr lang="en-US" dirty="0" err="1"/>
              <a:t>những</a:t>
            </a:r>
            <a:r>
              <a:rPr lang="en-US" dirty="0"/>
              <a:t> </a:t>
            </a:r>
            <a:r>
              <a:rPr lang="en-US" dirty="0" err="1"/>
              <a:t>lỗi</a:t>
            </a:r>
            <a:r>
              <a:rPr lang="en-US" dirty="0"/>
              <a:t> </a:t>
            </a:r>
            <a:r>
              <a:rPr lang="en-US" dirty="0" err="1"/>
              <a:t>về</a:t>
            </a:r>
            <a:r>
              <a:rPr lang="en-US" dirty="0"/>
              <a:t> </a:t>
            </a:r>
            <a:r>
              <a:rPr lang="en-US" dirty="0" err="1"/>
              <a:t>sự</a:t>
            </a:r>
            <a:r>
              <a:rPr lang="en-US" dirty="0"/>
              <a:t> </a:t>
            </a:r>
            <a:r>
              <a:rPr lang="en-US" dirty="0" err="1"/>
              <a:t>cố</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máy</a:t>
            </a:r>
            <a:r>
              <a:rPr lang="en-US" dirty="0"/>
              <a:t> </a:t>
            </a:r>
            <a:r>
              <a:rPr lang="en-US" dirty="0" err="1"/>
              <a:t>nhiễm</a:t>
            </a:r>
            <a:r>
              <a:rPr lang="en-US" dirty="0"/>
              <a:t> virus </a:t>
            </a:r>
            <a:r>
              <a:rPr lang="en-US" dirty="0" err="1"/>
              <a:t>có</a:t>
            </a:r>
            <a:r>
              <a:rPr lang="en-US" dirty="0"/>
              <a:t> </a:t>
            </a:r>
            <a:r>
              <a:rPr lang="en-US" dirty="0" err="1"/>
              <a:t>thể</a:t>
            </a:r>
            <a:r>
              <a:rPr lang="en-US" dirty="0"/>
              <a:t> </a:t>
            </a:r>
            <a:r>
              <a:rPr lang="en-US" dirty="0" err="1"/>
              <a:t>khắc</a:t>
            </a:r>
            <a:r>
              <a:rPr lang="en-US" dirty="0"/>
              <a:t> </a:t>
            </a:r>
            <a:r>
              <a:rPr lang="en-US" dirty="0" err="1"/>
              <a:t>phục</a:t>
            </a:r>
            <a:r>
              <a:rPr lang="en-US" dirty="0"/>
              <a:t> </a:t>
            </a:r>
            <a:r>
              <a:rPr lang="en-US" dirty="0" err="1"/>
              <a:t>nhanh</a:t>
            </a:r>
            <a:r>
              <a:rPr lang="en-US" dirty="0"/>
              <a:t> </a:t>
            </a:r>
            <a:r>
              <a:rPr lang="en-US" dirty="0" err="1"/>
              <a:t>hơn</a:t>
            </a:r>
            <a:r>
              <a:rPr lang="en-US" dirty="0"/>
              <a:t> </a:t>
            </a:r>
            <a:r>
              <a:rPr lang="en-US" dirty="0" err="1"/>
              <a:t>hơn</a:t>
            </a:r>
            <a:r>
              <a:rPr lang="en-US" dirty="0"/>
              <a:t> </a:t>
            </a:r>
            <a:r>
              <a:rPr lang="en-US" dirty="0" err="1"/>
              <a:t>trên</a:t>
            </a:r>
            <a:r>
              <a:rPr lang="en-US" dirty="0"/>
              <a:t> </a:t>
            </a:r>
            <a:r>
              <a:rPr lang="en-US" dirty="0" err="1"/>
              <a:t>máy</a:t>
            </a:r>
            <a:r>
              <a:rPr lang="en-US" dirty="0"/>
              <a:t> </a:t>
            </a:r>
            <a:r>
              <a:rPr lang="en-US" dirty="0" err="1"/>
              <a:t>chủ</a:t>
            </a:r>
            <a:r>
              <a:rPr lang="en-US" dirty="0"/>
              <a:t> </a:t>
            </a:r>
            <a:r>
              <a:rPr lang="en-US" dirty="0" err="1"/>
              <a:t>với</a:t>
            </a:r>
            <a:r>
              <a:rPr lang="en-US" dirty="0"/>
              <a:t> </a:t>
            </a:r>
            <a:r>
              <a:rPr lang="en-US" dirty="0" err="1"/>
              <a:t>những</a:t>
            </a:r>
            <a:r>
              <a:rPr lang="en-US" dirty="0"/>
              <a:t> </a:t>
            </a:r>
            <a:r>
              <a:rPr lang="en-US" dirty="0" err="1"/>
              <a:t>phòng</a:t>
            </a:r>
            <a:r>
              <a:rPr lang="en-US" dirty="0"/>
              <a:t> net </a:t>
            </a:r>
            <a:r>
              <a:rPr lang="en-US" dirty="0" err="1"/>
              <a:t>có</a:t>
            </a:r>
            <a:r>
              <a:rPr lang="en-US" dirty="0"/>
              <a:t> </a:t>
            </a:r>
            <a:r>
              <a:rPr lang="en-US" dirty="0" err="1"/>
              <a:t>ứng</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Bootrom</a:t>
            </a:r>
            <a:r>
              <a:rPr lang="en-US" dirty="0"/>
              <a:t>.</a:t>
            </a:r>
          </a:p>
          <a:p>
            <a:pPr marL="0" indent="0">
              <a:buNone/>
            </a:pPr>
            <a:endParaRPr 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490"/>
            <a:ext cx="10515600" cy="5558790"/>
          </a:xfrm>
        </p:spPr>
        <p:txBody>
          <a:bodyPr>
            <a:normAutofit/>
          </a:bodyPr>
          <a:lstStyle/>
          <a:p>
            <a:pPr marL="0" indent="0">
              <a:buNone/>
            </a:pPr>
            <a:r>
              <a:rPr lang="vi-VN" altLang="en-US" dirty="0"/>
              <a:t>	</a:t>
            </a:r>
            <a:r>
              <a:rPr lang="vi-VN" altLang="en-US" sz="3200" dirty="0">
                <a:solidFill>
                  <a:srgbClr val="7030A0"/>
                </a:solidFill>
              </a:rPr>
              <a:t>- </a:t>
            </a:r>
            <a:r>
              <a:rPr lang="en-US" sz="3200" dirty="0" err="1">
                <a:solidFill>
                  <a:srgbClr val="7030A0"/>
                </a:solidFill>
              </a:rPr>
              <a:t>Tiết</a:t>
            </a:r>
            <a:r>
              <a:rPr lang="en-US" sz="3200" dirty="0">
                <a:solidFill>
                  <a:srgbClr val="7030A0"/>
                </a:solidFill>
              </a:rPr>
              <a:t> </a:t>
            </a:r>
            <a:r>
              <a:rPr lang="en-US" sz="3200" dirty="0" err="1">
                <a:solidFill>
                  <a:srgbClr val="7030A0"/>
                </a:solidFill>
              </a:rPr>
              <a:t>kiệm</a:t>
            </a:r>
            <a:r>
              <a:rPr lang="en-US" sz="3200" dirty="0">
                <a:solidFill>
                  <a:srgbClr val="7030A0"/>
                </a:solidFill>
              </a:rPr>
              <a:t> chi </a:t>
            </a:r>
            <a:r>
              <a:rPr lang="en-US" sz="3200" dirty="0" err="1">
                <a:solidFill>
                  <a:srgbClr val="7030A0"/>
                </a:solidFill>
              </a:rPr>
              <a:t>phí</a:t>
            </a:r>
            <a:endParaRPr lang="en-US" sz="3200" dirty="0">
              <a:solidFill>
                <a:srgbClr val="7030A0"/>
              </a:solidFill>
            </a:endParaRPr>
          </a:p>
          <a:p>
            <a:pPr marL="0" indent="0">
              <a:buNone/>
            </a:pPr>
            <a:endParaRPr lang="en-US" sz="3200" dirty="0">
              <a:solidFill>
                <a:srgbClr val="7030A0"/>
              </a:solidFill>
            </a:endParaRPr>
          </a:p>
          <a:p>
            <a:pPr marL="0" indent="0">
              <a:buNone/>
            </a:pPr>
            <a:r>
              <a:rPr lang="en-US" dirty="0">
                <a:solidFill>
                  <a:schemeClr val="tx1"/>
                </a:solidFill>
              </a:rPr>
              <a:t>“</a:t>
            </a:r>
            <a:r>
              <a:rPr lang="en-US" dirty="0" err="1">
                <a:solidFill>
                  <a:schemeClr val="tx1"/>
                </a:solidFill>
              </a:rPr>
              <a:t>Tính</a:t>
            </a:r>
            <a:r>
              <a:rPr lang="en-US" dirty="0">
                <a:solidFill>
                  <a:schemeClr val="tx1"/>
                </a:solidFill>
              </a:rPr>
              <a:t> </a:t>
            </a:r>
            <a:r>
              <a:rPr lang="en-US" dirty="0" err="1">
                <a:solidFill>
                  <a:schemeClr val="tx1"/>
                </a:solidFill>
              </a:rPr>
              <a:t>tiết</a:t>
            </a:r>
            <a:r>
              <a:rPr lang="en-US" dirty="0">
                <a:solidFill>
                  <a:schemeClr val="tx1"/>
                </a:solidFill>
              </a:rPr>
              <a:t> </a:t>
            </a:r>
            <a:r>
              <a:rPr lang="en-US" dirty="0" err="1">
                <a:solidFill>
                  <a:schemeClr val="tx1"/>
                </a:solidFill>
              </a:rPr>
              <a:t>kiệm</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công</a:t>
            </a:r>
            <a:r>
              <a:rPr lang="en-US" dirty="0">
                <a:solidFill>
                  <a:schemeClr val="tx1"/>
                </a:solidFill>
              </a:rPr>
              <a:t> </a:t>
            </a:r>
            <a:r>
              <a:rPr lang="en-US" dirty="0" err="1">
                <a:solidFill>
                  <a:schemeClr val="tx1"/>
                </a:solidFill>
              </a:rPr>
              <a:t>nghệ</a:t>
            </a:r>
            <a:r>
              <a:rPr lang="en-US" dirty="0">
                <a:solidFill>
                  <a:schemeClr val="tx1"/>
                </a:solidFill>
              </a:rPr>
              <a:t> </a:t>
            </a:r>
            <a:r>
              <a:rPr lang="en-US" dirty="0" err="1">
                <a:solidFill>
                  <a:schemeClr val="tx1"/>
                </a:solidFill>
              </a:rPr>
              <a:t>Bootrom</a:t>
            </a:r>
            <a:r>
              <a:rPr lang="en-US" dirty="0">
                <a:solidFill>
                  <a:schemeClr val="tx1"/>
                </a:solidFill>
              </a:rPr>
              <a:t> </a:t>
            </a:r>
            <a:r>
              <a:rPr lang="en-US" dirty="0" err="1">
                <a:solidFill>
                  <a:schemeClr val="tx1"/>
                </a:solidFill>
              </a:rPr>
              <a:t>không</a:t>
            </a:r>
            <a:r>
              <a:rPr lang="en-US" dirty="0">
                <a:solidFill>
                  <a:schemeClr val="tx1"/>
                </a:solidFill>
              </a:rPr>
              <a:t> </a:t>
            </a:r>
            <a:r>
              <a:rPr lang="en-US" dirty="0" err="1">
                <a:solidFill>
                  <a:schemeClr val="tx1"/>
                </a:solidFill>
              </a:rPr>
              <a:t>chỉ</a:t>
            </a:r>
            <a:r>
              <a:rPr lang="en-US" dirty="0">
                <a:solidFill>
                  <a:schemeClr val="tx1"/>
                </a:solidFill>
              </a:rPr>
              <a:t> ở </a:t>
            </a:r>
            <a:r>
              <a:rPr lang="en-US" dirty="0" err="1">
                <a:solidFill>
                  <a:schemeClr val="tx1"/>
                </a:solidFill>
              </a:rPr>
              <a:t>khâu</a:t>
            </a:r>
            <a:r>
              <a:rPr lang="en-US" dirty="0">
                <a:solidFill>
                  <a:schemeClr val="tx1"/>
                </a:solidFill>
              </a:rPr>
              <a:t> </a:t>
            </a:r>
            <a:r>
              <a:rPr lang="en-US" dirty="0" err="1">
                <a:solidFill>
                  <a:schemeClr val="tx1"/>
                </a:solidFill>
              </a:rPr>
              <a:t>đầu</a:t>
            </a:r>
            <a:r>
              <a:rPr lang="en-US" dirty="0">
                <a:solidFill>
                  <a:schemeClr val="tx1"/>
                </a:solidFill>
              </a:rPr>
              <a:t> </a:t>
            </a:r>
            <a:r>
              <a:rPr lang="en-US" dirty="0" err="1">
                <a:solidFill>
                  <a:schemeClr val="tx1"/>
                </a:solidFill>
              </a:rPr>
              <a:t>tư</a:t>
            </a:r>
            <a:r>
              <a:rPr lang="en-US" dirty="0">
                <a:solidFill>
                  <a:schemeClr val="tx1"/>
                </a:solidFill>
              </a:rPr>
              <a:t> ban </a:t>
            </a:r>
            <a:r>
              <a:rPr lang="en-US" dirty="0" err="1">
                <a:solidFill>
                  <a:schemeClr val="tx1"/>
                </a:solidFill>
              </a:rPr>
              <a:t>đầu</a:t>
            </a:r>
            <a:r>
              <a:rPr lang="en-US" dirty="0">
                <a:solidFill>
                  <a:schemeClr val="tx1"/>
                </a:solidFill>
              </a:rPr>
              <a:t> </a:t>
            </a:r>
            <a:r>
              <a:rPr lang="en-US" dirty="0" err="1">
                <a:solidFill>
                  <a:schemeClr val="tx1"/>
                </a:solidFill>
              </a:rPr>
              <a:t>mà</a:t>
            </a:r>
            <a:r>
              <a:rPr lang="en-US" dirty="0">
                <a:solidFill>
                  <a:schemeClr val="tx1"/>
                </a:solidFill>
              </a:rPr>
              <a:t> </a:t>
            </a:r>
            <a:r>
              <a:rPr lang="en-US" dirty="0" err="1">
                <a:solidFill>
                  <a:schemeClr val="tx1"/>
                </a:solidFill>
              </a:rPr>
              <a:t>còn</a:t>
            </a:r>
            <a:r>
              <a:rPr lang="en-US" dirty="0">
                <a:solidFill>
                  <a:schemeClr val="tx1"/>
                </a:solidFill>
              </a:rPr>
              <a:t> ở </a:t>
            </a:r>
            <a:r>
              <a:rPr lang="en-US" dirty="0" err="1">
                <a:solidFill>
                  <a:schemeClr val="tx1"/>
                </a:solidFill>
              </a:rPr>
              <a:t>cả</a:t>
            </a:r>
            <a:r>
              <a:rPr lang="en-US" dirty="0">
                <a:solidFill>
                  <a:schemeClr val="tx1"/>
                </a:solidFill>
              </a:rPr>
              <a:t> chi </a:t>
            </a:r>
            <a:r>
              <a:rPr lang="en-US" dirty="0" err="1">
                <a:solidFill>
                  <a:schemeClr val="tx1"/>
                </a:solidFill>
              </a:rPr>
              <a:t>phí</a:t>
            </a:r>
            <a:r>
              <a:rPr lang="en-US" dirty="0">
                <a:solidFill>
                  <a:schemeClr val="tx1"/>
                </a:solidFill>
              </a:rPr>
              <a:t> </a:t>
            </a:r>
            <a:r>
              <a:rPr lang="en-US" dirty="0" err="1">
                <a:solidFill>
                  <a:schemeClr val="tx1"/>
                </a:solidFill>
              </a:rPr>
              <a:t>tiền</a:t>
            </a:r>
            <a:r>
              <a:rPr lang="en-US" dirty="0">
                <a:solidFill>
                  <a:schemeClr val="tx1"/>
                </a:solidFill>
              </a:rPr>
              <a:t> </a:t>
            </a:r>
            <a:r>
              <a:rPr lang="en-US" dirty="0" err="1">
                <a:solidFill>
                  <a:schemeClr val="tx1"/>
                </a:solidFill>
              </a:rPr>
              <a:t>điện</a:t>
            </a:r>
            <a:r>
              <a:rPr lang="en-US" dirty="0">
                <a:solidFill>
                  <a:schemeClr val="tx1"/>
                </a:solidFill>
              </a:rPr>
              <a:t>, chi </a:t>
            </a:r>
            <a:r>
              <a:rPr lang="en-US" dirty="0" err="1">
                <a:solidFill>
                  <a:schemeClr val="tx1"/>
                </a:solidFill>
              </a:rPr>
              <a:t>phí</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trì</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quá</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a:t>
            </a:r>
          </a:p>
          <a:p>
            <a:pPr marL="0" indent="0">
              <a:buNone/>
            </a:pPr>
            <a:endParaRPr lang="en-US" dirty="0">
              <a:solidFill>
                <a:schemeClr val="tx1"/>
              </a:solidFill>
            </a:endParaRPr>
          </a:p>
          <a:p>
            <a:pPr marL="0" indent="0">
              <a:buNone/>
            </a:pPr>
            <a:r>
              <a:rPr lang="vi-VN" altLang="en-US" dirty="0">
                <a:solidFill>
                  <a:schemeClr val="tx1"/>
                </a:solidFill>
              </a:rPr>
              <a:t>	</a:t>
            </a:r>
            <a:r>
              <a:rPr lang="vi-VN" altLang="en-US" sz="3200" dirty="0">
                <a:solidFill>
                  <a:srgbClr val="7030A0"/>
                </a:solidFill>
                <a:sym typeface="+mn-ea"/>
              </a:rPr>
              <a:t>- </a:t>
            </a:r>
            <a:r>
              <a:rPr lang="en-US" sz="3200" dirty="0" err="1">
                <a:solidFill>
                  <a:srgbClr val="7030A0"/>
                </a:solidFill>
                <a:sym typeface="+mn-ea"/>
              </a:rPr>
              <a:t>Đem</a:t>
            </a:r>
            <a:r>
              <a:rPr lang="en-US" sz="3200" dirty="0">
                <a:solidFill>
                  <a:srgbClr val="7030A0"/>
                </a:solidFill>
                <a:sym typeface="+mn-ea"/>
              </a:rPr>
              <a:t> </a:t>
            </a:r>
            <a:r>
              <a:rPr lang="en-US" sz="3200" dirty="0" err="1">
                <a:solidFill>
                  <a:srgbClr val="7030A0"/>
                </a:solidFill>
                <a:sym typeface="+mn-ea"/>
              </a:rPr>
              <a:t>đến</a:t>
            </a:r>
            <a:r>
              <a:rPr lang="en-US" sz="3200" dirty="0">
                <a:solidFill>
                  <a:srgbClr val="7030A0"/>
                </a:solidFill>
                <a:sym typeface="+mn-ea"/>
              </a:rPr>
              <a:t> </a:t>
            </a:r>
            <a:r>
              <a:rPr lang="en-US" sz="3200" dirty="0" err="1">
                <a:solidFill>
                  <a:srgbClr val="7030A0"/>
                </a:solidFill>
                <a:sym typeface="+mn-ea"/>
              </a:rPr>
              <a:t>tính</a:t>
            </a:r>
            <a:r>
              <a:rPr lang="en-US" sz="3200" dirty="0">
                <a:solidFill>
                  <a:srgbClr val="7030A0"/>
                </a:solidFill>
                <a:sym typeface="+mn-ea"/>
              </a:rPr>
              <a:t> </a:t>
            </a:r>
            <a:r>
              <a:rPr lang="en-US" sz="3200" dirty="0" err="1">
                <a:solidFill>
                  <a:srgbClr val="7030A0"/>
                </a:solidFill>
                <a:sym typeface="+mn-ea"/>
              </a:rPr>
              <a:t>ổn</a:t>
            </a:r>
            <a:r>
              <a:rPr lang="en-US" sz="3200" dirty="0">
                <a:solidFill>
                  <a:srgbClr val="7030A0"/>
                </a:solidFill>
                <a:sym typeface="+mn-ea"/>
              </a:rPr>
              <a:t> </a:t>
            </a:r>
            <a:r>
              <a:rPr lang="en-US" sz="3200" dirty="0" err="1">
                <a:solidFill>
                  <a:srgbClr val="7030A0"/>
                </a:solidFill>
                <a:sym typeface="+mn-ea"/>
              </a:rPr>
              <a:t>định</a:t>
            </a:r>
            <a:r>
              <a:rPr lang="en-US" sz="3200" dirty="0">
                <a:solidFill>
                  <a:srgbClr val="7030A0"/>
                </a:solidFill>
                <a:sym typeface="+mn-ea"/>
              </a:rPr>
              <a:t> </a:t>
            </a:r>
            <a:r>
              <a:rPr lang="en-US" sz="3200" dirty="0" err="1">
                <a:solidFill>
                  <a:srgbClr val="7030A0"/>
                </a:solidFill>
                <a:sym typeface="+mn-ea"/>
              </a:rPr>
              <a:t>cao</a:t>
            </a:r>
            <a:endParaRPr lang="en-US" sz="3200" dirty="0">
              <a:solidFill>
                <a:srgbClr val="7030A0"/>
              </a:solidFill>
              <a:sym typeface="+mn-ea"/>
            </a:endParaRPr>
          </a:p>
          <a:p>
            <a:pPr marL="0" indent="0">
              <a:buNone/>
            </a:pPr>
            <a:endParaRPr lang="en-US" sz="3200" dirty="0">
              <a:solidFill>
                <a:srgbClr val="7030A0"/>
              </a:solidFill>
              <a:sym typeface="+mn-ea"/>
            </a:endParaRPr>
          </a:p>
          <a:p>
            <a:pPr marL="0" indent="0">
              <a:buNone/>
            </a:pPr>
            <a:r>
              <a:rPr lang="en-US" dirty="0" err="1">
                <a:solidFill>
                  <a:schemeClr val="tx1"/>
                </a:solidFill>
                <a:sym typeface="+mn-ea"/>
              </a:rPr>
              <a:t>Máy</a:t>
            </a:r>
            <a:r>
              <a:rPr lang="en-US" dirty="0">
                <a:solidFill>
                  <a:schemeClr val="tx1"/>
                </a:solidFill>
                <a:sym typeface="+mn-ea"/>
              </a:rPr>
              <a:t> </a:t>
            </a:r>
            <a:r>
              <a:rPr lang="en-US" dirty="0" err="1">
                <a:solidFill>
                  <a:schemeClr val="tx1"/>
                </a:solidFill>
                <a:sym typeface="+mn-ea"/>
              </a:rPr>
              <a:t>chủ</a:t>
            </a:r>
            <a:r>
              <a:rPr lang="en-US" dirty="0">
                <a:solidFill>
                  <a:schemeClr val="tx1"/>
                </a:solidFill>
                <a:sym typeface="+mn-ea"/>
              </a:rPr>
              <a:t> </a:t>
            </a:r>
            <a:r>
              <a:rPr lang="en-US" dirty="0" err="1">
                <a:solidFill>
                  <a:schemeClr val="tx1"/>
                </a:solidFill>
                <a:sym typeface="+mn-ea"/>
              </a:rPr>
              <a:t>thường</a:t>
            </a:r>
            <a:r>
              <a:rPr lang="en-US" dirty="0">
                <a:solidFill>
                  <a:schemeClr val="tx1"/>
                </a:solidFill>
                <a:sym typeface="+mn-ea"/>
              </a:rPr>
              <a:t> </a:t>
            </a:r>
            <a:r>
              <a:rPr lang="en-US" dirty="0" err="1">
                <a:solidFill>
                  <a:schemeClr val="tx1"/>
                </a:solidFill>
                <a:sym typeface="+mn-ea"/>
              </a:rPr>
              <a:t>có</a:t>
            </a:r>
            <a:r>
              <a:rPr lang="en-US" dirty="0">
                <a:solidFill>
                  <a:schemeClr val="tx1"/>
                </a:solidFill>
                <a:sym typeface="+mn-ea"/>
              </a:rPr>
              <a:t> </a:t>
            </a:r>
            <a:r>
              <a:rPr lang="en-US" dirty="0" err="1">
                <a:solidFill>
                  <a:schemeClr val="tx1"/>
                </a:solidFill>
                <a:sym typeface="+mn-ea"/>
              </a:rPr>
              <a:t>cấu</a:t>
            </a:r>
            <a:r>
              <a:rPr lang="en-US" dirty="0">
                <a:solidFill>
                  <a:schemeClr val="tx1"/>
                </a:solidFill>
                <a:sym typeface="+mn-ea"/>
              </a:rPr>
              <a:t> </a:t>
            </a:r>
            <a:r>
              <a:rPr lang="en-US" dirty="0" err="1">
                <a:solidFill>
                  <a:schemeClr val="tx1"/>
                </a:solidFill>
                <a:sym typeface="+mn-ea"/>
              </a:rPr>
              <a:t>hình</a:t>
            </a:r>
            <a:r>
              <a:rPr lang="en-US" dirty="0">
                <a:solidFill>
                  <a:schemeClr val="tx1"/>
                </a:solidFill>
                <a:sym typeface="+mn-ea"/>
              </a:rPr>
              <a:t> </a:t>
            </a:r>
            <a:r>
              <a:rPr lang="en-US" dirty="0" err="1">
                <a:solidFill>
                  <a:schemeClr val="tx1"/>
                </a:solidFill>
                <a:sym typeface="+mn-ea"/>
              </a:rPr>
              <a:t>cao</a:t>
            </a:r>
            <a:r>
              <a:rPr lang="en-US" dirty="0">
                <a:solidFill>
                  <a:schemeClr val="tx1"/>
                </a:solidFill>
                <a:sym typeface="+mn-ea"/>
              </a:rPr>
              <a:t>, dung </a:t>
            </a:r>
            <a:r>
              <a:rPr lang="en-US" dirty="0" err="1">
                <a:solidFill>
                  <a:schemeClr val="tx1"/>
                </a:solidFill>
                <a:sym typeface="+mn-ea"/>
              </a:rPr>
              <a:t>lượng</a:t>
            </a:r>
            <a:r>
              <a:rPr lang="en-US" dirty="0">
                <a:solidFill>
                  <a:schemeClr val="tx1"/>
                </a:solidFill>
                <a:sym typeface="+mn-ea"/>
              </a:rPr>
              <a:t> </a:t>
            </a:r>
            <a:r>
              <a:rPr lang="en-US" dirty="0" err="1">
                <a:solidFill>
                  <a:schemeClr val="tx1"/>
                </a:solidFill>
                <a:sym typeface="+mn-ea"/>
              </a:rPr>
              <a:t>lớn</a:t>
            </a:r>
            <a:r>
              <a:rPr lang="en-US" dirty="0">
                <a:solidFill>
                  <a:schemeClr val="tx1"/>
                </a:solidFill>
                <a:sym typeface="+mn-ea"/>
              </a:rPr>
              <a:t>, </a:t>
            </a:r>
            <a:r>
              <a:rPr lang="en-US" dirty="0" err="1">
                <a:solidFill>
                  <a:schemeClr val="tx1"/>
                </a:solidFill>
                <a:sym typeface="+mn-ea"/>
              </a:rPr>
              <a:t>đảm</a:t>
            </a:r>
            <a:r>
              <a:rPr lang="en-US" dirty="0">
                <a:solidFill>
                  <a:schemeClr val="tx1"/>
                </a:solidFill>
                <a:sym typeface="+mn-ea"/>
              </a:rPr>
              <a:t> </a:t>
            </a:r>
            <a:r>
              <a:rPr lang="en-US" dirty="0" err="1">
                <a:solidFill>
                  <a:schemeClr val="tx1"/>
                </a:solidFill>
                <a:sym typeface="+mn-ea"/>
              </a:rPr>
              <a:t>bảo</a:t>
            </a:r>
            <a:r>
              <a:rPr lang="en-US" dirty="0">
                <a:solidFill>
                  <a:schemeClr val="tx1"/>
                </a:solidFill>
                <a:sym typeface="+mn-ea"/>
              </a:rPr>
              <a:t> </a:t>
            </a:r>
            <a:r>
              <a:rPr lang="en-US" dirty="0" err="1">
                <a:solidFill>
                  <a:schemeClr val="tx1"/>
                </a:solidFill>
                <a:sym typeface="+mn-ea"/>
              </a:rPr>
              <a:t>truy</a:t>
            </a:r>
            <a:r>
              <a:rPr lang="en-US" dirty="0">
                <a:solidFill>
                  <a:schemeClr val="tx1"/>
                </a:solidFill>
                <a:sym typeface="+mn-ea"/>
              </a:rPr>
              <a:t> </a:t>
            </a:r>
            <a:r>
              <a:rPr lang="en-US" dirty="0" err="1">
                <a:solidFill>
                  <a:schemeClr val="tx1"/>
                </a:solidFill>
                <a:sym typeface="+mn-ea"/>
              </a:rPr>
              <a:t>xuất</a:t>
            </a:r>
            <a:r>
              <a:rPr lang="en-US" dirty="0">
                <a:solidFill>
                  <a:schemeClr val="tx1"/>
                </a:solidFill>
                <a:sym typeface="+mn-ea"/>
              </a:rPr>
              <a:t> </a:t>
            </a:r>
            <a:r>
              <a:rPr lang="en-US" dirty="0" err="1">
                <a:solidFill>
                  <a:schemeClr val="tx1"/>
                </a:solidFill>
                <a:sym typeface="+mn-ea"/>
              </a:rPr>
              <a:t>dữ</a:t>
            </a:r>
            <a:r>
              <a:rPr lang="en-US" dirty="0">
                <a:solidFill>
                  <a:schemeClr val="tx1"/>
                </a:solidFill>
                <a:sym typeface="+mn-ea"/>
              </a:rPr>
              <a:t> </a:t>
            </a:r>
            <a:r>
              <a:rPr lang="en-US" dirty="0" err="1">
                <a:solidFill>
                  <a:schemeClr val="tx1"/>
                </a:solidFill>
                <a:sym typeface="+mn-ea"/>
              </a:rPr>
              <a:t>liệu</a:t>
            </a:r>
            <a:r>
              <a:rPr lang="en-US" dirty="0">
                <a:solidFill>
                  <a:schemeClr val="tx1"/>
                </a:solidFill>
                <a:sym typeface="+mn-ea"/>
              </a:rPr>
              <a:t> </a:t>
            </a:r>
            <a:r>
              <a:rPr lang="en-US" dirty="0" err="1">
                <a:solidFill>
                  <a:schemeClr val="tx1"/>
                </a:solidFill>
                <a:sym typeface="+mn-ea"/>
              </a:rPr>
              <a:t>nhanh</a:t>
            </a:r>
            <a:r>
              <a:rPr lang="en-US" dirty="0">
                <a:solidFill>
                  <a:schemeClr val="tx1"/>
                </a:solidFill>
                <a:sym typeface="+mn-ea"/>
              </a:rPr>
              <a:t>, </a:t>
            </a:r>
            <a:r>
              <a:rPr lang="en-US" dirty="0" err="1">
                <a:solidFill>
                  <a:schemeClr val="tx1"/>
                </a:solidFill>
                <a:sym typeface="+mn-ea"/>
              </a:rPr>
              <a:t>mượt</a:t>
            </a:r>
            <a:r>
              <a:rPr lang="en-US" dirty="0">
                <a:solidFill>
                  <a:schemeClr val="tx1"/>
                </a:solidFill>
                <a:sym typeface="+mn-ea"/>
              </a:rPr>
              <a:t>. </a:t>
            </a:r>
            <a:r>
              <a:rPr lang="en-US" dirty="0" err="1">
                <a:solidFill>
                  <a:schemeClr val="tx1"/>
                </a:solidFill>
                <a:sym typeface="+mn-ea"/>
              </a:rPr>
              <a:t>Thêm</a:t>
            </a:r>
            <a:r>
              <a:rPr lang="en-US" dirty="0">
                <a:solidFill>
                  <a:schemeClr val="tx1"/>
                </a:solidFill>
                <a:sym typeface="+mn-ea"/>
              </a:rPr>
              <a:t> </a:t>
            </a:r>
            <a:r>
              <a:rPr lang="en-US" dirty="0" err="1">
                <a:solidFill>
                  <a:schemeClr val="tx1"/>
                </a:solidFill>
                <a:sym typeface="+mn-ea"/>
              </a:rPr>
              <a:t>vào</a:t>
            </a:r>
            <a:r>
              <a:rPr lang="en-US" dirty="0">
                <a:solidFill>
                  <a:schemeClr val="tx1"/>
                </a:solidFill>
                <a:sym typeface="+mn-ea"/>
              </a:rPr>
              <a:t> </a:t>
            </a:r>
            <a:r>
              <a:rPr lang="en-US" dirty="0" err="1">
                <a:solidFill>
                  <a:schemeClr val="tx1"/>
                </a:solidFill>
                <a:sym typeface="+mn-ea"/>
              </a:rPr>
              <a:t>đó</a:t>
            </a:r>
            <a:r>
              <a:rPr lang="en-US" dirty="0">
                <a:solidFill>
                  <a:schemeClr val="tx1"/>
                </a:solidFill>
                <a:sym typeface="+mn-ea"/>
              </a:rPr>
              <a:t>, do </a:t>
            </a:r>
            <a:r>
              <a:rPr lang="en-US" dirty="0" err="1">
                <a:solidFill>
                  <a:schemeClr val="tx1"/>
                </a:solidFill>
                <a:sym typeface="+mn-ea"/>
              </a:rPr>
              <a:t>chạy</a:t>
            </a:r>
            <a:r>
              <a:rPr lang="en-US" dirty="0">
                <a:solidFill>
                  <a:schemeClr val="tx1"/>
                </a:solidFill>
                <a:sym typeface="+mn-ea"/>
              </a:rPr>
              <a:t> </a:t>
            </a:r>
            <a:r>
              <a:rPr lang="en-US" dirty="0" err="1">
                <a:solidFill>
                  <a:schemeClr val="tx1"/>
                </a:solidFill>
                <a:sym typeface="+mn-ea"/>
              </a:rPr>
              <a:t>trên</a:t>
            </a:r>
            <a:r>
              <a:rPr lang="en-US" dirty="0">
                <a:solidFill>
                  <a:schemeClr val="tx1"/>
                </a:solidFill>
                <a:sym typeface="+mn-ea"/>
              </a:rPr>
              <a:t> </a:t>
            </a:r>
            <a:r>
              <a:rPr lang="en-US" dirty="0" err="1">
                <a:solidFill>
                  <a:schemeClr val="tx1"/>
                </a:solidFill>
                <a:sym typeface="+mn-ea"/>
              </a:rPr>
              <a:t>hệ</a:t>
            </a:r>
            <a:r>
              <a:rPr lang="en-US" dirty="0">
                <a:solidFill>
                  <a:schemeClr val="tx1"/>
                </a:solidFill>
                <a:sym typeface="+mn-ea"/>
              </a:rPr>
              <a:t> </a:t>
            </a:r>
            <a:r>
              <a:rPr lang="en-US" dirty="0" err="1">
                <a:solidFill>
                  <a:schemeClr val="tx1"/>
                </a:solidFill>
                <a:sym typeface="+mn-ea"/>
              </a:rPr>
              <a:t>thống</a:t>
            </a:r>
            <a:r>
              <a:rPr lang="en-US" dirty="0">
                <a:solidFill>
                  <a:schemeClr val="tx1"/>
                </a:solidFill>
                <a:sym typeface="+mn-ea"/>
              </a:rPr>
              <a:t> </a:t>
            </a:r>
            <a:r>
              <a:rPr lang="en-US" dirty="0" err="1">
                <a:solidFill>
                  <a:schemeClr val="tx1"/>
                </a:solidFill>
                <a:sym typeface="+mn-ea"/>
              </a:rPr>
              <a:t>ảo</a:t>
            </a:r>
            <a:r>
              <a:rPr lang="en-US" dirty="0">
                <a:solidFill>
                  <a:schemeClr val="tx1"/>
                </a:solidFill>
                <a:sym typeface="+mn-ea"/>
              </a:rPr>
              <a:t> </a:t>
            </a:r>
            <a:r>
              <a:rPr lang="en-US" dirty="0" err="1">
                <a:solidFill>
                  <a:schemeClr val="tx1"/>
                </a:solidFill>
                <a:sym typeface="+mn-ea"/>
              </a:rPr>
              <a:t>mà</a:t>
            </a:r>
            <a:r>
              <a:rPr lang="en-US" dirty="0">
                <a:solidFill>
                  <a:schemeClr val="tx1"/>
                </a:solidFill>
                <a:sym typeface="+mn-ea"/>
              </a:rPr>
              <a:t> </a:t>
            </a:r>
            <a:r>
              <a:rPr lang="en-US" dirty="0" err="1">
                <a:solidFill>
                  <a:schemeClr val="tx1"/>
                </a:solidFill>
                <a:sym typeface="+mn-ea"/>
              </a:rPr>
              <a:t>máy</a:t>
            </a:r>
            <a:r>
              <a:rPr lang="en-US" dirty="0">
                <a:solidFill>
                  <a:schemeClr val="tx1"/>
                </a:solidFill>
                <a:sym typeface="+mn-ea"/>
              </a:rPr>
              <a:t> </a:t>
            </a:r>
            <a:r>
              <a:rPr lang="en-US" dirty="0" err="1">
                <a:solidFill>
                  <a:schemeClr val="tx1"/>
                </a:solidFill>
                <a:sym typeface="+mn-ea"/>
              </a:rPr>
              <a:t>chủ</a:t>
            </a:r>
            <a:r>
              <a:rPr lang="en-US" dirty="0">
                <a:solidFill>
                  <a:schemeClr val="tx1"/>
                </a:solidFill>
                <a:sym typeface="+mn-ea"/>
              </a:rPr>
              <a:t> chia </a:t>
            </a:r>
            <a:r>
              <a:rPr lang="en-US" dirty="0" err="1">
                <a:solidFill>
                  <a:schemeClr val="tx1"/>
                </a:solidFill>
                <a:sym typeface="+mn-ea"/>
              </a:rPr>
              <a:t>sẻ</a:t>
            </a:r>
            <a:r>
              <a:rPr lang="en-US" dirty="0">
                <a:solidFill>
                  <a:schemeClr val="tx1"/>
                </a:solidFill>
                <a:sym typeface="+mn-ea"/>
              </a:rPr>
              <a:t> </a:t>
            </a:r>
            <a:r>
              <a:rPr lang="en-US" dirty="0" err="1">
                <a:solidFill>
                  <a:schemeClr val="tx1"/>
                </a:solidFill>
                <a:sym typeface="+mn-ea"/>
              </a:rPr>
              <a:t>nên</a:t>
            </a:r>
            <a:r>
              <a:rPr lang="en-US" dirty="0">
                <a:solidFill>
                  <a:schemeClr val="tx1"/>
                </a:solidFill>
                <a:sym typeface="+mn-ea"/>
              </a:rPr>
              <a:t> </a:t>
            </a:r>
            <a:r>
              <a:rPr lang="en-US" dirty="0" err="1">
                <a:solidFill>
                  <a:schemeClr val="tx1"/>
                </a:solidFill>
                <a:sym typeface="+mn-ea"/>
              </a:rPr>
              <a:t>máy</a:t>
            </a:r>
            <a:r>
              <a:rPr lang="en-US" dirty="0">
                <a:solidFill>
                  <a:schemeClr val="tx1"/>
                </a:solidFill>
                <a:sym typeface="+mn-ea"/>
              </a:rPr>
              <a:t> </a:t>
            </a:r>
            <a:r>
              <a:rPr lang="en-US" dirty="0" err="1">
                <a:solidFill>
                  <a:schemeClr val="tx1"/>
                </a:solidFill>
                <a:sym typeface="+mn-ea"/>
              </a:rPr>
              <a:t>trạm</a:t>
            </a:r>
            <a:r>
              <a:rPr lang="en-US" dirty="0">
                <a:solidFill>
                  <a:schemeClr val="tx1"/>
                </a:solidFill>
                <a:sym typeface="+mn-ea"/>
              </a:rPr>
              <a:t> </a:t>
            </a:r>
            <a:r>
              <a:rPr lang="en-US" dirty="0" err="1">
                <a:solidFill>
                  <a:schemeClr val="tx1"/>
                </a:solidFill>
                <a:sym typeface="+mn-ea"/>
              </a:rPr>
              <a:t>sẽ</a:t>
            </a:r>
            <a:r>
              <a:rPr lang="en-US" dirty="0">
                <a:solidFill>
                  <a:schemeClr val="tx1"/>
                </a:solidFill>
                <a:sym typeface="+mn-ea"/>
              </a:rPr>
              <a:t> </a:t>
            </a:r>
            <a:r>
              <a:rPr lang="en-US" dirty="0" err="1">
                <a:solidFill>
                  <a:schemeClr val="tx1"/>
                </a:solidFill>
                <a:sym typeface="+mn-ea"/>
              </a:rPr>
              <a:t>không</a:t>
            </a:r>
            <a:r>
              <a:rPr lang="en-US" dirty="0">
                <a:solidFill>
                  <a:schemeClr val="tx1"/>
                </a:solidFill>
                <a:sym typeface="+mn-ea"/>
              </a:rPr>
              <a:t> </a:t>
            </a:r>
            <a:r>
              <a:rPr lang="en-US" dirty="0" err="1">
                <a:solidFill>
                  <a:schemeClr val="tx1"/>
                </a:solidFill>
                <a:sym typeface="+mn-ea"/>
              </a:rPr>
              <a:t>mất</a:t>
            </a:r>
            <a:r>
              <a:rPr lang="en-US" dirty="0">
                <a:solidFill>
                  <a:schemeClr val="tx1"/>
                </a:solidFill>
                <a:sym typeface="+mn-ea"/>
              </a:rPr>
              <a:t> dung </a:t>
            </a:r>
            <a:r>
              <a:rPr lang="en-US" dirty="0" err="1">
                <a:solidFill>
                  <a:schemeClr val="tx1"/>
                </a:solidFill>
                <a:sym typeface="+mn-ea"/>
              </a:rPr>
              <a:t>lượng</a:t>
            </a:r>
            <a:r>
              <a:rPr lang="en-US" dirty="0">
                <a:solidFill>
                  <a:schemeClr val="tx1"/>
                </a:solidFill>
                <a:sym typeface="+mn-ea"/>
              </a:rPr>
              <a:t> </a:t>
            </a:r>
            <a:r>
              <a:rPr lang="en-US" dirty="0" err="1">
                <a:solidFill>
                  <a:schemeClr val="tx1"/>
                </a:solidFill>
                <a:sym typeface="+mn-ea"/>
              </a:rPr>
              <a:t>cho</a:t>
            </a:r>
            <a:r>
              <a:rPr lang="en-US" dirty="0">
                <a:solidFill>
                  <a:schemeClr val="tx1"/>
                </a:solidFill>
                <a:sym typeface="+mn-ea"/>
              </a:rPr>
              <a:t> </a:t>
            </a:r>
            <a:r>
              <a:rPr lang="en-US" dirty="0" err="1">
                <a:solidFill>
                  <a:schemeClr val="tx1"/>
                </a:solidFill>
                <a:sym typeface="+mn-ea"/>
              </a:rPr>
              <a:t>các</a:t>
            </a:r>
            <a:r>
              <a:rPr lang="en-US" dirty="0">
                <a:solidFill>
                  <a:schemeClr val="tx1"/>
                </a:solidFill>
                <a:sym typeface="+mn-ea"/>
              </a:rPr>
              <a:t> </a:t>
            </a:r>
            <a:r>
              <a:rPr lang="en-US" dirty="0" err="1">
                <a:solidFill>
                  <a:schemeClr val="tx1"/>
                </a:solidFill>
                <a:sym typeface="+mn-ea"/>
              </a:rPr>
              <a:t>tác</a:t>
            </a:r>
            <a:r>
              <a:rPr lang="en-US" dirty="0">
                <a:solidFill>
                  <a:schemeClr val="tx1"/>
                </a:solidFill>
                <a:sym typeface="+mn-ea"/>
              </a:rPr>
              <a:t> </a:t>
            </a:r>
            <a:r>
              <a:rPr lang="en-US" dirty="0" err="1">
                <a:solidFill>
                  <a:schemeClr val="tx1"/>
                </a:solidFill>
                <a:sym typeface="+mn-ea"/>
              </a:rPr>
              <a:t>vụ</a:t>
            </a:r>
            <a:r>
              <a:rPr lang="en-US" dirty="0">
                <a:solidFill>
                  <a:schemeClr val="tx1"/>
                </a:solidFill>
                <a:sym typeface="+mn-ea"/>
              </a:rPr>
              <a:t> </a:t>
            </a:r>
            <a:r>
              <a:rPr lang="en-US" dirty="0" err="1">
                <a:solidFill>
                  <a:schemeClr val="tx1"/>
                </a:solidFill>
                <a:sym typeface="+mn-ea"/>
              </a:rPr>
              <a:t>nào</a:t>
            </a:r>
            <a:r>
              <a:rPr lang="en-US" dirty="0">
                <a:solidFill>
                  <a:schemeClr val="tx1"/>
                </a:solidFill>
                <a:sym typeface="+mn-ea"/>
              </a:rPr>
              <a:t> </a:t>
            </a:r>
            <a:r>
              <a:rPr lang="en-US" dirty="0" err="1">
                <a:solidFill>
                  <a:schemeClr val="tx1"/>
                </a:solidFill>
                <a:sym typeface="+mn-ea"/>
              </a:rPr>
              <a:t>khác</a:t>
            </a:r>
            <a:r>
              <a:rPr lang="en-US" dirty="0">
                <a:solidFill>
                  <a:schemeClr val="tx1"/>
                </a:solidFill>
                <a:sym typeface="+mn-ea"/>
              </a:rPr>
              <a:t> → </a:t>
            </a:r>
            <a:r>
              <a:rPr lang="en-US" dirty="0" err="1">
                <a:solidFill>
                  <a:schemeClr val="tx1"/>
                </a:solidFill>
                <a:sym typeface="+mn-ea"/>
              </a:rPr>
              <a:t>Máy</a:t>
            </a:r>
            <a:r>
              <a:rPr lang="en-US" dirty="0">
                <a:solidFill>
                  <a:schemeClr val="tx1"/>
                </a:solidFill>
                <a:sym typeface="+mn-ea"/>
              </a:rPr>
              <a:t> </a:t>
            </a:r>
            <a:r>
              <a:rPr lang="en-US" dirty="0" err="1">
                <a:solidFill>
                  <a:schemeClr val="tx1"/>
                </a:solidFill>
                <a:sym typeface="+mn-ea"/>
              </a:rPr>
              <a:t>trạm</a:t>
            </a:r>
            <a:r>
              <a:rPr lang="en-US" dirty="0">
                <a:solidFill>
                  <a:schemeClr val="tx1"/>
                </a:solidFill>
                <a:sym typeface="+mn-ea"/>
              </a:rPr>
              <a:t> </a:t>
            </a:r>
            <a:r>
              <a:rPr lang="en-US" dirty="0" err="1">
                <a:solidFill>
                  <a:schemeClr val="tx1"/>
                </a:solidFill>
                <a:sym typeface="+mn-ea"/>
              </a:rPr>
              <a:t>hoạt</a:t>
            </a:r>
            <a:r>
              <a:rPr lang="en-US" dirty="0">
                <a:solidFill>
                  <a:schemeClr val="tx1"/>
                </a:solidFill>
                <a:sym typeface="+mn-ea"/>
              </a:rPr>
              <a:t> </a:t>
            </a:r>
            <a:r>
              <a:rPr lang="en-US" dirty="0" err="1">
                <a:solidFill>
                  <a:schemeClr val="tx1"/>
                </a:solidFill>
                <a:sym typeface="+mn-ea"/>
              </a:rPr>
              <a:t>động</a:t>
            </a:r>
            <a:r>
              <a:rPr lang="en-US" dirty="0">
                <a:solidFill>
                  <a:schemeClr val="tx1"/>
                </a:solidFill>
                <a:sym typeface="+mn-ea"/>
              </a:rPr>
              <a:t> </a:t>
            </a:r>
            <a:r>
              <a:rPr lang="en-US" dirty="0" err="1">
                <a:solidFill>
                  <a:schemeClr val="tx1"/>
                </a:solidFill>
                <a:sym typeface="+mn-ea"/>
              </a:rPr>
              <a:t>mượt</a:t>
            </a:r>
            <a:r>
              <a:rPr lang="en-US" dirty="0">
                <a:solidFill>
                  <a:schemeClr val="tx1"/>
                </a:solidFill>
                <a:sym typeface="+mn-ea"/>
              </a:rPr>
              <a:t> </a:t>
            </a:r>
            <a:r>
              <a:rPr lang="en-US" dirty="0" err="1">
                <a:solidFill>
                  <a:schemeClr val="tx1"/>
                </a:solidFill>
                <a:sym typeface="+mn-ea"/>
              </a:rPr>
              <a:t>mà</a:t>
            </a:r>
            <a:r>
              <a:rPr lang="en-US" dirty="0">
                <a:solidFill>
                  <a:schemeClr val="tx1"/>
                </a:solidFill>
                <a:sym typeface="+mn-ea"/>
              </a:rPr>
              <a:t>, </a:t>
            </a:r>
            <a:r>
              <a:rPr lang="en-US" dirty="0" err="1">
                <a:solidFill>
                  <a:schemeClr val="tx1"/>
                </a:solidFill>
                <a:sym typeface="+mn-ea"/>
              </a:rPr>
              <a:t>ổn</a:t>
            </a:r>
            <a:r>
              <a:rPr lang="en-US" dirty="0">
                <a:solidFill>
                  <a:schemeClr val="tx1"/>
                </a:solidFill>
                <a:sym typeface="+mn-ea"/>
              </a:rPr>
              <a:t> </a:t>
            </a:r>
            <a:r>
              <a:rPr lang="en-US" dirty="0" err="1">
                <a:solidFill>
                  <a:schemeClr val="tx1"/>
                </a:solidFill>
                <a:sym typeface="+mn-ea"/>
              </a:rPr>
              <a:t>định</a:t>
            </a:r>
            <a:r>
              <a:rPr lang="en-US" dirty="0">
                <a:solidFill>
                  <a:schemeClr val="tx1"/>
                </a:solidFill>
                <a:sym typeface="+mn-ea"/>
              </a:rPr>
              <a:t>.</a:t>
            </a:r>
          </a:p>
          <a:p>
            <a:pPr marL="0" indent="0">
              <a:buNone/>
            </a:pPr>
            <a:endParaRPr lang="en-US" dirty="0">
              <a:solidFill>
                <a:schemeClr val="tx1"/>
              </a:solidFill>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solidFill>
                  <a:srgbClr val="FF0000"/>
                </a:solidFill>
                <a:sym typeface="+mn-ea"/>
              </a:rPr>
              <a:t>Nhược</a:t>
            </a:r>
            <a:r>
              <a:rPr lang="en-US" dirty="0">
                <a:solidFill>
                  <a:srgbClr val="FF0000"/>
                </a:solidFill>
                <a:sym typeface="+mn-ea"/>
              </a:rPr>
              <a:t> </a:t>
            </a:r>
            <a:r>
              <a:rPr lang="en-US" dirty="0" err="1">
                <a:solidFill>
                  <a:srgbClr val="FF0000"/>
                </a:solidFill>
                <a:sym typeface="+mn-ea"/>
              </a:rPr>
              <a:t>điểm</a:t>
            </a:r>
            <a:r>
              <a:rPr lang="en-US" dirty="0">
                <a:solidFill>
                  <a:srgbClr val="FF0000"/>
                </a:solidFill>
                <a:sym typeface="+mn-ea"/>
              </a:rPr>
              <a:t>:</a:t>
            </a:r>
            <a:endParaRPr lang="en-US" dirty="0">
              <a:solidFill>
                <a:srgbClr val="FF0000"/>
              </a:solidFill>
            </a:endParaRPr>
          </a:p>
          <a:p>
            <a:pPr marL="0" indent="0">
              <a:buNone/>
            </a:pPr>
            <a:r>
              <a:rPr lang="en-US" dirty="0">
                <a:sym typeface="+mn-ea"/>
              </a:rPr>
              <a:t> </a:t>
            </a:r>
            <a:r>
              <a:rPr lang="en-US" dirty="0" err="1">
                <a:sym typeface="+mn-ea"/>
              </a:rPr>
              <a:t>Yêu</a:t>
            </a:r>
            <a:r>
              <a:rPr lang="en-US" dirty="0">
                <a:sym typeface="+mn-ea"/>
              </a:rPr>
              <a:t> </a:t>
            </a:r>
            <a:r>
              <a:rPr lang="en-US" dirty="0" err="1">
                <a:sym typeface="+mn-ea"/>
              </a:rPr>
              <a:t>cầu</a:t>
            </a:r>
            <a:r>
              <a:rPr lang="en-US" dirty="0">
                <a:sym typeface="+mn-ea"/>
              </a:rPr>
              <a:t> </a:t>
            </a:r>
            <a:r>
              <a:rPr lang="en-US" dirty="0" err="1">
                <a:sym typeface="+mn-ea"/>
              </a:rPr>
              <a:t>chuẩn</a:t>
            </a:r>
            <a:r>
              <a:rPr lang="en-US" dirty="0">
                <a:sym typeface="+mn-ea"/>
              </a:rPr>
              <a:t> </a:t>
            </a:r>
            <a:r>
              <a:rPr lang="en-US" dirty="0" err="1">
                <a:sym typeface="+mn-ea"/>
              </a:rPr>
              <a:t>hệ</a:t>
            </a:r>
            <a:r>
              <a:rPr lang="en-US" dirty="0">
                <a:sym typeface="+mn-ea"/>
              </a:rPr>
              <a:t> </a:t>
            </a:r>
            <a:r>
              <a:rPr lang="en-US" dirty="0" err="1">
                <a:sym typeface="+mn-ea"/>
              </a:rPr>
              <a:t>thống</a:t>
            </a:r>
            <a:r>
              <a:rPr lang="en-US" dirty="0">
                <a:sym typeface="+mn-ea"/>
              </a:rPr>
              <a:t> </a:t>
            </a:r>
            <a:r>
              <a:rPr lang="en-US" dirty="0" err="1">
                <a:sym typeface="+mn-ea"/>
              </a:rPr>
              <a:t>mạng</a:t>
            </a:r>
            <a:r>
              <a:rPr lang="en-US" dirty="0">
                <a:sym typeface="+mn-ea"/>
              </a:rPr>
              <a:t> </a:t>
            </a:r>
            <a:r>
              <a:rPr lang="en-US" dirty="0" err="1">
                <a:sym typeface="+mn-ea"/>
              </a:rPr>
              <a:t>là</a:t>
            </a:r>
            <a:r>
              <a:rPr lang="en-US" dirty="0">
                <a:sym typeface="+mn-ea"/>
              </a:rPr>
              <a:t> LAN 1000m. </a:t>
            </a:r>
            <a:r>
              <a:rPr lang="en-US" dirty="0" err="1">
                <a:sym typeface="+mn-ea"/>
              </a:rPr>
              <a:t>điều</a:t>
            </a:r>
            <a:r>
              <a:rPr lang="en-US" dirty="0">
                <a:sym typeface="+mn-ea"/>
              </a:rPr>
              <a:t> </a:t>
            </a:r>
            <a:r>
              <a:rPr lang="en-US" dirty="0" err="1">
                <a:sym typeface="+mn-ea"/>
              </a:rPr>
              <a:t>này</a:t>
            </a:r>
            <a:r>
              <a:rPr lang="en-US" dirty="0">
                <a:sym typeface="+mn-ea"/>
              </a:rPr>
              <a:t> </a:t>
            </a:r>
            <a:r>
              <a:rPr lang="en-US" dirty="0" err="1">
                <a:sym typeface="+mn-ea"/>
              </a:rPr>
              <a:t>có</a:t>
            </a:r>
            <a:r>
              <a:rPr lang="en-US" dirty="0">
                <a:sym typeface="+mn-ea"/>
              </a:rPr>
              <a:t> </a:t>
            </a:r>
            <a:r>
              <a:rPr lang="en-US" dirty="0" err="1">
                <a:sym typeface="+mn-ea"/>
              </a:rPr>
              <a:t>nghĩa</a:t>
            </a:r>
            <a:r>
              <a:rPr lang="vi-VN" altLang="en-US" dirty="0">
                <a:sym typeface="+mn-ea"/>
              </a:rPr>
              <a:t> </a:t>
            </a:r>
            <a:r>
              <a:rPr lang="en-US" dirty="0" err="1">
                <a:sym typeface="+mn-ea"/>
              </a:rPr>
              <a:t>phải</a:t>
            </a:r>
            <a:r>
              <a:rPr lang="en-US" dirty="0">
                <a:sym typeface="+mn-ea"/>
              </a:rPr>
              <a:t> </a:t>
            </a:r>
            <a:r>
              <a:rPr lang="en-US" dirty="0" err="1">
                <a:sym typeface="+mn-ea"/>
              </a:rPr>
              <a:t>sử</a:t>
            </a:r>
            <a:r>
              <a:rPr lang="en-US" dirty="0">
                <a:sym typeface="+mn-ea"/>
              </a:rPr>
              <a:t> </a:t>
            </a:r>
            <a:r>
              <a:rPr lang="en-US" dirty="0" err="1">
                <a:sym typeface="+mn-ea"/>
              </a:rPr>
              <a:t>dụng</a:t>
            </a:r>
            <a:r>
              <a:rPr lang="en-US" dirty="0">
                <a:sym typeface="+mn-ea"/>
              </a:rPr>
              <a:t> </a:t>
            </a:r>
            <a:r>
              <a:rPr lang="en-US" dirty="0" err="1">
                <a:sym typeface="+mn-ea"/>
              </a:rPr>
              <a:t>các</a:t>
            </a:r>
            <a:r>
              <a:rPr lang="en-US" dirty="0">
                <a:sym typeface="+mn-ea"/>
              </a:rPr>
              <a:t> main </a:t>
            </a:r>
            <a:r>
              <a:rPr lang="en-US" dirty="0" err="1">
                <a:sym typeface="+mn-ea"/>
              </a:rPr>
              <a:t>có</a:t>
            </a:r>
            <a:r>
              <a:rPr lang="en-US" dirty="0">
                <a:sym typeface="+mn-ea"/>
              </a:rPr>
              <a:t> </a:t>
            </a:r>
            <a:r>
              <a:rPr lang="en-US" dirty="0" err="1">
                <a:sym typeface="+mn-ea"/>
              </a:rPr>
              <a:t>hỗ</a:t>
            </a:r>
            <a:r>
              <a:rPr lang="en-US" dirty="0">
                <a:sym typeface="+mn-ea"/>
              </a:rPr>
              <a:t> </a:t>
            </a:r>
            <a:r>
              <a:rPr lang="en-US" dirty="0" err="1">
                <a:sym typeface="+mn-ea"/>
              </a:rPr>
              <a:t>trợ</a:t>
            </a:r>
            <a:r>
              <a:rPr lang="en-US" dirty="0">
                <a:sym typeface="+mn-ea"/>
              </a:rPr>
              <a:t> LAN 1000.</a:t>
            </a:r>
            <a:endParaRPr lang="en-US" dirty="0"/>
          </a:p>
          <a:p>
            <a:pPr marL="0" indent="0">
              <a:buNone/>
            </a:pPr>
            <a:r>
              <a:rPr lang="en-US" dirty="0">
                <a:sym typeface="+mn-ea"/>
              </a:rPr>
              <a:t> </a:t>
            </a:r>
            <a:r>
              <a:rPr lang="en-US" dirty="0" err="1">
                <a:sym typeface="+mn-ea"/>
              </a:rPr>
              <a:t>Đây</a:t>
            </a:r>
            <a:r>
              <a:rPr lang="en-US" dirty="0">
                <a:sym typeface="+mn-ea"/>
              </a:rPr>
              <a:t> </a:t>
            </a:r>
            <a:r>
              <a:rPr lang="en-US" dirty="0" err="1">
                <a:sym typeface="+mn-ea"/>
              </a:rPr>
              <a:t>là</a:t>
            </a:r>
            <a:r>
              <a:rPr lang="en-US" dirty="0">
                <a:sym typeface="+mn-ea"/>
              </a:rPr>
              <a:t> </a:t>
            </a:r>
            <a:r>
              <a:rPr lang="en-US" dirty="0" err="1">
                <a:sym typeface="+mn-ea"/>
              </a:rPr>
              <a:t>nhược</a:t>
            </a:r>
            <a:r>
              <a:rPr lang="en-US" dirty="0">
                <a:sym typeface="+mn-ea"/>
              </a:rPr>
              <a:t> </a:t>
            </a:r>
            <a:r>
              <a:rPr lang="en-US" dirty="0" err="1">
                <a:sym typeface="+mn-ea"/>
              </a:rPr>
              <a:t>điểm</a:t>
            </a:r>
            <a:r>
              <a:rPr lang="en-US" dirty="0">
                <a:sym typeface="+mn-ea"/>
              </a:rPr>
              <a:t> </a:t>
            </a:r>
            <a:r>
              <a:rPr lang="en-US" dirty="0" err="1">
                <a:sym typeface="+mn-ea"/>
              </a:rPr>
              <a:t>đối</a:t>
            </a:r>
            <a:r>
              <a:rPr lang="en-US" dirty="0">
                <a:sym typeface="+mn-ea"/>
              </a:rPr>
              <a:t> </a:t>
            </a:r>
            <a:r>
              <a:rPr lang="en-US" dirty="0" err="1">
                <a:sym typeface="+mn-ea"/>
              </a:rPr>
              <a:t>với</a:t>
            </a:r>
            <a:r>
              <a:rPr lang="en-US" dirty="0">
                <a:sym typeface="+mn-ea"/>
              </a:rPr>
              <a:t> </a:t>
            </a:r>
            <a:r>
              <a:rPr lang="en-US" dirty="0" err="1">
                <a:sym typeface="+mn-ea"/>
              </a:rPr>
              <a:t>các</a:t>
            </a:r>
            <a:r>
              <a:rPr lang="en-US" dirty="0">
                <a:sym typeface="+mn-ea"/>
              </a:rPr>
              <a:t> </a:t>
            </a:r>
            <a:r>
              <a:rPr lang="en-US" dirty="0" err="1">
                <a:sym typeface="+mn-ea"/>
              </a:rPr>
              <a:t>phòng</a:t>
            </a:r>
            <a:r>
              <a:rPr lang="en-US" dirty="0">
                <a:sym typeface="+mn-ea"/>
              </a:rPr>
              <a:t> </a:t>
            </a:r>
            <a:r>
              <a:rPr lang="en-US" dirty="0" err="1">
                <a:sym typeface="+mn-ea"/>
              </a:rPr>
              <a:t>nét</a:t>
            </a:r>
            <a:r>
              <a:rPr lang="en-US" dirty="0">
                <a:sym typeface="+mn-ea"/>
              </a:rPr>
              <a:t> </a:t>
            </a:r>
            <a:r>
              <a:rPr lang="en-US" dirty="0" err="1">
                <a:sym typeface="+mn-ea"/>
              </a:rPr>
              <a:t>cũ</a:t>
            </a:r>
            <a:r>
              <a:rPr lang="en-US" dirty="0">
                <a:sym typeface="+mn-ea"/>
              </a:rPr>
              <a:t> </a:t>
            </a:r>
            <a:r>
              <a:rPr lang="en-US" dirty="0" err="1">
                <a:sym typeface="+mn-ea"/>
              </a:rPr>
              <a:t>muốn</a:t>
            </a:r>
            <a:r>
              <a:rPr lang="en-US" dirty="0">
                <a:sym typeface="+mn-ea"/>
              </a:rPr>
              <a:t> </a:t>
            </a:r>
            <a:r>
              <a:rPr lang="en-US" dirty="0" err="1">
                <a:sym typeface="+mn-ea"/>
              </a:rPr>
              <a:t>chuyển</a:t>
            </a:r>
            <a:r>
              <a:rPr lang="en-US" dirty="0">
                <a:sym typeface="+mn-ea"/>
              </a:rPr>
              <a:t> </a:t>
            </a:r>
            <a:r>
              <a:rPr lang="en-US" dirty="0" err="1">
                <a:sym typeface="+mn-ea"/>
              </a:rPr>
              <a:t>đổi</a:t>
            </a:r>
            <a:r>
              <a:rPr lang="vi-VN" altLang="en-US" dirty="0">
                <a:sym typeface="+mn-ea"/>
              </a:rPr>
              <a:t> </a:t>
            </a:r>
            <a:r>
              <a:rPr lang="en-US" dirty="0" err="1">
                <a:sym typeface="+mn-ea"/>
              </a:rPr>
              <a:t>bởi</a:t>
            </a:r>
            <a:r>
              <a:rPr lang="en-US" dirty="0">
                <a:sym typeface="+mn-ea"/>
              </a:rPr>
              <a:t> main </a:t>
            </a:r>
            <a:r>
              <a:rPr lang="en-US" dirty="0" err="1">
                <a:sym typeface="+mn-ea"/>
              </a:rPr>
              <a:t>cũ</a:t>
            </a:r>
            <a:r>
              <a:rPr lang="en-US" dirty="0">
                <a:sym typeface="+mn-ea"/>
              </a:rPr>
              <a:t> </a:t>
            </a:r>
            <a:r>
              <a:rPr lang="en-US" dirty="0" err="1">
                <a:sym typeface="+mn-ea"/>
              </a:rPr>
              <a:t>thường</a:t>
            </a:r>
            <a:r>
              <a:rPr lang="en-US" dirty="0">
                <a:sym typeface="+mn-ea"/>
              </a:rPr>
              <a:t> LAN 100 , </a:t>
            </a:r>
            <a:r>
              <a:rPr lang="en-US" dirty="0" err="1">
                <a:sym typeface="+mn-ea"/>
              </a:rPr>
              <a:t>hệ</a:t>
            </a:r>
            <a:r>
              <a:rPr lang="en-US" dirty="0">
                <a:sym typeface="+mn-ea"/>
              </a:rPr>
              <a:t> </a:t>
            </a:r>
            <a:r>
              <a:rPr lang="en-US" dirty="0" err="1">
                <a:sym typeface="+mn-ea"/>
              </a:rPr>
              <a:t>thống</a:t>
            </a:r>
            <a:r>
              <a:rPr lang="en-US" dirty="0">
                <a:sym typeface="+mn-ea"/>
              </a:rPr>
              <a:t> </a:t>
            </a:r>
            <a:r>
              <a:rPr lang="en-US" dirty="0" err="1">
                <a:sym typeface="+mn-ea"/>
              </a:rPr>
              <a:t>dây</a:t>
            </a:r>
            <a:r>
              <a:rPr lang="en-US" dirty="0">
                <a:sym typeface="+mn-ea"/>
              </a:rPr>
              <a:t> </a:t>
            </a:r>
            <a:r>
              <a:rPr lang="en-US" dirty="0" err="1">
                <a:sym typeface="+mn-ea"/>
              </a:rPr>
              <a:t>mạng</a:t>
            </a:r>
            <a:r>
              <a:rPr lang="en-US" dirty="0">
                <a:sym typeface="+mn-ea"/>
              </a:rPr>
              <a:t> , </a:t>
            </a:r>
            <a:r>
              <a:rPr lang="en-US" dirty="0" err="1">
                <a:sym typeface="+mn-ea"/>
              </a:rPr>
              <a:t>swith</a:t>
            </a:r>
            <a:r>
              <a:rPr lang="en-US" dirty="0">
                <a:sym typeface="+mn-ea"/>
              </a:rPr>
              <a:t> </a:t>
            </a:r>
            <a:r>
              <a:rPr lang="en-US" dirty="0" err="1">
                <a:sym typeface="+mn-ea"/>
              </a:rPr>
              <a:t>không</a:t>
            </a:r>
            <a:r>
              <a:rPr lang="vi-VN" altLang="en-US" dirty="0">
                <a:sym typeface="+mn-ea"/>
              </a:rPr>
              <a:t> </a:t>
            </a:r>
            <a:r>
              <a:rPr lang="en-US" dirty="0" err="1">
                <a:sym typeface="+mn-ea"/>
              </a:rPr>
              <a:t>ứng</a:t>
            </a:r>
            <a:r>
              <a:rPr lang="en-US" dirty="0">
                <a:sym typeface="+mn-ea"/>
              </a:rPr>
              <a:t> </a:t>
            </a:r>
            <a:r>
              <a:rPr lang="en-US" dirty="0" err="1">
                <a:sym typeface="+mn-ea"/>
              </a:rPr>
              <a:t>tiểu</a:t>
            </a:r>
            <a:r>
              <a:rPr lang="en-US" dirty="0">
                <a:sym typeface="+mn-ea"/>
              </a:rPr>
              <a:t> </a:t>
            </a:r>
            <a:r>
              <a:rPr lang="en-US" dirty="0" err="1">
                <a:sym typeface="+mn-ea"/>
              </a:rPr>
              <a:t>chuẩn</a:t>
            </a:r>
            <a:r>
              <a:rPr lang="en-US" dirty="0">
                <a:sym typeface="+mn-ea"/>
              </a:rPr>
              <a:t>.</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1.CSM boot là gì?</a:t>
            </a:r>
          </a:p>
        </p:txBody>
      </p:sp>
      <p:sp>
        <p:nvSpPr>
          <p:cNvPr id="3" name="Content Placeholder 2"/>
          <p:cNvSpPr>
            <a:spLocks noGrp="1"/>
          </p:cNvSpPr>
          <p:nvPr>
            <p:ph idx="1"/>
          </p:nvPr>
        </p:nvSpPr>
        <p:spPr/>
        <p:txBody>
          <a:bodyPr/>
          <a:lstStyle/>
          <a:p>
            <a:pPr marL="0" indent="0">
              <a:buNone/>
            </a:pPr>
            <a:r>
              <a:rPr lang="vi-VN" dirty="0"/>
              <a:t>Là Phần mềm quản lý phòng máy không ổ cứng (bootrom) – Giải pháp tối ưu dành cho người Việt với những tính năng vượt trồi, đáp ứng hầu hết tất cả các nhu cầu của chủ phòng máy hiện nay.</a:t>
            </a:r>
          </a:p>
        </p:txBody>
      </p:sp>
      <p:pic>
        <p:nvPicPr>
          <p:cNvPr id="7" name="Picture 6"/>
          <p:cNvPicPr>
            <a:picLocks noChangeAspect="1"/>
          </p:cNvPicPr>
          <p:nvPr/>
        </p:nvPicPr>
        <p:blipFill>
          <a:blip r:embed="rId2"/>
          <a:stretch>
            <a:fillRect/>
          </a:stretch>
        </p:blipFill>
        <p:spPr>
          <a:xfrm>
            <a:off x="1655435" y="3961678"/>
            <a:ext cx="1950759" cy="1923448"/>
          </a:xfrm>
          <a:prstGeom prst="rect">
            <a:avLst/>
          </a:prstGeom>
        </p:spPr>
      </p:pic>
      <p:pic>
        <p:nvPicPr>
          <p:cNvPr id="9" name="Picture 8"/>
          <p:cNvPicPr>
            <a:picLocks noChangeAspect="1"/>
          </p:cNvPicPr>
          <p:nvPr/>
        </p:nvPicPr>
        <p:blipFill>
          <a:blip r:embed="rId3"/>
          <a:stretch>
            <a:fillRect/>
          </a:stretch>
        </p:blipFill>
        <p:spPr>
          <a:xfrm>
            <a:off x="3906502" y="3961678"/>
            <a:ext cx="1950759" cy="1923448"/>
          </a:xfrm>
          <a:prstGeom prst="rect">
            <a:avLst/>
          </a:prstGeom>
        </p:spPr>
      </p:pic>
      <p:pic>
        <p:nvPicPr>
          <p:cNvPr id="11" name="Picture 10"/>
          <p:cNvPicPr>
            <a:picLocks noChangeAspect="1"/>
          </p:cNvPicPr>
          <p:nvPr/>
        </p:nvPicPr>
        <p:blipFill>
          <a:blip r:embed="rId4"/>
          <a:stretch>
            <a:fillRect/>
          </a:stretch>
        </p:blipFill>
        <p:spPr>
          <a:xfrm>
            <a:off x="6223360" y="3961678"/>
            <a:ext cx="1950759" cy="1923448"/>
          </a:xfrm>
          <a:prstGeom prst="rect">
            <a:avLst/>
          </a:prstGeom>
        </p:spPr>
      </p:pic>
      <p:pic>
        <p:nvPicPr>
          <p:cNvPr id="13" name="Picture 12"/>
          <p:cNvPicPr>
            <a:picLocks noChangeAspect="1"/>
          </p:cNvPicPr>
          <p:nvPr/>
        </p:nvPicPr>
        <p:blipFill>
          <a:blip r:embed="rId5"/>
          <a:stretch>
            <a:fillRect/>
          </a:stretch>
        </p:blipFill>
        <p:spPr>
          <a:xfrm>
            <a:off x="8493478" y="3910025"/>
            <a:ext cx="1950759" cy="192344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dirty="0"/>
              <a:t>GIAO DIỆN</a:t>
            </a:r>
          </a:p>
        </p:txBody>
      </p:sp>
      <p:pic>
        <p:nvPicPr>
          <p:cNvPr id="6" name="Content Placeholder 5" descr="csm33"/>
          <p:cNvPicPr>
            <a:picLocks noGrp="1" noChangeAspect="1"/>
          </p:cNvPicPr>
          <p:nvPr>
            <p:ph sz="half" idx="1"/>
          </p:nvPr>
        </p:nvPicPr>
        <p:blipFill>
          <a:blip r:embed="rId2"/>
          <a:stretch>
            <a:fillRect/>
          </a:stretch>
        </p:blipFill>
        <p:spPr>
          <a:xfrm>
            <a:off x="677863" y="2524297"/>
            <a:ext cx="4183062" cy="3154018"/>
          </a:xfrm>
          <a:prstGeom prst="rect">
            <a:avLst/>
          </a:prstGeom>
        </p:spPr>
      </p:pic>
      <p:pic>
        <p:nvPicPr>
          <p:cNvPr id="7" name="Content Placeholder 6"/>
          <p:cNvPicPr>
            <a:picLocks noGrp="1" noChangeAspect="1"/>
          </p:cNvPicPr>
          <p:nvPr>
            <p:ph sz="half" idx="2"/>
          </p:nvPr>
        </p:nvPicPr>
        <p:blipFill>
          <a:blip r:embed="rId3"/>
          <a:stretch>
            <a:fillRect/>
          </a:stretch>
        </p:blipFill>
        <p:spPr>
          <a:xfrm>
            <a:off x="5089525" y="2526858"/>
            <a:ext cx="4184650" cy="3148897"/>
          </a:xfrm>
          <a:prstGeom prst="rect">
            <a:avLst/>
          </a:prstGeom>
        </p:spPr>
      </p:pic>
      <p:sp>
        <p:nvSpPr>
          <p:cNvPr id="8" name="Text Box 7"/>
          <p:cNvSpPr txBox="1"/>
          <p:nvPr/>
        </p:nvSpPr>
        <p:spPr>
          <a:xfrm>
            <a:off x="2221865" y="1679575"/>
            <a:ext cx="2414270" cy="368300"/>
          </a:xfrm>
          <a:prstGeom prst="rect">
            <a:avLst/>
          </a:prstGeom>
          <a:noFill/>
        </p:spPr>
        <p:txBody>
          <a:bodyPr wrap="square" rtlCol="0">
            <a:spAutoFit/>
          </a:bodyPr>
          <a:lstStyle/>
          <a:p>
            <a:r>
              <a:rPr lang="vi-VN" altLang="en-US">
                <a:highlight>
                  <a:srgbClr val="FFFF00"/>
                </a:highlight>
              </a:rPr>
              <a:t>CSM Server</a:t>
            </a:r>
          </a:p>
        </p:txBody>
      </p:sp>
      <p:sp>
        <p:nvSpPr>
          <p:cNvPr id="9" name="Text Box 8"/>
          <p:cNvSpPr txBox="1"/>
          <p:nvPr/>
        </p:nvSpPr>
        <p:spPr>
          <a:xfrm>
            <a:off x="7675245" y="1691005"/>
            <a:ext cx="2414270" cy="368300"/>
          </a:xfrm>
          <a:prstGeom prst="rect">
            <a:avLst/>
          </a:prstGeom>
          <a:noFill/>
        </p:spPr>
        <p:txBody>
          <a:bodyPr wrap="square" rtlCol="0">
            <a:spAutoFit/>
          </a:bodyPr>
          <a:lstStyle/>
          <a:p>
            <a:r>
              <a:rPr lang="vi-VN" altLang="en-US">
                <a:highlight>
                  <a:srgbClr val="FFFF00"/>
                </a:highlight>
              </a:rPr>
              <a:t>CSM Client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l32"/>
          <p:cNvPicPr>
            <a:picLocks noGrp="1" noChangeAspect="1"/>
          </p:cNvPicPr>
          <p:nvPr>
            <p:ph idx="1"/>
          </p:nvPr>
        </p:nvPicPr>
        <p:blipFill>
          <a:blip r:embed="rId2"/>
          <a:stretch>
            <a:fillRect/>
          </a:stretch>
        </p:blipFill>
        <p:spPr>
          <a:xfrm>
            <a:off x="2400098" y="2160588"/>
            <a:ext cx="5151841" cy="3881437"/>
          </a:xfrm>
          <a:prstGeom prst="rect">
            <a:avLst/>
          </a:prstGeom>
        </p:spPr>
      </p:pic>
      <p:sp>
        <p:nvSpPr>
          <p:cNvPr id="8" name="Text Box 7"/>
          <p:cNvSpPr txBox="1"/>
          <p:nvPr/>
        </p:nvSpPr>
        <p:spPr>
          <a:xfrm>
            <a:off x="4873625" y="702945"/>
            <a:ext cx="3303905" cy="368300"/>
          </a:xfrm>
          <a:prstGeom prst="rect">
            <a:avLst/>
          </a:prstGeom>
          <a:noFill/>
        </p:spPr>
        <p:txBody>
          <a:bodyPr wrap="square" rtlCol="0">
            <a:spAutoFit/>
          </a:bodyPr>
          <a:lstStyle/>
          <a:p>
            <a:r>
              <a:rPr lang="vi-VN" altLang="en-US" dirty="0">
                <a:highlight>
                  <a:srgbClr val="FFFF00"/>
                </a:highlight>
              </a:rPr>
              <a:t>CSM Billing</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490"/>
            <a:ext cx="10515600" cy="5558790"/>
          </a:xfrm>
        </p:spPr>
        <p:txBody>
          <a:bodyPr/>
          <a:lstStyle/>
          <a:p>
            <a:r>
              <a:rPr lang="en-US" sz="4000" dirty="0" err="1"/>
              <a:t>Đặc</a:t>
            </a:r>
            <a:r>
              <a:rPr lang="en-US" sz="4000" dirty="0"/>
              <a:t> </a:t>
            </a:r>
            <a:r>
              <a:rPr lang="en-US" sz="4000" dirty="0" err="1"/>
              <a:t>điểm</a:t>
            </a:r>
            <a:r>
              <a:rPr lang="en-US" sz="4000" dirty="0"/>
              <a:t> </a:t>
            </a:r>
            <a:r>
              <a:rPr lang="en-US" sz="4000" dirty="0" err="1"/>
              <a:t>nổi</a:t>
            </a:r>
            <a:r>
              <a:rPr lang="en-US" sz="4000" dirty="0"/>
              <a:t> </a:t>
            </a:r>
            <a:r>
              <a:rPr lang="en-US" sz="4000" dirty="0" err="1"/>
              <a:t>bật</a:t>
            </a:r>
            <a:r>
              <a:rPr lang="en-US" sz="4000" dirty="0"/>
              <a:t>:</a:t>
            </a:r>
          </a:p>
          <a:p>
            <a:pPr marL="0" indent="0">
              <a:buNone/>
            </a:pPr>
            <a:r>
              <a:rPr lang="vi-VN" altLang="en-US" dirty="0"/>
              <a:t>	- </a:t>
            </a:r>
            <a:r>
              <a:rPr lang="en-US" dirty="0" err="1"/>
              <a:t>Hỗ</a:t>
            </a:r>
            <a:r>
              <a:rPr lang="en-US" dirty="0"/>
              <a:t> </a:t>
            </a:r>
            <a:r>
              <a:rPr lang="en-US" dirty="0" err="1"/>
              <a:t>trợ</a:t>
            </a:r>
            <a:r>
              <a:rPr lang="en-US" dirty="0"/>
              <a:t> </a:t>
            </a:r>
            <a:r>
              <a:rPr lang="en-US" dirty="0" err="1"/>
              <a:t>nhiều</a:t>
            </a:r>
            <a:r>
              <a:rPr lang="en-US" dirty="0"/>
              <a:t> game </a:t>
            </a:r>
            <a:r>
              <a:rPr lang="en-US" dirty="0" err="1"/>
              <a:t>và</a:t>
            </a:r>
            <a:r>
              <a:rPr lang="en-US" dirty="0"/>
              <a:t> </a:t>
            </a:r>
            <a:r>
              <a:rPr lang="en-US" dirty="0" err="1"/>
              <a:t>cập</a:t>
            </a:r>
            <a:r>
              <a:rPr lang="en-US" dirty="0"/>
              <a:t> </a:t>
            </a:r>
            <a:r>
              <a:rPr lang="en-US" dirty="0" err="1"/>
              <a:t>nhật</a:t>
            </a:r>
            <a:r>
              <a:rPr lang="en-US" dirty="0"/>
              <a:t> game </a:t>
            </a:r>
            <a:r>
              <a:rPr lang="en-US" dirty="0" err="1"/>
              <a:t>nhanh</a:t>
            </a:r>
            <a:r>
              <a:rPr lang="en-US" dirty="0"/>
              <a:t> </a:t>
            </a:r>
            <a:r>
              <a:rPr lang="en-US" dirty="0" err="1"/>
              <a:t>nhất</a:t>
            </a:r>
            <a:r>
              <a:rPr lang="en-US" dirty="0"/>
              <a:t>.</a:t>
            </a:r>
          </a:p>
          <a:p>
            <a:pPr marL="0" indent="0">
              <a:buNone/>
            </a:pPr>
            <a:r>
              <a:rPr lang="vi-VN" altLang="en-US" dirty="0"/>
              <a:t>	- </a:t>
            </a:r>
            <a:r>
              <a:rPr lang="en-US" dirty="0" err="1"/>
              <a:t>Hỗ</a:t>
            </a:r>
            <a:r>
              <a:rPr lang="en-US" dirty="0"/>
              <a:t> </a:t>
            </a:r>
            <a:r>
              <a:rPr lang="en-US" dirty="0" err="1"/>
              <a:t>trợ</a:t>
            </a:r>
            <a:r>
              <a:rPr lang="en-US" dirty="0"/>
              <a:t> </a:t>
            </a:r>
            <a:r>
              <a:rPr lang="en-US" dirty="0" err="1"/>
              <a:t>trên</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đang</a:t>
            </a:r>
            <a:r>
              <a:rPr lang="en-US" dirty="0"/>
              <a:t> </a:t>
            </a:r>
            <a:r>
              <a:rPr lang="en-US" dirty="0" err="1"/>
              <a:t>có</a:t>
            </a:r>
            <a:r>
              <a:rPr lang="en-US" dirty="0"/>
              <a:t> </a:t>
            </a:r>
            <a:r>
              <a:rPr lang="en-US" dirty="0" err="1"/>
              <a:t>như</a:t>
            </a:r>
            <a:r>
              <a:rPr lang="en-US" dirty="0"/>
              <a:t> : window, </a:t>
            </a:r>
            <a:r>
              <a:rPr lang="en-US" dirty="0" err="1"/>
              <a:t>linux.v..v</a:t>
            </a:r>
            <a:r>
              <a:rPr lang="en-US" dirty="0"/>
              <a:t>.</a:t>
            </a:r>
          </a:p>
          <a:p>
            <a:pPr marL="0" indent="0">
              <a:buNone/>
            </a:pPr>
            <a:r>
              <a:rPr lang="vi-VN" altLang="en-US" dirty="0"/>
              <a:t>	- </a:t>
            </a:r>
            <a:r>
              <a:rPr lang="en-US" dirty="0" err="1"/>
              <a:t>Hỗ</a:t>
            </a:r>
            <a:r>
              <a:rPr lang="en-US" dirty="0"/>
              <a:t> </a:t>
            </a:r>
            <a:r>
              <a:rPr lang="en-US" dirty="0" err="1"/>
              <a:t>trợ</a:t>
            </a:r>
            <a:r>
              <a:rPr lang="en-US" dirty="0"/>
              <a:t> </a:t>
            </a:r>
            <a:r>
              <a:rPr lang="en-US" dirty="0" err="1"/>
              <a:t>tốt</a:t>
            </a:r>
            <a:r>
              <a:rPr lang="en-US" dirty="0"/>
              <a:t> </a:t>
            </a:r>
            <a:r>
              <a:rPr lang="en-US" dirty="0" err="1"/>
              <a:t>cho</a:t>
            </a:r>
            <a:r>
              <a:rPr lang="en-US" dirty="0"/>
              <a:t> </a:t>
            </a:r>
            <a:r>
              <a:rPr lang="en-US" dirty="0" err="1"/>
              <a:t>phòng</a:t>
            </a:r>
            <a:r>
              <a:rPr lang="en-US" dirty="0"/>
              <a:t> </a:t>
            </a:r>
            <a:r>
              <a:rPr lang="en-US" dirty="0" err="1"/>
              <a:t>máy</a:t>
            </a:r>
            <a:r>
              <a:rPr lang="en-US" dirty="0"/>
              <a:t> </a:t>
            </a:r>
            <a:r>
              <a:rPr lang="en-US" dirty="0" err="1"/>
              <a:t>có</a:t>
            </a:r>
            <a:r>
              <a:rPr lang="en-US" dirty="0"/>
              <a:t> </a:t>
            </a:r>
            <a:r>
              <a:rPr lang="en-US" dirty="0" err="1"/>
              <a:t>nhiều</a:t>
            </a:r>
            <a:r>
              <a:rPr lang="en-US" dirty="0"/>
              <a:t> </a:t>
            </a:r>
            <a:r>
              <a:rPr lang="en-US" dirty="0" err="1"/>
              <a:t>máy</a:t>
            </a:r>
            <a:r>
              <a:rPr lang="en-US" dirty="0"/>
              <a:t> </a:t>
            </a:r>
            <a:r>
              <a:rPr lang="en-US" dirty="0" err="1"/>
              <a:t>chủ</a:t>
            </a:r>
            <a:r>
              <a:rPr lang="en-US" dirty="0"/>
              <a:t>.</a:t>
            </a:r>
          </a:p>
          <a:p>
            <a:pPr marL="0" indent="0">
              <a:buNone/>
            </a:pPr>
            <a:r>
              <a:rPr lang="vi-VN" altLang="en-US" dirty="0"/>
              <a:t>	- </a:t>
            </a:r>
            <a:r>
              <a:rPr lang="en-US" dirty="0"/>
              <a:t>Chi </a:t>
            </a:r>
            <a:r>
              <a:rPr lang="en-US" dirty="0" err="1"/>
              <a:t>phí</a:t>
            </a:r>
            <a:r>
              <a:rPr lang="en-US" dirty="0"/>
              <a:t> </a:t>
            </a:r>
            <a:r>
              <a:rPr lang="en-US" dirty="0" err="1"/>
              <a:t>đầu</a:t>
            </a:r>
            <a:r>
              <a:rPr lang="en-US" dirty="0"/>
              <a:t> </a:t>
            </a:r>
            <a:r>
              <a:rPr lang="en-US" dirty="0" err="1"/>
              <a:t>tư</a:t>
            </a:r>
            <a:r>
              <a:rPr lang="en-US" dirty="0"/>
              <a:t> </a:t>
            </a:r>
            <a:r>
              <a:rPr lang="en-US" dirty="0" err="1"/>
              <a:t>cấu</a:t>
            </a:r>
            <a:r>
              <a:rPr lang="en-US" dirty="0"/>
              <a:t> </a:t>
            </a:r>
            <a:r>
              <a:rPr lang="en-US" dirty="0" err="1"/>
              <a:t>hình</a:t>
            </a:r>
            <a:r>
              <a:rPr lang="en-US" dirty="0"/>
              <a:t> </a:t>
            </a:r>
            <a:r>
              <a:rPr lang="en-US" dirty="0" err="1"/>
              <a:t>máy</a:t>
            </a:r>
            <a:r>
              <a:rPr lang="en-US" dirty="0"/>
              <a:t> </a:t>
            </a:r>
            <a:r>
              <a:rPr lang="en-US" dirty="0" err="1"/>
              <a:t>chủ</a:t>
            </a:r>
            <a:r>
              <a:rPr lang="en-US" dirty="0"/>
              <a:t> </a:t>
            </a:r>
            <a:r>
              <a:rPr lang="en-US" dirty="0" err="1"/>
              <a:t>thấp</a:t>
            </a:r>
            <a:r>
              <a:rPr lang="en-US" dirty="0"/>
              <a:t> </a:t>
            </a:r>
            <a:r>
              <a:rPr lang="en-US" dirty="0" err="1"/>
              <a:t>hơn</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khác</a:t>
            </a:r>
            <a:r>
              <a:rPr lang="en-US" dirty="0"/>
              <a:t> </a:t>
            </a:r>
            <a:r>
              <a:rPr lang="en-US" dirty="0" err="1"/>
              <a:t>trên</a:t>
            </a:r>
            <a:r>
              <a:rPr lang="en-US" dirty="0"/>
              <a:t> </a:t>
            </a:r>
            <a:r>
              <a:rPr lang="en-US" dirty="0" err="1"/>
              <a:t>thị</a:t>
            </a:r>
            <a:r>
              <a:rPr lang="en-US" dirty="0"/>
              <a:t> </a:t>
            </a:r>
            <a:r>
              <a:rPr lang="en-US" dirty="0" err="1"/>
              <a:t>trường</a:t>
            </a:r>
            <a:r>
              <a:rPr lang="en-US" dirty="0"/>
              <a:t>.</a:t>
            </a:r>
          </a:p>
          <a:p>
            <a:pPr marL="0" indent="0">
              <a:buNone/>
            </a:pPr>
            <a:r>
              <a:rPr lang="vi-VN" altLang="en-US" dirty="0"/>
              <a:t>	-</a:t>
            </a:r>
            <a:r>
              <a:rPr lang="en-US" dirty="0" err="1"/>
              <a:t>Đội</a:t>
            </a:r>
            <a:r>
              <a:rPr lang="en-US" dirty="0"/>
              <a:t> </a:t>
            </a:r>
            <a:r>
              <a:rPr lang="en-US" dirty="0" err="1"/>
              <a:t>ngũ</a:t>
            </a:r>
            <a:r>
              <a:rPr lang="en-US" dirty="0"/>
              <a:t> </a:t>
            </a:r>
            <a:r>
              <a:rPr lang="en-US" dirty="0" err="1"/>
              <a:t>kỹ</a:t>
            </a:r>
            <a:r>
              <a:rPr lang="en-US" dirty="0"/>
              <a:t> </a:t>
            </a:r>
            <a:r>
              <a:rPr lang="en-US" dirty="0" err="1"/>
              <a:t>thuật</a:t>
            </a:r>
            <a:r>
              <a:rPr lang="en-US" dirty="0"/>
              <a:t> </a:t>
            </a:r>
            <a:r>
              <a:rPr lang="en-US" dirty="0" err="1"/>
              <a:t>viên</a:t>
            </a:r>
            <a:r>
              <a:rPr lang="en-US" dirty="0"/>
              <a:t> </a:t>
            </a:r>
            <a:r>
              <a:rPr lang="en-US" dirty="0" err="1"/>
              <a:t>hỗ</a:t>
            </a:r>
            <a:r>
              <a:rPr lang="en-US" dirty="0"/>
              <a:t> </a:t>
            </a:r>
            <a:r>
              <a:rPr lang="en-US" dirty="0" err="1"/>
              <a:t>trợ</a:t>
            </a:r>
            <a:r>
              <a:rPr lang="en-US" dirty="0"/>
              <a:t> 24/7.</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r>
              <a:rPr lang="en-US" dirty="0"/>
              <a:t> CSM Boot </a:t>
            </a:r>
          </a:p>
        </p:txBody>
      </p:sp>
      <p:pic>
        <p:nvPicPr>
          <p:cNvPr id="5" name="Content Placeholder 4"/>
          <p:cNvPicPr>
            <a:picLocks noGrp="1" noChangeAspect="1"/>
          </p:cNvPicPr>
          <p:nvPr>
            <p:ph idx="1"/>
          </p:nvPr>
        </p:nvPicPr>
        <p:blipFill>
          <a:blip r:embed="rId2"/>
          <a:stretch>
            <a:fillRect/>
          </a:stretch>
        </p:blipFill>
        <p:spPr>
          <a:xfrm>
            <a:off x="2128400" y="2653687"/>
            <a:ext cx="5695238" cy="289523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Ưu điểm</a:t>
            </a:r>
          </a:p>
        </p:txBody>
      </p:sp>
      <p:sp>
        <p:nvSpPr>
          <p:cNvPr id="3" name="Content Placeholder 2"/>
          <p:cNvSpPr>
            <a:spLocks noGrp="1"/>
          </p:cNvSpPr>
          <p:nvPr>
            <p:ph idx="1"/>
          </p:nvPr>
        </p:nvSpPr>
        <p:spPr/>
        <p:txBody>
          <a:bodyPr/>
          <a:lstStyle/>
          <a:p>
            <a:r>
              <a:rPr lang="vi-VN" dirty="0"/>
              <a:t>Phần mềm miễn phí.</a:t>
            </a:r>
          </a:p>
          <a:p>
            <a:r>
              <a:rPr lang="vi-VN" dirty="0"/>
              <a:t>Cập nhật game chủ động</a:t>
            </a:r>
          </a:p>
          <a:p>
            <a:r>
              <a:rPr lang="vi-VN" dirty="0"/>
              <a:t>Có thể trích xuất dữ liệu từ cơ sở dữ liệu để phục vụ cho mục đích thương mại thực hiện các chương trình khuyến mãi cho khách hàng hay thành viên Vip phòng net.</a:t>
            </a:r>
          </a:p>
          <a:p>
            <a:endParaRPr lang="vi-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thành viên cùng thực hiện</a:t>
            </a:r>
          </a:p>
        </p:txBody>
      </p:sp>
      <p:sp>
        <p:nvSpPr>
          <p:cNvPr id="3" name="Content Placeholder 2"/>
          <p:cNvSpPr>
            <a:spLocks noGrp="1"/>
          </p:cNvSpPr>
          <p:nvPr>
            <p:ph idx="1"/>
          </p:nvPr>
        </p:nvSpPr>
        <p:spPr/>
        <p:txBody>
          <a:bodyPr/>
          <a:lstStyle/>
          <a:p>
            <a:r>
              <a:rPr lang="vi-VN" dirty="0"/>
              <a:t>Phạm Phúc Bảo 			</a:t>
            </a:r>
            <a:r>
              <a:rPr lang="en-US" dirty="0" smtClean="0"/>
              <a:t>	</a:t>
            </a:r>
            <a:r>
              <a:rPr lang="vi-VN" dirty="0" smtClean="0"/>
              <a:t>0306201515</a:t>
            </a:r>
            <a:endParaRPr lang="vi-VN" dirty="0"/>
          </a:p>
          <a:p>
            <a:r>
              <a:rPr lang="vi-VN" dirty="0"/>
              <a:t>Nguyễn Thành Đức			0306201526</a:t>
            </a:r>
          </a:p>
          <a:p>
            <a:r>
              <a:rPr lang="vi-VN" dirty="0"/>
              <a:t>Trương Anh Nguyên			0306201559</a:t>
            </a:r>
          </a:p>
          <a:p>
            <a:r>
              <a:rPr lang="vi-VN" dirty="0"/>
              <a:t>Cao Nguyễn Quyết Thắng		0306201585</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Nhược điểm</a:t>
            </a:r>
          </a:p>
        </p:txBody>
      </p:sp>
      <p:sp>
        <p:nvSpPr>
          <p:cNvPr id="3" name="Content Placeholder 2"/>
          <p:cNvSpPr>
            <a:spLocks noGrp="1"/>
          </p:cNvSpPr>
          <p:nvPr>
            <p:ph idx="1"/>
          </p:nvPr>
        </p:nvSpPr>
        <p:spPr/>
        <p:txBody>
          <a:bodyPr/>
          <a:lstStyle/>
          <a:p>
            <a:r>
              <a:rPr lang="vi-VN" dirty="0"/>
              <a:t>Đòi hỏi nhân viên hay chủ phòng net phải có chút am hiểu về máy tính và cài đặt.</a:t>
            </a:r>
          </a:p>
          <a:p>
            <a:r>
              <a:rPr lang="vi-VN" dirty="0"/>
              <a:t>Việc sử dụng mã nguồn mở cũng mang đến cho CSM nhiều kẻ hở.</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557840"/>
            <a:ext cx="9001503" cy="1469367"/>
          </a:xfrm>
        </p:spPr>
        <p:txBody>
          <a:bodyPr/>
          <a:lstStyle/>
          <a:p>
            <a:r>
              <a:rPr lang="en-US" dirty="0" err="1" smtClean="0"/>
              <a:t>Phần</a:t>
            </a:r>
            <a:r>
              <a:rPr lang="en-US" dirty="0" smtClean="0"/>
              <a:t> Demo </a:t>
            </a:r>
            <a:r>
              <a:rPr lang="en-US" dirty="0" err="1" smtClean="0"/>
              <a:t>hướng</a:t>
            </a:r>
            <a:r>
              <a:rPr lang="en-US" dirty="0" smtClean="0"/>
              <a:t> </a:t>
            </a:r>
            <a:r>
              <a:rPr lang="en-US" dirty="0" err="1" smtClean="0"/>
              <a:t>dẫn</a:t>
            </a:r>
            <a:r>
              <a:rPr lang="en-US" dirty="0" smtClean="0"/>
              <a:t> </a:t>
            </a:r>
            <a:r>
              <a:rPr lang="en-US" dirty="0" err="1" smtClean="0"/>
              <a:t>áp</a:t>
            </a:r>
            <a:r>
              <a:rPr lang="en-US" dirty="0" smtClean="0"/>
              <a:t> </a:t>
            </a:r>
            <a:r>
              <a:rPr lang="en-US" dirty="0" err="1" smtClean="0"/>
              <a:t>dụng</a:t>
            </a:r>
            <a:r>
              <a:rPr lang="en-US" dirty="0" smtClean="0"/>
              <a:t> </a:t>
            </a:r>
            <a:r>
              <a:rPr lang="en-US" dirty="0" err="1" smtClean="0"/>
              <a:t>CSMBoot</a:t>
            </a:r>
            <a:r>
              <a:rPr lang="en-US" dirty="0" smtClean="0"/>
              <a:t> </a:t>
            </a:r>
            <a:r>
              <a:rPr lang="en-US" dirty="0" err="1" smtClean="0"/>
              <a:t>để</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phòng</a:t>
            </a:r>
            <a:r>
              <a:rPr lang="en-US" dirty="0" smtClean="0"/>
              <a:t> game </a:t>
            </a:r>
            <a:r>
              <a:rPr lang="en-US" dirty="0" err="1" smtClean="0"/>
              <a:t>không</a:t>
            </a:r>
            <a:r>
              <a:rPr lang="en-US" dirty="0" smtClean="0"/>
              <a:t> ổ </a:t>
            </a:r>
            <a:r>
              <a:rPr lang="en-US" dirty="0" err="1" smtClean="0"/>
              <a:t>cứng</a:t>
            </a:r>
            <a:endParaRPr lang="en-US" dirty="0"/>
          </a:p>
        </p:txBody>
      </p:sp>
    </p:spTree>
    <p:extLst>
      <p:ext uri="{BB962C8B-B14F-4D97-AF65-F5344CB8AC3E}">
        <p14:creationId xmlns:p14="http://schemas.microsoft.com/office/powerpoint/2010/main" val="41807073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380" y="2334882"/>
            <a:ext cx="9501836" cy="1978326"/>
          </a:xfrm>
        </p:spPr>
        <p:txBody>
          <a:bodyPr/>
          <a:lstStyle/>
          <a:p>
            <a:r>
              <a:rPr lang="en-US" dirty="0" err="1" smtClean="0"/>
              <a:t>Cảm</a:t>
            </a:r>
            <a:r>
              <a:rPr lang="en-US" dirty="0" smtClean="0"/>
              <a:t> </a:t>
            </a:r>
            <a:r>
              <a:rPr lang="en-US" dirty="0" err="1" smtClean="0"/>
              <a:t>ơn</a:t>
            </a:r>
            <a:r>
              <a:rPr lang="en-US" dirty="0" smtClean="0"/>
              <a:t> </a:t>
            </a:r>
            <a:r>
              <a:rPr lang="en-US" dirty="0" err="1" smtClean="0"/>
              <a:t>cô</a:t>
            </a:r>
            <a:r>
              <a:rPr lang="en-US" dirty="0" smtClean="0"/>
              <a:t> </a:t>
            </a:r>
            <a:r>
              <a:rPr lang="en-US" dirty="0" err="1" smtClean="0"/>
              <a:t>và</a:t>
            </a:r>
            <a:r>
              <a:rPr lang="en-US" dirty="0" smtClean="0"/>
              <a:t> </a:t>
            </a:r>
            <a:r>
              <a:rPr lang="en-US" dirty="0" err="1" smtClean="0"/>
              <a:t>các</a:t>
            </a:r>
            <a:r>
              <a:rPr lang="en-US" dirty="0" smtClean="0"/>
              <a:t> </a:t>
            </a:r>
            <a:r>
              <a:rPr lang="en-US" dirty="0" err="1" smtClean="0"/>
              <a:t>bạn</a:t>
            </a:r>
            <a:r>
              <a:rPr lang="en-US" dirty="0" smtClean="0"/>
              <a:t> </a:t>
            </a:r>
            <a:r>
              <a:rPr lang="en-US" dirty="0" err="1" smtClean="0"/>
              <a:t>đã</a:t>
            </a:r>
            <a:r>
              <a:rPr lang="en-US" dirty="0" smtClean="0"/>
              <a:t> </a:t>
            </a:r>
            <a:r>
              <a:rPr lang="en-US" dirty="0" err="1" smtClean="0"/>
              <a:t>lắng</a:t>
            </a:r>
            <a:r>
              <a:rPr lang="en-US" dirty="0" smtClean="0"/>
              <a:t> </a:t>
            </a:r>
            <a:r>
              <a:rPr lang="en-US" dirty="0" err="1" smtClean="0"/>
              <a:t>nghe</a:t>
            </a:r>
            <a:r>
              <a:rPr lang="en-US" dirty="0" smtClean="0"/>
              <a:t> </a:t>
            </a:r>
            <a:r>
              <a:rPr lang="en-US" dirty="0" err="1" smtClean="0"/>
              <a:t>phần</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của</a:t>
            </a:r>
            <a:r>
              <a:rPr lang="en-US" dirty="0" smtClean="0"/>
              <a:t> </a:t>
            </a:r>
            <a:r>
              <a:rPr lang="en-US" dirty="0" err="1" smtClean="0"/>
              <a:t>nhóm</a:t>
            </a:r>
            <a:endParaRPr lang="en-US" dirty="0"/>
          </a:p>
        </p:txBody>
      </p:sp>
    </p:spTree>
    <p:extLst>
      <p:ext uri="{BB962C8B-B14F-4D97-AF65-F5344CB8AC3E}">
        <p14:creationId xmlns:p14="http://schemas.microsoft.com/office/powerpoint/2010/main" val="15261363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vi-VN" altLang="en-US" dirty="0"/>
              <a:t>hái niệm</a:t>
            </a:r>
            <a:r>
              <a:rPr lang="en-US" dirty="0"/>
              <a:t> BOOTROM</a:t>
            </a:r>
          </a:p>
        </p:txBody>
      </p:sp>
      <p:sp>
        <p:nvSpPr>
          <p:cNvPr id="3" name="Content Placeholder 2"/>
          <p:cNvSpPr>
            <a:spLocks noGrp="1"/>
          </p:cNvSpPr>
          <p:nvPr>
            <p:ph sz="half" idx="1"/>
          </p:nvPr>
        </p:nvSpPr>
        <p:spPr/>
        <p:txBody>
          <a:bodyPr/>
          <a:lstStyle/>
          <a:p>
            <a:pPr marL="0" indent="0">
              <a:buNone/>
            </a:pPr>
            <a:r>
              <a:rPr lang="en-US" dirty="0" err="1"/>
              <a:t>Bootrom</a:t>
            </a:r>
            <a:r>
              <a:rPr lang="en-US" dirty="0"/>
              <a:t> hay </a:t>
            </a:r>
            <a:r>
              <a:rPr lang="en-US" dirty="0" err="1"/>
              <a:t>còn</a:t>
            </a:r>
            <a:r>
              <a:rPr lang="en-US" dirty="0"/>
              <a:t> </a:t>
            </a:r>
            <a:r>
              <a:rPr lang="en-US" dirty="0" err="1"/>
              <a:t>gọi</a:t>
            </a:r>
            <a:r>
              <a:rPr lang="en-US" dirty="0"/>
              <a:t> </a:t>
            </a:r>
            <a:r>
              <a:rPr lang="en-US" dirty="0" err="1"/>
              <a:t>là</a:t>
            </a:r>
            <a:r>
              <a:rPr lang="en-US" dirty="0"/>
              <a:t> diskless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máy</a:t>
            </a:r>
            <a:r>
              <a:rPr lang="en-US" dirty="0"/>
              <a:t> </a:t>
            </a:r>
            <a:r>
              <a:rPr lang="en-US" dirty="0" err="1"/>
              <a:t>tính</a:t>
            </a:r>
            <a:r>
              <a:rPr lang="en-US" dirty="0"/>
              <a:t> </a:t>
            </a:r>
            <a:r>
              <a:rPr lang="en-US" dirty="0" err="1"/>
              <a:t>được</a:t>
            </a:r>
            <a:r>
              <a:rPr lang="vi-VN" alt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giữa</a:t>
            </a:r>
            <a:r>
              <a:rPr lang="en-US" dirty="0"/>
              <a:t> </a:t>
            </a:r>
            <a:r>
              <a:rPr lang="en-US" dirty="0" err="1"/>
              <a:t>một</a:t>
            </a:r>
            <a:r>
              <a:rPr lang="en-US" dirty="0"/>
              <a:t> </a:t>
            </a:r>
            <a:r>
              <a:rPr lang="en-US" dirty="0" err="1"/>
              <a:t>máy</a:t>
            </a:r>
            <a:r>
              <a:rPr lang="en-US" dirty="0"/>
              <a:t> </a:t>
            </a:r>
            <a:r>
              <a:rPr lang="en-US" dirty="0" err="1"/>
              <a:t>chủ</a:t>
            </a:r>
            <a:r>
              <a:rPr lang="en-US" dirty="0"/>
              <a:t> </a:t>
            </a:r>
            <a:r>
              <a:rPr lang="en-US" dirty="0" err="1"/>
              <a:t>và</a:t>
            </a:r>
            <a:r>
              <a:rPr lang="en-US" dirty="0"/>
              <a:t> </a:t>
            </a:r>
            <a:r>
              <a:rPr lang="en-US" dirty="0" err="1"/>
              <a:t>nhiều</a:t>
            </a:r>
            <a:r>
              <a:rPr lang="en-US" dirty="0"/>
              <a:t> </a:t>
            </a:r>
            <a:r>
              <a:rPr lang="en-US" dirty="0" err="1"/>
              <a:t>máy</a:t>
            </a:r>
            <a:r>
              <a:rPr lang="en-US" dirty="0"/>
              <a:t> </a:t>
            </a:r>
            <a:r>
              <a:rPr lang="en-US" dirty="0" err="1"/>
              <a:t>trạm</a:t>
            </a:r>
            <a:r>
              <a:rPr lang="en-US" dirty="0"/>
              <a:t>, </a:t>
            </a:r>
            <a:r>
              <a:rPr lang="en-US" dirty="0" err="1"/>
              <a:t>trong</a:t>
            </a:r>
            <a:r>
              <a:rPr lang="en-US" dirty="0"/>
              <a:t> </a:t>
            </a:r>
            <a:r>
              <a:rPr lang="en-US" dirty="0" err="1"/>
              <a:t>đó</a:t>
            </a:r>
            <a:r>
              <a:rPr lang="vi-VN" altLang="en-US" dirty="0"/>
              <a:t> </a:t>
            </a:r>
            <a:r>
              <a:rPr lang="en-US" dirty="0" err="1"/>
              <a:t>máy</a:t>
            </a:r>
            <a:r>
              <a:rPr lang="en-US" dirty="0"/>
              <a:t> </a:t>
            </a:r>
            <a:r>
              <a:rPr lang="en-US" dirty="0" err="1"/>
              <a:t>trạm</a:t>
            </a:r>
            <a:r>
              <a:rPr lang="en-US" dirty="0"/>
              <a:t> </a:t>
            </a:r>
            <a:r>
              <a:rPr lang="en-US" dirty="0" err="1"/>
              <a:t>không</a:t>
            </a:r>
            <a:r>
              <a:rPr lang="en-US" dirty="0"/>
              <a:t> </a:t>
            </a:r>
            <a:r>
              <a:rPr lang="en-US" dirty="0" err="1"/>
              <a:t>cần</a:t>
            </a:r>
            <a:r>
              <a:rPr lang="en-US" dirty="0"/>
              <a:t> </a:t>
            </a:r>
            <a:r>
              <a:rPr lang="en-US" dirty="0" err="1"/>
              <a:t>sử</a:t>
            </a:r>
            <a:r>
              <a:rPr lang="en-US" dirty="0"/>
              <a:t> </a:t>
            </a:r>
            <a:r>
              <a:rPr lang="en-US" dirty="0" err="1"/>
              <a:t>dụng</a:t>
            </a:r>
            <a:r>
              <a:rPr lang="en-US" dirty="0"/>
              <a:t> ổ </a:t>
            </a:r>
            <a:r>
              <a:rPr lang="en-US" dirty="0" err="1"/>
              <a:t>cứng</a:t>
            </a:r>
            <a:r>
              <a:rPr lang="en-US" dirty="0"/>
              <a:t>.</a:t>
            </a:r>
          </a:p>
          <a:p>
            <a:endParaRPr lang="en-US" dirty="0"/>
          </a:p>
        </p:txBody>
      </p:sp>
      <p:pic>
        <p:nvPicPr>
          <p:cNvPr id="6" name="Content Placeholder 5" descr="1609744734_448_Hinh-anh-dau-cham-hoi-dep"/>
          <p:cNvPicPr>
            <a:picLocks noGrp="1" noChangeAspect="1"/>
          </p:cNvPicPr>
          <p:nvPr>
            <p:ph sz="half" idx="2"/>
          </p:nvPr>
        </p:nvPicPr>
        <p:blipFill>
          <a:blip r:embed="rId2"/>
          <a:stretch>
            <a:fillRect/>
          </a:stretch>
        </p:blipFill>
        <p:spPr>
          <a:xfrm>
            <a:off x="5682645" y="2160588"/>
            <a:ext cx="2998410" cy="3881437"/>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838200" y="1825625"/>
            <a:ext cx="10515600" cy="4351655"/>
          </a:xfrm>
        </p:spPr>
        <p:txBody>
          <a:bodyPr/>
          <a:lstStyle/>
          <a:p>
            <a:r>
              <a:rPr lang="en-US" dirty="0" err="1"/>
              <a:t>Tất</a:t>
            </a:r>
            <a:r>
              <a:rPr lang="en-US" dirty="0"/>
              <a:t> </a:t>
            </a:r>
            <a:r>
              <a:rPr lang="en-US" dirty="0" err="1"/>
              <a:t>cả</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đều</a:t>
            </a:r>
            <a:r>
              <a:rPr lang="en-US" dirty="0"/>
              <a:t> </a:t>
            </a:r>
            <a:r>
              <a:rPr lang="en-US" dirty="0" err="1"/>
              <a:t>được</a:t>
            </a:r>
            <a:r>
              <a:rPr lang="en-US" dirty="0"/>
              <a:t> </a:t>
            </a:r>
            <a:r>
              <a:rPr lang="en-US" dirty="0" err="1"/>
              <a:t>các</a:t>
            </a:r>
            <a:r>
              <a:rPr lang="en-US" dirty="0"/>
              <a:t> </a:t>
            </a:r>
            <a:r>
              <a:rPr lang="en-US" dirty="0" err="1"/>
              <a:t>máy</a:t>
            </a:r>
            <a:r>
              <a:rPr lang="en-US" dirty="0"/>
              <a:t> </a:t>
            </a:r>
            <a:r>
              <a:rPr lang="en-US" dirty="0" err="1"/>
              <a:t>trạm</a:t>
            </a:r>
            <a:r>
              <a:rPr lang="en-US" dirty="0"/>
              <a:t> </a:t>
            </a:r>
            <a:r>
              <a:rPr lang="en-US" dirty="0" err="1"/>
              <a:t>sử</a:t>
            </a:r>
            <a:r>
              <a:rPr lang="en-US" dirty="0"/>
              <a:t> </a:t>
            </a:r>
            <a:r>
              <a:rPr lang="en-US" dirty="0" err="1"/>
              <a:t>dụng</a:t>
            </a:r>
            <a:r>
              <a:rPr lang="vi-VN" altLang="en-US" dirty="0"/>
              <a:t> </a:t>
            </a:r>
            <a:r>
              <a:rPr lang="en-US" dirty="0" err="1"/>
              <a:t>từ</a:t>
            </a:r>
            <a:r>
              <a:rPr lang="en-US" dirty="0"/>
              <a:t> </a:t>
            </a:r>
            <a:r>
              <a:rPr lang="en-US" dirty="0" err="1"/>
              <a:t>máy</a:t>
            </a:r>
            <a:r>
              <a:rPr lang="en-US" dirty="0"/>
              <a:t> </a:t>
            </a:r>
            <a:r>
              <a:rPr lang="en-US" dirty="0" err="1"/>
              <a:t>chủ</a:t>
            </a:r>
            <a:r>
              <a:rPr lang="en-US" dirty="0"/>
              <a:t> </a:t>
            </a:r>
            <a:r>
              <a:rPr lang="en-US" dirty="0" err="1"/>
              <a:t>thông</a:t>
            </a:r>
            <a:r>
              <a:rPr lang="en-US" dirty="0"/>
              <a:t> qua </a:t>
            </a:r>
            <a:r>
              <a:rPr lang="en-US" dirty="0" err="1"/>
              <a:t>kết</a:t>
            </a:r>
            <a:r>
              <a:rPr lang="en-US" dirty="0"/>
              <a:t> </a:t>
            </a:r>
            <a:r>
              <a:rPr lang="en-US" dirty="0" err="1"/>
              <a:t>nối</a:t>
            </a:r>
            <a:r>
              <a:rPr lang="en-US" dirty="0"/>
              <a:t> </a:t>
            </a:r>
            <a:r>
              <a:rPr lang="en-US" dirty="0" err="1"/>
              <a:t>mạng</a:t>
            </a:r>
            <a:r>
              <a:rPr lang="en-US" dirty="0"/>
              <a:t> LAN.</a:t>
            </a:r>
          </a:p>
          <a:p>
            <a:r>
              <a:rPr lang="en-US" dirty="0" err="1"/>
              <a:t>Khi</a:t>
            </a:r>
            <a:r>
              <a:rPr lang="en-US" dirty="0"/>
              <a:t> </a:t>
            </a:r>
            <a:r>
              <a:rPr lang="en-US" dirty="0" err="1"/>
              <a:t>khởi</a:t>
            </a:r>
            <a:r>
              <a:rPr lang="en-US" dirty="0"/>
              <a:t> </a:t>
            </a:r>
            <a:r>
              <a:rPr lang="en-US" dirty="0" err="1"/>
              <a:t>động</a:t>
            </a:r>
            <a:r>
              <a:rPr lang="en-US" dirty="0"/>
              <a:t> </a:t>
            </a:r>
            <a:r>
              <a:rPr lang="en-US" dirty="0" err="1"/>
              <a:t>lên</a:t>
            </a:r>
            <a:r>
              <a:rPr lang="en-US" dirty="0"/>
              <a:t>, </a:t>
            </a:r>
            <a:r>
              <a:rPr lang="en-US" dirty="0" err="1"/>
              <a:t>các</a:t>
            </a:r>
            <a:r>
              <a:rPr lang="en-US" dirty="0"/>
              <a:t> </a:t>
            </a:r>
            <a:r>
              <a:rPr lang="en-US" dirty="0" err="1"/>
              <a:t>máy</a:t>
            </a:r>
            <a:r>
              <a:rPr lang="en-US" dirty="0"/>
              <a:t> </a:t>
            </a:r>
            <a:r>
              <a:rPr lang="en-US" dirty="0" err="1"/>
              <a:t>trạm</a:t>
            </a:r>
            <a:r>
              <a:rPr lang="en-US" dirty="0"/>
              <a:t> </a:t>
            </a:r>
            <a:r>
              <a:rPr lang="en-US" dirty="0" err="1"/>
              <a:t>sẽ</a:t>
            </a:r>
            <a:r>
              <a:rPr lang="en-US" dirty="0"/>
              <a:t> </a:t>
            </a:r>
            <a:r>
              <a:rPr lang="en-US" dirty="0" err="1"/>
              <a:t>thông</a:t>
            </a:r>
            <a:r>
              <a:rPr lang="en-US" dirty="0"/>
              <a:t> qua card LAN </a:t>
            </a:r>
            <a:r>
              <a:rPr lang="en-US" dirty="0" err="1"/>
              <a:t>để</a:t>
            </a:r>
            <a:r>
              <a:rPr lang="en-US" dirty="0"/>
              <a:t> </a:t>
            </a:r>
            <a:r>
              <a:rPr lang="en-US" dirty="0" err="1"/>
              <a:t>nối</a:t>
            </a:r>
            <a:r>
              <a:rPr lang="vi-VN" altLang="en-US" dirty="0"/>
              <a:t> </a:t>
            </a:r>
            <a:r>
              <a:rPr lang="en-US" dirty="0" err="1"/>
              <a:t>hiệu</a:t>
            </a:r>
            <a:r>
              <a:rPr lang="en-US" dirty="0"/>
              <a:t> </a:t>
            </a:r>
            <a:r>
              <a:rPr lang="en-US" dirty="0" err="1"/>
              <a:t>đến</a:t>
            </a:r>
            <a:r>
              <a:rPr lang="en-US" dirty="0"/>
              <a:t> </a:t>
            </a:r>
            <a:r>
              <a:rPr lang="en-US" dirty="0" err="1"/>
              <a:t>máy</a:t>
            </a:r>
            <a:r>
              <a:rPr lang="en-US" dirty="0"/>
              <a:t> </a:t>
            </a:r>
            <a:r>
              <a:rPr lang="en-US" dirty="0" err="1"/>
              <a:t>chủ</a:t>
            </a:r>
            <a:r>
              <a:rPr lang="en-US" dirty="0"/>
              <a:t> </a:t>
            </a:r>
            <a:r>
              <a:rPr lang="en-US" dirty="0" err="1"/>
              <a:t>và</a:t>
            </a:r>
            <a:r>
              <a:rPr lang="en-US" dirty="0"/>
              <a:t> </a:t>
            </a:r>
            <a:r>
              <a:rPr lang="en-US" dirty="0" err="1"/>
              <a:t>khởi</a:t>
            </a:r>
            <a:r>
              <a:rPr lang="en-US" dirty="0"/>
              <a:t> </a:t>
            </a:r>
            <a:r>
              <a:rPr lang="en-US" dirty="0" err="1"/>
              <a:t>động</a:t>
            </a:r>
            <a:r>
              <a:rPr lang="en-US" dirty="0"/>
              <a:t> </a:t>
            </a:r>
            <a:r>
              <a:rPr lang="en-US" dirty="0" err="1"/>
              <a:t>từ</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trên</a:t>
            </a:r>
            <a:r>
              <a:rPr lang="vi-VN" altLang="en-US" dirty="0"/>
              <a:t> </a:t>
            </a:r>
            <a:r>
              <a:rPr lang="en-US" dirty="0" err="1"/>
              <a:t>chủ</a:t>
            </a:r>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679450"/>
            <a:ext cx="10515600" cy="5497830"/>
          </a:xfrm>
        </p:spPr>
        <p:txBody>
          <a:bodyPr/>
          <a:lstStyle/>
          <a:p>
            <a:pPr marL="0" indent="0">
              <a:buNone/>
            </a:pPr>
            <a:r>
              <a:rPr lang="en-US" sz="3200" b="1" dirty="0"/>
              <a:t>Boot </a:t>
            </a:r>
            <a:r>
              <a:rPr lang="en-US" sz="3200" b="1" dirty="0" err="1"/>
              <a:t>là</a:t>
            </a:r>
            <a:r>
              <a:rPr lang="en-US" sz="3200" b="1" dirty="0"/>
              <a:t> </a:t>
            </a:r>
            <a:r>
              <a:rPr lang="en-US" sz="3200" b="1" dirty="0" err="1"/>
              <a:t>gì</a:t>
            </a:r>
            <a:r>
              <a:rPr lang="en-US" sz="3200" b="1" dirty="0"/>
              <a:t> ?</a:t>
            </a:r>
            <a:endParaRPr lang="en-US" dirty="0"/>
          </a:p>
          <a:p>
            <a:pPr marL="0" indent="0">
              <a:buNone/>
            </a:pPr>
            <a:r>
              <a:rPr lang="en-US" dirty="0"/>
              <a:t>Boot: </a:t>
            </a:r>
            <a:r>
              <a:rPr lang="en-US" dirty="0" err="1"/>
              <a:t>Là</a:t>
            </a:r>
            <a:r>
              <a:rPr lang="en-US" dirty="0"/>
              <a:t> </a:t>
            </a:r>
            <a:r>
              <a:rPr lang="en-US" dirty="0" err="1"/>
              <a:t>quá</a:t>
            </a:r>
            <a:r>
              <a:rPr lang="en-US" dirty="0"/>
              <a:t> </a:t>
            </a:r>
            <a:r>
              <a:rPr lang="en-US" dirty="0" err="1"/>
              <a:t>trình</a:t>
            </a:r>
            <a:r>
              <a:rPr lang="en-US" dirty="0"/>
              <a:t> </a:t>
            </a:r>
            <a:r>
              <a:rPr lang="en-US" dirty="0" err="1"/>
              <a:t>khởi</a:t>
            </a:r>
            <a:r>
              <a:rPr lang="en-US" dirty="0"/>
              <a:t> </a:t>
            </a:r>
            <a:r>
              <a:rPr lang="en-US" dirty="0" err="1"/>
              <a:t>động</a:t>
            </a:r>
            <a:r>
              <a:rPr lang="en-US" dirty="0"/>
              <a:t> </a:t>
            </a:r>
            <a:r>
              <a:rPr lang="en-US" dirty="0" err="1"/>
              <a:t>máy</a:t>
            </a:r>
            <a:r>
              <a:rPr lang="en-US" dirty="0"/>
              <a:t> </a:t>
            </a:r>
            <a:r>
              <a:rPr lang="en-US" dirty="0" err="1"/>
              <a:t>tính,Thuật</a:t>
            </a:r>
            <a:r>
              <a:rPr lang="en-US" dirty="0"/>
              <a:t> </a:t>
            </a:r>
            <a:r>
              <a:rPr lang="en-US" dirty="0" err="1"/>
              <a:t>ngữ</a:t>
            </a:r>
            <a:r>
              <a:rPr lang="en-US" dirty="0"/>
              <a:t> boot </a:t>
            </a:r>
            <a:r>
              <a:rPr lang="en-US" dirty="0" err="1"/>
              <a:t>có</a:t>
            </a:r>
            <a:r>
              <a:rPr lang="en-US" dirty="0"/>
              <a:t> </a:t>
            </a:r>
            <a:r>
              <a:rPr lang="en-US" dirty="0" err="1"/>
              <a:t>nguồn</a:t>
            </a:r>
            <a:r>
              <a:rPr lang="vi-VN" altLang="en-US" dirty="0"/>
              <a:t> </a:t>
            </a:r>
            <a:r>
              <a:rPr lang="en-US" dirty="0" err="1"/>
              <a:t>gốc</a:t>
            </a:r>
            <a:r>
              <a:rPr lang="en-US" dirty="0"/>
              <a:t> </a:t>
            </a:r>
            <a:r>
              <a:rPr lang="en-US" dirty="0" err="1"/>
              <a:t>từ</a:t>
            </a:r>
            <a:r>
              <a:rPr lang="en-US" dirty="0"/>
              <a:t> </a:t>
            </a:r>
            <a:r>
              <a:rPr lang="en-US" dirty="0" err="1"/>
              <a:t>câu</a:t>
            </a:r>
            <a:r>
              <a:rPr lang="en-US" dirty="0"/>
              <a:t> </a:t>
            </a:r>
            <a:r>
              <a:rPr lang="en-US" dirty="0" err="1"/>
              <a:t>nói</a:t>
            </a:r>
            <a:r>
              <a:rPr lang="en-US" dirty="0"/>
              <a:t> “Pull yourself up by the boots trap”.</a:t>
            </a:r>
          </a:p>
          <a:p>
            <a:pPr marL="0" indent="0">
              <a:buNone/>
            </a:pPr>
            <a:r>
              <a:rPr lang="en-US" dirty="0" err="1"/>
              <a:t>Các</a:t>
            </a:r>
            <a:r>
              <a:rPr lang="en-US" dirty="0"/>
              <a:t> </a:t>
            </a:r>
            <a:r>
              <a:rPr lang="en-US" dirty="0" err="1"/>
              <a:t>dạng</a:t>
            </a:r>
            <a:r>
              <a:rPr lang="en-US" dirty="0"/>
              <a:t> boot </a:t>
            </a:r>
            <a:r>
              <a:rPr lang="en-US" dirty="0" err="1"/>
              <a:t>thường</a:t>
            </a:r>
            <a:r>
              <a:rPr lang="en-US" dirty="0"/>
              <a:t> </a:t>
            </a:r>
            <a:r>
              <a:rPr lang="en-US" dirty="0" err="1"/>
              <a:t>dùng</a:t>
            </a:r>
            <a:r>
              <a:rPr lang="en-US" dirty="0"/>
              <a:t> </a:t>
            </a:r>
            <a:r>
              <a:rPr lang="en-US" dirty="0" err="1"/>
              <a:t>để</a:t>
            </a:r>
            <a:r>
              <a:rPr lang="en-US" dirty="0"/>
              <a:t> </a:t>
            </a:r>
            <a:r>
              <a:rPr lang="en-US" dirty="0" err="1"/>
              <a:t>khởi</a:t>
            </a:r>
            <a:r>
              <a:rPr lang="en-US" dirty="0"/>
              <a:t> </a:t>
            </a:r>
            <a:r>
              <a:rPr lang="en-US" dirty="0" err="1"/>
              <a:t>động</a:t>
            </a:r>
            <a:r>
              <a:rPr lang="en-US" dirty="0"/>
              <a:t> </a:t>
            </a:r>
            <a:r>
              <a:rPr lang="en-US" dirty="0" err="1"/>
              <a:t>máy</a:t>
            </a:r>
            <a:r>
              <a:rPr lang="en-US" dirty="0"/>
              <a:t> </a:t>
            </a:r>
            <a:r>
              <a:rPr lang="en-US" dirty="0" err="1"/>
              <a:t>tính</a:t>
            </a:r>
            <a:r>
              <a:rPr lang="en-US" dirty="0"/>
              <a:t> </a:t>
            </a:r>
            <a:r>
              <a:rPr lang="en-US" dirty="0" err="1"/>
              <a:t>báo</a:t>
            </a:r>
            <a:r>
              <a:rPr lang="en-US" dirty="0"/>
              <a:t> </a:t>
            </a:r>
            <a:r>
              <a:rPr lang="en-US" dirty="0" err="1"/>
              <a:t>gồm</a:t>
            </a:r>
            <a:r>
              <a:rPr lang="vi-VN" altLang="en-US" dirty="0"/>
              <a:t> </a:t>
            </a:r>
            <a:r>
              <a:rPr lang="en-US" dirty="0"/>
              <a:t>CD/DVD, USB, HDD,LAN.</a:t>
            </a:r>
          </a:p>
          <a:p>
            <a:pPr marL="0" indent="0">
              <a:buNone/>
            </a:pPr>
            <a:r>
              <a:rPr lang="en-US" dirty="0" err="1"/>
              <a:t>Phòng</a:t>
            </a:r>
            <a:r>
              <a:rPr lang="en-US" dirty="0"/>
              <a:t> net </a:t>
            </a:r>
            <a:r>
              <a:rPr lang="en-US" dirty="0" err="1"/>
              <a:t>thông</a:t>
            </a:r>
            <a:r>
              <a:rPr lang="en-US" dirty="0"/>
              <a:t> </a:t>
            </a:r>
            <a:r>
              <a:rPr lang="en-US" dirty="0" err="1"/>
              <a:t>thường</a:t>
            </a:r>
            <a:r>
              <a:rPr lang="en-US" dirty="0"/>
              <a:t> </a:t>
            </a:r>
            <a:r>
              <a:rPr lang="en-US" dirty="0" err="1"/>
              <a:t>dùng</a:t>
            </a:r>
            <a:r>
              <a:rPr lang="en-US" dirty="0"/>
              <a:t> HDD (ổ </a:t>
            </a:r>
            <a:r>
              <a:rPr lang="en-US" dirty="0" err="1"/>
              <a:t>đĩa</a:t>
            </a:r>
            <a:r>
              <a:rPr lang="en-US" dirty="0"/>
              <a:t> </a:t>
            </a:r>
            <a:r>
              <a:rPr lang="en-US" dirty="0" err="1"/>
              <a:t>cứng</a:t>
            </a:r>
            <a:r>
              <a:rPr lang="en-US" dirty="0"/>
              <a:t> </a:t>
            </a:r>
            <a:r>
              <a:rPr lang="en-US" dirty="0" err="1"/>
              <a:t>thông</a:t>
            </a:r>
            <a:r>
              <a:rPr lang="en-US" dirty="0"/>
              <a:t> </a:t>
            </a:r>
            <a:r>
              <a:rPr lang="en-US" dirty="0" err="1"/>
              <a:t>thường</a:t>
            </a:r>
            <a:r>
              <a:rPr lang="en-US" dirty="0"/>
              <a:t>)</a:t>
            </a:r>
            <a:r>
              <a:rPr lang="vi-VN" altLang="en-US" dirty="0"/>
              <a:t> </a:t>
            </a:r>
            <a:r>
              <a:rPr lang="en-US" dirty="0"/>
              <a:t>boot</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603885"/>
            <a:ext cx="10515600" cy="5573395"/>
          </a:xfrm>
        </p:spPr>
        <p:txBody>
          <a:bodyPr>
            <a:normAutofit/>
          </a:bodyPr>
          <a:lstStyle/>
          <a:p>
            <a:pPr marL="0" indent="0">
              <a:buNone/>
            </a:pPr>
            <a:r>
              <a:rPr lang="en-US" dirty="0" err="1"/>
              <a:t>Bootrom</a:t>
            </a:r>
            <a:r>
              <a:rPr lang="en-US" dirty="0"/>
              <a:t> </a:t>
            </a:r>
            <a:r>
              <a:rPr lang="en-US" dirty="0" err="1"/>
              <a:t>là</a:t>
            </a:r>
            <a:r>
              <a:rPr lang="en-US" dirty="0"/>
              <a:t> </a:t>
            </a:r>
            <a:r>
              <a:rPr lang="en-US" dirty="0" err="1"/>
              <a:t>gì</a:t>
            </a:r>
            <a:r>
              <a:rPr lang="en-US" dirty="0"/>
              <a:t>?</a:t>
            </a:r>
          </a:p>
          <a:p>
            <a:pPr marL="0" indent="0">
              <a:buNone/>
            </a:pPr>
            <a:r>
              <a:rPr lang="en-US" dirty="0"/>
              <a:t>Boot: </a:t>
            </a:r>
            <a:r>
              <a:rPr lang="en-US" dirty="0" err="1"/>
              <a:t>Là</a:t>
            </a:r>
            <a:r>
              <a:rPr lang="en-US" dirty="0"/>
              <a:t> </a:t>
            </a:r>
            <a:r>
              <a:rPr lang="en-US" dirty="0" err="1"/>
              <a:t>quá</a:t>
            </a:r>
            <a:r>
              <a:rPr lang="en-US" dirty="0"/>
              <a:t> </a:t>
            </a:r>
            <a:r>
              <a:rPr lang="en-US" dirty="0" err="1"/>
              <a:t>trình</a:t>
            </a:r>
            <a:r>
              <a:rPr lang="en-US" dirty="0"/>
              <a:t> </a:t>
            </a:r>
            <a:r>
              <a:rPr lang="en-US" dirty="0" err="1"/>
              <a:t>khởi</a:t>
            </a:r>
            <a:r>
              <a:rPr lang="en-US" dirty="0"/>
              <a:t> </a:t>
            </a:r>
            <a:r>
              <a:rPr lang="en-US" dirty="0" err="1"/>
              <a:t>động</a:t>
            </a:r>
            <a:r>
              <a:rPr lang="en-US" dirty="0"/>
              <a:t> </a:t>
            </a:r>
            <a:r>
              <a:rPr lang="en-US" dirty="0" err="1"/>
              <a:t>máy</a:t>
            </a:r>
            <a:r>
              <a:rPr lang="en-US" dirty="0"/>
              <a:t> </a:t>
            </a:r>
            <a:r>
              <a:rPr lang="en-US" dirty="0" err="1"/>
              <a:t>tính</a:t>
            </a:r>
            <a:r>
              <a:rPr lang="en-US" dirty="0"/>
              <a:t> </a:t>
            </a:r>
            <a:r>
              <a:rPr lang="en-US" dirty="0" err="1"/>
              <a:t>như</a:t>
            </a:r>
            <a:r>
              <a:rPr lang="en-US" dirty="0"/>
              <a:t> </a:t>
            </a:r>
            <a:r>
              <a:rPr lang="en-US" dirty="0" err="1"/>
              <a:t>trên</a:t>
            </a:r>
            <a:endParaRPr lang="en-US" dirty="0"/>
          </a:p>
          <a:p>
            <a:pPr marL="0" indent="0">
              <a:buNone/>
            </a:pPr>
            <a:endParaRPr lang="en-US" dirty="0"/>
          </a:p>
          <a:p>
            <a:pPr marL="0" indent="0">
              <a:buNone/>
            </a:pPr>
            <a:r>
              <a:rPr lang="en-US" dirty="0"/>
              <a:t>Rom: ROM </a:t>
            </a:r>
            <a:r>
              <a:rPr lang="en-US" dirty="0" err="1"/>
              <a:t>là</a:t>
            </a:r>
            <a:r>
              <a:rPr lang="en-US" dirty="0"/>
              <a:t> </a:t>
            </a:r>
            <a:r>
              <a:rPr lang="en-US" dirty="0" err="1"/>
              <a:t>từ</a:t>
            </a:r>
            <a:r>
              <a:rPr lang="en-US" dirty="0"/>
              <a:t> </a:t>
            </a:r>
            <a:r>
              <a:rPr lang="en-US" dirty="0" err="1"/>
              <a:t>viết</a:t>
            </a:r>
            <a:r>
              <a:rPr lang="en-US" dirty="0"/>
              <a:t> </a:t>
            </a:r>
            <a:r>
              <a:rPr lang="en-US" dirty="0" err="1"/>
              <a:t>tắt</a:t>
            </a:r>
            <a:r>
              <a:rPr lang="en-US" dirty="0"/>
              <a:t> </a:t>
            </a:r>
            <a:r>
              <a:rPr lang="en-US" dirty="0" err="1"/>
              <a:t>của</a:t>
            </a:r>
            <a:r>
              <a:rPr lang="en-US" dirty="0"/>
              <a:t> Read-Only Memory (</a:t>
            </a:r>
            <a:r>
              <a:rPr lang="en-US" dirty="0" err="1"/>
              <a:t>bộ</a:t>
            </a:r>
            <a:r>
              <a:rPr lang="en-US" dirty="0"/>
              <a:t> </a:t>
            </a:r>
            <a:r>
              <a:rPr lang="en-US" dirty="0" err="1"/>
              <a:t>nhớ</a:t>
            </a:r>
            <a:r>
              <a:rPr lang="vi-VN" altLang="en-US" dirty="0"/>
              <a:t> </a:t>
            </a:r>
            <a:r>
              <a:rPr lang="en-US" dirty="0" err="1"/>
              <a:t>đọc</a:t>
            </a:r>
            <a:r>
              <a:rPr lang="en-US" dirty="0"/>
              <a:t>) </a:t>
            </a:r>
            <a:r>
              <a:rPr lang="en-US" dirty="0" err="1"/>
              <a:t>là</a:t>
            </a:r>
            <a:r>
              <a:rPr lang="en-US" dirty="0"/>
              <a:t> </a:t>
            </a:r>
            <a:r>
              <a:rPr lang="en-US" dirty="0" err="1"/>
              <a:t>một</a:t>
            </a:r>
            <a:r>
              <a:rPr lang="en-US" dirty="0"/>
              <a:t> </a:t>
            </a:r>
            <a:r>
              <a:rPr lang="en-US" dirty="0" err="1"/>
              <a:t>loại</a:t>
            </a:r>
            <a:r>
              <a:rPr lang="en-US" dirty="0"/>
              <a:t> </a:t>
            </a:r>
            <a:r>
              <a:rPr lang="en-US" dirty="0" err="1"/>
              <a:t>thiết</a:t>
            </a:r>
            <a:r>
              <a:rPr lang="en-US" dirty="0"/>
              <a:t> </a:t>
            </a:r>
            <a:r>
              <a:rPr lang="en-US" dirty="0" err="1"/>
              <a:t>bị</a:t>
            </a:r>
            <a:r>
              <a:rPr lang="en-US" dirty="0"/>
              <a:t> </a:t>
            </a:r>
            <a:r>
              <a:rPr lang="en-US" dirty="0" err="1"/>
              <a:t>lưu</a:t>
            </a:r>
            <a:r>
              <a:rPr lang="en-US" dirty="0"/>
              <a:t> </a:t>
            </a:r>
            <a:r>
              <a:rPr lang="en-US" dirty="0" err="1"/>
              <a:t>trữ</a:t>
            </a:r>
            <a:r>
              <a:rPr lang="en-US" dirty="0"/>
              <a:t> </a:t>
            </a:r>
            <a:r>
              <a:rPr lang="en-US" dirty="0" err="1"/>
              <a:t>dùng</a:t>
            </a:r>
            <a:r>
              <a:rPr lang="en-US" dirty="0"/>
              <a:t> </a:t>
            </a:r>
            <a:r>
              <a:rPr lang="en-US" dirty="0" err="1"/>
              <a:t>trong</a:t>
            </a:r>
            <a:r>
              <a:rPr lang="en-US" dirty="0"/>
              <a:t> </a:t>
            </a:r>
            <a:r>
              <a:rPr lang="en-US" dirty="0" err="1"/>
              <a:t>máy</a:t>
            </a:r>
            <a:r>
              <a:rPr lang="en-US" dirty="0"/>
              <a:t> </a:t>
            </a:r>
            <a:r>
              <a:rPr lang="en-US" dirty="0" err="1"/>
              <a:t>tính</a:t>
            </a:r>
            <a:r>
              <a:rPr lang="en-US" dirty="0"/>
              <a:t>.</a:t>
            </a:r>
          </a:p>
          <a:p>
            <a:pPr marL="0" indent="0">
              <a:buNone/>
            </a:pPr>
            <a:endParaRPr lang="en-US" dirty="0"/>
          </a:p>
          <a:p>
            <a:pPr marL="0" indent="0">
              <a:buNone/>
            </a:pPr>
            <a:r>
              <a:rPr lang="en-US" dirty="0" err="1"/>
              <a:t>Công</a:t>
            </a:r>
            <a:r>
              <a:rPr lang="en-US" dirty="0"/>
              <a:t> </a:t>
            </a:r>
            <a:r>
              <a:rPr lang="en-US" dirty="0" err="1"/>
              <a:t>nghệ</a:t>
            </a:r>
            <a:r>
              <a:rPr lang="en-US" dirty="0"/>
              <a:t> BOOTROM </a:t>
            </a:r>
            <a:r>
              <a:rPr lang="en-US" dirty="0" err="1"/>
              <a:t>sử</a:t>
            </a:r>
            <a:r>
              <a:rPr lang="en-US" dirty="0"/>
              <a:t> </a:t>
            </a:r>
            <a:r>
              <a:rPr lang="en-US" dirty="0" err="1"/>
              <a:t>dụng</a:t>
            </a:r>
            <a:r>
              <a:rPr lang="en-US" dirty="0"/>
              <a:t> ổ </a:t>
            </a:r>
            <a:r>
              <a:rPr lang="en-US" dirty="0" err="1"/>
              <a:t>cứng</a:t>
            </a:r>
            <a:r>
              <a:rPr lang="en-US" dirty="0"/>
              <a:t> SSD(Solid State Drive</a:t>
            </a:r>
            <a:r>
              <a:rPr lang="vi-VN" altLang="en-US" dirty="0"/>
              <a:t> </a:t>
            </a:r>
            <a:r>
              <a:rPr lang="en-US" dirty="0" err="1"/>
              <a:t>một</a:t>
            </a:r>
            <a:r>
              <a:rPr lang="en-US" dirty="0"/>
              <a:t> </a:t>
            </a:r>
            <a:r>
              <a:rPr lang="en-US" dirty="0" err="1"/>
              <a:t>loại</a:t>
            </a:r>
            <a:r>
              <a:rPr lang="en-US" dirty="0"/>
              <a:t> ổ </a:t>
            </a:r>
            <a:r>
              <a:rPr lang="en-US" dirty="0" err="1"/>
              <a:t>cứng</a:t>
            </a:r>
            <a:r>
              <a:rPr lang="en-US" dirty="0"/>
              <a:t> </a:t>
            </a:r>
            <a:r>
              <a:rPr lang="en-US" dirty="0" err="1"/>
              <a:t>sử</a:t>
            </a:r>
            <a:r>
              <a:rPr lang="en-US" dirty="0"/>
              <a:t> </a:t>
            </a:r>
            <a:r>
              <a:rPr lang="en-US" dirty="0" err="1"/>
              <a:t>dụng</a:t>
            </a:r>
            <a:r>
              <a:rPr lang="en-US" dirty="0"/>
              <a:t> chip ROM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được</a:t>
            </a:r>
            <a:r>
              <a:rPr lang="en-US" dirty="0"/>
              <a:t>) </a:t>
            </a:r>
            <a:r>
              <a:rPr lang="en-US" dirty="0" err="1"/>
              <a:t>để</a:t>
            </a:r>
            <a:r>
              <a:rPr lang="en-US" dirty="0"/>
              <a:t> boot</a:t>
            </a:r>
          </a:p>
          <a:p>
            <a:pPr marL="0" indent="0">
              <a:buNone/>
            </a:pPr>
            <a:endParaRPr lang="en-US" dirty="0"/>
          </a:p>
          <a:p>
            <a:pPr marL="0" indent="0">
              <a:buNone/>
            </a:pPr>
            <a:r>
              <a:rPr lang="en-US" dirty="0" err="1"/>
              <a:t>Bootrom</a:t>
            </a:r>
            <a:r>
              <a:rPr lang="en-US" dirty="0"/>
              <a:t> </a:t>
            </a:r>
            <a:r>
              <a:rPr lang="en-US" dirty="0" err="1"/>
              <a:t>Quá</a:t>
            </a:r>
            <a:r>
              <a:rPr lang="en-US" dirty="0"/>
              <a:t> </a:t>
            </a:r>
            <a:r>
              <a:rPr lang="en-US" dirty="0" err="1"/>
              <a:t>trình</a:t>
            </a:r>
            <a:r>
              <a:rPr lang="en-US" dirty="0"/>
              <a:t> </a:t>
            </a:r>
            <a:r>
              <a:rPr lang="en-US" dirty="0" err="1"/>
              <a:t>khởi</a:t>
            </a:r>
            <a:r>
              <a:rPr lang="en-US" dirty="0"/>
              <a:t> </a:t>
            </a:r>
            <a:r>
              <a:rPr lang="en-US" dirty="0" err="1"/>
              <a:t>động</a:t>
            </a:r>
            <a:r>
              <a:rPr lang="en-US" dirty="0"/>
              <a:t> </a:t>
            </a:r>
            <a:r>
              <a:rPr lang="en-US" dirty="0" err="1"/>
              <a:t>máy</a:t>
            </a:r>
            <a:r>
              <a:rPr lang="en-US" dirty="0"/>
              <a:t> </a:t>
            </a:r>
            <a:r>
              <a:rPr lang="en-US" dirty="0" err="1"/>
              <a:t>tính</a:t>
            </a:r>
            <a:r>
              <a:rPr lang="en-US" dirty="0"/>
              <a:t> </a:t>
            </a:r>
            <a:r>
              <a:rPr lang="en-US" dirty="0" err="1"/>
              <a:t>từ</a:t>
            </a:r>
            <a:r>
              <a:rPr lang="en-US" dirty="0"/>
              <a:t> ROM </a:t>
            </a:r>
            <a:r>
              <a:rPr lang="en-US" dirty="0" err="1"/>
              <a:t>thông</a:t>
            </a:r>
            <a:r>
              <a:rPr lang="vi-VN" altLang="en-US" dirty="0"/>
              <a:t> </a:t>
            </a:r>
            <a:r>
              <a:rPr lang="en-US" dirty="0" err="1"/>
              <a:t>mạng</a:t>
            </a:r>
            <a:r>
              <a:rPr lang="en-US" dirty="0"/>
              <a:t> LAN, </a:t>
            </a:r>
            <a:r>
              <a:rPr lang="en-US" dirty="0" err="1"/>
              <a:t>là</a:t>
            </a:r>
            <a:r>
              <a:rPr lang="en-US" dirty="0"/>
              <a:t> </a:t>
            </a:r>
            <a:r>
              <a:rPr lang="en-US" dirty="0" err="1"/>
              <a:t>công</a:t>
            </a:r>
            <a:r>
              <a:rPr lang="en-US" dirty="0"/>
              <a:t> </a:t>
            </a:r>
            <a:r>
              <a:rPr lang="en-US" dirty="0" err="1"/>
              <a:t>nghệ</a:t>
            </a:r>
            <a:r>
              <a:rPr lang="en-US" dirty="0"/>
              <a:t> </a:t>
            </a:r>
            <a:r>
              <a:rPr lang="en-US" dirty="0" err="1"/>
              <a:t>hiện</a:t>
            </a:r>
            <a:r>
              <a:rPr lang="en-US" dirty="0"/>
              <a:t> </a:t>
            </a:r>
            <a:r>
              <a:rPr lang="en-US" dirty="0" err="1"/>
              <a:t>đang</a:t>
            </a:r>
            <a:r>
              <a:rPr lang="en-US" dirty="0"/>
              <a:t> </a:t>
            </a:r>
            <a:r>
              <a:rPr lang="en-US" dirty="0" err="1"/>
              <a:t>là</a:t>
            </a:r>
            <a:r>
              <a:rPr lang="en-US" dirty="0"/>
              <a:t> </a:t>
            </a:r>
            <a:r>
              <a:rPr lang="en-US" dirty="0" err="1"/>
              <a:t>xu</a:t>
            </a:r>
            <a:r>
              <a:rPr lang="en-US" dirty="0"/>
              <a:t> </a:t>
            </a:r>
            <a:r>
              <a:rPr lang="en-US" dirty="0" err="1"/>
              <a:t>hướng</a:t>
            </a:r>
            <a:r>
              <a:rPr lang="en-US" dirty="0"/>
              <a:t> </a:t>
            </a:r>
            <a:r>
              <a:rPr lang="en-US" dirty="0" err="1"/>
              <a:t>sử</a:t>
            </a:r>
            <a:r>
              <a:rPr lang="en-US" dirty="0"/>
              <a:t> </a:t>
            </a:r>
            <a:r>
              <a:rPr lang="en-US" dirty="0" err="1"/>
              <a:t>dụng</a:t>
            </a:r>
            <a:r>
              <a:rPr lang="en-US" dirty="0"/>
              <a:t> </a:t>
            </a:r>
            <a:r>
              <a:rPr lang="en-US" dirty="0" err="1"/>
              <a:t>cho</a:t>
            </a:r>
            <a:r>
              <a:rPr lang="vi-VN" altLang="en-US" dirty="0"/>
              <a:t> </a:t>
            </a:r>
            <a:r>
              <a:rPr lang="en-US" dirty="0" err="1"/>
              <a:t>phòng</a:t>
            </a:r>
            <a:r>
              <a:rPr lang="en-US" dirty="0"/>
              <a:t> net </a:t>
            </a:r>
            <a:r>
              <a:rPr lang="en-US" dirty="0" err="1"/>
              <a:t>hiện</a:t>
            </a:r>
            <a:r>
              <a:rPr lang="en-US" dirty="0"/>
              <a:t> nay.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additive="base">
                                        <p:cTn id="3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Cơ</a:t>
            </a:r>
            <a:r>
              <a:rPr lang="en-US" dirty="0"/>
              <a:t> </a:t>
            </a:r>
            <a:r>
              <a:rPr lang="en-US" dirty="0" err="1"/>
              <a:t>chế</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bootrom</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Như</a:t>
            </a:r>
            <a:r>
              <a:rPr lang="en-US" dirty="0"/>
              <a:t> </a:t>
            </a:r>
            <a:r>
              <a:rPr lang="en-US" dirty="0" err="1"/>
              <a:t>khái</a:t>
            </a:r>
            <a:r>
              <a:rPr lang="en-US" dirty="0"/>
              <a:t> </a:t>
            </a:r>
            <a:r>
              <a:rPr lang="en-US" dirty="0" err="1"/>
              <a:t>niệm</a:t>
            </a:r>
            <a:r>
              <a:rPr lang="en-US" dirty="0"/>
              <a:t> ở </a:t>
            </a:r>
            <a:r>
              <a:rPr lang="en-US" dirty="0" err="1"/>
              <a:t>trên</a:t>
            </a:r>
            <a:r>
              <a:rPr lang="en-US" dirty="0"/>
              <a:t> ta </a:t>
            </a:r>
            <a:r>
              <a:rPr lang="en-US" dirty="0" err="1"/>
              <a:t>có</a:t>
            </a:r>
            <a:r>
              <a:rPr lang="en-US" dirty="0"/>
              <a:t> </a:t>
            </a:r>
            <a:r>
              <a:rPr lang="en-US" dirty="0" err="1"/>
              <a:t>thể</a:t>
            </a:r>
            <a:r>
              <a:rPr lang="en-US" dirty="0"/>
              <a:t> </a:t>
            </a:r>
            <a:r>
              <a:rPr lang="en-US" dirty="0" err="1"/>
              <a:t>thấy</a:t>
            </a:r>
            <a:r>
              <a:rPr lang="en-US" dirty="0"/>
              <a:t> </a:t>
            </a:r>
            <a:r>
              <a:rPr lang="en-US" dirty="0" err="1"/>
              <a:t>cơ</a:t>
            </a:r>
            <a:r>
              <a:rPr lang="en-US" dirty="0"/>
              <a:t> </a:t>
            </a:r>
            <a:r>
              <a:rPr lang="en-US" dirty="0" err="1"/>
              <a:t>chế</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công</a:t>
            </a:r>
            <a:r>
              <a:rPr lang="en-US" dirty="0"/>
              <a:t> </a:t>
            </a:r>
            <a:r>
              <a:rPr lang="en-US" dirty="0" err="1"/>
              <a:t>nghệ</a:t>
            </a:r>
            <a:r>
              <a:rPr lang="en-US" dirty="0"/>
              <a:t> </a:t>
            </a:r>
            <a:r>
              <a:rPr lang="en-US" dirty="0" err="1"/>
              <a:t>bootrom</a:t>
            </a:r>
            <a:r>
              <a:rPr lang="en-US" dirty="0"/>
              <a:t> </a:t>
            </a:r>
            <a:r>
              <a:rPr lang="en-US" dirty="0" err="1"/>
              <a:t>là</a:t>
            </a:r>
            <a:r>
              <a:rPr lang="en-US" dirty="0"/>
              <a:t> </a:t>
            </a:r>
            <a:r>
              <a:rPr lang="en-US" dirty="0" err="1"/>
              <a:t>như</a:t>
            </a:r>
            <a:r>
              <a:rPr lang="en-US" dirty="0"/>
              <a:t> </a:t>
            </a:r>
            <a:r>
              <a:rPr lang="en-US" dirty="0" err="1"/>
              <a:t>sau</a:t>
            </a:r>
            <a:r>
              <a:rPr lang="en-US" dirty="0"/>
              <a:t>:</a:t>
            </a:r>
          </a:p>
          <a:p>
            <a:endParaRPr lang="en-US" dirty="0"/>
          </a:p>
          <a:p>
            <a:r>
              <a:rPr lang="en-US" dirty="0" err="1"/>
              <a:t>Bootrom</a:t>
            </a:r>
            <a:r>
              <a:rPr lang="en-US" dirty="0"/>
              <a:t> </a:t>
            </a:r>
            <a:r>
              <a:rPr lang="en-US" dirty="0" err="1"/>
              <a:t>hoạt</a:t>
            </a:r>
            <a:r>
              <a:rPr lang="en-US" dirty="0"/>
              <a:t> </a:t>
            </a:r>
            <a:r>
              <a:rPr lang="en-US" dirty="0" err="1"/>
              <a:t>động</a:t>
            </a:r>
            <a:r>
              <a:rPr lang="en-US" dirty="0"/>
              <a:t> </a:t>
            </a:r>
            <a:r>
              <a:rPr lang="en-US" dirty="0" err="1"/>
              <a:t>theo</a:t>
            </a:r>
            <a:r>
              <a:rPr lang="en-US" dirty="0"/>
              <a:t> </a:t>
            </a:r>
            <a:r>
              <a:rPr lang="en-US" dirty="0" err="1"/>
              <a:t>các</a:t>
            </a:r>
            <a:r>
              <a:rPr lang="en-US" dirty="0"/>
              <a:t> </a:t>
            </a:r>
            <a:r>
              <a:rPr lang="en-US" dirty="0" err="1"/>
              <a:t>quản</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một</a:t>
            </a:r>
            <a:r>
              <a:rPr lang="en-US" dirty="0"/>
              <a:t> </a:t>
            </a:r>
            <a:r>
              <a:rPr lang="en-US" dirty="0" err="1"/>
              <a:t>máy</a:t>
            </a:r>
            <a:r>
              <a:rPr lang="en-US" dirty="0"/>
              <a:t> </a:t>
            </a:r>
            <a:r>
              <a:rPr lang="en-US" dirty="0" err="1"/>
              <a:t>chủ</a:t>
            </a:r>
            <a:r>
              <a:rPr lang="en-US" dirty="0"/>
              <a:t> </a:t>
            </a:r>
            <a:r>
              <a:rPr lang="en-US" dirty="0" err="1"/>
              <a:t>có</a:t>
            </a:r>
            <a:r>
              <a:rPr lang="en-US" dirty="0"/>
              <a:t> </a:t>
            </a:r>
            <a:r>
              <a:rPr lang="en-US" dirty="0" err="1"/>
              <a:t>cấu</a:t>
            </a:r>
            <a:r>
              <a:rPr lang="en-US" dirty="0"/>
              <a:t> </a:t>
            </a:r>
            <a:r>
              <a:rPr lang="en-US" dirty="0" err="1"/>
              <a:t>hình</a:t>
            </a:r>
            <a:r>
              <a:rPr lang="en-US" dirty="0"/>
              <a:t> </a:t>
            </a:r>
            <a:r>
              <a:rPr lang="en-US" dirty="0" err="1"/>
              <a:t>cao</a:t>
            </a:r>
            <a:r>
              <a:rPr lang="en-US" dirty="0"/>
              <a:t>(Sever), </a:t>
            </a:r>
            <a:r>
              <a:rPr lang="en-US" dirty="0" err="1"/>
              <a:t>tại</a:t>
            </a:r>
            <a:r>
              <a:rPr lang="en-US" dirty="0"/>
              <a:t> sever </a:t>
            </a:r>
            <a:r>
              <a:rPr lang="en-US" dirty="0" err="1"/>
              <a:t>sẽ</a:t>
            </a:r>
            <a:r>
              <a:rPr lang="en-US" dirty="0"/>
              <a:t> </a:t>
            </a:r>
            <a:r>
              <a:rPr lang="en-US" dirty="0" err="1"/>
              <a:t>lưu</a:t>
            </a:r>
            <a:r>
              <a:rPr lang="en-US" dirty="0"/>
              <a:t> </a:t>
            </a:r>
            <a:r>
              <a:rPr lang="en-US" dirty="0" err="1"/>
              <a:t>chữ</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hệ</a:t>
            </a:r>
            <a:r>
              <a:rPr lang="en-US" dirty="0"/>
              <a:t> </a:t>
            </a:r>
            <a:r>
              <a:rPr lang="en-US" dirty="0" err="1"/>
              <a:t>điều</a:t>
            </a:r>
            <a:r>
              <a:rPr lang="en-US" dirty="0"/>
              <a:t> </a:t>
            </a:r>
            <a:r>
              <a:rPr lang="en-US" dirty="0" err="1"/>
              <a:t>hành</a:t>
            </a:r>
            <a:r>
              <a:rPr lang="en-US" dirty="0"/>
              <a:t>, game…</a:t>
            </a:r>
          </a:p>
          <a:p>
            <a:endParaRPr lang="en-US" dirty="0"/>
          </a:p>
          <a:p>
            <a:r>
              <a:rPr lang="en-US" dirty="0" err="1"/>
              <a:t>Khi</a:t>
            </a:r>
            <a:r>
              <a:rPr lang="en-US" dirty="0"/>
              <a:t> </a:t>
            </a:r>
            <a:r>
              <a:rPr lang="en-US" dirty="0" err="1"/>
              <a:t>các</a:t>
            </a:r>
            <a:r>
              <a:rPr lang="en-US" dirty="0"/>
              <a:t> </a:t>
            </a:r>
            <a:r>
              <a:rPr lang="en-US" dirty="0" err="1"/>
              <a:t>máy</a:t>
            </a:r>
            <a:r>
              <a:rPr lang="en-US" dirty="0"/>
              <a:t> </a:t>
            </a:r>
            <a:r>
              <a:rPr lang="en-US" dirty="0" err="1"/>
              <a:t>trạm</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máy</a:t>
            </a:r>
            <a:r>
              <a:rPr lang="en-US" dirty="0"/>
              <a:t> </a:t>
            </a:r>
            <a:r>
              <a:rPr lang="en-US" dirty="0" err="1"/>
              <a:t>chủ</a:t>
            </a:r>
            <a:r>
              <a:rPr lang="en-US" dirty="0"/>
              <a:t>. </a:t>
            </a:r>
            <a:r>
              <a:rPr lang="en-US" dirty="0" err="1"/>
              <a:t>Máy</a:t>
            </a:r>
            <a:r>
              <a:rPr lang="en-US" dirty="0"/>
              <a:t> </a:t>
            </a:r>
            <a:r>
              <a:rPr lang="en-US" dirty="0" err="1"/>
              <a:t>trạm</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những</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máy</a:t>
            </a:r>
            <a:r>
              <a:rPr lang="en-US" dirty="0"/>
              <a:t> </a:t>
            </a:r>
            <a:r>
              <a:rPr lang="en-US" dirty="0" err="1"/>
              <a:t>chủ</a:t>
            </a:r>
            <a:r>
              <a:rPr lang="en-US" dirty="0"/>
              <a:t> </a:t>
            </a:r>
            <a:r>
              <a:rPr lang="en-US" dirty="0" err="1"/>
              <a:t>làm</a:t>
            </a:r>
            <a:r>
              <a:rPr lang="en-US" dirty="0"/>
              <a:t> </a:t>
            </a:r>
            <a:r>
              <a:rPr lang="en-US" dirty="0" err="1"/>
              <a:t>tài</a:t>
            </a:r>
            <a:r>
              <a:rPr lang="en-US" dirty="0"/>
              <a:t> </a:t>
            </a:r>
            <a:r>
              <a:rPr lang="en-US" dirty="0" err="1"/>
              <a:t>nguyên</a:t>
            </a:r>
            <a:r>
              <a:rPr lang="en-US" dirty="0"/>
              <a:t> </a:t>
            </a:r>
            <a:r>
              <a:rPr lang="en-US" dirty="0" err="1"/>
              <a:t>của</a:t>
            </a:r>
            <a:r>
              <a:rPr lang="en-US" dirty="0"/>
              <a:t> </a:t>
            </a:r>
            <a:r>
              <a:rPr lang="en-US" dirty="0" err="1"/>
              <a:t>mình</a:t>
            </a:r>
            <a:r>
              <a:rPr lang="en-US" dirty="0"/>
              <a:t> </a:t>
            </a:r>
            <a:r>
              <a:rPr lang="en-US" dirty="0" err="1"/>
              <a:t>thông</a:t>
            </a:r>
            <a:r>
              <a:rPr lang="en-US" dirty="0"/>
              <a:t> qua </a:t>
            </a:r>
            <a:r>
              <a:rPr lang="en-US" dirty="0" err="1"/>
              <a:t>cổng</a:t>
            </a:r>
            <a:r>
              <a:rPr lang="en-US" dirty="0"/>
              <a:t> </a:t>
            </a:r>
            <a:r>
              <a:rPr lang="en-US" dirty="0" err="1"/>
              <a:t>mạng</a:t>
            </a:r>
            <a:r>
              <a:rPr lang="en-US" dirty="0"/>
              <a:t> </a:t>
            </a:r>
            <a:r>
              <a:rPr lang="en-US" dirty="0" err="1"/>
              <a:t>Lan</a:t>
            </a:r>
            <a:r>
              <a:rPr lang="en-US" dirty="0"/>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ootrom-la-gi.jpg"/>
          <p:cNvPicPr>
            <a:picLocks noGrp="1" noChangeAspect="1"/>
          </p:cNvPicPr>
          <p:nvPr>
            <p:ph idx="1"/>
          </p:nvPr>
        </p:nvPicPr>
        <p:blipFill>
          <a:blip r:embed="rId2"/>
          <a:stretch>
            <a:fillRect/>
          </a:stretch>
        </p:blipFill>
        <p:spPr>
          <a:xfrm>
            <a:off x="2330339" y="2160588"/>
            <a:ext cx="5291360" cy="38814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28230" y="2160588"/>
            <a:ext cx="6295577" cy="3881437"/>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26</TotalTime>
  <Words>633</Words>
  <Application>Microsoft Office PowerPoint</Application>
  <PresentationFormat>Widescreen</PresentationFormat>
  <Paragraphs>71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Tahoma</vt:lpstr>
      <vt:lpstr>Times New Roman</vt:lpstr>
      <vt:lpstr>Trebuchet MS</vt:lpstr>
      <vt:lpstr>Wingdings 3</vt:lpstr>
      <vt:lpstr>Facet</vt:lpstr>
      <vt:lpstr>Đồ án môn thiết kế hệ thống mạng</vt:lpstr>
      <vt:lpstr>Các thành viên cùng thực hiện</vt:lpstr>
      <vt:lpstr>Khái niệm BOOTROM</vt:lpstr>
      <vt:lpstr>PowerPoint Presentation</vt:lpstr>
      <vt:lpstr>PowerPoint Presentation</vt:lpstr>
      <vt:lpstr>PowerPoint Presentation</vt:lpstr>
      <vt:lpstr>Cơ chế hoạt động của bootrom</vt:lpstr>
      <vt:lpstr>PowerPoint Presentation</vt:lpstr>
      <vt:lpstr>PowerPoint Presentation</vt:lpstr>
      <vt:lpstr>Thường áp dụng cho các quán nét</vt:lpstr>
      <vt:lpstr>PowerPoint Presentation</vt:lpstr>
      <vt:lpstr>PowerPoint Presentation</vt:lpstr>
      <vt:lpstr>PowerPoint Presentation</vt:lpstr>
      <vt:lpstr>1.CSM boot là gì?</vt:lpstr>
      <vt:lpstr>GIAO DIỆN</vt:lpstr>
      <vt:lpstr>PowerPoint Presentation</vt:lpstr>
      <vt:lpstr>PowerPoint Presentation</vt:lpstr>
      <vt:lpstr>Mô hình CSM Boot </vt:lpstr>
      <vt:lpstr>Ưu điểm</vt:lpstr>
      <vt:lpstr>Nhược điểm</vt:lpstr>
      <vt:lpstr>Phần Demo hướng dẫn áp dụng CSMBoot để xây dựng phòng game không ổ cứng</vt:lpstr>
      <vt:lpstr>Cảm ơn cô và các bạn đã lắng nghe phần trình bày của nhóm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môn thiết kế hệ thống mạng</dc:title>
  <dc:creator>Caouyen1003@gmail.com</dc:creator>
  <cp:lastModifiedBy>Microsoft account</cp:lastModifiedBy>
  <cp:revision>7</cp:revision>
  <dcterms:created xsi:type="dcterms:W3CDTF">2022-10-06T05:45:00Z</dcterms:created>
  <dcterms:modified xsi:type="dcterms:W3CDTF">2022-10-08T15:42:57Z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845B5199EBDD4B4ABDF5CAC197A99CA4</vt:lpwstr>
  </property>
  <property fmtid="{D5CDD505-2E9C-101B-9397-08002B2CF9AE}" pid="3" name="KSOProductBuildVer">
    <vt:lpwstr>1033-11.2.0.11341</vt:lpwstr>
  </property>
</Properties>
</file>