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58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78095"/>
  </p:normalViewPr>
  <p:slideViewPr>
    <p:cSldViewPr snapToGrid="0">
      <p:cViewPr varScale="1">
        <p:scale>
          <a:sx n="94" d="100"/>
          <a:sy n="94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0BBEB-C482-C14D-8801-BECACC23AE36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97EF-CFC7-2F47-BE2A-31BD85A211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F558-F036-222C-6029-D49A6FB68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9BB1F-0F83-136D-5A65-1EB32FD20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5FCBF-61D3-30E1-4AC0-383E8B3E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1A03-BC6A-6FE7-B1CF-CD031851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59DB-B030-7A3A-52A7-D85535B0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7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F8F4-410B-1E56-CADC-04869C94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A3AF6-A651-D92B-6501-D1DB0EDE6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9964-23F1-FE5A-2D4E-A9EBA186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BFE4-2ACB-A2A5-6EA7-6CA82D2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B740-D6D1-05B7-0C32-3FADF149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61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76221-E324-E962-2756-4475B1AED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B41B8-1E17-5F25-FC21-D7E83FA8D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9273-8D4E-CD03-A243-005D6771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9C50-459F-08F9-435F-16D3FEC7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8B62-423D-2917-91C1-A211D9CD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20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1DE1-C548-5AA9-6592-B29F2D8B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5294-F0FB-4267-1E43-80874F40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2BAB-FC7B-51D5-96D3-DAFD353A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5465-516B-D388-F371-F9189802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02E37-C3DC-1ECF-4F5E-F6FC0226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1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0BD3-3A00-C395-BB7A-1A4FF7F8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CC06-C9A6-AC5E-0F79-2C0717AB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BA25-513A-F451-5000-452CA949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9179-0FAC-502B-8D79-445BE23C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B5A2-551B-1A95-02EA-879F4EBB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9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3691-EB42-819A-31E9-577BD230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1247-AB0D-B629-FACF-27364AB34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58FAA-992E-B1FA-A1B3-F0170ACD9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95663-D2B4-BB2A-FFDF-71434F22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556F-5313-8377-6BB0-C0F3543E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10664-1288-5F54-EEEA-9A90F575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6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A02-69BA-B6AB-FF42-249A9909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0C40-2FC8-273C-791A-70D1EF32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2C546-3F0E-7FD0-432C-CBD001D2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A44F1-6578-44E6-29F2-AE197973C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A8833-B650-32BC-6F7C-92ECACC02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8466E-5060-FCE2-6C9C-170D7943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24F24-EA16-7201-A628-3314E4DA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BD406-A494-5587-6C5B-231863A3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82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5A7B-9484-4EFB-34D4-4CC4300D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A1C51-876E-4E41-60DB-BB50861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30C18-8636-8358-856F-C6BF8521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1A3DF-B4D2-77FD-2D6C-F3CE0B68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54BE6-CDE1-9713-E3F2-6D8E9B73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6ABC5-893B-97A3-174A-7B03C409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AE8A-31EC-36CC-E1A7-3DA2B3EA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922E-EA5E-C40E-0207-B3F967C9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569A-DC8A-D4B7-E1AC-F009E37C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458EF-2A6E-89A4-95F7-C703335CA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28E4-C8F2-F6E7-7F71-76066D05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F274A-B8B3-B8C7-05FA-E850C25C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519D5-BC3C-B65D-8318-1DF02D2E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9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C9F6-8425-03FD-1C89-852345F0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21DB0-1425-C47B-87B5-2462B4A24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E7DF7-ACBB-D58B-C5C1-C2F37EA9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7DF26-E45F-A97D-C15C-630481E8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E1BF-F922-48C7-1A19-1130842E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DE720-2CDE-0DFC-0AB9-29BF3222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37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7E168-E54A-7177-A210-1A3FF879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E8A3-C149-043B-B6F8-1D32F201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DC43-4404-7A8D-EB3C-02FCBC83D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CDD5-B102-294A-AF30-B69147C23869}" type="datetimeFigureOut">
              <a:rPr lang="en-GB" smtClean="0"/>
              <a:t>23/06/2023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BB7F-700D-5683-24CB-E387D17A1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9119-4F76-A878-0A74-B312775DF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9A474-AADC-8447-8FA9-0C62DDF34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4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9D80-468E-25C8-3740-61C68F10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How to know if arm or </a:t>
            </a:r>
            <a:r>
              <a:rPr lang="en-GB" dirty="0" err="1"/>
              <a:t>zea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8A97-DB17-503E-100A-7AE5E662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Molecular markers, but so much ongoing admixture…</a:t>
            </a:r>
          </a:p>
          <a:p>
            <a:r>
              <a:rPr lang="en-GB" dirty="0"/>
              <a:t>Trowel et al 22 (arm vs </a:t>
            </a:r>
            <a:r>
              <a:rPr lang="en-GB" dirty="0" err="1"/>
              <a:t>punc</a:t>
            </a:r>
            <a:r>
              <a:rPr lang="en-GB" dirty="0"/>
              <a:t>) Antibody test: two monoclonal antibodies that reacted with the insect protein "</a:t>
            </a:r>
            <a:r>
              <a:rPr lang="en-GB" dirty="0" err="1"/>
              <a:t>lipophorin</a:t>
            </a:r>
            <a:r>
              <a:rPr lang="en-GB" dirty="0"/>
              <a:t>" and were capable of discriminating individuals of the two species at all life-stages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Adults: wings (too late?)</a:t>
            </a:r>
          </a:p>
        </p:txBody>
      </p:sp>
    </p:spTree>
    <p:extLst>
      <p:ext uri="{BB962C8B-B14F-4D97-AF65-F5344CB8AC3E}">
        <p14:creationId xmlns:p14="http://schemas.microsoft.com/office/powerpoint/2010/main" val="267778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B605-99B7-698C-0C23-CB26B69F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10D2B98-ACA4-894F-3E6B-8E5B0348D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54" y="0"/>
            <a:ext cx="10775092" cy="6750858"/>
          </a:xfrm>
        </p:spPr>
      </p:pic>
    </p:spTree>
    <p:extLst>
      <p:ext uri="{BB962C8B-B14F-4D97-AF65-F5344CB8AC3E}">
        <p14:creationId xmlns:p14="http://schemas.microsoft.com/office/powerpoint/2010/main" val="176713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2E69-BD90-CC4C-3ADB-9DD985A40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2778"/>
          </a:xfrm>
        </p:spPr>
        <p:txBody>
          <a:bodyPr>
            <a:normAutofit fontScale="90000"/>
          </a:bodyPr>
          <a:lstStyle/>
          <a:p>
            <a:r>
              <a:rPr lang="en-GB" dirty="0"/>
              <a:t>16 arm not in training set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FC7623F-CE46-5400-D9F6-ACC7B08EE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05" y="827904"/>
            <a:ext cx="2156021" cy="3039761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ED4C167-F4AA-B090-3F75-E631097B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89" y="674836"/>
            <a:ext cx="2351399" cy="334589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DB12B7F-E3AC-F3F3-23FC-E05A92D97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941" y="3701490"/>
            <a:ext cx="1793048" cy="24865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82829C-6AFE-A4E5-B8BF-C19663886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0208" y="3867665"/>
            <a:ext cx="1830533" cy="2492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11C487-E32C-8BA9-3A79-882DB9BEC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4828" y="1027764"/>
            <a:ext cx="1385796" cy="2000586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9E8AB3-54AC-B0FF-EA44-BF0304F43A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1061" y="3646659"/>
            <a:ext cx="1824285" cy="2536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0D3654-D523-4BFB-73FE-502D3721E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799603"/>
            <a:ext cx="1755563" cy="2492775"/>
          </a:xfrm>
          <a:prstGeom prst="rect">
            <a:avLst/>
          </a:prstGeom>
        </p:spPr>
      </p:pic>
      <p:pic>
        <p:nvPicPr>
          <p:cNvPr id="19" name="Picture 18" descr="Graphical user interface&#10;&#10;Description automatically generated">
            <a:extLst>
              <a:ext uri="{FF2B5EF4-FFF2-40B4-BE49-F238E27FC236}">
                <a16:creationId xmlns:a16="http://schemas.microsoft.com/office/drawing/2014/main" id="{6AE85FEF-CAA3-F639-D3F6-18313F84E2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403" y="3702885"/>
            <a:ext cx="1755563" cy="2480279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8704962D-1927-4772-08D1-38832054EC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0964" y="3793356"/>
            <a:ext cx="1830533" cy="2499022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651CC0F4-07B7-DF36-626E-BC5CB8CE11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7555" y="1005674"/>
            <a:ext cx="1496660" cy="2091293"/>
          </a:xfrm>
          <a:prstGeom prst="rect">
            <a:avLst/>
          </a:prstGeom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B3312B-8D83-36AE-D15A-CAA7339C1A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2989" y="963014"/>
            <a:ext cx="1609325" cy="22884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6C06BB-FBA7-1E80-F79D-0732ECB210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9688" y="989598"/>
            <a:ext cx="1609324" cy="223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395E-80B3-391D-659E-3F75CEBE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Hybrids!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CF7D24-B9B0-DDBD-2AFA-B69A17B1A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42886"/>
            <a:ext cx="2206174" cy="2899139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ED1F1A-A281-351F-6067-BEFDC2B2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81" y="3142886"/>
            <a:ext cx="2196404" cy="3067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C6DA8-3B67-5DAB-C8D1-44EA374E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669" y="3163288"/>
            <a:ext cx="2063331" cy="2878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5D43EF-6C43-22EA-8642-D6EE44B72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980" y="3183691"/>
            <a:ext cx="2047100" cy="2878736"/>
          </a:xfrm>
          <a:prstGeom prst="rect">
            <a:avLst/>
          </a:prstGeom>
        </p:spPr>
      </p:pic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B170A2CB-1623-2D59-126E-43DC76391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319" y="0"/>
            <a:ext cx="2067661" cy="292121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AF74B5E-73AE-EC33-418B-3B47C9BE7F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339" y="22075"/>
            <a:ext cx="2045586" cy="289914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464E21-5C60-E4C0-6691-A5CCB40F5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2640" y="203611"/>
            <a:ext cx="2207467" cy="29800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CA8D2B-4F52-3FA0-138C-67A6F9ECF0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6461" y="3204094"/>
            <a:ext cx="2196403" cy="30331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09BCFA-B7F1-6F6A-6725-CF029A65A4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6541" y="3324631"/>
            <a:ext cx="2175459" cy="29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8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71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3. How to know if arm or zea </vt:lpstr>
      <vt:lpstr>PowerPoint Presentation</vt:lpstr>
      <vt:lpstr>16 arm not in training set </vt:lpstr>
      <vt:lpstr>Hybrids!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Montejo-Kovacevich</dc:creator>
  <cp:lastModifiedBy>G. Montejo-Kovacevich</cp:lastModifiedBy>
  <cp:revision>18</cp:revision>
  <dcterms:created xsi:type="dcterms:W3CDTF">2023-02-01T10:57:49Z</dcterms:created>
  <dcterms:modified xsi:type="dcterms:W3CDTF">2023-06-23T16:02:38Z</dcterms:modified>
</cp:coreProperties>
</file>