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9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9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3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0B24-0982-4AAC-A393-25D9E0DEECD1}" type="datetimeFigureOut">
              <a:rPr lang="en-US" smtClean="0"/>
              <a:t>17/10/2025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9814-70F0-498E-80FE-3FF6B04C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KT</dc:creator>
  <cp:lastModifiedBy>MAI KT</cp:lastModifiedBy>
  <cp:revision>1</cp:revision>
  <dcterms:created xsi:type="dcterms:W3CDTF">2025-10-17T07:23:10Z</dcterms:created>
  <dcterms:modified xsi:type="dcterms:W3CDTF">2025-10-17T07:23:18Z</dcterms:modified>
</cp:coreProperties>
</file>