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A9E9F-5D83-40EA-BE05-D24C0D69B49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03566-696C-4E7D-922C-77DA2FB7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B758E5-C391-499C-84DA-374CF5320D5C}" type="slidenum">
              <a:rPr lang="en-US" altLang="en-US" sz="1200" b="0" i="0" baseline="0"/>
              <a:pPr/>
              <a:t>2</a:t>
            </a:fld>
            <a:endParaRPr lang="en-US" altLang="en-US" sz="1200" b="0" i="0" baseline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604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3E0DD1-7350-482C-B940-3285D1C49784}" type="slidenum">
              <a:rPr lang="en-US" altLang="en-US" sz="1200" b="0" i="0" baseline="0"/>
              <a:pPr/>
              <a:t>3</a:t>
            </a:fld>
            <a:endParaRPr lang="en-US" altLang="en-US" sz="1200" b="0" i="0" baseline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295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0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0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1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7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7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00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6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4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3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3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AA69C2-C202-4354-8A50-8F062D171A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7170B9-A9B4-484A-BF47-8A61F54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 and Network Security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54483"/>
          </a:xfrm>
        </p:spPr>
        <p:txBody>
          <a:bodyPr>
            <a:normAutofit fontScale="77500" lnSpcReduction="20000"/>
          </a:bodyPr>
          <a:lstStyle/>
          <a:p>
            <a:endParaRPr lang="en-US" b="1" dirty="0" smtClean="0"/>
          </a:p>
          <a:p>
            <a:r>
              <a:rPr lang="en-US" sz="2800" b="1" dirty="0" smtClean="0"/>
              <a:t>Lab-3</a:t>
            </a:r>
          </a:p>
          <a:p>
            <a:r>
              <a:rPr lang="en-US" sz="2800" dirty="0" smtClean="0"/>
              <a:t>Dr. Sunil Gupta</a:t>
            </a:r>
          </a:p>
          <a:p>
            <a:r>
              <a:rPr lang="en-US" sz="2800" dirty="0" smtClean="0"/>
              <a:t>Professor- SoCS, UPES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35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i="0" baseline="0">
                <a:latin typeface="Arial" panose="020B0604020202020204" pitchFamily="34" charset="0"/>
              </a:rPr>
              <a:t>3.</a:t>
            </a:r>
            <a:fld id="{F905F379-0DE1-4B8D-8E5E-7D573E6130D6}" type="slidenum">
              <a:rPr lang="en-US" altLang="en-US" sz="1200" i="0" baseline="0">
                <a:latin typeface="Arial" panose="020B0604020202020204" pitchFamily="34" charset="0"/>
              </a:rPr>
              <a:pPr/>
              <a:t>2</a:t>
            </a:fld>
            <a:endParaRPr lang="en-US" altLang="en-US" sz="1200" i="0" baseline="0">
              <a:latin typeface="Arial" panose="020B0604020202020204" pitchFamily="34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68838" y="609600"/>
            <a:ext cx="234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 dirty="0" err="1"/>
              <a:t>Vigenere</a:t>
            </a:r>
            <a:r>
              <a:rPr lang="en-US" altLang="en-US" sz="2400" i="0" baseline="0" dirty="0"/>
              <a:t> Cipher</a:t>
            </a:r>
          </a:p>
        </p:txBody>
      </p:sp>
      <p:pic>
        <p:nvPicPr>
          <p:cNvPr id="36876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1219201"/>
            <a:ext cx="856456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Rectangle 15"/>
          <p:cNvSpPr>
            <a:spLocks noChangeArrowheads="1"/>
          </p:cNvSpPr>
          <p:nvPr/>
        </p:nvSpPr>
        <p:spPr bwMode="auto">
          <a:xfrm>
            <a:off x="1676400" y="2967465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en-US" sz="2400" i="0" baseline="0"/>
              <a:t>We can encrypt the message “She is listening” using the 6-character keyword “PASCAL”. 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1752600" y="2438400"/>
            <a:ext cx="1423788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 dirty="0">
                <a:solidFill>
                  <a:schemeClr val="bg1"/>
                </a:solidFill>
              </a:rPr>
              <a:t>Example </a:t>
            </a:r>
            <a:endParaRPr lang="en-US" altLang="en-US" sz="2000" baseline="0" dirty="0">
              <a:solidFill>
                <a:schemeClr val="bg1"/>
              </a:solidFill>
            </a:endParaRPr>
          </a:p>
        </p:txBody>
      </p:sp>
      <p:pic>
        <p:nvPicPr>
          <p:cNvPr id="36879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3886201"/>
            <a:ext cx="882967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i="0" baseline="0">
                <a:latin typeface="Arial" panose="020B0604020202020204" pitchFamily="34" charset="0"/>
              </a:rPr>
              <a:t>3.</a:t>
            </a:r>
            <a:fld id="{E6C43EAD-8E13-4199-BABD-CBB4EB24426D}" type="slidenum">
              <a:rPr lang="en-US" altLang="en-US" sz="1200" i="0" baseline="0">
                <a:latin typeface="Arial" panose="020B0604020202020204" pitchFamily="34" charset="0"/>
              </a:rPr>
              <a:pPr/>
              <a:t>3</a:t>
            </a:fld>
            <a:endParaRPr lang="en-US" altLang="en-US" sz="1200" i="0" baseline="0">
              <a:latin typeface="Arial" panose="020B0604020202020204" pitchFamily="34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1676400" y="1029683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en-US" sz="2400" i="0" baseline="0" dirty="0"/>
              <a:t>Let us see how we can encrypt the message “She is listening” using the 6-character keyword “PASCAL”. The initial key stream is (15, 0, 18, 2, 0, 11). The key stream is the repetition of this initial key stream (as many times as needed).</a:t>
            </a:r>
          </a:p>
        </p:txBody>
      </p:sp>
      <p:pic>
        <p:nvPicPr>
          <p:cNvPr id="37901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2743201"/>
            <a:ext cx="882967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731519"/>
            <a:ext cx="10084525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783771"/>
            <a:ext cx="9993086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Hill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 : Plaintext: GFG</a:t>
            </a:r>
          </a:p>
          <a:p>
            <a:r>
              <a:rPr lang="en-US" dirty="0"/>
              <a:t>         Key: HILLMAGIC </a:t>
            </a:r>
          </a:p>
          <a:p>
            <a:r>
              <a:rPr lang="en-US" dirty="0"/>
              <a:t>Output : </a:t>
            </a:r>
            <a:r>
              <a:rPr lang="en-US" dirty="0" err="1"/>
              <a:t>Ciphertext</a:t>
            </a:r>
            <a:r>
              <a:rPr lang="en-US" dirty="0"/>
              <a:t>: SWK</a:t>
            </a:r>
          </a:p>
        </p:txBody>
      </p:sp>
    </p:spTree>
    <p:extLst>
      <p:ext uri="{BB962C8B-B14F-4D97-AF65-F5344CB8AC3E}">
        <p14:creationId xmlns:p14="http://schemas.microsoft.com/office/powerpoint/2010/main" val="336111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113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Tahoma</vt:lpstr>
      <vt:lpstr>Times New Roman</vt:lpstr>
      <vt:lpstr>Organic</vt:lpstr>
      <vt:lpstr>Cryptography and Network Security Lab</vt:lpstr>
      <vt:lpstr>PowerPoint Presentation</vt:lpstr>
      <vt:lpstr>PowerPoint Presentation</vt:lpstr>
      <vt:lpstr>PowerPoint Presentation</vt:lpstr>
      <vt:lpstr>PowerPoint Presentation</vt:lpstr>
      <vt:lpstr>Examples: Hill Cipher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 Lab</dc:title>
  <dc:creator>Dr. Sunil Gupta</dc:creator>
  <cp:lastModifiedBy>Dr. Sunil Gupta</cp:lastModifiedBy>
  <cp:revision>15</cp:revision>
  <dcterms:created xsi:type="dcterms:W3CDTF">2020-08-09T14:51:35Z</dcterms:created>
  <dcterms:modified xsi:type="dcterms:W3CDTF">2020-08-25T02:58:17Z</dcterms:modified>
</cp:coreProperties>
</file>