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A9E9F-5D83-40EA-BE05-D24C0D69B49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3566-696C-4E7D-922C-77DA2FB7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0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0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1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7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0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6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3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A69C2-C202-4354-8A50-8F062D171A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and Network Security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54483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r>
              <a:rPr lang="en-US" sz="2800" b="1" dirty="0" smtClean="0"/>
              <a:t>Lab-4</a:t>
            </a:r>
            <a:endParaRPr lang="en-US" sz="2800" b="1" dirty="0" smtClean="0"/>
          </a:p>
          <a:p>
            <a:r>
              <a:rPr lang="en-US" sz="2800" dirty="0" smtClean="0"/>
              <a:t>Dr. Sunil Gupta</a:t>
            </a:r>
          </a:p>
          <a:p>
            <a:r>
              <a:rPr lang="en-US" sz="2800" dirty="0" smtClean="0"/>
              <a:t>Professor- SoCS, UPES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35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731519"/>
            <a:ext cx="10084525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9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783771"/>
            <a:ext cx="9993086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 : Plaintext: GFG</a:t>
            </a:r>
          </a:p>
          <a:p>
            <a:r>
              <a:rPr lang="en-US" dirty="0"/>
              <a:t>         Key: HILLMAGIC </a:t>
            </a:r>
          </a:p>
          <a:p>
            <a:r>
              <a:rPr lang="en-US" dirty="0"/>
              <a:t>Output : </a:t>
            </a:r>
            <a:r>
              <a:rPr lang="en-US" dirty="0" err="1"/>
              <a:t>Ciphertext</a:t>
            </a:r>
            <a:r>
              <a:rPr lang="en-US" dirty="0"/>
              <a:t>: SWK</a:t>
            </a:r>
          </a:p>
        </p:txBody>
      </p:sp>
    </p:spTree>
    <p:extLst>
      <p:ext uri="{BB962C8B-B14F-4D97-AF65-F5344CB8AC3E}">
        <p14:creationId xmlns:p14="http://schemas.microsoft.com/office/powerpoint/2010/main" val="336111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32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Cryptography and Network Security Lab</vt:lpstr>
      <vt:lpstr>PowerPoint Presentation</vt:lpstr>
      <vt:lpstr>PowerPoint Presentation</vt:lpstr>
      <vt:lpstr>Examples: Hill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Lab</dc:title>
  <dc:creator>Dr. Sunil Gupta</dc:creator>
  <cp:lastModifiedBy>Dr. Sunil Gupta</cp:lastModifiedBy>
  <cp:revision>16</cp:revision>
  <dcterms:created xsi:type="dcterms:W3CDTF">2020-08-09T14:51:35Z</dcterms:created>
  <dcterms:modified xsi:type="dcterms:W3CDTF">2020-08-31T02:59:28Z</dcterms:modified>
</cp:coreProperties>
</file>