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2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41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96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37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1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2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9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3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tter-study.dev/&#65288;Flut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FEE6C-9FC3-3B03-7757-BFA1ED14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999" y="2880550"/>
            <a:ext cx="3831458" cy="1096899"/>
          </a:xfrm>
        </p:spPr>
        <p:txBody>
          <a:bodyPr/>
          <a:lstStyle/>
          <a:p>
            <a:r>
              <a:rPr kumimoji="1" lang="en-US" altLang="ja-JP" b="1" dirty="0" err="1"/>
              <a:t>ToDo</a:t>
            </a:r>
            <a:r>
              <a:rPr kumimoji="1" lang="ja-JP" altLang="en-US" b="1" dirty="0"/>
              <a:t>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0B4733-C550-2721-E906-292E3D5D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5999" y="3977449"/>
            <a:ext cx="3722288" cy="369332"/>
          </a:xfrm>
        </p:spPr>
        <p:txBody>
          <a:bodyPr/>
          <a:lstStyle/>
          <a:p>
            <a:r>
              <a:rPr lang="en-US" altLang="ja-JP" dirty="0"/>
              <a:t>Flutter</a:t>
            </a:r>
            <a:r>
              <a:rPr lang="ja-JP" altLang="en-US" dirty="0"/>
              <a:t>で作った</a:t>
            </a:r>
            <a:r>
              <a:rPr kumimoji="1" lang="ja-JP" altLang="en-US" dirty="0"/>
              <a:t>タスク管理アプリ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6730D3-7331-E800-705A-08A672B10340}"/>
              </a:ext>
            </a:extLst>
          </p:cNvPr>
          <p:cNvSpPr txBox="1"/>
          <p:nvPr/>
        </p:nvSpPr>
        <p:spPr>
          <a:xfrm>
            <a:off x="4733709" y="5356595"/>
            <a:ext cx="27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高度情報工学科　谷維案</a:t>
            </a:r>
          </a:p>
        </p:txBody>
      </p:sp>
    </p:spTree>
    <p:extLst>
      <p:ext uri="{BB962C8B-B14F-4D97-AF65-F5344CB8AC3E}">
        <p14:creationId xmlns:p14="http://schemas.microsoft.com/office/powerpoint/2010/main" val="34662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E227F-39BA-1321-9D3A-5848C680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背景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B96F3-0507-F6AD-522D-11A4C376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使ったことのない言語でのアプリ開発</a:t>
            </a:r>
            <a:endParaRPr kumimoji="1" lang="en-US" altLang="ja-JP" sz="4000" dirty="0"/>
          </a:p>
          <a:p>
            <a:r>
              <a:rPr lang="ja-JP" altLang="en-US" sz="4000" dirty="0"/>
              <a:t>学びながらでも無理なく作れる</a:t>
            </a:r>
            <a:endParaRPr lang="en-US" altLang="ja-JP" sz="4000" dirty="0"/>
          </a:p>
          <a:p>
            <a:r>
              <a:rPr lang="ja-JP" altLang="en-US" sz="4000" dirty="0"/>
              <a:t>拡張しやすい</a:t>
            </a:r>
            <a:endParaRPr kumimoji="1" lang="ja-JP" altLang="en-US" sz="4000" dirty="0"/>
          </a:p>
        </p:txBody>
      </p:sp>
      <p:pic>
        <p:nvPicPr>
          <p:cNvPr id="5" name="図 4" descr="コンピュータ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5E33D79-D857-0D97-EE58-5F7B0CA6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04" y="4238172"/>
            <a:ext cx="2880724" cy="26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ACDCD-778A-C6E4-8001-610CE054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0DE11-B3AC-0362-4555-65BB9C08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514667" cy="4697411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必要最小限</a:t>
            </a:r>
            <a:endParaRPr kumimoji="1" lang="en-US" altLang="ja-JP" sz="4000" dirty="0"/>
          </a:p>
          <a:p>
            <a:r>
              <a:rPr lang="ja-JP" altLang="en-US" sz="4000" dirty="0"/>
              <a:t>余計な操作なし</a:t>
            </a:r>
            <a:endParaRPr lang="en-US" altLang="ja-JP" sz="4000" dirty="0"/>
          </a:p>
          <a:p>
            <a:r>
              <a:rPr kumimoji="1" lang="ja-JP" altLang="en-US" sz="4000" dirty="0"/>
              <a:t>習慣化</a:t>
            </a:r>
            <a:endParaRPr kumimoji="1" lang="en-US" altLang="ja-JP" sz="4000" dirty="0"/>
          </a:p>
          <a:p>
            <a:endParaRPr kumimoji="1" lang="en-US" altLang="ja-JP" sz="4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7FAA04-654B-9D69-2DC2-EB2CF6F1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57" y="1143000"/>
            <a:ext cx="4942114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37B4-D340-93CF-9728-C4EEA806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0949B8-11D4-97FD-FCCE-BF66C391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タスクの追加・編集・削除</a:t>
            </a:r>
            <a:endParaRPr kumimoji="1" lang="en-US" altLang="ja-JP" sz="4000" dirty="0"/>
          </a:p>
          <a:p>
            <a:r>
              <a:rPr lang="ja-JP" altLang="en-US" sz="4000" dirty="0"/>
              <a:t>完了・未完了の切り替え</a:t>
            </a:r>
            <a:endParaRPr lang="en-US" altLang="ja-JP" sz="4000" dirty="0"/>
          </a:p>
          <a:p>
            <a:r>
              <a:rPr kumimoji="1" lang="ja-JP" altLang="en-US" sz="4000" dirty="0"/>
              <a:t>タグに</a:t>
            </a:r>
            <a:r>
              <a:rPr lang="ja-JP" altLang="en-US" sz="4000" dirty="0"/>
              <a:t>よる切り替え</a:t>
            </a:r>
            <a:endParaRPr lang="en-US" altLang="ja-JP" sz="4000" dirty="0"/>
          </a:p>
          <a:p>
            <a:r>
              <a:rPr kumimoji="1" lang="en-US" altLang="ja-JP" sz="4000" dirty="0"/>
              <a:t>Firebase</a:t>
            </a:r>
            <a:r>
              <a:rPr kumimoji="1" lang="ja-JP" altLang="en-US" sz="4000" dirty="0"/>
              <a:t>でリアルタイム同期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28310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9855-DC65-B227-353B-4D0670A2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067" y="2759528"/>
            <a:ext cx="5113865" cy="1338944"/>
          </a:xfrm>
        </p:spPr>
        <p:txBody>
          <a:bodyPr>
            <a:noAutofit/>
          </a:bodyPr>
          <a:lstStyle/>
          <a:p>
            <a:r>
              <a:rPr kumimoji="1" lang="ja-JP" altLang="en-US" sz="9600" b="1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37253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39C32-DF80-EFB2-5F08-B1F8DAE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開発環境＆参考</a:t>
            </a:r>
            <a:r>
              <a:rPr kumimoji="1" lang="en-US" altLang="ja-JP" b="1" dirty="0"/>
              <a:t>URL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48AB69-79F0-A834-592A-673377B3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Flutter 3.24.3</a:t>
            </a:r>
            <a:endParaRPr kumimoji="1" lang="en-US" altLang="ja-JP" sz="4000" dirty="0"/>
          </a:p>
          <a:p>
            <a:r>
              <a:rPr lang="en-US" altLang="ja-JP" sz="4000" dirty="0"/>
              <a:t>Dart 3.8.1</a:t>
            </a:r>
          </a:p>
          <a:p>
            <a:r>
              <a:rPr kumimoji="1" lang="en-US" altLang="ja-JP" sz="4000" dirty="0"/>
              <a:t>Visual studio code 1.101.2</a:t>
            </a:r>
          </a:p>
          <a:p>
            <a:r>
              <a:rPr lang="en-US" altLang="ja-JP" sz="4000" dirty="0"/>
              <a:t>Firebase</a:t>
            </a:r>
          </a:p>
          <a:p>
            <a:pPr marL="0" indent="0">
              <a:buNone/>
            </a:pPr>
            <a:r>
              <a:rPr lang="ja-JP" altLang="en-US" sz="4000" dirty="0"/>
              <a:t>（</a:t>
            </a:r>
            <a:r>
              <a:rPr lang="en-US" altLang="ja-JP" sz="4000" dirty="0"/>
              <a:t>Flutter</a:t>
            </a:r>
            <a:r>
              <a:rPr lang="ja-JP" altLang="en-US" sz="4000" dirty="0"/>
              <a:t>で始めるアプリ開発）</a:t>
            </a:r>
            <a:endParaRPr lang="en-US" altLang="ja-JP" sz="4000" dirty="0"/>
          </a:p>
          <a:p>
            <a:r>
              <a:rPr lang="en-US" altLang="ja-JP" sz="4000" dirty="0">
                <a:hlinkClick r:id="rId2"/>
              </a:rPr>
              <a:t>https://www.flutter-study.dev/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8820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61F02-4BF7-A197-2F04-93A2A50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B10A6-A099-6739-8408-C20426A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flutter</a:t>
            </a:r>
            <a:r>
              <a:rPr lang="ja-JP" altLang="en-US" sz="4000" dirty="0"/>
              <a:t>むずい</a:t>
            </a:r>
          </a:p>
          <a:p>
            <a:r>
              <a:rPr lang="ja-JP" altLang="en-US" sz="4000" dirty="0"/>
              <a:t>デザインがよくわからん</a:t>
            </a:r>
            <a:endParaRPr lang="en-US" altLang="ja-JP" sz="4000" dirty="0"/>
          </a:p>
          <a:p>
            <a:r>
              <a:rPr kumimoji="1" lang="ja-JP" altLang="en-US" sz="4000" dirty="0"/>
              <a:t>拡張すると干渉しまくり</a:t>
            </a:r>
            <a:endParaRPr kumimoji="1"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215924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103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ToDoアプリ</vt:lpstr>
      <vt:lpstr>背景</vt:lpstr>
      <vt:lpstr>コンセプト</vt:lpstr>
      <vt:lpstr>機能一覧</vt:lpstr>
      <vt:lpstr>実機説明</vt:lpstr>
      <vt:lpstr>開発環境＆参考URL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8</cp:revision>
  <dcterms:created xsi:type="dcterms:W3CDTF">2025-05-07T02:07:30Z</dcterms:created>
  <dcterms:modified xsi:type="dcterms:W3CDTF">2025-07-16T01:34:09Z</dcterms:modified>
</cp:coreProperties>
</file>