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8E8BF-9309-BCF4-1C7C-F3495090B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4B6436-292F-6329-D627-D8A876B68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BDDE9E-3004-A450-3E27-0A180144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92158F-9144-534B-EB82-B9FA9662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FD4642-2A6B-D93B-6A95-523EE2D1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09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28D19-8229-1669-828D-21D2F888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A2C145-7E63-8D40-9A42-CA3FF1C40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D26E9-7DD0-C9F6-A4BD-F9EB189B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3B1E18-0FF5-ECB7-C9A0-CA499DC0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F6D2EC-7472-886A-27EC-3F8E0A53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1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AB1544-6F97-343E-7FE9-4062B463D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0FDD73-0619-D860-EA83-85B7A67C3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CBC97D-C2AC-B9E1-F553-D828EF63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B3D0D-CF0D-D469-60C6-127E7495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8881CA-4685-0089-4BF9-F4CA1BF6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77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0CADB-F15C-B86A-C894-EADCDA11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7081B8-A4DC-AC96-94E8-9BA98A4B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BB8B19-481B-9739-3841-6CB5456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C1840F-DA8D-3099-E2D0-81FF903A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D92E8E-0453-54CF-9889-3311EE50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71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5BB30-44A9-DAF3-7241-44448F4F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B2E33-AF1F-5022-55B0-648B7536D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C9C764-0BA4-3EE9-CEC3-F00CE4D0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56360D-BDE7-EEEB-6EBB-200B4F86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3F1AE0-4DDB-38FD-DE5E-DEE37984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99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6A2CCC-9471-0278-39FE-ACCD4461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7C43BF-E021-782B-62C3-86B9B5546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6ED20D-30F9-688A-9DFB-E8677EF7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4C1F4-6491-9443-7137-CB262EE1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BC9DA4-98B5-4DDF-E712-D45ACCC8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85820B-A3B9-B06A-3E9C-E76B0C92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6559B1-A40A-0D13-1D68-DC87B4E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8AAC79-B2C9-7C99-E6BC-646B9DEB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92798A-1A22-DC21-8520-9B6712D78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3A093A-5F9D-65E3-42FE-614D5936B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A2F94F-7826-B798-974D-10BA1FE05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9BDA70-8A56-5975-B278-93A1A08E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B45FD0-25F4-4C75-70AD-2CCEB701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790725-BE84-3920-C6A2-722C5ABF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9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94107-B456-17DF-A2C8-B31A0DC4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A9D199-438D-7761-4E64-E9FC3FDC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5CFB16-D8EE-D49F-6488-C37D521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FEB0D4-91C0-37A0-2E96-515DEA29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944A30-53BC-3A97-1922-AD4E9782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2EA86B-7D81-3CE7-E507-F17296DC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D3273A-5805-C449-6079-A7F1DB32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15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B9354-0939-9C8A-A89A-CC8BA30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64C8FA-AD87-9FCD-5703-A808A87D8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80C542-587F-D65B-14E1-F6C0DDDB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6ABEA7-9B57-F535-0640-965931D6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30D196-2B71-2EFE-4752-6D69136C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C70A95-83F6-3F9F-07ED-6862F1D0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59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25F4D-D9CC-E1B9-4886-58A2203A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BD3F03-2C27-0441-65F9-07CFE1DCA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1E7CAF-9A05-6F09-BA1B-288EB720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6A129C-78BD-F2F6-1457-909396F4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A90CDF-0A89-3A57-7F7B-9698058B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DA9C89-1C68-3B09-B874-2E051AAD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04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17546C-51F5-1229-F738-0B73019C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72239A-1895-A592-D4CC-84AD6C63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B730E-F8BC-9B69-E7AF-68CDB56DF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ABA05-A337-4D84-A9B5-16C4340BA0E3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8ECFCE-D078-0F77-E61D-3819933FA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E4E387-BE13-4060-0673-2701A62EC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35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3F0D8-C809-14B8-23FB-012281150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ToDo</a:t>
            </a:r>
            <a:r>
              <a:rPr kumimoji="1" lang="ja-JP" altLang="en-US"/>
              <a:t>アプリ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3CD960-B8F2-31D7-CB5A-8CF4E3FC6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・やることリストを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に登録・更新・削除</a:t>
            </a:r>
            <a:endParaRPr kumimoji="1" lang="en-US" altLang="ja-JP" dirty="0"/>
          </a:p>
          <a:p>
            <a:r>
              <a:rPr lang="ja-JP" altLang="en-US" dirty="0"/>
              <a:t>・その他の機能は現在検討中</a:t>
            </a:r>
            <a:endParaRPr lang="en-US" altLang="ja-JP" dirty="0"/>
          </a:p>
          <a:p>
            <a:r>
              <a:rPr kumimoji="1" lang="ja-JP" altLang="en-US" dirty="0"/>
              <a:t>参考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：</a:t>
            </a:r>
            <a:r>
              <a:rPr kumimoji="1" lang="en-US" altLang="ja-JP" dirty="0"/>
              <a:t>https://www.flutter-study.dev/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835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ToDoアプリ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谷  維案(zeal22410201)</dc:creator>
  <cp:lastModifiedBy>谷  維案(zeal22410201)</cp:lastModifiedBy>
  <cp:revision>1</cp:revision>
  <dcterms:created xsi:type="dcterms:W3CDTF">2025-05-07T02:07:30Z</dcterms:created>
  <dcterms:modified xsi:type="dcterms:W3CDTF">2025-05-07T03:06:14Z</dcterms:modified>
</cp:coreProperties>
</file>