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57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98E8BF-9309-BCF4-1C7C-F3495090B7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F4B6436-292F-6329-D627-D8A876B685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BDDE9E-3004-A450-3E27-0A180144E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892158F-9144-534B-EB82-B9FA9662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FFD4642-2A6B-D93B-6A95-523EE2D15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2094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C28D19-8229-1669-828D-21D2F8880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AA2C145-7E63-8D40-9A42-CA3FF1C40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9BD26E9-7DD0-C9F6-A4BD-F9EB189B3C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3B1E18-0FF5-ECB7-C9A0-CA499DC03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F6D2EC-7472-886A-27EC-3F8E0A536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0915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5AB1544-6F97-343E-7FE9-4062B463D4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E30FDD73-0619-D860-EA83-85B7A67C3D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CBC97D-C2AC-B9E1-F553-D828EF636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FCB3D0D-CF0D-D469-60C6-127E74950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98881CA-4685-0089-4BF9-F4CA1BF61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87712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60CADB-F15C-B86A-C894-EADCDA11D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27081B8-A4DC-AC96-94E8-9BA98A4B0C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BB8B19-481B-9739-3841-6CB54567B1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3C1840F-DA8D-3099-E2D0-81FF903A77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9D92E8E-0453-54CF-9889-3311EE504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87185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05BB30-44A9-DAF3-7241-44448F4FB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1AB2E33-AF1F-5022-55B0-648B7536DE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4C9C764-0BA4-3EE9-CEC3-F00CE4D03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856360D-BDE7-EEEB-6EBB-200B4F86E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E3F1AE0-4DDB-38FD-DE5E-DEE379847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89927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6A2CCC-9471-0278-39FE-ACCD44616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67C43BF-E021-782B-62C3-86B9B5546C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96ED20D-30F9-688A-9DFB-E8677EF7B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C4C1F4-6491-9443-7137-CB262EE1C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CBC9DA4-98B5-4DDF-E712-D45ACCC87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85820B-A3B9-B06A-3E9C-E76B0C929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97692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6559B1-A40A-0D13-1D68-DC87B4E6F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28AAC79-B2C9-7C99-E6BC-646B9DEB2E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992798A-1A22-DC21-8520-9B6712D785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E3A093A-5F9D-65E3-42FE-614D5936B67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DA2F94F-7826-B798-974D-10BA1FE056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029BDA70-8A56-5975-B278-93A1A08E3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AB45FD0-25F4-4C75-70AD-2CCEB7015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6790725-BE84-3920-C6A2-722C5ABFE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94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894107-B456-17DF-A2C8-B31A0DC4D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4A9D199-438D-7761-4E64-E9FC3FDCC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65CFB16-D8EE-D49F-6488-C37D521B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AFEB0D4-91C0-37A0-2E96-515DEA29E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3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1C944A30-53BC-3A97-1922-AD4E97825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B2EA86B-7D81-3CE7-E507-F17296DCB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9D3273A-5805-C449-6079-A7F1DB323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61556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CB9354-0939-9C8A-A89A-CC8BA30D9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264C8FA-AD87-9FCD-5703-A808A87D8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280C542-587F-D65B-14E1-F6C0DDDBAB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D6ABEA7-9B57-F535-0640-965931D6A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C30D196-2B71-2EFE-4752-6D69136C2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7C70A95-83F6-3F9F-07ED-6862F1D0B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5966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125F4D-D9CC-E1B9-4886-58A2203AE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ABD3F03-2C27-0441-65F9-07CFE1DCA5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1E7CAF-9A05-6F09-BA1B-288EB72077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76A129C-78BD-F2F6-1457-909396F4C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1ABA05-A337-4D84-A9B5-16C4340BA0E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CA90CDF-0A89-3A57-7F7B-9698058BE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4DA9C89-1C68-3B09-B874-2E051AAD2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7046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E17546C-51F5-1229-F738-0B73019CB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372239A-1895-A592-D4CC-84AD6C6333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2BB730E-F8BC-9B69-E7AF-68CDB56DFD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1ABA05-A337-4D84-A9B5-16C4340BA0E3}" type="datetimeFigureOut">
              <a:rPr kumimoji="1" lang="ja-JP" altLang="en-US" smtClean="0"/>
              <a:t>2025/7/2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18ECFCE-D078-0F77-E61D-3819933FA8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AE4E387-BE13-4060-0673-2701A62EC8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BEB0E7-0F3E-45E6-80FA-FB4CF05CDED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8358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9D3F0D8-C809-14B8-23FB-012281150D7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/>
              <a:t>ToDo</a:t>
            </a:r>
            <a:r>
              <a:rPr kumimoji="1" lang="ja-JP" altLang="en-US"/>
              <a:t>アプリ</a:t>
            </a:r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E3CD960-B8F2-31D7-CB5A-8CF4E3FC6A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 dirty="0"/>
              <a:t>高度情報工学科　谷維案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835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D264ACC-2B85-7DAE-C4C9-AC64DAE1C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アプリ概要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D9A0B5-A4D3-7B42-B009-808FA8A2DA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やることリストにやることを追加</a:t>
            </a:r>
            <a:endParaRPr kumimoji="1" lang="en-US" altLang="ja-JP" dirty="0"/>
          </a:p>
          <a:p>
            <a:r>
              <a:rPr lang="ja-JP" altLang="en-US" dirty="0"/>
              <a:t>カテゴリーごとに表示</a:t>
            </a:r>
            <a:endParaRPr lang="en-US" altLang="ja-JP" dirty="0"/>
          </a:p>
          <a:p>
            <a:r>
              <a:rPr kumimoji="1" lang="ja-JP" altLang="en-US" dirty="0"/>
              <a:t>完了</a:t>
            </a:r>
            <a:r>
              <a:rPr kumimoji="1" lang="en-US" altLang="ja-JP" dirty="0"/>
              <a:t>/</a:t>
            </a:r>
            <a:r>
              <a:rPr kumimoji="1" lang="ja-JP" altLang="en-US" dirty="0"/>
              <a:t>未完了で表示</a:t>
            </a:r>
            <a:endParaRPr kumimoji="1" lang="en-US" altLang="ja-JP" dirty="0"/>
          </a:p>
          <a:p>
            <a:r>
              <a:rPr lang="ja-JP" altLang="en-US" dirty="0"/>
              <a:t>ログインしたユーザーが追加したデータのみ参照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452124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D53592-0EBC-BE9F-CCBE-509932DB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アプリ制作の背景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7E97101-3732-8695-95AB-2BD1B006E5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/>
              <a:t>個人で本格的なアプリ開発をあんまりしたことなかった＋</a:t>
            </a:r>
            <a:r>
              <a:rPr kumimoji="1" lang="en-US" altLang="ja-JP" dirty="0"/>
              <a:t>flutter</a:t>
            </a:r>
            <a:r>
              <a:rPr lang="ja-JP" altLang="en-US" dirty="0"/>
              <a:t>と</a:t>
            </a:r>
            <a:r>
              <a:rPr lang="en-US" altLang="ja-JP" dirty="0"/>
              <a:t>dart</a:t>
            </a:r>
            <a:r>
              <a:rPr lang="ja-JP" altLang="en-US" dirty="0"/>
              <a:t>をよくわかってないので、まずシンプルな</a:t>
            </a:r>
            <a:r>
              <a:rPr lang="en-US" altLang="ja-JP" dirty="0"/>
              <a:t>Todo</a:t>
            </a:r>
            <a:r>
              <a:rPr lang="ja-JP" altLang="en-US" dirty="0"/>
              <a:t>アプリを作ろうと思った。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9940929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7D3DE5-01B9-95AB-39A6-0755F4D99D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画面遷移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7AB6593-190D-E563-BC5F-63DFE42DEA2E}"/>
              </a:ext>
            </a:extLst>
          </p:cNvPr>
          <p:cNvSpPr/>
          <p:nvPr/>
        </p:nvSpPr>
        <p:spPr>
          <a:xfrm>
            <a:off x="413657" y="2982686"/>
            <a:ext cx="2373086" cy="805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ログイン画面</a:t>
            </a: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D76C77D5-3AB4-39B3-475C-4D44278A3129}"/>
              </a:ext>
            </a:extLst>
          </p:cNvPr>
          <p:cNvCxnSpPr/>
          <p:nvPr/>
        </p:nvCxnSpPr>
        <p:spPr>
          <a:xfrm>
            <a:off x="3113314" y="3429000"/>
            <a:ext cx="148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8F6205-D8C2-AAE9-71F8-C177D4C3DCC5}"/>
              </a:ext>
            </a:extLst>
          </p:cNvPr>
          <p:cNvSpPr/>
          <p:nvPr/>
        </p:nvSpPr>
        <p:spPr>
          <a:xfrm>
            <a:off x="5061857" y="2982686"/>
            <a:ext cx="2373086" cy="805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リスト一覧</a:t>
            </a: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9103DF9-736B-E3CC-3A50-02AAF2F64532}"/>
              </a:ext>
            </a:extLst>
          </p:cNvPr>
          <p:cNvSpPr/>
          <p:nvPr/>
        </p:nvSpPr>
        <p:spPr>
          <a:xfrm>
            <a:off x="9710057" y="2982685"/>
            <a:ext cx="2373086" cy="8055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リスト追加</a:t>
            </a: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1BEF1109-462B-6530-F433-633697552DD9}"/>
              </a:ext>
            </a:extLst>
          </p:cNvPr>
          <p:cNvCxnSpPr/>
          <p:nvPr/>
        </p:nvCxnSpPr>
        <p:spPr>
          <a:xfrm>
            <a:off x="7870371" y="3429000"/>
            <a:ext cx="148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AE46B02-9084-5F40-AAAA-B158BEAEC934}"/>
              </a:ext>
            </a:extLst>
          </p:cNvPr>
          <p:cNvCxnSpPr>
            <a:cxnSpLocks/>
          </p:cNvCxnSpPr>
          <p:nvPr/>
        </p:nvCxnSpPr>
        <p:spPr>
          <a:xfrm flipH="1">
            <a:off x="7870371" y="3102429"/>
            <a:ext cx="148045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891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F0A42C-EB88-344B-2399-40F5C1F27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感想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FA4FBBF-9924-E283-5835-F41718F944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Flutter</a:t>
            </a:r>
            <a:r>
              <a:rPr kumimoji="1" lang="ja-JP" altLang="en-US" dirty="0"/>
              <a:t>と</a:t>
            </a:r>
            <a:r>
              <a:rPr kumimoji="1" lang="en-US" altLang="ja-JP" dirty="0"/>
              <a:t>dart</a:t>
            </a:r>
            <a:r>
              <a:rPr kumimoji="1" lang="ja-JP" altLang="en-US" dirty="0"/>
              <a:t>よくわからん</a:t>
            </a:r>
            <a:endParaRPr kumimoji="1" lang="en-US" altLang="ja-JP" dirty="0"/>
          </a:p>
          <a:p>
            <a:r>
              <a:rPr lang="en-US" altLang="ja-JP" dirty="0"/>
              <a:t>Todo</a:t>
            </a:r>
            <a:r>
              <a:rPr lang="ja-JP" altLang="en-US" dirty="0"/>
              <a:t>アプリでもめちゃくちゃ苦労</a:t>
            </a:r>
            <a:endParaRPr lang="en-US" altLang="ja-JP" dirty="0"/>
          </a:p>
          <a:p>
            <a:r>
              <a:rPr kumimoji="1" lang="ja-JP" altLang="en-US" dirty="0"/>
              <a:t>デザインのいじり方が複雑に感じた</a:t>
            </a:r>
          </a:p>
        </p:txBody>
      </p:sp>
    </p:spTree>
    <p:extLst>
      <p:ext uri="{BB962C8B-B14F-4D97-AF65-F5344CB8AC3E}">
        <p14:creationId xmlns:p14="http://schemas.microsoft.com/office/powerpoint/2010/main" val="194548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22D08DB-C13A-69AA-23C6-17E02738B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開発環境</a:t>
            </a:r>
            <a:r>
              <a:rPr kumimoji="1" lang="en-US" altLang="ja-JP" dirty="0"/>
              <a:t>&amp;</a:t>
            </a:r>
            <a:r>
              <a:rPr kumimoji="1" lang="ja-JP" altLang="en-US" dirty="0"/>
              <a:t>参考</a:t>
            </a:r>
            <a:r>
              <a:rPr kumimoji="1" lang="en-US" altLang="ja-JP" dirty="0"/>
              <a:t>URL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F62E329-1E28-D9C5-4BC2-2EEFE32AC4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Visual studio code 1.101.2</a:t>
            </a:r>
          </a:p>
          <a:p>
            <a:r>
              <a:rPr lang="en-US" altLang="ja-JP" dirty="0"/>
              <a:t>Flutter  3.24.3</a:t>
            </a:r>
          </a:p>
          <a:p>
            <a:r>
              <a:rPr lang="en-US" altLang="ja-JP" dirty="0"/>
              <a:t>Dart 3.8.1</a:t>
            </a:r>
          </a:p>
          <a:p>
            <a:r>
              <a:rPr kumimoji="1" lang="en-US" altLang="ja-JP" dirty="0"/>
              <a:t>Firebase</a:t>
            </a:r>
          </a:p>
          <a:p>
            <a:r>
              <a:rPr lang="en-US" altLang="ja-JP" dirty="0"/>
              <a:t>https://www.flutter-study.dev/</a:t>
            </a:r>
            <a:endParaRPr kumimoji="1"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0791731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118</Words>
  <Application>Microsoft Office PowerPoint</Application>
  <PresentationFormat>ワイド画面</PresentationFormat>
  <Paragraphs>23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ToDoアプリ</vt:lpstr>
      <vt:lpstr>アプリ概要</vt:lpstr>
      <vt:lpstr>アプリ制作の背景</vt:lpstr>
      <vt:lpstr>画面遷移</vt:lpstr>
      <vt:lpstr>感想</vt:lpstr>
      <vt:lpstr>開発環境&amp;参考URL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谷  維案(zeal22410201)</dc:creator>
  <cp:lastModifiedBy>谷  維案(zeal22410201)</cp:lastModifiedBy>
  <cp:revision>2</cp:revision>
  <dcterms:created xsi:type="dcterms:W3CDTF">2025-05-07T02:07:30Z</dcterms:created>
  <dcterms:modified xsi:type="dcterms:W3CDTF">2025-07-02T02:56:35Z</dcterms:modified>
</cp:coreProperties>
</file>