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76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60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228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00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7411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968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379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5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65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5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91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91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27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90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35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56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ABA05-A337-4D84-A9B5-16C4340BA0E3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92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FEE6C-9FC3-3B03-7757-BFA1ED14B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ToDo</a:t>
            </a:r>
            <a:r>
              <a:rPr kumimoji="1" lang="ja-JP" altLang="en-US" dirty="0"/>
              <a:t>アプリ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0B4733-C550-2721-E906-292E3D5D8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Flutter</a:t>
            </a:r>
            <a:r>
              <a:rPr lang="ja-JP" altLang="en-US" dirty="0"/>
              <a:t>で作った</a:t>
            </a:r>
            <a:r>
              <a:rPr kumimoji="1" lang="ja-JP" altLang="en-US" dirty="0"/>
              <a:t>タスク管理アプリ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6730D3-7331-E800-705A-08A672B10340}"/>
              </a:ext>
            </a:extLst>
          </p:cNvPr>
          <p:cNvSpPr txBox="1"/>
          <p:nvPr/>
        </p:nvSpPr>
        <p:spPr>
          <a:xfrm>
            <a:off x="5987143" y="64552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谷維案</a:t>
            </a:r>
          </a:p>
        </p:txBody>
      </p:sp>
    </p:spTree>
    <p:extLst>
      <p:ext uri="{BB962C8B-B14F-4D97-AF65-F5344CB8AC3E}">
        <p14:creationId xmlns:p14="http://schemas.microsoft.com/office/powerpoint/2010/main" val="346626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E227F-39BA-1321-9D3A-5848C680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B96F3-0507-F6AD-522D-11A4C3767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使ったことのない言語でのアプリ開発</a:t>
            </a:r>
            <a:endParaRPr kumimoji="1" lang="en-US" altLang="ja-JP" dirty="0"/>
          </a:p>
          <a:p>
            <a:r>
              <a:rPr lang="ja-JP" altLang="en-US" dirty="0"/>
              <a:t>学びながらでも無理なく作れる</a:t>
            </a:r>
            <a:endParaRPr kumimoji="1" lang="ja-JP" altLang="en-US" dirty="0"/>
          </a:p>
        </p:txBody>
      </p:sp>
      <p:pic>
        <p:nvPicPr>
          <p:cNvPr id="5" name="図 4" descr="コンピュータ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D5E33D79-D857-0D97-EE58-5F7B0CA6C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66" y="2160589"/>
            <a:ext cx="5165203" cy="469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3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ACDCD-778A-C6E4-8001-610CE054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00DE11-B3AC-0362-4555-65BB9C08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誰でも簡単</a:t>
            </a:r>
            <a:endParaRPr lang="en-US" altLang="ja-JP" dirty="0"/>
          </a:p>
          <a:p>
            <a:r>
              <a:rPr kumimoji="1" lang="ja-JP" altLang="en-US" dirty="0"/>
              <a:t>シンプル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242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337B4-D340-93CF-9728-C4EEA806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0949B8-11D4-97FD-FCCE-BF66C391E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タスクの追加・削除</a:t>
            </a:r>
            <a:endParaRPr kumimoji="1" lang="en-US" altLang="ja-JP" dirty="0"/>
          </a:p>
          <a:p>
            <a:r>
              <a:rPr lang="ja-JP" altLang="en-US" dirty="0"/>
              <a:t>完了・未完了の切り替え</a:t>
            </a:r>
            <a:endParaRPr lang="en-US" altLang="ja-JP" dirty="0"/>
          </a:p>
          <a:p>
            <a:r>
              <a:rPr kumimoji="1" lang="ja-JP" altLang="en-US" dirty="0"/>
              <a:t>タグに</a:t>
            </a:r>
            <a:r>
              <a:rPr lang="ja-JP" altLang="en-US" dirty="0"/>
              <a:t>よる切り替え</a:t>
            </a:r>
            <a:endParaRPr lang="en-US" altLang="ja-JP" dirty="0"/>
          </a:p>
          <a:p>
            <a:r>
              <a:rPr kumimoji="1" lang="en-US" altLang="ja-JP" dirty="0"/>
              <a:t>Firebase</a:t>
            </a:r>
            <a:r>
              <a:rPr kumimoji="1" lang="ja-JP" altLang="en-US" dirty="0"/>
              <a:t>でリアルタイム同期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310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9855-DC65-B227-353B-4D0670A2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実機説明</a:t>
            </a:r>
          </a:p>
        </p:txBody>
      </p:sp>
    </p:spTree>
    <p:extLst>
      <p:ext uri="{BB962C8B-B14F-4D97-AF65-F5344CB8AC3E}">
        <p14:creationId xmlns:p14="http://schemas.microsoft.com/office/powerpoint/2010/main" val="372536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D39C32-DF80-EFB2-5F08-B1F8DAE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48AB69-79F0-A834-592A-673377B38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Flutter 3.24.3</a:t>
            </a:r>
            <a:endParaRPr kumimoji="1" lang="en-US" altLang="ja-JP" dirty="0"/>
          </a:p>
          <a:p>
            <a:r>
              <a:rPr lang="en-US" altLang="ja-JP" dirty="0"/>
              <a:t>Dart 3.8.1</a:t>
            </a:r>
          </a:p>
          <a:p>
            <a:r>
              <a:rPr kumimoji="1" lang="en-US" altLang="ja-JP" dirty="0"/>
              <a:t>Visual studio code 1.101.2</a:t>
            </a:r>
          </a:p>
          <a:p>
            <a:r>
              <a:rPr lang="en-US" altLang="ja-JP" dirty="0"/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388209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27C880-B52E-3084-1906-B9F50E0C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55DDCF-0878-6880-D511-2CFE4778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flutter</a:t>
            </a:r>
            <a:r>
              <a:rPr kumimoji="1" lang="ja-JP" altLang="en-US" dirty="0"/>
              <a:t>むずい</a:t>
            </a:r>
          </a:p>
        </p:txBody>
      </p:sp>
    </p:spTree>
    <p:extLst>
      <p:ext uri="{BB962C8B-B14F-4D97-AF65-F5344CB8AC3E}">
        <p14:creationId xmlns:p14="http://schemas.microsoft.com/office/powerpoint/2010/main" val="534870688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66</Words>
  <Application>Microsoft Office PowerPoint</Application>
  <PresentationFormat>ワイド画面</PresentationFormat>
  <Paragraphs>22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ファセット</vt:lpstr>
      <vt:lpstr>ToDoアプリ</vt:lpstr>
      <vt:lpstr>背景</vt:lpstr>
      <vt:lpstr>コンセプト</vt:lpstr>
      <vt:lpstr>機能一覧</vt:lpstr>
      <vt:lpstr>実機説明</vt:lpstr>
      <vt:lpstr>開発環境</vt:lpstr>
      <vt:lpstr>感想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谷  維案(zeal22410201)</dc:creator>
  <cp:lastModifiedBy>谷  維案(zeal22410201)</cp:lastModifiedBy>
  <cp:revision>4</cp:revision>
  <dcterms:created xsi:type="dcterms:W3CDTF">2025-05-07T02:07:30Z</dcterms:created>
  <dcterms:modified xsi:type="dcterms:W3CDTF">2025-07-07T05:38:47Z</dcterms:modified>
</cp:coreProperties>
</file>