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5DC4B-24A6-40C1-A1BD-24CFB48B44F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F50FAB-0BDE-4BFF-AFCE-B3AF5D04ECB6}">
      <dgm:prSet/>
      <dgm:spPr/>
      <dgm:t>
        <a:bodyPr/>
        <a:lstStyle/>
        <a:p>
          <a:r>
            <a:rPr kumimoji="1" lang="ja-JP"/>
            <a:t>やることリストにやることを追加</a:t>
          </a:r>
          <a:endParaRPr lang="en-US"/>
        </a:p>
      </dgm:t>
    </dgm:pt>
    <dgm:pt modelId="{B5DF93A1-BAA4-4DE4-B0B6-ACB171465996}" type="parTrans" cxnId="{98E83790-365E-42C2-A701-0AD1D4D3BC14}">
      <dgm:prSet/>
      <dgm:spPr/>
      <dgm:t>
        <a:bodyPr/>
        <a:lstStyle/>
        <a:p>
          <a:endParaRPr lang="en-US"/>
        </a:p>
      </dgm:t>
    </dgm:pt>
    <dgm:pt modelId="{0E1C04C7-EF2C-4C83-8A93-E29D614AA8E7}" type="sibTrans" cxnId="{98E83790-365E-42C2-A701-0AD1D4D3BC14}">
      <dgm:prSet/>
      <dgm:spPr/>
      <dgm:t>
        <a:bodyPr/>
        <a:lstStyle/>
        <a:p>
          <a:endParaRPr lang="en-US"/>
        </a:p>
      </dgm:t>
    </dgm:pt>
    <dgm:pt modelId="{31F46834-31ED-471E-872C-27467C63A6CC}">
      <dgm:prSet/>
      <dgm:spPr/>
      <dgm:t>
        <a:bodyPr/>
        <a:lstStyle/>
        <a:p>
          <a:r>
            <a:rPr kumimoji="1" lang="ja-JP"/>
            <a:t>カテゴリーごとに表示</a:t>
          </a:r>
          <a:endParaRPr lang="en-US"/>
        </a:p>
      </dgm:t>
    </dgm:pt>
    <dgm:pt modelId="{BA13B736-DFA6-461F-B380-CF2FBC12DB85}" type="parTrans" cxnId="{5670BA17-D43C-4AC4-B511-9AB187AAE7D2}">
      <dgm:prSet/>
      <dgm:spPr/>
      <dgm:t>
        <a:bodyPr/>
        <a:lstStyle/>
        <a:p>
          <a:endParaRPr lang="en-US"/>
        </a:p>
      </dgm:t>
    </dgm:pt>
    <dgm:pt modelId="{0A3FF25B-6E18-4168-B575-50D5A0D13164}" type="sibTrans" cxnId="{5670BA17-D43C-4AC4-B511-9AB187AAE7D2}">
      <dgm:prSet/>
      <dgm:spPr/>
      <dgm:t>
        <a:bodyPr/>
        <a:lstStyle/>
        <a:p>
          <a:endParaRPr lang="en-US"/>
        </a:p>
      </dgm:t>
    </dgm:pt>
    <dgm:pt modelId="{DA3BC160-0915-440F-A088-EDBF734FCE6A}">
      <dgm:prSet/>
      <dgm:spPr/>
      <dgm:t>
        <a:bodyPr/>
        <a:lstStyle/>
        <a:p>
          <a:r>
            <a:rPr kumimoji="1" lang="ja-JP"/>
            <a:t>完了</a:t>
          </a:r>
          <a:r>
            <a:rPr kumimoji="1" lang="en-US"/>
            <a:t>/</a:t>
          </a:r>
          <a:r>
            <a:rPr kumimoji="1" lang="ja-JP"/>
            <a:t>未完了で表示</a:t>
          </a:r>
          <a:endParaRPr lang="en-US"/>
        </a:p>
      </dgm:t>
    </dgm:pt>
    <dgm:pt modelId="{CD77C650-D6A9-483C-B9F4-A0C4A0BD9170}" type="parTrans" cxnId="{D398EEB2-0FB4-418A-9191-2D73A5D6F346}">
      <dgm:prSet/>
      <dgm:spPr/>
      <dgm:t>
        <a:bodyPr/>
        <a:lstStyle/>
        <a:p>
          <a:endParaRPr lang="en-US"/>
        </a:p>
      </dgm:t>
    </dgm:pt>
    <dgm:pt modelId="{12658B47-5045-4937-AA59-1643A9B7A90C}" type="sibTrans" cxnId="{D398EEB2-0FB4-418A-9191-2D73A5D6F346}">
      <dgm:prSet/>
      <dgm:spPr/>
      <dgm:t>
        <a:bodyPr/>
        <a:lstStyle/>
        <a:p>
          <a:endParaRPr lang="en-US"/>
        </a:p>
      </dgm:t>
    </dgm:pt>
    <dgm:pt modelId="{273BDA8F-B653-4DDB-9673-35B03C1D5BBB}">
      <dgm:prSet/>
      <dgm:spPr/>
      <dgm:t>
        <a:bodyPr/>
        <a:lstStyle/>
        <a:p>
          <a:r>
            <a:rPr kumimoji="1" lang="ja-JP"/>
            <a:t>ログインしたユーザーが追加したデータのみ参照</a:t>
          </a:r>
          <a:endParaRPr lang="en-US"/>
        </a:p>
      </dgm:t>
    </dgm:pt>
    <dgm:pt modelId="{1CB7DBE8-4395-47FE-B687-B5A199099CC5}" type="parTrans" cxnId="{479DFC66-C76E-4126-8051-E0A16E1978C5}">
      <dgm:prSet/>
      <dgm:spPr/>
      <dgm:t>
        <a:bodyPr/>
        <a:lstStyle/>
        <a:p>
          <a:endParaRPr lang="en-US"/>
        </a:p>
      </dgm:t>
    </dgm:pt>
    <dgm:pt modelId="{1F624716-7B8A-4157-8BC5-66502018260B}" type="sibTrans" cxnId="{479DFC66-C76E-4126-8051-E0A16E1978C5}">
      <dgm:prSet/>
      <dgm:spPr/>
      <dgm:t>
        <a:bodyPr/>
        <a:lstStyle/>
        <a:p>
          <a:endParaRPr lang="en-US"/>
        </a:p>
      </dgm:t>
    </dgm:pt>
    <dgm:pt modelId="{580C695C-C547-4E43-A544-6AF3471F3AD3}" type="pres">
      <dgm:prSet presAssocID="{DCB5DC4B-24A6-40C1-A1BD-24CFB48B44F8}" presName="linear" presStyleCnt="0">
        <dgm:presLayoutVars>
          <dgm:animLvl val="lvl"/>
          <dgm:resizeHandles val="exact"/>
        </dgm:presLayoutVars>
      </dgm:prSet>
      <dgm:spPr/>
    </dgm:pt>
    <dgm:pt modelId="{C1C84466-681F-4836-A79A-CB3596483352}" type="pres">
      <dgm:prSet presAssocID="{57F50FAB-0BDE-4BFF-AFCE-B3AF5D04EC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2BB12B-3E9C-478A-AE8A-FBF006A1EA0E}" type="pres">
      <dgm:prSet presAssocID="{0E1C04C7-EF2C-4C83-8A93-E29D614AA8E7}" presName="spacer" presStyleCnt="0"/>
      <dgm:spPr/>
    </dgm:pt>
    <dgm:pt modelId="{306AE8B3-8CAD-4627-B72A-96417A7A551B}" type="pres">
      <dgm:prSet presAssocID="{31F46834-31ED-471E-872C-27467C63A6C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C2C375-10B8-499D-ACE0-1701C292E08A}" type="pres">
      <dgm:prSet presAssocID="{0A3FF25B-6E18-4168-B575-50D5A0D13164}" presName="spacer" presStyleCnt="0"/>
      <dgm:spPr/>
    </dgm:pt>
    <dgm:pt modelId="{7F77E043-F860-4515-852A-28360619C8E1}" type="pres">
      <dgm:prSet presAssocID="{DA3BC160-0915-440F-A088-EDBF734FCE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92BAECD-84FA-428B-BB70-1A27C59E62C7}" type="pres">
      <dgm:prSet presAssocID="{12658B47-5045-4937-AA59-1643A9B7A90C}" presName="spacer" presStyleCnt="0"/>
      <dgm:spPr/>
    </dgm:pt>
    <dgm:pt modelId="{E22C8364-ED1B-4F5C-9A17-3DC4AF33F486}" type="pres">
      <dgm:prSet presAssocID="{273BDA8F-B653-4DDB-9673-35B03C1D5B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FDBFC04-74C3-4036-9B87-E91A92116E73}" type="presOf" srcId="{DCB5DC4B-24A6-40C1-A1BD-24CFB48B44F8}" destId="{580C695C-C547-4E43-A544-6AF3471F3AD3}" srcOrd="0" destOrd="0" presId="urn:microsoft.com/office/officeart/2005/8/layout/vList2"/>
    <dgm:cxn modelId="{5670BA17-D43C-4AC4-B511-9AB187AAE7D2}" srcId="{DCB5DC4B-24A6-40C1-A1BD-24CFB48B44F8}" destId="{31F46834-31ED-471E-872C-27467C63A6CC}" srcOrd="1" destOrd="0" parTransId="{BA13B736-DFA6-461F-B380-CF2FBC12DB85}" sibTransId="{0A3FF25B-6E18-4168-B575-50D5A0D13164}"/>
    <dgm:cxn modelId="{479DFC66-C76E-4126-8051-E0A16E1978C5}" srcId="{DCB5DC4B-24A6-40C1-A1BD-24CFB48B44F8}" destId="{273BDA8F-B653-4DDB-9673-35B03C1D5BBB}" srcOrd="3" destOrd="0" parTransId="{1CB7DBE8-4395-47FE-B687-B5A199099CC5}" sibTransId="{1F624716-7B8A-4157-8BC5-66502018260B}"/>
    <dgm:cxn modelId="{B392326A-E40C-4F20-9795-6D2AD273DF7D}" type="presOf" srcId="{DA3BC160-0915-440F-A088-EDBF734FCE6A}" destId="{7F77E043-F860-4515-852A-28360619C8E1}" srcOrd="0" destOrd="0" presId="urn:microsoft.com/office/officeart/2005/8/layout/vList2"/>
    <dgm:cxn modelId="{B84CB57F-305A-427D-BBC4-4BC28FADA5B6}" type="presOf" srcId="{57F50FAB-0BDE-4BFF-AFCE-B3AF5D04ECB6}" destId="{C1C84466-681F-4836-A79A-CB3596483352}" srcOrd="0" destOrd="0" presId="urn:microsoft.com/office/officeart/2005/8/layout/vList2"/>
    <dgm:cxn modelId="{98E83790-365E-42C2-A701-0AD1D4D3BC14}" srcId="{DCB5DC4B-24A6-40C1-A1BD-24CFB48B44F8}" destId="{57F50FAB-0BDE-4BFF-AFCE-B3AF5D04ECB6}" srcOrd="0" destOrd="0" parTransId="{B5DF93A1-BAA4-4DE4-B0B6-ACB171465996}" sibTransId="{0E1C04C7-EF2C-4C83-8A93-E29D614AA8E7}"/>
    <dgm:cxn modelId="{ADEBCD90-A8FE-46A7-A730-05E78764223B}" type="presOf" srcId="{273BDA8F-B653-4DDB-9673-35B03C1D5BBB}" destId="{E22C8364-ED1B-4F5C-9A17-3DC4AF33F486}" srcOrd="0" destOrd="0" presId="urn:microsoft.com/office/officeart/2005/8/layout/vList2"/>
    <dgm:cxn modelId="{D398EEB2-0FB4-418A-9191-2D73A5D6F346}" srcId="{DCB5DC4B-24A6-40C1-A1BD-24CFB48B44F8}" destId="{DA3BC160-0915-440F-A088-EDBF734FCE6A}" srcOrd="2" destOrd="0" parTransId="{CD77C650-D6A9-483C-B9F4-A0C4A0BD9170}" sibTransId="{12658B47-5045-4937-AA59-1643A9B7A90C}"/>
    <dgm:cxn modelId="{42BEDCDB-30F1-4B74-BA42-7C10ACF5B653}" type="presOf" srcId="{31F46834-31ED-471E-872C-27467C63A6CC}" destId="{306AE8B3-8CAD-4627-B72A-96417A7A551B}" srcOrd="0" destOrd="0" presId="urn:microsoft.com/office/officeart/2005/8/layout/vList2"/>
    <dgm:cxn modelId="{8293AEE0-A26D-4F70-B47B-2006252F6C7F}" type="presParOf" srcId="{580C695C-C547-4E43-A544-6AF3471F3AD3}" destId="{C1C84466-681F-4836-A79A-CB3596483352}" srcOrd="0" destOrd="0" presId="urn:microsoft.com/office/officeart/2005/8/layout/vList2"/>
    <dgm:cxn modelId="{E1A82DC1-7799-418E-B84F-4353CD99C1B8}" type="presParOf" srcId="{580C695C-C547-4E43-A544-6AF3471F3AD3}" destId="{AC2BB12B-3E9C-478A-AE8A-FBF006A1EA0E}" srcOrd="1" destOrd="0" presId="urn:microsoft.com/office/officeart/2005/8/layout/vList2"/>
    <dgm:cxn modelId="{5DE34DAA-5D3A-449F-B0E3-5136F73ABE2A}" type="presParOf" srcId="{580C695C-C547-4E43-A544-6AF3471F3AD3}" destId="{306AE8B3-8CAD-4627-B72A-96417A7A551B}" srcOrd="2" destOrd="0" presId="urn:microsoft.com/office/officeart/2005/8/layout/vList2"/>
    <dgm:cxn modelId="{3F15DE81-80EC-4EB6-9158-13BBD55DB145}" type="presParOf" srcId="{580C695C-C547-4E43-A544-6AF3471F3AD3}" destId="{85C2C375-10B8-499D-ACE0-1701C292E08A}" srcOrd="3" destOrd="0" presId="urn:microsoft.com/office/officeart/2005/8/layout/vList2"/>
    <dgm:cxn modelId="{7364F4E9-BB4A-409C-BADF-19BAEB9EDA80}" type="presParOf" srcId="{580C695C-C547-4E43-A544-6AF3471F3AD3}" destId="{7F77E043-F860-4515-852A-28360619C8E1}" srcOrd="4" destOrd="0" presId="urn:microsoft.com/office/officeart/2005/8/layout/vList2"/>
    <dgm:cxn modelId="{42996B46-1E86-442F-968B-0B8B85B3560E}" type="presParOf" srcId="{580C695C-C547-4E43-A544-6AF3471F3AD3}" destId="{B92BAECD-84FA-428B-BB70-1A27C59E62C7}" srcOrd="5" destOrd="0" presId="urn:microsoft.com/office/officeart/2005/8/layout/vList2"/>
    <dgm:cxn modelId="{2D87F88A-A3B5-4BA5-BC2F-83000598AA02}" type="presParOf" srcId="{580C695C-C547-4E43-A544-6AF3471F3AD3}" destId="{E22C8364-ED1B-4F5C-9A17-3DC4AF33F4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6D219C-295E-4778-A7CF-F5B4AF3635D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984C07B-24BC-4260-BD9B-0B6A8D904E8B}">
      <dgm:prSet/>
      <dgm:spPr/>
      <dgm:t>
        <a:bodyPr/>
        <a:lstStyle/>
        <a:p>
          <a:r>
            <a:rPr kumimoji="1" lang="en-US"/>
            <a:t>Flutter</a:t>
          </a:r>
          <a:r>
            <a:rPr kumimoji="1" lang="ja-JP"/>
            <a:t>と</a:t>
          </a:r>
          <a:r>
            <a:rPr kumimoji="1" lang="en-US"/>
            <a:t>dart</a:t>
          </a:r>
          <a:r>
            <a:rPr kumimoji="1" lang="ja-JP"/>
            <a:t>よくわからん</a:t>
          </a:r>
          <a:endParaRPr lang="en-US"/>
        </a:p>
      </dgm:t>
    </dgm:pt>
    <dgm:pt modelId="{B487474A-A8FE-4CB7-A280-B2D06AA77DF1}" type="parTrans" cxnId="{90C0D38E-40C1-4671-8141-B6308A4DFB4F}">
      <dgm:prSet/>
      <dgm:spPr/>
      <dgm:t>
        <a:bodyPr/>
        <a:lstStyle/>
        <a:p>
          <a:endParaRPr lang="en-US"/>
        </a:p>
      </dgm:t>
    </dgm:pt>
    <dgm:pt modelId="{A188AE31-BF2B-4A37-9352-32B88C3CFF8D}" type="sibTrans" cxnId="{90C0D38E-40C1-4671-8141-B6308A4DFB4F}">
      <dgm:prSet/>
      <dgm:spPr/>
      <dgm:t>
        <a:bodyPr/>
        <a:lstStyle/>
        <a:p>
          <a:endParaRPr lang="en-US"/>
        </a:p>
      </dgm:t>
    </dgm:pt>
    <dgm:pt modelId="{B6EEBF1E-DC88-41D9-8DA3-98BB6DA761CD}">
      <dgm:prSet/>
      <dgm:spPr/>
      <dgm:t>
        <a:bodyPr/>
        <a:lstStyle/>
        <a:p>
          <a:r>
            <a:rPr kumimoji="1" lang="en-US"/>
            <a:t>Todo</a:t>
          </a:r>
          <a:r>
            <a:rPr kumimoji="1" lang="ja-JP"/>
            <a:t>アプリでもめちゃくちゃ苦労</a:t>
          </a:r>
          <a:endParaRPr lang="en-US"/>
        </a:p>
      </dgm:t>
    </dgm:pt>
    <dgm:pt modelId="{F439A7D6-E6A5-4A02-9367-9162B88D2B9E}" type="parTrans" cxnId="{5D7DF2E6-2D37-4B48-9E3B-6D3987E8C203}">
      <dgm:prSet/>
      <dgm:spPr/>
      <dgm:t>
        <a:bodyPr/>
        <a:lstStyle/>
        <a:p>
          <a:endParaRPr lang="en-US"/>
        </a:p>
      </dgm:t>
    </dgm:pt>
    <dgm:pt modelId="{CBD3DF39-C107-4DE9-9FCE-1C1360D112BC}" type="sibTrans" cxnId="{5D7DF2E6-2D37-4B48-9E3B-6D3987E8C203}">
      <dgm:prSet/>
      <dgm:spPr/>
      <dgm:t>
        <a:bodyPr/>
        <a:lstStyle/>
        <a:p>
          <a:endParaRPr lang="en-US"/>
        </a:p>
      </dgm:t>
    </dgm:pt>
    <dgm:pt modelId="{7DAC8DD2-E04F-412F-B66A-8340BAB85678}">
      <dgm:prSet/>
      <dgm:spPr/>
      <dgm:t>
        <a:bodyPr/>
        <a:lstStyle/>
        <a:p>
          <a:r>
            <a:rPr kumimoji="1" lang="ja-JP"/>
            <a:t>デザインのいじり方が複雑に感じた</a:t>
          </a:r>
          <a:endParaRPr lang="en-US"/>
        </a:p>
      </dgm:t>
    </dgm:pt>
    <dgm:pt modelId="{121F94DF-7E2C-46A0-8CBB-680BBBB5C587}" type="parTrans" cxnId="{BC41FBE8-B71D-46A5-A240-4C99200CE328}">
      <dgm:prSet/>
      <dgm:spPr/>
      <dgm:t>
        <a:bodyPr/>
        <a:lstStyle/>
        <a:p>
          <a:endParaRPr lang="en-US"/>
        </a:p>
      </dgm:t>
    </dgm:pt>
    <dgm:pt modelId="{24734455-454B-4D9D-BDB5-99DB15348E9D}" type="sibTrans" cxnId="{BC41FBE8-B71D-46A5-A240-4C99200CE328}">
      <dgm:prSet/>
      <dgm:spPr/>
      <dgm:t>
        <a:bodyPr/>
        <a:lstStyle/>
        <a:p>
          <a:endParaRPr lang="en-US"/>
        </a:p>
      </dgm:t>
    </dgm:pt>
    <dgm:pt modelId="{D41F3902-1B40-43B3-9618-E3279E84B2AC}" type="pres">
      <dgm:prSet presAssocID="{A36D219C-295E-4778-A7CF-F5B4AF3635DA}" presName="linear" presStyleCnt="0">
        <dgm:presLayoutVars>
          <dgm:animLvl val="lvl"/>
          <dgm:resizeHandles val="exact"/>
        </dgm:presLayoutVars>
      </dgm:prSet>
      <dgm:spPr/>
    </dgm:pt>
    <dgm:pt modelId="{506A8B3A-79FB-4B8B-9EED-AE025C309840}" type="pres">
      <dgm:prSet presAssocID="{3984C07B-24BC-4260-BD9B-0B6A8D904E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DE49EA-678C-4215-A6AF-A48AA45987D4}" type="pres">
      <dgm:prSet presAssocID="{A188AE31-BF2B-4A37-9352-32B88C3CFF8D}" presName="spacer" presStyleCnt="0"/>
      <dgm:spPr/>
    </dgm:pt>
    <dgm:pt modelId="{EE5BAA60-5066-4542-92B3-4C62A257D989}" type="pres">
      <dgm:prSet presAssocID="{B6EEBF1E-DC88-41D9-8DA3-98BB6DA761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355C5AF-B907-4C06-A9BE-96A30A57749E}" type="pres">
      <dgm:prSet presAssocID="{CBD3DF39-C107-4DE9-9FCE-1C1360D112BC}" presName="spacer" presStyleCnt="0"/>
      <dgm:spPr/>
    </dgm:pt>
    <dgm:pt modelId="{0EA75528-D961-4D19-99F7-834EFA29EF89}" type="pres">
      <dgm:prSet presAssocID="{7DAC8DD2-E04F-412F-B66A-8340BAB856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5CBE81-0AC7-4C38-A1DA-083D30694736}" type="presOf" srcId="{B6EEBF1E-DC88-41D9-8DA3-98BB6DA761CD}" destId="{EE5BAA60-5066-4542-92B3-4C62A257D989}" srcOrd="0" destOrd="0" presId="urn:microsoft.com/office/officeart/2005/8/layout/vList2"/>
    <dgm:cxn modelId="{90C0D38E-40C1-4671-8141-B6308A4DFB4F}" srcId="{A36D219C-295E-4778-A7CF-F5B4AF3635DA}" destId="{3984C07B-24BC-4260-BD9B-0B6A8D904E8B}" srcOrd="0" destOrd="0" parTransId="{B487474A-A8FE-4CB7-A280-B2D06AA77DF1}" sibTransId="{A188AE31-BF2B-4A37-9352-32B88C3CFF8D}"/>
    <dgm:cxn modelId="{29CDCCB0-F826-4BD4-9ACE-9029B80207BE}" type="presOf" srcId="{7DAC8DD2-E04F-412F-B66A-8340BAB85678}" destId="{0EA75528-D961-4D19-99F7-834EFA29EF89}" srcOrd="0" destOrd="0" presId="urn:microsoft.com/office/officeart/2005/8/layout/vList2"/>
    <dgm:cxn modelId="{5D7DF2E6-2D37-4B48-9E3B-6D3987E8C203}" srcId="{A36D219C-295E-4778-A7CF-F5B4AF3635DA}" destId="{B6EEBF1E-DC88-41D9-8DA3-98BB6DA761CD}" srcOrd="1" destOrd="0" parTransId="{F439A7D6-E6A5-4A02-9367-9162B88D2B9E}" sibTransId="{CBD3DF39-C107-4DE9-9FCE-1C1360D112BC}"/>
    <dgm:cxn modelId="{BC41FBE8-B71D-46A5-A240-4C99200CE328}" srcId="{A36D219C-295E-4778-A7CF-F5B4AF3635DA}" destId="{7DAC8DD2-E04F-412F-B66A-8340BAB85678}" srcOrd="2" destOrd="0" parTransId="{121F94DF-7E2C-46A0-8CBB-680BBBB5C587}" sibTransId="{24734455-454B-4D9D-BDB5-99DB15348E9D}"/>
    <dgm:cxn modelId="{55760DED-0D4E-4163-B8CD-00D8081105AF}" type="presOf" srcId="{A36D219C-295E-4778-A7CF-F5B4AF3635DA}" destId="{D41F3902-1B40-43B3-9618-E3279E84B2AC}" srcOrd="0" destOrd="0" presId="urn:microsoft.com/office/officeart/2005/8/layout/vList2"/>
    <dgm:cxn modelId="{6344AFF2-6488-41F3-9344-814A04E14641}" type="presOf" srcId="{3984C07B-24BC-4260-BD9B-0B6A8D904E8B}" destId="{506A8B3A-79FB-4B8B-9EED-AE025C309840}" srcOrd="0" destOrd="0" presId="urn:microsoft.com/office/officeart/2005/8/layout/vList2"/>
    <dgm:cxn modelId="{B4F38CC6-6E9C-4609-A3D1-9DED2B3B7C94}" type="presParOf" srcId="{D41F3902-1B40-43B3-9618-E3279E84B2AC}" destId="{506A8B3A-79FB-4B8B-9EED-AE025C309840}" srcOrd="0" destOrd="0" presId="urn:microsoft.com/office/officeart/2005/8/layout/vList2"/>
    <dgm:cxn modelId="{99527DE9-D166-4062-B1A2-5EB37FC4B3FE}" type="presParOf" srcId="{D41F3902-1B40-43B3-9618-E3279E84B2AC}" destId="{F6DE49EA-678C-4215-A6AF-A48AA45987D4}" srcOrd="1" destOrd="0" presId="urn:microsoft.com/office/officeart/2005/8/layout/vList2"/>
    <dgm:cxn modelId="{98F0BA38-7EA7-4240-83F6-ECE72E68B793}" type="presParOf" srcId="{D41F3902-1B40-43B3-9618-E3279E84B2AC}" destId="{EE5BAA60-5066-4542-92B3-4C62A257D989}" srcOrd="2" destOrd="0" presId="urn:microsoft.com/office/officeart/2005/8/layout/vList2"/>
    <dgm:cxn modelId="{DBB0EB4C-6E0E-41F3-86A6-8191D768529D}" type="presParOf" srcId="{D41F3902-1B40-43B3-9618-E3279E84B2AC}" destId="{C355C5AF-B907-4C06-A9BE-96A30A57749E}" srcOrd="3" destOrd="0" presId="urn:microsoft.com/office/officeart/2005/8/layout/vList2"/>
    <dgm:cxn modelId="{95920444-C8E6-4621-9A7F-2AFB49428BE4}" type="presParOf" srcId="{D41F3902-1B40-43B3-9618-E3279E84B2AC}" destId="{0EA75528-D961-4D19-99F7-834EFA29EF8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3C96FC-41D4-4C70-BBB1-E7D8D821CE5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DAF6AA-4A4E-4C42-98EC-C5E06967F910}">
      <dgm:prSet/>
      <dgm:spPr/>
      <dgm:t>
        <a:bodyPr/>
        <a:lstStyle/>
        <a:p>
          <a:r>
            <a:rPr kumimoji="1" lang="en-US"/>
            <a:t>Visual studio code 1.101.2</a:t>
          </a:r>
          <a:endParaRPr lang="en-US"/>
        </a:p>
      </dgm:t>
    </dgm:pt>
    <dgm:pt modelId="{D41225EE-181F-4078-9BB7-D640CAA02A92}" type="parTrans" cxnId="{9FBDF58B-9C57-4A0E-AE34-66295B5FE02C}">
      <dgm:prSet/>
      <dgm:spPr/>
      <dgm:t>
        <a:bodyPr/>
        <a:lstStyle/>
        <a:p>
          <a:endParaRPr lang="en-US"/>
        </a:p>
      </dgm:t>
    </dgm:pt>
    <dgm:pt modelId="{0748CEF7-F1E6-421B-A493-6C4E2802CC95}" type="sibTrans" cxnId="{9FBDF58B-9C57-4A0E-AE34-66295B5FE02C}">
      <dgm:prSet/>
      <dgm:spPr/>
      <dgm:t>
        <a:bodyPr/>
        <a:lstStyle/>
        <a:p>
          <a:endParaRPr lang="en-US"/>
        </a:p>
      </dgm:t>
    </dgm:pt>
    <dgm:pt modelId="{B4314E99-F6B8-417B-BBF0-12632C1AB423}">
      <dgm:prSet/>
      <dgm:spPr/>
      <dgm:t>
        <a:bodyPr/>
        <a:lstStyle/>
        <a:p>
          <a:r>
            <a:rPr lang="en-US"/>
            <a:t>Flutter  3.24.3</a:t>
          </a:r>
        </a:p>
      </dgm:t>
    </dgm:pt>
    <dgm:pt modelId="{87407087-EC72-4C8A-A952-C0B4B977650A}" type="parTrans" cxnId="{607543E5-231B-4D0F-8985-44A1BA1DEA31}">
      <dgm:prSet/>
      <dgm:spPr/>
      <dgm:t>
        <a:bodyPr/>
        <a:lstStyle/>
        <a:p>
          <a:endParaRPr lang="en-US"/>
        </a:p>
      </dgm:t>
    </dgm:pt>
    <dgm:pt modelId="{55394783-437E-463F-94C8-20F7FA2DE2CC}" type="sibTrans" cxnId="{607543E5-231B-4D0F-8985-44A1BA1DEA31}">
      <dgm:prSet/>
      <dgm:spPr/>
      <dgm:t>
        <a:bodyPr/>
        <a:lstStyle/>
        <a:p>
          <a:endParaRPr lang="en-US"/>
        </a:p>
      </dgm:t>
    </dgm:pt>
    <dgm:pt modelId="{77503B2C-B8F2-40EC-BF60-F8BE6E000980}">
      <dgm:prSet/>
      <dgm:spPr/>
      <dgm:t>
        <a:bodyPr/>
        <a:lstStyle/>
        <a:p>
          <a:r>
            <a:rPr lang="en-US"/>
            <a:t>Dart 3.8.1</a:t>
          </a:r>
        </a:p>
      </dgm:t>
    </dgm:pt>
    <dgm:pt modelId="{62EE3375-5918-4FEF-A413-A76365CD7432}" type="parTrans" cxnId="{4B11AE8F-E215-4AB6-8825-CA5C2B2FAE6A}">
      <dgm:prSet/>
      <dgm:spPr/>
      <dgm:t>
        <a:bodyPr/>
        <a:lstStyle/>
        <a:p>
          <a:endParaRPr lang="en-US"/>
        </a:p>
      </dgm:t>
    </dgm:pt>
    <dgm:pt modelId="{0361C5A2-52D4-4546-A20F-C1C114F88B9D}" type="sibTrans" cxnId="{4B11AE8F-E215-4AB6-8825-CA5C2B2FAE6A}">
      <dgm:prSet/>
      <dgm:spPr/>
      <dgm:t>
        <a:bodyPr/>
        <a:lstStyle/>
        <a:p>
          <a:endParaRPr lang="en-US"/>
        </a:p>
      </dgm:t>
    </dgm:pt>
    <dgm:pt modelId="{CE5D30E3-5EAB-43E8-B9D0-DBE698C11F1D}">
      <dgm:prSet/>
      <dgm:spPr/>
      <dgm:t>
        <a:bodyPr/>
        <a:lstStyle/>
        <a:p>
          <a:r>
            <a:rPr kumimoji="1" lang="en-US"/>
            <a:t>Firebase</a:t>
          </a:r>
          <a:endParaRPr lang="en-US"/>
        </a:p>
      </dgm:t>
    </dgm:pt>
    <dgm:pt modelId="{C5F4FE7A-62E2-41F5-AF5F-5E7876943DAB}" type="parTrans" cxnId="{719E9A82-1BB8-48F7-8FCD-5AD106A2A9E5}">
      <dgm:prSet/>
      <dgm:spPr/>
      <dgm:t>
        <a:bodyPr/>
        <a:lstStyle/>
        <a:p>
          <a:endParaRPr lang="en-US"/>
        </a:p>
      </dgm:t>
    </dgm:pt>
    <dgm:pt modelId="{1E847580-5721-46D5-99A0-E7CB24A1D08B}" type="sibTrans" cxnId="{719E9A82-1BB8-48F7-8FCD-5AD106A2A9E5}">
      <dgm:prSet/>
      <dgm:spPr/>
      <dgm:t>
        <a:bodyPr/>
        <a:lstStyle/>
        <a:p>
          <a:endParaRPr lang="en-US"/>
        </a:p>
      </dgm:t>
    </dgm:pt>
    <dgm:pt modelId="{465A4504-60FC-49C3-A549-434E76EB1B97}">
      <dgm:prSet/>
      <dgm:spPr/>
      <dgm:t>
        <a:bodyPr/>
        <a:lstStyle/>
        <a:p>
          <a:r>
            <a:rPr lang="en-US"/>
            <a:t>https://www.flutter-study.dev/</a:t>
          </a:r>
        </a:p>
      </dgm:t>
    </dgm:pt>
    <dgm:pt modelId="{B129BEC3-4234-4046-8027-A0D67182CAC9}" type="parTrans" cxnId="{88D11C61-AE37-4AF7-A610-65398115E6A3}">
      <dgm:prSet/>
      <dgm:spPr/>
      <dgm:t>
        <a:bodyPr/>
        <a:lstStyle/>
        <a:p>
          <a:endParaRPr lang="en-US"/>
        </a:p>
      </dgm:t>
    </dgm:pt>
    <dgm:pt modelId="{F8E38470-7FE4-4176-900F-3FA3859BAF1A}" type="sibTrans" cxnId="{88D11C61-AE37-4AF7-A610-65398115E6A3}">
      <dgm:prSet/>
      <dgm:spPr/>
      <dgm:t>
        <a:bodyPr/>
        <a:lstStyle/>
        <a:p>
          <a:endParaRPr lang="en-US"/>
        </a:p>
      </dgm:t>
    </dgm:pt>
    <dgm:pt modelId="{A7292B11-2EBA-4AB3-BABD-42F6F5112EF0}" type="pres">
      <dgm:prSet presAssocID="{793C96FC-41D4-4C70-BBB1-E7D8D821CE57}" presName="linear" presStyleCnt="0">
        <dgm:presLayoutVars>
          <dgm:animLvl val="lvl"/>
          <dgm:resizeHandles val="exact"/>
        </dgm:presLayoutVars>
      </dgm:prSet>
      <dgm:spPr/>
    </dgm:pt>
    <dgm:pt modelId="{1BA836C2-9340-4FE3-B905-55512830B3A1}" type="pres">
      <dgm:prSet presAssocID="{0DDAF6AA-4A4E-4C42-98EC-C5E06967F91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ADD309-6C8B-475E-8867-C076FB31A63D}" type="pres">
      <dgm:prSet presAssocID="{0748CEF7-F1E6-421B-A493-6C4E2802CC95}" presName="spacer" presStyleCnt="0"/>
      <dgm:spPr/>
    </dgm:pt>
    <dgm:pt modelId="{0AAA2B5C-465B-41CF-B82B-D97505FE9DF2}" type="pres">
      <dgm:prSet presAssocID="{B4314E99-F6B8-417B-BBF0-12632C1AB42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8A85F7-5404-4292-9568-CB9EFC0D8A3F}" type="pres">
      <dgm:prSet presAssocID="{55394783-437E-463F-94C8-20F7FA2DE2CC}" presName="spacer" presStyleCnt="0"/>
      <dgm:spPr/>
    </dgm:pt>
    <dgm:pt modelId="{162351DF-23A4-4633-B6ED-AD8240F4E8EB}" type="pres">
      <dgm:prSet presAssocID="{77503B2C-B8F2-40EC-BF60-F8BE6E00098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28FBB6F-9BD0-47D4-B1A6-C56D2E474693}" type="pres">
      <dgm:prSet presAssocID="{0361C5A2-52D4-4546-A20F-C1C114F88B9D}" presName="spacer" presStyleCnt="0"/>
      <dgm:spPr/>
    </dgm:pt>
    <dgm:pt modelId="{FE1E9297-E8F7-4086-87B9-32105F9B6062}" type="pres">
      <dgm:prSet presAssocID="{CE5D30E3-5EAB-43E8-B9D0-DBE698C11F1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E6B56C-2495-464D-989C-9D85BD620477}" type="pres">
      <dgm:prSet presAssocID="{1E847580-5721-46D5-99A0-E7CB24A1D08B}" presName="spacer" presStyleCnt="0"/>
      <dgm:spPr/>
    </dgm:pt>
    <dgm:pt modelId="{D35679F1-EE42-41FC-88E2-48C8AAA8E3C8}" type="pres">
      <dgm:prSet presAssocID="{465A4504-60FC-49C3-A549-434E76EB1B9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A233A0B-E0C8-44F8-8258-CB5A2888940B}" type="presOf" srcId="{0DDAF6AA-4A4E-4C42-98EC-C5E06967F910}" destId="{1BA836C2-9340-4FE3-B905-55512830B3A1}" srcOrd="0" destOrd="0" presId="urn:microsoft.com/office/officeart/2005/8/layout/vList2"/>
    <dgm:cxn modelId="{88D11C61-AE37-4AF7-A610-65398115E6A3}" srcId="{793C96FC-41D4-4C70-BBB1-E7D8D821CE57}" destId="{465A4504-60FC-49C3-A549-434E76EB1B97}" srcOrd="4" destOrd="0" parTransId="{B129BEC3-4234-4046-8027-A0D67182CAC9}" sibTransId="{F8E38470-7FE4-4176-900F-3FA3859BAF1A}"/>
    <dgm:cxn modelId="{E36B8348-4DDF-487B-A485-B0B3A7536ECF}" type="presOf" srcId="{B4314E99-F6B8-417B-BBF0-12632C1AB423}" destId="{0AAA2B5C-465B-41CF-B82B-D97505FE9DF2}" srcOrd="0" destOrd="0" presId="urn:microsoft.com/office/officeart/2005/8/layout/vList2"/>
    <dgm:cxn modelId="{B0E42553-AFA1-47ED-AD5C-08EB957F852F}" type="presOf" srcId="{465A4504-60FC-49C3-A549-434E76EB1B97}" destId="{D35679F1-EE42-41FC-88E2-48C8AAA8E3C8}" srcOrd="0" destOrd="0" presId="urn:microsoft.com/office/officeart/2005/8/layout/vList2"/>
    <dgm:cxn modelId="{719E9A82-1BB8-48F7-8FCD-5AD106A2A9E5}" srcId="{793C96FC-41D4-4C70-BBB1-E7D8D821CE57}" destId="{CE5D30E3-5EAB-43E8-B9D0-DBE698C11F1D}" srcOrd="3" destOrd="0" parTransId="{C5F4FE7A-62E2-41F5-AF5F-5E7876943DAB}" sibTransId="{1E847580-5721-46D5-99A0-E7CB24A1D08B}"/>
    <dgm:cxn modelId="{9FBDF58B-9C57-4A0E-AE34-66295B5FE02C}" srcId="{793C96FC-41D4-4C70-BBB1-E7D8D821CE57}" destId="{0DDAF6AA-4A4E-4C42-98EC-C5E06967F910}" srcOrd="0" destOrd="0" parTransId="{D41225EE-181F-4078-9BB7-D640CAA02A92}" sibTransId="{0748CEF7-F1E6-421B-A493-6C4E2802CC95}"/>
    <dgm:cxn modelId="{4B11AE8F-E215-4AB6-8825-CA5C2B2FAE6A}" srcId="{793C96FC-41D4-4C70-BBB1-E7D8D821CE57}" destId="{77503B2C-B8F2-40EC-BF60-F8BE6E000980}" srcOrd="2" destOrd="0" parTransId="{62EE3375-5918-4FEF-A413-A76365CD7432}" sibTransId="{0361C5A2-52D4-4546-A20F-C1C114F88B9D}"/>
    <dgm:cxn modelId="{ACA77EAD-938B-4B0E-9EF9-759E936D58DB}" type="presOf" srcId="{77503B2C-B8F2-40EC-BF60-F8BE6E000980}" destId="{162351DF-23A4-4633-B6ED-AD8240F4E8EB}" srcOrd="0" destOrd="0" presId="urn:microsoft.com/office/officeart/2005/8/layout/vList2"/>
    <dgm:cxn modelId="{7A0316DC-2660-444A-A47B-07BD3650CF35}" type="presOf" srcId="{793C96FC-41D4-4C70-BBB1-E7D8D821CE57}" destId="{A7292B11-2EBA-4AB3-BABD-42F6F5112EF0}" srcOrd="0" destOrd="0" presId="urn:microsoft.com/office/officeart/2005/8/layout/vList2"/>
    <dgm:cxn modelId="{607543E5-231B-4D0F-8985-44A1BA1DEA31}" srcId="{793C96FC-41D4-4C70-BBB1-E7D8D821CE57}" destId="{B4314E99-F6B8-417B-BBF0-12632C1AB423}" srcOrd="1" destOrd="0" parTransId="{87407087-EC72-4C8A-A952-C0B4B977650A}" sibTransId="{55394783-437E-463F-94C8-20F7FA2DE2CC}"/>
    <dgm:cxn modelId="{28CDBFF5-888E-4CBB-AB89-1E941C7ABA58}" type="presOf" srcId="{CE5D30E3-5EAB-43E8-B9D0-DBE698C11F1D}" destId="{FE1E9297-E8F7-4086-87B9-32105F9B6062}" srcOrd="0" destOrd="0" presId="urn:microsoft.com/office/officeart/2005/8/layout/vList2"/>
    <dgm:cxn modelId="{4507717C-057C-4DAD-A0BD-ECB01899411E}" type="presParOf" srcId="{A7292B11-2EBA-4AB3-BABD-42F6F5112EF0}" destId="{1BA836C2-9340-4FE3-B905-55512830B3A1}" srcOrd="0" destOrd="0" presId="urn:microsoft.com/office/officeart/2005/8/layout/vList2"/>
    <dgm:cxn modelId="{3A552CB3-394A-4D23-BC3F-7877ACFA94CE}" type="presParOf" srcId="{A7292B11-2EBA-4AB3-BABD-42F6F5112EF0}" destId="{D8ADD309-6C8B-475E-8867-C076FB31A63D}" srcOrd="1" destOrd="0" presId="urn:microsoft.com/office/officeart/2005/8/layout/vList2"/>
    <dgm:cxn modelId="{6B443D1F-932E-45CC-9626-BCCC22FF9694}" type="presParOf" srcId="{A7292B11-2EBA-4AB3-BABD-42F6F5112EF0}" destId="{0AAA2B5C-465B-41CF-B82B-D97505FE9DF2}" srcOrd="2" destOrd="0" presId="urn:microsoft.com/office/officeart/2005/8/layout/vList2"/>
    <dgm:cxn modelId="{9CD4B9DB-BAD4-4EF6-9129-1713230F5CF8}" type="presParOf" srcId="{A7292B11-2EBA-4AB3-BABD-42F6F5112EF0}" destId="{808A85F7-5404-4292-9568-CB9EFC0D8A3F}" srcOrd="3" destOrd="0" presId="urn:microsoft.com/office/officeart/2005/8/layout/vList2"/>
    <dgm:cxn modelId="{C4770A5E-788F-4FD1-9189-4E3004A27B2C}" type="presParOf" srcId="{A7292B11-2EBA-4AB3-BABD-42F6F5112EF0}" destId="{162351DF-23A4-4633-B6ED-AD8240F4E8EB}" srcOrd="4" destOrd="0" presId="urn:microsoft.com/office/officeart/2005/8/layout/vList2"/>
    <dgm:cxn modelId="{8A6162F1-0B90-4CDB-A27C-E265F24747F9}" type="presParOf" srcId="{A7292B11-2EBA-4AB3-BABD-42F6F5112EF0}" destId="{828FBB6F-9BD0-47D4-B1A6-C56D2E474693}" srcOrd="5" destOrd="0" presId="urn:microsoft.com/office/officeart/2005/8/layout/vList2"/>
    <dgm:cxn modelId="{B12FEFFF-7D2E-4EEE-9F5E-B776A6CC2597}" type="presParOf" srcId="{A7292B11-2EBA-4AB3-BABD-42F6F5112EF0}" destId="{FE1E9297-E8F7-4086-87B9-32105F9B6062}" srcOrd="6" destOrd="0" presId="urn:microsoft.com/office/officeart/2005/8/layout/vList2"/>
    <dgm:cxn modelId="{78E33087-6178-464C-8B9A-05CDDD4D5C98}" type="presParOf" srcId="{A7292B11-2EBA-4AB3-BABD-42F6F5112EF0}" destId="{C3E6B56C-2495-464D-989C-9D85BD620477}" srcOrd="7" destOrd="0" presId="urn:microsoft.com/office/officeart/2005/8/layout/vList2"/>
    <dgm:cxn modelId="{029A496A-88FE-43A5-BFED-2B101D9A7ADD}" type="presParOf" srcId="{A7292B11-2EBA-4AB3-BABD-42F6F5112EF0}" destId="{D35679F1-EE42-41FC-88E2-48C8AAA8E3C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84466-681F-4836-A79A-CB3596483352}">
      <dsp:nvSpPr>
        <dsp:cNvPr id="0" name=""/>
        <dsp:cNvSpPr/>
      </dsp:nvSpPr>
      <dsp:spPr>
        <a:xfrm>
          <a:off x="0" y="62211"/>
          <a:ext cx="6949440" cy="13593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600" kern="1200"/>
            <a:t>やることリストにやることを追加</a:t>
          </a:r>
          <a:endParaRPr lang="en-US" sz="2600" kern="1200"/>
        </a:p>
      </dsp:txBody>
      <dsp:txXfrm>
        <a:off x="66360" y="128571"/>
        <a:ext cx="6816720" cy="1226673"/>
      </dsp:txXfrm>
    </dsp:sp>
    <dsp:sp modelId="{306AE8B3-8CAD-4627-B72A-96417A7A551B}">
      <dsp:nvSpPr>
        <dsp:cNvPr id="0" name=""/>
        <dsp:cNvSpPr/>
      </dsp:nvSpPr>
      <dsp:spPr>
        <a:xfrm>
          <a:off x="0" y="1496485"/>
          <a:ext cx="6949440" cy="1359393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600" kern="1200"/>
            <a:t>カテゴリーごとに表示</a:t>
          </a:r>
          <a:endParaRPr lang="en-US" sz="2600" kern="1200"/>
        </a:p>
      </dsp:txBody>
      <dsp:txXfrm>
        <a:off x="66360" y="1562845"/>
        <a:ext cx="6816720" cy="1226673"/>
      </dsp:txXfrm>
    </dsp:sp>
    <dsp:sp modelId="{7F77E043-F860-4515-852A-28360619C8E1}">
      <dsp:nvSpPr>
        <dsp:cNvPr id="0" name=""/>
        <dsp:cNvSpPr/>
      </dsp:nvSpPr>
      <dsp:spPr>
        <a:xfrm>
          <a:off x="0" y="2930759"/>
          <a:ext cx="6949440" cy="1359393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600" kern="1200"/>
            <a:t>完了</a:t>
          </a:r>
          <a:r>
            <a:rPr kumimoji="1" lang="en-US" sz="2600" kern="1200"/>
            <a:t>/</a:t>
          </a:r>
          <a:r>
            <a:rPr kumimoji="1" lang="ja-JP" sz="2600" kern="1200"/>
            <a:t>未完了で表示</a:t>
          </a:r>
          <a:endParaRPr lang="en-US" sz="2600" kern="1200"/>
        </a:p>
      </dsp:txBody>
      <dsp:txXfrm>
        <a:off x="66360" y="2997119"/>
        <a:ext cx="6816720" cy="1226673"/>
      </dsp:txXfrm>
    </dsp:sp>
    <dsp:sp modelId="{E22C8364-ED1B-4F5C-9A17-3DC4AF33F486}">
      <dsp:nvSpPr>
        <dsp:cNvPr id="0" name=""/>
        <dsp:cNvSpPr/>
      </dsp:nvSpPr>
      <dsp:spPr>
        <a:xfrm>
          <a:off x="0" y="4365032"/>
          <a:ext cx="6949440" cy="1359393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600" kern="1200"/>
            <a:t>ログインしたユーザーが追加したデータのみ参照</a:t>
          </a:r>
          <a:endParaRPr lang="en-US" sz="2600" kern="1200"/>
        </a:p>
      </dsp:txBody>
      <dsp:txXfrm>
        <a:off x="66360" y="4431392"/>
        <a:ext cx="6816720" cy="1226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A8B3A-79FB-4B8B-9EED-AE025C309840}">
      <dsp:nvSpPr>
        <dsp:cNvPr id="0" name=""/>
        <dsp:cNvSpPr/>
      </dsp:nvSpPr>
      <dsp:spPr>
        <a:xfrm>
          <a:off x="0" y="47589"/>
          <a:ext cx="6949440" cy="18299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500" kern="1200"/>
            <a:t>Flutter</a:t>
          </a:r>
          <a:r>
            <a:rPr kumimoji="1" lang="ja-JP" sz="3500" kern="1200"/>
            <a:t>と</a:t>
          </a:r>
          <a:r>
            <a:rPr kumimoji="1" lang="en-US" sz="3500" kern="1200"/>
            <a:t>dart</a:t>
          </a:r>
          <a:r>
            <a:rPr kumimoji="1" lang="ja-JP" sz="3500" kern="1200"/>
            <a:t>よくわからん</a:t>
          </a:r>
          <a:endParaRPr lang="en-US" sz="3500" kern="1200"/>
        </a:p>
      </dsp:txBody>
      <dsp:txXfrm>
        <a:off x="89331" y="136920"/>
        <a:ext cx="6770778" cy="1651291"/>
      </dsp:txXfrm>
    </dsp:sp>
    <dsp:sp modelId="{EE5BAA60-5066-4542-92B3-4C62A257D989}">
      <dsp:nvSpPr>
        <dsp:cNvPr id="0" name=""/>
        <dsp:cNvSpPr/>
      </dsp:nvSpPr>
      <dsp:spPr>
        <a:xfrm>
          <a:off x="0" y="1978342"/>
          <a:ext cx="6949440" cy="1829953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500" kern="1200"/>
            <a:t>Todo</a:t>
          </a:r>
          <a:r>
            <a:rPr kumimoji="1" lang="ja-JP" sz="3500" kern="1200"/>
            <a:t>アプリでもめちゃくちゃ苦労</a:t>
          </a:r>
          <a:endParaRPr lang="en-US" sz="3500" kern="1200"/>
        </a:p>
      </dsp:txBody>
      <dsp:txXfrm>
        <a:off x="89331" y="2067673"/>
        <a:ext cx="6770778" cy="1651291"/>
      </dsp:txXfrm>
    </dsp:sp>
    <dsp:sp modelId="{0EA75528-D961-4D19-99F7-834EFA29EF89}">
      <dsp:nvSpPr>
        <dsp:cNvPr id="0" name=""/>
        <dsp:cNvSpPr/>
      </dsp:nvSpPr>
      <dsp:spPr>
        <a:xfrm>
          <a:off x="0" y="3909095"/>
          <a:ext cx="6949440" cy="1829953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500" kern="1200"/>
            <a:t>デザインのいじり方が複雑に感じた</a:t>
          </a:r>
          <a:endParaRPr lang="en-US" sz="3500" kern="1200"/>
        </a:p>
      </dsp:txBody>
      <dsp:txXfrm>
        <a:off x="89331" y="3998426"/>
        <a:ext cx="6770778" cy="1651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36C2-9340-4FE3-B905-55512830B3A1}">
      <dsp:nvSpPr>
        <dsp:cNvPr id="0" name=""/>
        <dsp:cNvSpPr/>
      </dsp:nvSpPr>
      <dsp:spPr>
        <a:xfrm>
          <a:off x="0" y="29968"/>
          <a:ext cx="6949440" cy="1064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500" kern="1200"/>
            <a:t>Visual studio code 1.101.2</a:t>
          </a:r>
          <a:endParaRPr lang="en-US" sz="3500" kern="1200"/>
        </a:p>
      </dsp:txBody>
      <dsp:txXfrm>
        <a:off x="51974" y="81942"/>
        <a:ext cx="6845492" cy="960752"/>
      </dsp:txXfrm>
    </dsp:sp>
    <dsp:sp modelId="{0AAA2B5C-465B-41CF-B82B-D97505FE9DF2}">
      <dsp:nvSpPr>
        <dsp:cNvPr id="0" name=""/>
        <dsp:cNvSpPr/>
      </dsp:nvSpPr>
      <dsp:spPr>
        <a:xfrm>
          <a:off x="0" y="1195469"/>
          <a:ext cx="6949440" cy="106470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Flutter  3.24.3</a:t>
          </a:r>
        </a:p>
      </dsp:txBody>
      <dsp:txXfrm>
        <a:off x="51974" y="1247443"/>
        <a:ext cx="6845492" cy="960752"/>
      </dsp:txXfrm>
    </dsp:sp>
    <dsp:sp modelId="{162351DF-23A4-4633-B6ED-AD8240F4E8EB}">
      <dsp:nvSpPr>
        <dsp:cNvPr id="0" name=""/>
        <dsp:cNvSpPr/>
      </dsp:nvSpPr>
      <dsp:spPr>
        <a:xfrm>
          <a:off x="0" y="2360969"/>
          <a:ext cx="6949440" cy="106470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Dart 3.8.1</a:t>
          </a:r>
        </a:p>
      </dsp:txBody>
      <dsp:txXfrm>
        <a:off x="51974" y="2412943"/>
        <a:ext cx="6845492" cy="960752"/>
      </dsp:txXfrm>
    </dsp:sp>
    <dsp:sp modelId="{FE1E9297-E8F7-4086-87B9-32105F9B6062}">
      <dsp:nvSpPr>
        <dsp:cNvPr id="0" name=""/>
        <dsp:cNvSpPr/>
      </dsp:nvSpPr>
      <dsp:spPr>
        <a:xfrm>
          <a:off x="0" y="3526469"/>
          <a:ext cx="6949440" cy="106470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500" kern="1200"/>
            <a:t>Firebase</a:t>
          </a:r>
          <a:endParaRPr lang="en-US" sz="3500" kern="1200"/>
        </a:p>
      </dsp:txBody>
      <dsp:txXfrm>
        <a:off x="51974" y="3578443"/>
        <a:ext cx="6845492" cy="960752"/>
      </dsp:txXfrm>
    </dsp:sp>
    <dsp:sp modelId="{D35679F1-EE42-41FC-88E2-48C8AAA8E3C8}">
      <dsp:nvSpPr>
        <dsp:cNvPr id="0" name=""/>
        <dsp:cNvSpPr/>
      </dsp:nvSpPr>
      <dsp:spPr>
        <a:xfrm>
          <a:off x="0" y="4691969"/>
          <a:ext cx="6949440" cy="10647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https://www.flutter-study.dev/</a:t>
          </a:r>
        </a:p>
      </dsp:txBody>
      <dsp:txXfrm>
        <a:off x="51974" y="4743943"/>
        <a:ext cx="6845492" cy="960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8E8BF-9309-BCF4-1C7C-F3495090B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4B6436-292F-6329-D627-D8A876B68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DDE9E-3004-A450-3E27-0A180144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2158F-9144-534B-EB82-B9FA9662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FD4642-2A6B-D93B-6A95-523EE2D1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9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8D19-8229-1669-828D-21D2F888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A2C145-7E63-8D40-9A42-CA3FF1C40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D26E9-7DD0-C9F6-A4BD-F9EB189B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3B1E18-0FF5-ECB7-C9A0-CA499DC0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F6D2EC-7472-886A-27EC-3F8E0A53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1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AB1544-6F97-343E-7FE9-4062B463D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0FDD73-0619-D860-EA83-85B7A67C3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CBC97D-C2AC-B9E1-F553-D828EF63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B3D0D-CF0D-D469-60C6-127E7495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8881CA-4685-0089-4BF9-F4CA1BF6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77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0CADB-F15C-B86A-C894-EADCDA11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7081B8-A4DC-AC96-94E8-9BA98A4B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BB8B19-481B-9739-3841-6CB5456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C1840F-DA8D-3099-E2D0-81FF903A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92E8E-0453-54CF-9889-3311EE50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1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5BB30-44A9-DAF3-7241-44448F4F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B2E33-AF1F-5022-55B0-648B7536D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C9C764-0BA4-3EE9-CEC3-F00CE4D0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56360D-BDE7-EEEB-6EBB-200B4F86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3F1AE0-4DDB-38FD-DE5E-DEE37984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99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A2CCC-9471-0278-39FE-ACCD4461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C43BF-E021-782B-62C3-86B9B5546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6ED20D-30F9-688A-9DFB-E8677EF7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4C1F4-6491-9443-7137-CB262EE1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BC9DA4-98B5-4DDF-E712-D45ACCC8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5820B-A3B9-B06A-3E9C-E76B0C92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559B1-A40A-0D13-1D68-DC87B4E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8AAC79-B2C9-7C99-E6BC-646B9DEB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92798A-1A22-DC21-8520-9B6712D78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3A093A-5F9D-65E3-42FE-614D5936B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A2F94F-7826-B798-974D-10BA1FE05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9BDA70-8A56-5975-B278-93A1A08E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B45FD0-25F4-4C75-70AD-2CCEB701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790725-BE84-3920-C6A2-722C5ABF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9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94107-B456-17DF-A2C8-B31A0DC4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A9D199-438D-7761-4E64-E9FC3FDC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5CFB16-D8EE-D49F-6488-C37D521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FEB0D4-91C0-37A0-2E96-515DEA29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944A30-53BC-3A97-1922-AD4E9782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2EA86B-7D81-3CE7-E507-F17296DC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D3273A-5805-C449-6079-A7F1DB32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15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B9354-0939-9C8A-A89A-CC8BA30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64C8FA-AD87-9FCD-5703-A808A87D8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80C542-587F-D65B-14E1-F6C0DDDB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6ABEA7-9B57-F535-0640-965931D6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30D196-2B71-2EFE-4752-6D69136C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C70A95-83F6-3F9F-07ED-6862F1D0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9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25F4D-D9CC-E1B9-4886-58A2203A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BD3F03-2C27-0441-65F9-07CFE1DCA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1E7CAF-9A05-6F09-BA1B-288EB720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6A129C-78BD-F2F6-1457-909396F4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A90CDF-0A89-3A57-7F7B-9698058B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DA9C89-1C68-3B09-B874-2E051AAD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04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17546C-51F5-1229-F738-0B73019C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72239A-1895-A592-D4CC-84AD6C63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B730E-F8BC-9B69-E7AF-68CDB56DF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ECFCE-D078-0F77-E61D-3819933FA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E4E387-BE13-4060-0673-2701A62EC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35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D3F0D8-C809-14B8-23FB-01228115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09" y="353681"/>
            <a:ext cx="6572382" cy="974310"/>
          </a:xfrm>
        </p:spPr>
        <p:txBody>
          <a:bodyPr>
            <a:normAutofit/>
          </a:bodyPr>
          <a:lstStyle/>
          <a:p>
            <a:r>
              <a:rPr kumimoji="1" lang="en-US" altLang="ja-JP"/>
              <a:t>ToDo</a:t>
            </a:r>
            <a:r>
              <a:rPr kumimoji="1" lang="ja-JP" altLang="en-US"/>
              <a:t>アプリ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3CD960-B8F2-31D7-CB5A-8CF4E3FC6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09" y="5853241"/>
            <a:ext cx="6572382" cy="558089"/>
          </a:xfrm>
        </p:spPr>
        <p:txBody>
          <a:bodyPr anchor="t">
            <a:normAutofit/>
          </a:bodyPr>
          <a:lstStyle/>
          <a:p>
            <a:r>
              <a:rPr lang="ja-JP" altLang="en-US" sz="2000"/>
              <a:t>高度情報工学科　谷維案</a:t>
            </a:r>
            <a:endParaRPr lang="en-US" altLang="ja-JP" sz="2000"/>
          </a:p>
        </p:txBody>
      </p:sp>
      <p:pic>
        <p:nvPicPr>
          <p:cNvPr id="7" name="Graphic 6" descr="携帯電話">
            <a:extLst>
              <a:ext uri="{FF2B5EF4-FFF2-40B4-BE49-F238E27FC236}">
                <a16:creationId xmlns:a16="http://schemas.microsoft.com/office/drawing/2014/main" id="{6BBB11B2-B14B-C15D-23A5-3987EC3C7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5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D264ACC-2B85-7DAE-C4C9-AC64DAE1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kumimoji="1" lang="ja-JP" altLang="en-US" sz="4000"/>
              <a:t>アプリ概要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95A80E81-606A-B046-6629-59DC3044C2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79230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12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53592-0EBC-BE9F-CCBE-509932DB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アプリ制作の背景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E97101-3732-8695-95AB-2BD1B006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個人で本格的なアプリ開発をあんまりしたことなかった＋</a:t>
            </a:r>
            <a:r>
              <a:rPr kumimoji="1" lang="en-US" altLang="ja-JP" dirty="0"/>
              <a:t>flutter</a:t>
            </a:r>
            <a:r>
              <a:rPr lang="ja-JP" altLang="en-US" dirty="0"/>
              <a:t>と</a:t>
            </a:r>
            <a:r>
              <a:rPr lang="en-US" altLang="ja-JP" dirty="0"/>
              <a:t>dart</a:t>
            </a:r>
            <a:r>
              <a:rPr lang="ja-JP" altLang="en-US" dirty="0"/>
              <a:t>をよくわかってないので、まずシンプルな</a:t>
            </a:r>
            <a:r>
              <a:rPr lang="en-US" altLang="ja-JP" dirty="0"/>
              <a:t>Todo</a:t>
            </a:r>
            <a:r>
              <a:rPr lang="ja-JP" altLang="en-US" dirty="0"/>
              <a:t>アプリを作ろうと思った。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40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D3DE5-01B9-95AB-39A6-0755F4D9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AB6593-190D-E563-BC5F-63DFE42DEA2E}"/>
              </a:ext>
            </a:extLst>
          </p:cNvPr>
          <p:cNvSpPr/>
          <p:nvPr/>
        </p:nvSpPr>
        <p:spPr>
          <a:xfrm>
            <a:off x="413657" y="2982686"/>
            <a:ext cx="2373086" cy="805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ログイン画面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76C77D5-3AB4-39B3-475C-4D44278A3129}"/>
              </a:ext>
            </a:extLst>
          </p:cNvPr>
          <p:cNvCxnSpPr/>
          <p:nvPr/>
        </p:nvCxnSpPr>
        <p:spPr>
          <a:xfrm>
            <a:off x="3113314" y="3429000"/>
            <a:ext cx="148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8F6205-D8C2-AAE9-71F8-C177D4C3DCC5}"/>
              </a:ext>
            </a:extLst>
          </p:cNvPr>
          <p:cNvSpPr/>
          <p:nvPr/>
        </p:nvSpPr>
        <p:spPr>
          <a:xfrm>
            <a:off x="5061857" y="2982686"/>
            <a:ext cx="2373086" cy="805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リスト一覧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103DF9-736B-E3CC-3A50-02AAF2F64532}"/>
              </a:ext>
            </a:extLst>
          </p:cNvPr>
          <p:cNvSpPr/>
          <p:nvPr/>
        </p:nvSpPr>
        <p:spPr>
          <a:xfrm>
            <a:off x="9710057" y="2982685"/>
            <a:ext cx="2373086" cy="805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リスト追加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BEF1109-462B-6530-F433-633697552DD9}"/>
              </a:ext>
            </a:extLst>
          </p:cNvPr>
          <p:cNvCxnSpPr/>
          <p:nvPr/>
        </p:nvCxnSpPr>
        <p:spPr>
          <a:xfrm>
            <a:off x="7870371" y="3429000"/>
            <a:ext cx="148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AE46B02-9084-5F40-AAAA-B158BEAEC934}"/>
              </a:ext>
            </a:extLst>
          </p:cNvPr>
          <p:cNvCxnSpPr>
            <a:cxnSpLocks/>
          </p:cNvCxnSpPr>
          <p:nvPr/>
        </p:nvCxnSpPr>
        <p:spPr>
          <a:xfrm flipH="1">
            <a:off x="7870371" y="3102429"/>
            <a:ext cx="148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AF0A42C-EB88-344B-2399-40F5C1F2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kumimoji="1" lang="ja-JP" altLang="en-US" sz="4000"/>
              <a:t>感想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6EBDD0E3-623F-D927-ACDB-6F4447626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610993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4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22D08DB-C13A-69AA-23C6-17E02738B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kumimoji="1" lang="ja-JP" altLang="en-US" sz="4000"/>
              <a:t>開発環境</a:t>
            </a:r>
            <a:r>
              <a:rPr kumimoji="1" lang="en-US" altLang="ja-JP" sz="4000"/>
              <a:t>&amp;</a:t>
            </a:r>
            <a:r>
              <a:rPr kumimoji="1" lang="ja-JP" altLang="en-US" sz="4000"/>
              <a:t>参考</a:t>
            </a:r>
            <a:r>
              <a:rPr kumimoji="1" lang="en-US" altLang="ja-JP" sz="4000"/>
              <a:t>URL</a:t>
            </a:r>
            <a:endParaRPr kumimoji="1" lang="ja-JP" altLang="en-US" sz="4000"/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2EE0412F-EC3C-4B1D-0C40-719B383F7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82917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1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118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ToDoアプリ</vt:lpstr>
      <vt:lpstr>アプリ概要</vt:lpstr>
      <vt:lpstr>アプリ制作の背景</vt:lpstr>
      <vt:lpstr>画面遷移</vt:lpstr>
      <vt:lpstr>感想</vt:lpstr>
      <vt:lpstr>開発環境&amp;参考URL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  維案(zeal22410201)</dc:creator>
  <cp:lastModifiedBy>谷  維案(zeal22410201)</cp:lastModifiedBy>
  <cp:revision>3</cp:revision>
  <dcterms:created xsi:type="dcterms:W3CDTF">2025-05-07T02:07:30Z</dcterms:created>
  <dcterms:modified xsi:type="dcterms:W3CDTF">2025-07-02T03:02:14Z</dcterms:modified>
</cp:coreProperties>
</file>