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C3E6-A130-467E-B1D5-F24CF55F76DC}" type="datetimeFigureOut">
              <a:rPr lang="es-EC" smtClean="0"/>
              <a:t>16/6/2021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54A4-FB87-4E68-B3EC-711B1C3B4E8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99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C3E6-A130-467E-B1D5-F24CF55F76DC}" type="datetimeFigureOut">
              <a:rPr lang="es-EC" smtClean="0"/>
              <a:t>16/6/2021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54A4-FB87-4E68-B3EC-711B1C3B4E8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250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C3E6-A130-467E-B1D5-F24CF55F76DC}" type="datetimeFigureOut">
              <a:rPr lang="es-EC" smtClean="0"/>
              <a:t>16/6/2021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54A4-FB87-4E68-B3EC-711B1C3B4E8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210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C3E6-A130-467E-B1D5-F24CF55F76DC}" type="datetimeFigureOut">
              <a:rPr lang="es-EC" smtClean="0"/>
              <a:t>16/6/2021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54A4-FB87-4E68-B3EC-711B1C3B4E8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0876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C3E6-A130-467E-B1D5-F24CF55F76DC}" type="datetimeFigureOut">
              <a:rPr lang="es-EC" smtClean="0"/>
              <a:t>16/6/2021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54A4-FB87-4E68-B3EC-711B1C3B4E8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8964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C3E6-A130-467E-B1D5-F24CF55F76DC}" type="datetimeFigureOut">
              <a:rPr lang="es-EC" smtClean="0"/>
              <a:t>16/6/2021</a:t>
            </a:fld>
            <a:endParaRPr lang="es-EC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54A4-FB87-4E68-B3EC-711B1C3B4E8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030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C3E6-A130-467E-B1D5-F24CF55F76DC}" type="datetimeFigureOut">
              <a:rPr lang="es-EC" smtClean="0"/>
              <a:t>16/6/2021</a:t>
            </a:fld>
            <a:endParaRPr lang="es-EC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54A4-FB87-4E68-B3EC-711B1C3B4E8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688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C3E6-A130-467E-B1D5-F24CF55F76DC}" type="datetimeFigureOut">
              <a:rPr lang="es-EC" smtClean="0"/>
              <a:t>16/6/2021</a:t>
            </a:fld>
            <a:endParaRPr lang="es-EC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54A4-FB87-4E68-B3EC-711B1C3B4E8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745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C3E6-A130-467E-B1D5-F24CF55F76DC}" type="datetimeFigureOut">
              <a:rPr lang="es-EC" smtClean="0"/>
              <a:t>16/6/2021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54A4-FB87-4E68-B3EC-711B1C3B4E8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2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C3E6-A130-467E-B1D5-F24CF55F76DC}" type="datetimeFigureOut">
              <a:rPr lang="es-EC" smtClean="0"/>
              <a:t>16/6/2021</a:t>
            </a:fld>
            <a:endParaRPr lang="es-EC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54A4-FB87-4E68-B3EC-711B1C3B4E8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0818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C3E6-A130-467E-B1D5-F24CF55F76DC}" type="datetimeFigureOut">
              <a:rPr lang="es-EC" smtClean="0"/>
              <a:t>16/6/2021</a:t>
            </a:fld>
            <a:endParaRPr lang="es-EC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54A4-FB87-4E68-B3EC-711B1C3B4E8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8503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8B5C3E6-A130-467E-B1D5-F24CF55F76DC}" type="datetimeFigureOut">
              <a:rPr lang="es-EC" smtClean="0"/>
              <a:t>16/6/2021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3754A4-FB87-4E68-B3EC-711B1C3B4E8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3043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9261B-6F55-42E9-9BB1-CB482204A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362" y="1079695"/>
            <a:ext cx="6147582" cy="1655762"/>
          </a:xfrm>
        </p:spPr>
        <p:txBody>
          <a:bodyPr/>
          <a:lstStyle/>
          <a:p>
            <a:pPr algn="r"/>
            <a:r>
              <a:rPr lang="es-EC" dirty="0" err="1">
                <a:latin typeface="Baskerville Old Face" panose="02020602080505020303" pitchFamily="18" charset="0"/>
              </a:rPr>
              <a:t>Justinmind</a:t>
            </a:r>
            <a:endParaRPr lang="es-EC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7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AF510-E8E8-4C21-8BFE-BEE27488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Baskerville Old Face" panose="02020602080505020303" pitchFamily="18" charset="0"/>
              </a:rPr>
              <a:t>¿Que es?</a:t>
            </a:r>
            <a:endParaRPr lang="es-EC" dirty="0">
              <a:latin typeface="Baskerville Old Face" panose="020206020805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AB9E0C-3E0F-4BB9-AFA0-A656FA06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363A41"/>
                </a:solidFill>
                <a:effectLst/>
                <a:latin typeface="Baskerville Old Face" panose="02020602080505020303" pitchFamily="18" charset="0"/>
              </a:rPr>
              <a:t>Esta aplicación la utilizan UX, diseñadores, analistas de negocios</a:t>
            </a:r>
          </a:p>
          <a:p>
            <a:pPr algn="just"/>
            <a:r>
              <a:rPr lang="es-ES" b="0" i="0" dirty="0">
                <a:solidFill>
                  <a:srgbClr val="232323"/>
                </a:solidFill>
                <a:effectLst/>
                <a:latin typeface="Baskerville Old Face" panose="02020602080505020303" pitchFamily="18" charset="0"/>
              </a:rPr>
              <a:t>Se trata de una aplicación de origen español , aunque se ha instalado en USA, en Silicon Valley.  Google, Audi, </a:t>
            </a:r>
            <a:r>
              <a:rPr lang="es-ES" b="0" i="0" dirty="0" err="1">
                <a:solidFill>
                  <a:srgbClr val="232323"/>
                </a:solidFill>
                <a:effectLst/>
                <a:latin typeface="Baskerville Old Face" panose="02020602080505020303" pitchFamily="18" charset="0"/>
              </a:rPr>
              <a:t>Paypal</a:t>
            </a:r>
            <a:r>
              <a:rPr lang="es-ES" b="0" i="0" dirty="0">
                <a:solidFill>
                  <a:srgbClr val="232323"/>
                </a:solidFill>
                <a:effectLst/>
                <a:latin typeface="Baskerville Old Face" panose="02020602080505020303" pitchFamily="18" charset="0"/>
              </a:rPr>
              <a:t>, NASA, </a:t>
            </a:r>
            <a:r>
              <a:rPr lang="es-ES" b="0" i="0" dirty="0" err="1">
                <a:solidFill>
                  <a:srgbClr val="232323"/>
                </a:solidFill>
                <a:effectLst/>
                <a:latin typeface="Baskerville Old Face" panose="02020602080505020303" pitchFamily="18" charset="0"/>
              </a:rPr>
              <a:t>Redbull</a:t>
            </a:r>
            <a:r>
              <a:rPr lang="es-ES" b="0" i="0" dirty="0">
                <a:solidFill>
                  <a:srgbClr val="232323"/>
                </a:solidFill>
                <a:effectLst/>
                <a:latin typeface="Baskerville Old Face" panose="02020602080505020303" pitchFamily="18" charset="0"/>
              </a:rPr>
              <a:t>, Sony y MTV son algunas de las empresas que utilizan esta herramienta.</a:t>
            </a:r>
          </a:p>
          <a:p>
            <a:r>
              <a:rPr lang="es-ES" dirty="0">
                <a:solidFill>
                  <a:srgbClr val="232323"/>
                </a:solidFill>
                <a:latin typeface="Baskerville Old Face" panose="02020602080505020303" pitchFamily="18" charset="0"/>
              </a:rPr>
              <a:t>Fue fundada en el 2008.</a:t>
            </a:r>
            <a:endParaRPr lang="es-EC" dirty="0">
              <a:latin typeface="Baskerville Old Face" panose="02020602080505020303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996936-3425-4569-81C1-07C871ACE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990" y="4016326"/>
            <a:ext cx="2254868" cy="15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5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76549-DD8B-4E2C-A3B3-7A903373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Baskerville Old Face" panose="02020602080505020303" pitchFamily="18" charset="0"/>
              </a:rPr>
              <a:t>Características </a:t>
            </a:r>
            <a:endParaRPr lang="es-EC" dirty="0">
              <a:latin typeface="Baskerville Old Face" panose="020206020805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A8A6B6-200E-4C3D-8595-A576174E8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000" b="0" i="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Cree prototipos de formularios inteligentes. </a:t>
            </a:r>
            <a:endParaRPr lang="es-E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algn="just"/>
            <a:r>
              <a:rPr lang="es-ES" sz="2000" b="0" i="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Prueba instantáneamente sin escribir una sola línea de código. </a:t>
            </a:r>
          </a:p>
          <a:p>
            <a:pPr algn="just"/>
            <a:r>
              <a:rPr lang="es-ES" sz="2000" b="0" i="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Puede diseñar flujos de navegación condicionales para viajes de usuarios avanzados.</a:t>
            </a:r>
          </a:p>
          <a:p>
            <a:pPr algn="just"/>
            <a:r>
              <a:rPr lang="es-ES" sz="2000" b="0" i="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Las plantillas y los masters le permiten compartir y reutilizar contenido (encabezados, pies de página y más) en todas las pantallas de un prototipo.</a:t>
            </a:r>
            <a:endParaRPr lang="es-EC" sz="2400" i="0" dirty="0"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  <a:p>
            <a:pPr algn="just"/>
            <a:r>
              <a:rPr lang="es-ES" dirty="0">
                <a:solidFill>
                  <a:schemeClr val="tx1"/>
                </a:solidFill>
                <a:latin typeface="Baskerville Old Face" panose="02020602080505020303" pitchFamily="18" charset="0"/>
              </a:rPr>
              <a:t>G</a:t>
            </a:r>
            <a:r>
              <a:rPr lang="es-ES" b="0" i="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enera documentos de especificaciones a partir de sus prototipos.</a:t>
            </a:r>
            <a:endParaRPr lang="es-EC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30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6A85A-99DB-4F99-897C-81FB8BC5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Baskerville Old Face" panose="02020602080505020303" pitchFamily="18" charset="0"/>
              </a:rPr>
              <a:t>Ventajas </a:t>
            </a:r>
            <a:endParaRPr lang="es-EC" dirty="0">
              <a:latin typeface="Baskerville Old Face" panose="020206020805050203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ACAEF-F983-44B4-A4A0-63865C07C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0" i="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Es gratuita. </a:t>
            </a:r>
          </a:p>
          <a:p>
            <a:pPr algn="just"/>
            <a:r>
              <a:rPr lang="es-ES" b="0" i="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Varios usuarios pueden trabajar o editar el mismo prototipo simultáneamente.</a:t>
            </a:r>
          </a:p>
          <a:p>
            <a:pPr algn="just"/>
            <a:r>
              <a:rPr lang="es-ES" b="0" i="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Invita a todas las partes interesadas del proyecto a dar sus comentarios desde el principio.</a:t>
            </a:r>
          </a:p>
          <a:p>
            <a:pPr algn="just"/>
            <a:r>
              <a:rPr lang="es-ES" dirty="0">
                <a:solidFill>
                  <a:schemeClr val="tx1"/>
                </a:solidFill>
                <a:latin typeface="Baskerville Old Face" panose="02020602080505020303" pitchFamily="18" charset="0"/>
              </a:rPr>
              <a:t>Puede crear prototipos para diferentes dispositivos.</a:t>
            </a:r>
          </a:p>
          <a:p>
            <a:pPr algn="just"/>
            <a:r>
              <a:rPr lang="es-ES" dirty="0">
                <a:solidFill>
                  <a:schemeClr val="tx1"/>
                </a:solidFill>
                <a:latin typeface="Baskerville Old Face" panose="02020602080505020303" pitchFamily="18" charset="0"/>
              </a:rPr>
              <a:t>P</a:t>
            </a:r>
            <a:r>
              <a:rPr lang="es-ES" i="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uede trabajar con Windows, Mac, y también con </a:t>
            </a:r>
            <a:r>
              <a:rPr lang="es-ES" i="0" dirty="0" err="1"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iOs</a:t>
            </a:r>
            <a:r>
              <a:rPr lang="es-ES" i="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 y Android. </a:t>
            </a:r>
            <a:r>
              <a:rPr lang="es-ES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endParaRPr lang="es-ES" i="0" dirty="0"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16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28840-B9D1-4A67-8895-FBABCCDD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Baskerville Old Face" panose="02020602080505020303" pitchFamily="18" charset="0"/>
              </a:rPr>
              <a:t>Bocetó 1 </a:t>
            </a:r>
            <a:endParaRPr lang="es-EC" dirty="0">
              <a:latin typeface="Baskerville Old Face" panose="02020602080505020303" pitchFamily="18" charset="0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B414031-461C-41DD-9AD8-5DD5E84F1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60" t="13971" r="3848"/>
          <a:stretch/>
        </p:blipFill>
        <p:spPr>
          <a:xfrm>
            <a:off x="3502853" y="731519"/>
            <a:ext cx="8262581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1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606F5-681C-4976-967A-E295763D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Baskerville Old Face" panose="02020602080505020303" pitchFamily="18" charset="0"/>
              </a:rPr>
              <a:t>Boceto 2</a:t>
            </a:r>
            <a:endParaRPr lang="es-EC" dirty="0">
              <a:latin typeface="Baskerville Old Face" panose="02020602080505020303" pitchFamily="18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F73F12A-B332-4BE4-99E1-09525E171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09"/>
          <a:stretch/>
        </p:blipFill>
        <p:spPr>
          <a:xfrm>
            <a:off x="3474842" y="745586"/>
            <a:ext cx="8323767" cy="4459459"/>
          </a:xfrm>
        </p:spPr>
      </p:pic>
    </p:spTree>
    <p:extLst>
      <p:ext uri="{BB962C8B-B14F-4D97-AF65-F5344CB8AC3E}">
        <p14:creationId xmlns:p14="http://schemas.microsoft.com/office/powerpoint/2010/main" val="2168480890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241</TotalTime>
  <Words>188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Baskerville Old Face</vt:lpstr>
      <vt:lpstr>Corbel</vt:lpstr>
      <vt:lpstr>Wingdings 2</vt:lpstr>
      <vt:lpstr>Marco</vt:lpstr>
      <vt:lpstr>Justinmind</vt:lpstr>
      <vt:lpstr>¿Que es?</vt:lpstr>
      <vt:lpstr>Características </vt:lpstr>
      <vt:lpstr>Ventajas </vt:lpstr>
      <vt:lpstr>Bocetó 1 </vt:lpstr>
      <vt:lpstr>Boceto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Justinmind</dc:title>
  <dc:creator>Tania Lojano Guzman</dc:creator>
  <cp:lastModifiedBy>Tania Lojano Guzman</cp:lastModifiedBy>
  <cp:revision>13</cp:revision>
  <dcterms:created xsi:type="dcterms:W3CDTF">2021-06-16T04:10:02Z</dcterms:created>
  <dcterms:modified xsi:type="dcterms:W3CDTF">2021-06-16T13:57:30Z</dcterms:modified>
</cp:coreProperties>
</file>