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754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54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3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6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5233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081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6474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148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6331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517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450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52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420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514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17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13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4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5C92-A767-4CE9-B829-A480EB54BF4F}" type="datetimeFigureOut">
              <a:rPr lang="es-EC" smtClean="0"/>
              <a:t>25/6/2021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9EBA-DE57-462E-BAF1-49F432023F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3774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javu.blogspot.com/2013/09/componentes-atomicos-java-sw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javu.blogspot.com/2013/09/componentes-de-texto-java-sw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javu.blogspot.com/2013/09/menus-con-java-sw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javu.blogspot.com/2013/09/componentes-atomicos-java-sw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37095-88DD-4961-8132-815D0C532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522363"/>
          </a:xfrm>
        </p:spPr>
        <p:txBody>
          <a:bodyPr/>
          <a:lstStyle/>
          <a:p>
            <a:r>
              <a:rPr lang="es-ES" dirty="0">
                <a:solidFill>
                  <a:srgbClr val="7030A0"/>
                </a:solidFill>
                <a:latin typeface="Baskerville Old Face" panose="02020602080505020303" pitchFamily="18" charset="0"/>
              </a:rPr>
              <a:t>componentes de Swing</a:t>
            </a:r>
            <a:endParaRPr lang="es-EC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54C74B-FB63-4E92-BEC6-4F690827E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940147"/>
            <a:ext cx="8791575" cy="279548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Bookman Old Style" panose="02050604050505020204" pitchFamily="18" charset="0"/>
              </a:rPr>
              <a:t>Se dividen en  4 y estos son: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Bookman Old Style" panose="02050604050505020204" pitchFamily="18" charset="0"/>
              </a:rPr>
              <a:t>Componentes atómicos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Bookman Old Style" panose="02050604050505020204" pitchFamily="18" charset="0"/>
              </a:rPr>
              <a:t>Componentes de texto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Bookman Old Style" panose="02050604050505020204" pitchFamily="18" charset="0"/>
              </a:rPr>
              <a:t> componentes de menú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Bookman Old Style" panose="02050604050505020204" pitchFamily="18" charset="0"/>
              </a:rPr>
              <a:t>Componentes complejos </a:t>
            </a:r>
          </a:p>
        </p:txBody>
      </p:sp>
    </p:spTree>
    <p:extLst>
      <p:ext uri="{BB962C8B-B14F-4D97-AF65-F5344CB8AC3E}">
        <p14:creationId xmlns:p14="http://schemas.microsoft.com/office/powerpoint/2010/main" val="31939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B06D6-F39F-4E8D-BFAA-33F41EC7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82893"/>
            <a:ext cx="9282747" cy="1323902"/>
          </a:xfrm>
        </p:spPr>
        <p:txBody>
          <a:bodyPr>
            <a:normAutofit/>
          </a:bodyPr>
          <a:lstStyle/>
          <a:p>
            <a:pPr algn="ctr"/>
            <a:r>
              <a:rPr lang="es-E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Baskerville Old Face" panose="020206020805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Componentes Atómicos</a:t>
            </a:r>
            <a:endParaRPr lang="es-EC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08770-537F-4BF9-ABC4-A2F548DB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12" y="557213"/>
            <a:ext cx="10576975" cy="609570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JLabel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Permite Vincular Etiquetas, tanto de texto como de </a:t>
            </a:r>
            <a:r>
              <a:rPr lang="es-ES" sz="1800" b="0" i="0" dirty="0" err="1">
                <a:effectLst/>
                <a:latin typeface="Bookman Old Style" panose="02050604050505020204" pitchFamily="18" charset="0"/>
              </a:rPr>
              <a:t>imagenes</a:t>
            </a:r>
            <a:endParaRPr lang="es-ES" sz="1800" b="1" i="0" dirty="0">
              <a:effectLst/>
              <a:latin typeface="Bookman Old Style" panose="020506040505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JButton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Permite vincular Botones simples.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JCheckBox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Son Casilla de verificación, ideal para selección múltiples.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JRadioButton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Permite presentar opciones de selección similares a las </a:t>
            </a:r>
            <a:r>
              <a:rPr lang="es-ES" sz="1800" b="0" i="0" dirty="0" err="1">
                <a:effectLst/>
                <a:latin typeface="Bookman Old Style" panose="02050604050505020204" pitchFamily="18" charset="0"/>
              </a:rPr>
              <a:t>checkbox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, solo que el enfoque de estas es de única selección.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JToggleButton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Botón que al oprimirlo se quedará presionado hasta que se ejecute otro evento.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JComboBox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Permite mostrar una lista de elementos como un combo de selección.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JScrollBar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Permite mostrar una barra de desplazamiento, regularmente usada en </a:t>
            </a:r>
            <a:r>
              <a:rPr lang="es-ES" sz="1800" b="0" i="0" dirty="0" err="1">
                <a:effectLst/>
                <a:latin typeface="Bookman Old Style" panose="02050604050505020204" pitchFamily="18" charset="0"/>
              </a:rPr>
              <a:t>Areas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 de texto o paneles donde el contenido es mayor que el tamaño del componente.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JSeparator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Permite separar opciones, es una barra simple.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JSlider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- Permite vincular un Deslizador en nuestra ventana.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JSpinner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permite vincular una caja de texto con botones integrados para seleccionar algún valor.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JProgressBar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Establece una barra de progreso.</a:t>
            </a:r>
          </a:p>
        </p:txBody>
      </p:sp>
    </p:spTree>
    <p:extLst>
      <p:ext uri="{BB962C8B-B14F-4D97-AF65-F5344CB8AC3E}">
        <p14:creationId xmlns:p14="http://schemas.microsoft.com/office/powerpoint/2010/main" val="89385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37CF8-7499-4C84-A731-C2F65FFD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2996"/>
          </a:xfrm>
        </p:spPr>
        <p:txBody>
          <a:bodyPr>
            <a:normAutofit/>
          </a:bodyPr>
          <a:lstStyle/>
          <a:p>
            <a:pPr algn="ctr"/>
            <a:r>
              <a:rPr lang="es-EC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Baskerville Old Face" panose="020206020805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Componentes de Texto.</a:t>
            </a:r>
            <a:endParaRPr lang="es-EC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013A4-320D-4A6F-8FD6-8B559A39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8462"/>
            <a:ext cx="9905999" cy="425782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JTextField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Permite introducir un campo de texto simple.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JFormattedTextField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Permite introducir un campo de texto con formato, (si definimos que solo recibe números no permitirá letras...)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JPasswordField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Campo de texto que oculta los caracteres ingresados.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JTextArea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Permite vincular un área de texto donde el usuario ingresara información o simplemente para presentar cadenas de texto.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JEditorPane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–Permite vincular un área de texto con propiedades de formato.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1" i="0" dirty="0" err="1">
                <a:effectLst/>
                <a:latin typeface="Bookman Old Style" panose="02050604050505020204" pitchFamily="18" charset="0"/>
              </a:rPr>
              <a:t>JTextPane</a:t>
            </a:r>
            <a:r>
              <a:rPr lang="es-ES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1800" b="0" i="0" dirty="0">
                <a:effectLst/>
                <a:latin typeface="Bookman Old Style" panose="02050604050505020204" pitchFamily="18" charset="0"/>
              </a:rPr>
              <a:t>– Similar al anterior, permitiendo otras opciones de formato, colores, iconos entre otros.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8176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6A13B-7018-409B-8B1B-706B3F48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Baskerville Old Face" panose="020206020805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Componentes de </a:t>
            </a:r>
            <a:r>
              <a:rPr lang="es-ES" b="1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Baskerville Old Face" panose="020206020805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Menus</a:t>
            </a:r>
            <a:r>
              <a:rPr lang="es-E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Baskerville Old Face" panose="020206020805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s-EC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36E7A-DBC1-4432-A4EA-E795B4BC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sz="1800" b="1" i="0" dirty="0" err="1">
                <a:effectLst/>
                <a:latin typeface="Bookman Old Style" panose="02050604050505020204" pitchFamily="18" charset="0"/>
              </a:rPr>
              <a:t>JMenuBar</a:t>
            </a:r>
            <a:r>
              <a:rPr lang="es-EC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C" sz="1800" b="0" i="0" dirty="0">
                <a:effectLst/>
                <a:latin typeface="Bookman Old Style" panose="02050604050505020204" pitchFamily="18" charset="0"/>
              </a:rPr>
              <a:t>– Permite vincular una barra de menús.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1800" b="1" i="0" dirty="0" err="1">
                <a:effectLst/>
                <a:latin typeface="Bookman Old Style" panose="02050604050505020204" pitchFamily="18" charset="0"/>
              </a:rPr>
              <a:t>JMenu</a:t>
            </a:r>
            <a:r>
              <a:rPr lang="es-EC" sz="1800" b="0" i="0" dirty="0">
                <a:effectLst/>
                <a:latin typeface="Bookman Old Style" panose="02050604050505020204" pitchFamily="18" charset="0"/>
              </a:rPr>
              <a:t>– Permite vincular botones o enlaces que al ser pulsados despliegan un menú principal.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1800" b="1" i="0" dirty="0" err="1">
                <a:effectLst/>
                <a:latin typeface="Bookman Old Style" panose="02050604050505020204" pitchFamily="18" charset="0"/>
              </a:rPr>
              <a:t>JMenuItem</a:t>
            </a:r>
            <a:r>
              <a:rPr lang="es-EC" sz="18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C" sz="1800" b="0" i="0" dirty="0">
                <a:effectLst/>
                <a:latin typeface="Bookman Old Style" panose="02050604050505020204" pitchFamily="18" charset="0"/>
              </a:rPr>
              <a:t>– Botón u opción que se encuentra en un menú.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1800" b="1" i="0" dirty="0" err="1">
                <a:effectLst/>
                <a:latin typeface="Bookman Old Style" panose="02050604050505020204" pitchFamily="18" charset="0"/>
              </a:rPr>
              <a:t>JCheckBoxMenuItem</a:t>
            </a:r>
            <a:r>
              <a:rPr lang="es-EC" sz="1800" b="0" i="0" dirty="0">
                <a:effectLst/>
                <a:latin typeface="Bookman Old Style" panose="02050604050505020204" pitchFamily="18" charset="0"/>
              </a:rPr>
              <a:t>– Elemento del menú como opciones de </a:t>
            </a:r>
            <a:r>
              <a:rPr lang="es-EC" sz="1800" b="0" i="0" dirty="0" err="1">
                <a:effectLst/>
                <a:latin typeface="Bookman Old Style" panose="02050604050505020204" pitchFamily="18" charset="0"/>
              </a:rPr>
              <a:t>checkbox</a:t>
            </a:r>
            <a:r>
              <a:rPr lang="es-EC" sz="1800" b="0" i="0" dirty="0">
                <a:effectLst/>
                <a:latin typeface="Bookman Old Style" panose="0205060405050502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1800" b="1" i="0" dirty="0" err="1">
                <a:effectLst/>
                <a:latin typeface="Bookman Old Style" panose="02050604050505020204" pitchFamily="18" charset="0"/>
              </a:rPr>
              <a:t>JRadioButtonMenuItem</a:t>
            </a:r>
            <a:r>
              <a:rPr lang="es-EC" sz="1800" b="0" i="0" dirty="0">
                <a:effectLst/>
                <a:latin typeface="Bookman Old Style" panose="02050604050505020204" pitchFamily="18" charset="0"/>
              </a:rPr>
              <a:t>– Elemento del menú como botón de selección.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sz="1800" b="1" i="0" dirty="0" err="1">
                <a:effectLst/>
                <a:latin typeface="Bookman Old Style" panose="02050604050505020204" pitchFamily="18" charset="0"/>
              </a:rPr>
              <a:t>JPopupMenu</a:t>
            </a:r>
            <a:r>
              <a:rPr lang="es-EC" sz="1800" b="0" i="0" dirty="0">
                <a:effectLst/>
                <a:latin typeface="Bookman Old Style" panose="02050604050505020204" pitchFamily="18" charset="0"/>
              </a:rPr>
              <a:t>– Opciones de menú emergentes</a:t>
            </a:r>
          </a:p>
        </p:txBody>
      </p:sp>
    </p:spTree>
    <p:extLst>
      <p:ext uri="{BB962C8B-B14F-4D97-AF65-F5344CB8AC3E}">
        <p14:creationId xmlns:p14="http://schemas.microsoft.com/office/powerpoint/2010/main" val="96293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096ED-C79D-4BDC-9621-F632D7AA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67432"/>
          </a:xfrm>
        </p:spPr>
        <p:txBody>
          <a:bodyPr/>
          <a:lstStyle/>
          <a:p>
            <a:pPr algn="ctr"/>
            <a:r>
              <a:rPr lang="es-ES" sz="3600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Baskerville Old Face" panose="020206020805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Componentes  complejos</a:t>
            </a:r>
            <a:endParaRPr lang="es-EC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C36FC-4D60-49FE-BE1C-D86047CA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3905251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600" b="1" i="0" dirty="0" err="1">
                <a:effectLst/>
                <a:latin typeface="Bookman Old Style" panose="02050604050505020204" pitchFamily="18" charset="0"/>
              </a:rPr>
              <a:t>JTable</a:t>
            </a:r>
            <a:r>
              <a:rPr lang="es-ES" sz="2600" b="0" i="0" dirty="0">
                <a:effectLst/>
                <a:latin typeface="Bookman Old Style" panose="02050604050505020204" pitchFamily="18" charset="0"/>
              </a:rPr>
              <a:t>– Permite vincular una tabla de datos con sus respectivas filas y columnas.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600" b="1" dirty="0">
                <a:latin typeface="Bookman Old Style" panose="02050604050505020204" pitchFamily="18" charset="0"/>
              </a:rPr>
              <a:t> </a:t>
            </a:r>
            <a:r>
              <a:rPr lang="es-ES" sz="2600" b="1" dirty="0" err="1">
                <a:latin typeface="Bookman Old Style" panose="02050604050505020204" pitchFamily="18" charset="0"/>
              </a:rPr>
              <a:t>JTree</a:t>
            </a:r>
            <a:r>
              <a:rPr lang="es-ES" sz="2600" b="0" i="0" dirty="0">
                <a:effectLst/>
                <a:latin typeface="Bookman Old Style" panose="02050604050505020204" pitchFamily="18" charset="0"/>
              </a:rPr>
              <a:t>- Carga un árbol donde se establece cierta jerarquía visual, tipo directorio.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600" b="1" i="0" dirty="0" err="1">
                <a:effectLst/>
                <a:latin typeface="Bookman Old Style" panose="02050604050505020204" pitchFamily="18" charset="0"/>
              </a:rPr>
              <a:t>JList</a:t>
            </a:r>
            <a:r>
              <a:rPr lang="es-ES" sz="26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2600" b="0" i="0" dirty="0">
                <a:effectLst/>
                <a:latin typeface="Bookman Old Style" panose="02050604050505020204" pitchFamily="18" charset="0"/>
              </a:rPr>
              <a:t>– Permite cargar una lista de elementos, dependiendo de las propiedades puede tenerse una lista de selección múltiple.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600" b="1" dirty="0">
                <a:latin typeface="Bookman Old Style" panose="02050604050505020204" pitchFamily="18" charset="0"/>
              </a:rPr>
              <a:t> </a:t>
            </a:r>
            <a:r>
              <a:rPr lang="es-ES" sz="2600" b="1" dirty="0" err="1">
                <a:latin typeface="Bookman Old Style" panose="02050604050505020204" pitchFamily="18" charset="0"/>
              </a:rPr>
              <a:t>JFileChooser</a:t>
            </a:r>
            <a:r>
              <a:rPr lang="es-ES" sz="2600" b="0" i="0" dirty="0">
                <a:effectLst/>
                <a:latin typeface="Bookman Old Style" panose="02050604050505020204" pitchFamily="18" charset="0"/>
              </a:rPr>
              <a:t>– Es un componente que permite la búsqueda y selección de ficheros entre otras.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600" b="1" dirty="0">
                <a:latin typeface="Bookman Old Style" panose="02050604050505020204" pitchFamily="18" charset="0"/>
              </a:rPr>
              <a:t> </a:t>
            </a:r>
            <a:r>
              <a:rPr lang="es-ES" sz="2600" b="1" dirty="0" err="1">
                <a:latin typeface="Bookman Old Style" panose="02050604050505020204" pitchFamily="18" charset="0"/>
              </a:rPr>
              <a:t>JColorChooser</a:t>
            </a:r>
            <a:r>
              <a:rPr lang="es-ES" sz="2600" b="0" i="0" dirty="0">
                <a:effectLst/>
                <a:latin typeface="Bookman Old Style" panose="02050604050505020204" pitchFamily="18" charset="0"/>
              </a:rPr>
              <a:t>– Componente que permite cargar un panel selector de color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600" b="1" i="0" dirty="0" err="1">
                <a:effectLst/>
                <a:latin typeface="Bookman Old Style" panose="02050604050505020204" pitchFamily="18" charset="0"/>
              </a:rPr>
              <a:t>JOptionPane</a:t>
            </a:r>
            <a:r>
              <a:rPr lang="es-ES" sz="2600" b="1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es-ES" sz="2600" b="0" i="0" dirty="0">
                <a:effectLst/>
                <a:latin typeface="Bookman Old Style" panose="02050604050505020204" pitchFamily="18" charset="0"/>
              </a:rPr>
              <a:t>– No es algo complejo sino mas un componente independiente que permite mostrar un cuadro de diálogo personalizable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40222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74</TotalTime>
  <Words>448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Baskerville Old Face</vt:lpstr>
      <vt:lpstr>Bookman Old Style</vt:lpstr>
      <vt:lpstr>Tw Cen MT</vt:lpstr>
      <vt:lpstr>Circuito</vt:lpstr>
      <vt:lpstr>componentes de Swing</vt:lpstr>
      <vt:lpstr>Componentes Atómicos</vt:lpstr>
      <vt:lpstr>Componentes de Texto.</vt:lpstr>
      <vt:lpstr>Componentes de Menus.</vt:lpstr>
      <vt:lpstr>Componentes  complejos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Lojano Guzman</dc:creator>
  <cp:lastModifiedBy>Tania Lojano Guzman</cp:lastModifiedBy>
  <cp:revision>6</cp:revision>
  <dcterms:created xsi:type="dcterms:W3CDTF">2021-06-25T18:04:47Z</dcterms:created>
  <dcterms:modified xsi:type="dcterms:W3CDTF">2021-06-25T19:19:07Z</dcterms:modified>
</cp:coreProperties>
</file>