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9C1B8-3E23-4D13-A57E-C2C33AC6312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D41D9-FB47-4680-A62D-D324729C8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01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5DBE-5D07-5DB4-0773-979828A43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99DB9-167C-B5B5-3430-93B1AB3BD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1D51D-9869-7DE6-56D3-3DB97F85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1A62-99CF-416C-9B5D-55C457DF9C58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7B5B-E464-E4E1-0568-5BE77C43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97D37-3409-D2F8-EB0E-AE616176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598-68B4-4831-B804-80AD5371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570C-B9DD-8206-4BB3-A8F46A87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0A731-37D6-C061-4D7C-914B370B4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C5B63-4C63-A5CE-C5D8-55BBB905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9A34-B62E-4088-BCB7-BAC1C6EFF051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D2CBF-9226-E638-D99A-79E3DE19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27AB4-F4AA-B8A7-3EF3-52F69429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598-68B4-4831-B804-80AD5371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3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D96A1-9D0B-BD97-7667-36FA812DB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72668-66DE-0529-67EE-32308BA4C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8937D-1847-EAF7-03F9-C5BDE938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E374-09EA-4343-90F0-365EE17C61B5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E5AD2-9EC8-9B57-BC5B-BCDE9FE0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AB1FF-D8D8-FFA2-15DA-61B2AD86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598-68B4-4831-B804-80AD5371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3C65-DE1E-B5F9-B070-3B9C21F1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69D13-C25A-D461-3C95-93CB41030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1A9D6-AB17-6076-E97A-33DAACA0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B91D-C869-438C-8230-12774C7B11B8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F6D42-10EB-8ADA-F110-7790D9F2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D7C09-E06F-C299-66AC-24447460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598-68B4-4831-B804-80AD5371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9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21F6-F8E5-0B64-D9F4-46C350D5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825A0-9F37-8768-E51C-9840712F9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FF82D-CEDC-0CAE-C54C-4D543869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7D07-7E47-4D74-BA65-D0A47EB9B5F2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B827-6DE2-8DA9-A4ED-177C1C32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35FE7-2602-4BD1-DF97-866EC740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598-68B4-4831-B804-80AD5371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6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C318-9402-07D3-D990-CF45D060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D232-D537-80E6-A1B2-3C052CB35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38809-7323-AC98-7207-B55BBE8BE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6860A-7591-AC68-D3E7-DD90714F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AEB3-FB30-4997-99CA-14A1C5048BA8}" type="datetime1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C20AF-0B82-F9E1-7E50-7120D196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D78FE-40AA-66C4-5C22-28325310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598-68B4-4831-B804-80AD5371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5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10E3-CF69-CBCE-A433-7E0EB6F4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4CF0B-00F9-BD1F-3308-3EC510661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8E191-B21C-AB9A-86CB-8FD75F9E9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F6924-32F3-38B7-2B1C-49DA85A36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204DD-16E7-454A-3B57-5A16802B7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13710-882A-973B-F050-EC6E7897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A30E-F3CB-4276-B7B5-2EEAEC3B66B8}" type="datetime1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D281E-CECF-A27E-AC5E-BDD329F9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7EF06-4A4D-95AC-CA2A-42356E78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598-68B4-4831-B804-80AD5371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8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45B4-704D-ECF5-300F-1243729D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F3361-22DA-3F4A-A747-15CBEBE9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068D-47D9-4BBF-8C68-97DC199E34C1}" type="datetime1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4F0FF-88BF-2294-7BE6-24B4A2D9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C177B-CA6F-0DE4-E567-6536D11E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598-68B4-4831-B804-80AD5371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A3EEAC-5764-9098-6787-1A31E054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AA91-96F5-485C-A62A-6D264AC2267F}" type="datetime1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D6476-1F73-EDB0-2901-FD7A6DA5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CC107-D0BB-DE94-2E10-619A147C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598-68B4-4831-B804-80AD5371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1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DE9F-8570-9405-8FB0-0B65F385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8CF66-B8C2-B4B9-D59F-32E937E0F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4851C-6952-EF2E-DC1C-7422F1C3A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4FDF6-7688-03C1-7545-434CD95E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E76A-04CE-4895-9C2C-E234A26F864F}" type="datetime1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A640A-1263-006A-C7AF-C971EB28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1B8D1-11C7-B1DD-093D-AF44A002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598-68B4-4831-B804-80AD5371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98CE-8260-EEE3-20EC-055122D3D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B9AC7-ACD0-1164-F76F-BA3CC8999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EE367-B489-DD24-1CCC-2FEB0634D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3F2A7-A4AE-A447-00C1-0A829A69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ABE0-544D-4956-BEC7-BA92B7828401}" type="datetime1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9C195-E803-9517-DEDA-53E85D3C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2AF75-6AA9-9225-990A-CB0F1BB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598-68B4-4831-B804-80AD5371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6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69D52D-887D-86F5-BBED-E63E5F10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4982E-F1AC-98E6-7B9A-B78CCB008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038F9-2F88-1CBC-13AC-893CAAEA7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6070B-28EF-4E4A-8D00-E73D440C9C86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7B0E-7644-58A6-604D-C91D766AC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F8397-BB2E-A795-17B4-BEF3D06ED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98598-68B4-4831-B804-80AD5371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2A5E1B-7F99-1070-F6B0-EA4345CAF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2" y="90378"/>
            <a:ext cx="1604962" cy="1585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B0486C-6248-D6B5-8B3D-9B9EA2DAB73B}"/>
              </a:ext>
            </a:extLst>
          </p:cNvPr>
          <p:cNvSpPr txBox="1"/>
          <p:nvPr/>
        </p:nvSpPr>
        <p:spPr>
          <a:xfrm>
            <a:off x="4444409" y="352851"/>
            <a:ext cx="3303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1C8BC-48CF-9939-5412-E03A03E54AE9}"/>
              </a:ext>
            </a:extLst>
          </p:cNvPr>
          <p:cNvSpPr txBox="1"/>
          <p:nvPr/>
        </p:nvSpPr>
        <p:spPr>
          <a:xfrm>
            <a:off x="8580475" y="346961"/>
            <a:ext cx="304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ICT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CB67A5-97A4-9789-D7C2-5AA2E56D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598-68B4-4831-B804-80AD5371370C}" type="slidenum">
              <a:rPr lang="en-US" sz="1600" b="1" smtClean="0">
                <a:solidFill>
                  <a:schemeClr val="tx1"/>
                </a:solidFill>
              </a:rPr>
              <a:t>1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4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214CD1-272D-501F-2467-9E2512E6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8598-68B4-4831-B804-80AD5371370C}" type="slidenum">
              <a:rPr lang="en-US" sz="1600" b="1" smtClean="0">
                <a:solidFill>
                  <a:schemeClr val="tx1"/>
                </a:solidFill>
              </a:rPr>
              <a:t>2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A58327-22BB-F9BE-735A-14415135F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74643"/>
            <a:ext cx="11353800" cy="5257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B74A73-5C81-99ED-0C95-8D26458FC01F}"/>
              </a:ext>
            </a:extLst>
          </p:cNvPr>
          <p:cNvSpPr txBox="1"/>
          <p:nvPr/>
        </p:nvSpPr>
        <p:spPr>
          <a:xfrm>
            <a:off x="308113" y="159026"/>
            <a:ext cx="419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 video clip:</a:t>
            </a:r>
          </a:p>
        </p:txBody>
      </p:sp>
    </p:spTree>
    <p:extLst>
      <p:ext uri="{BB962C8B-B14F-4D97-AF65-F5344CB8AC3E}">
        <p14:creationId xmlns:p14="http://schemas.microsoft.com/office/powerpoint/2010/main" val="202356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2</cp:revision>
  <dcterms:created xsi:type="dcterms:W3CDTF">2024-12-19T13:33:15Z</dcterms:created>
  <dcterms:modified xsi:type="dcterms:W3CDTF">2024-12-19T13:49:47Z</dcterms:modified>
</cp:coreProperties>
</file>