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2" r:id="rId7"/>
    <p:sldId id="273" r:id="rId8"/>
    <p:sldId id="271" r:id="rId9"/>
    <p:sldId id="261" r:id="rId10"/>
    <p:sldId id="263" r:id="rId11"/>
    <p:sldId id="262" r:id="rId12"/>
    <p:sldId id="274" r:id="rId13"/>
    <p:sldId id="275" r:id="rId14"/>
    <p:sldId id="266" r:id="rId15"/>
    <p:sldId id="267" r:id="rId16"/>
    <p:sldId id="277" r:id="rId17"/>
    <p:sldId id="265" r:id="rId18"/>
    <p:sldId id="278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3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2262C-9A26-48BF-8575-411656A2FE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982681-83D2-4ECE-9314-2A0C556B873E}">
      <dgm:prSet/>
      <dgm:spPr/>
      <dgm:t>
        <a:bodyPr/>
        <a:lstStyle/>
        <a:p>
          <a:r>
            <a:rPr lang="en-US" b="1" i="0" baseline="0"/>
            <a:t>Stia</a:t>
          </a:r>
          <a:r>
            <a:rPr lang="ro-RO" b="1"/>
            <a:t>ți că...?</a:t>
          </a:r>
          <a:endParaRPr lang="en-US"/>
        </a:p>
      </dgm:t>
    </dgm:pt>
    <dgm:pt modelId="{85F17136-75E9-4AE3-BA45-6F87CF4AA652}" type="parTrans" cxnId="{0B1E4FE6-4589-4124-B0A5-0E0C07EBCE40}">
      <dgm:prSet/>
      <dgm:spPr/>
      <dgm:t>
        <a:bodyPr/>
        <a:lstStyle/>
        <a:p>
          <a:endParaRPr lang="en-US"/>
        </a:p>
      </dgm:t>
    </dgm:pt>
    <dgm:pt modelId="{07491A43-8527-480F-BE7F-CB476BE96AAA}" type="sibTrans" cxnId="{0B1E4FE6-4589-4124-B0A5-0E0C07EBCE40}">
      <dgm:prSet/>
      <dgm:spPr/>
      <dgm:t>
        <a:bodyPr/>
        <a:lstStyle/>
        <a:p>
          <a:endParaRPr lang="en-US"/>
        </a:p>
      </dgm:t>
    </dgm:pt>
    <dgm:pt modelId="{274A3821-D86A-4A59-BC18-CF2608A97D24}">
      <dgm:prSet/>
      <dgm:spPr/>
      <dgm:t>
        <a:bodyPr/>
        <a:lstStyle/>
        <a:p>
          <a:r>
            <a:rPr lang="en-US" b="1" i="0" baseline="0"/>
            <a:t>Introducere</a:t>
          </a:r>
          <a:endParaRPr lang="en-US"/>
        </a:p>
      </dgm:t>
    </dgm:pt>
    <dgm:pt modelId="{975935F3-0C12-42A2-A408-F84A4BCD417F}" type="parTrans" cxnId="{E9D4BDD6-C663-4D4D-96DC-EE6A033DBB15}">
      <dgm:prSet/>
      <dgm:spPr/>
      <dgm:t>
        <a:bodyPr/>
        <a:lstStyle/>
        <a:p>
          <a:endParaRPr lang="en-US"/>
        </a:p>
      </dgm:t>
    </dgm:pt>
    <dgm:pt modelId="{E8C322F7-CDD3-477D-B315-68187A79B871}" type="sibTrans" cxnId="{E9D4BDD6-C663-4D4D-96DC-EE6A033DBB15}">
      <dgm:prSet/>
      <dgm:spPr/>
      <dgm:t>
        <a:bodyPr/>
        <a:lstStyle/>
        <a:p>
          <a:endParaRPr lang="en-US"/>
        </a:p>
      </dgm:t>
    </dgm:pt>
    <dgm:pt modelId="{64F745F2-6693-4C55-84A5-22D12BA593B3}">
      <dgm:prSet/>
      <dgm:spPr/>
      <dgm:t>
        <a:bodyPr/>
        <a:lstStyle/>
        <a:p>
          <a:r>
            <a:rPr lang="en-US" b="1" i="0" baseline="0"/>
            <a:t>Scop și obiective</a:t>
          </a:r>
          <a:endParaRPr lang="en-US"/>
        </a:p>
      </dgm:t>
    </dgm:pt>
    <dgm:pt modelId="{D8D6FDF1-5F3B-4BEE-A603-DC320F0F71D5}" type="parTrans" cxnId="{23370097-FAF3-4D3F-9D75-CD7803AF57E7}">
      <dgm:prSet/>
      <dgm:spPr/>
      <dgm:t>
        <a:bodyPr/>
        <a:lstStyle/>
        <a:p>
          <a:endParaRPr lang="en-US"/>
        </a:p>
      </dgm:t>
    </dgm:pt>
    <dgm:pt modelId="{5337F945-D576-40FD-9BF9-13AA4FF4F846}" type="sibTrans" cxnId="{23370097-FAF3-4D3F-9D75-CD7803AF57E7}">
      <dgm:prSet/>
      <dgm:spPr/>
      <dgm:t>
        <a:bodyPr/>
        <a:lstStyle/>
        <a:p>
          <a:endParaRPr lang="en-US"/>
        </a:p>
      </dgm:t>
    </dgm:pt>
    <dgm:pt modelId="{AF14CE01-1929-48F2-8752-287D01EDB66B}">
      <dgm:prSet/>
      <dgm:spPr/>
      <dgm:t>
        <a:bodyPr/>
        <a:lstStyle/>
        <a:p>
          <a:r>
            <a:rPr lang="en-US" b="1" i="0" baseline="0"/>
            <a:t>Studiu bibliografic</a:t>
          </a:r>
          <a:endParaRPr lang="en-US"/>
        </a:p>
      </dgm:t>
    </dgm:pt>
    <dgm:pt modelId="{7B603010-4A9C-4B11-A2AC-873C3E6C1B08}" type="parTrans" cxnId="{D9D22D12-0A2D-49BB-9A3E-41F5FE608578}">
      <dgm:prSet/>
      <dgm:spPr/>
      <dgm:t>
        <a:bodyPr/>
        <a:lstStyle/>
        <a:p>
          <a:endParaRPr lang="en-US"/>
        </a:p>
      </dgm:t>
    </dgm:pt>
    <dgm:pt modelId="{55186CD2-F814-48F0-BEB3-56CE713B0BAB}" type="sibTrans" cxnId="{D9D22D12-0A2D-49BB-9A3E-41F5FE608578}">
      <dgm:prSet/>
      <dgm:spPr/>
      <dgm:t>
        <a:bodyPr/>
        <a:lstStyle/>
        <a:p>
          <a:endParaRPr lang="en-US"/>
        </a:p>
      </dgm:t>
    </dgm:pt>
    <dgm:pt modelId="{0B09306D-21C8-4394-BA2E-5CD1A579C041}">
      <dgm:prSet/>
      <dgm:spPr/>
      <dgm:t>
        <a:bodyPr/>
        <a:lstStyle/>
        <a:p>
          <a:r>
            <a:rPr lang="en-US" b="1" i="0" baseline="0"/>
            <a:t>Arhitectura conceptuală</a:t>
          </a:r>
          <a:endParaRPr lang="en-US"/>
        </a:p>
      </dgm:t>
    </dgm:pt>
    <dgm:pt modelId="{7C460BEA-2098-4BBA-9536-17CE86BF80A6}" type="parTrans" cxnId="{25DC49D6-85FE-48B8-970C-1EEA8DC7FA74}">
      <dgm:prSet/>
      <dgm:spPr/>
      <dgm:t>
        <a:bodyPr/>
        <a:lstStyle/>
        <a:p>
          <a:endParaRPr lang="en-US"/>
        </a:p>
      </dgm:t>
    </dgm:pt>
    <dgm:pt modelId="{19F22DC1-F35B-429A-99D2-AE1CEE42C01E}" type="sibTrans" cxnId="{25DC49D6-85FE-48B8-970C-1EEA8DC7FA74}">
      <dgm:prSet/>
      <dgm:spPr/>
      <dgm:t>
        <a:bodyPr/>
        <a:lstStyle/>
        <a:p>
          <a:endParaRPr lang="en-US"/>
        </a:p>
      </dgm:t>
    </dgm:pt>
    <dgm:pt modelId="{4491761B-5448-4E9F-B732-EF161B72936A}">
      <dgm:prSet/>
      <dgm:spPr/>
      <dgm:t>
        <a:bodyPr/>
        <a:lstStyle/>
        <a:p>
          <a:r>
            <a:rPr lang="en-US" b="1" i="0" baseline="0"/>
            <a:t>Algoritmi, metode și tehnici</a:t>
          </a:r>
          <a:endParaRPr lang="en-US"/>
        </a:p>
      </dgm:t>
    </dgm:pt>
    <dgm:pt modelId="{49EEB58A-F5A9-4914-926F-F48983502D49}" type="parTrans" cxnId="{DBC925A4-8650-4D0B-BC8D-C2850933CAF3}">
      <dgm:prSet/>
      <dgm:spPr/>
      <dgm:t>
        <a:bodyPr/>
        <a:lstStyle/>
        <a:p>
          <a:endParaRPr lang="en-US"/>
        </a:p>
      </dgm:t>
    </dgm:pt>
    <dgm:pt modelId="{B91C2D33-2F11-4895-8E4E-6666E417DDEB}" type="sibTrans" cxnId="{DBC925A4-8650-4D0B-BC8D-C2850933CAF3}">
      <dgm:prSet/>
      <dgm:spPr/>
      <dgm:t>
        <a:bodyPr/>
        <a:lstStyle/>
        <a:p>
          <a:endParaRPr lang="en-US"/>
        </a:p>
      </dgm:t>
    </dgm:pt>
    <dgm:pt modelId="{5ED84486-06D7-4F0F-A8BA-FA8C817FF897}">
      <dgm:prSet/>
      <dgm:spPr/>
      <dgm:t>
        <a:bodyPr/>
        <a:lstStyle/>
        <a:p>
          <a:r>
            <a:rPr lang="en-US" b="1" i="0" baseline="0"/>
            <a:t>Modele de date</a:t>
          </a:r>
          <a:endParaRPr lang="en-US"/>
        </a:p>
      </dgm:t>
    </dgm:pt>
    <dgm:pt modelId="{9072AA31-DFB6-4C4D-BB88-1E8833B30AE8}" type="parTrans" cxnId="{3A9ADFA0-3DB0-40F2-AF68-77625BEC59AE}">
      <dgm:prSet/>
      <dgm:spPr/>
      <dgm:t>
        <a:bodyPr/>
        <a:lstStyle/>
        <a:p>
          <a:endParaRPr lang="en-US"/>
        </a:p>
      </dgm:t>
    </dgm:pt>
    <dgm:pt modelId="{48C79618-2BA3-4D4E-BF0F-691EE4D53819}" type="sibTrans" cxnId="{3A9ADFA0-3DB0-40F2-AF68-77625BEC59AE}">
      <dgm:prSet/>
      <dgm:spPr/>
      <dgm:t>
        <a:bodyPr/>
        <a:lstStyle/>
        <a:p>
          <a:endParaRPr lang="en-US"/>
        </a:p>
      </dgm:t>
    </dgm:pt>
    <dgm:pt modelId="{867B1C3B-B449-4A62-B5CD-F237035F435C}">
      <dgm:prSet/>
      <dgm:spPr/>
      <dgm:t>
        <a:bodyPr/>
        <a:lstStyle/>
        <a:p>
          <a:r>
            <a:rPr lang="en-US" b="1" i="0" baseline="0"/>
            <a:t>Tehnologii utilizate</a:t>
          </a:r>
          <a:endParaRPr lang="en-US"/>
        </a:p>
      </dgm:t>
    </dgm:pt>
    <dgm:pt modelId="{358A3812-44CF-4D49-8E98-093077B40EBC}" type="parTrans" cxnId="{8F6F71D2-1AA5-4879-8634-B569515E2652}">
      <dgm:prSet/>
      <dgm:spPr/>
      <dgm:t>
        <a:bodyPr/>
        <a:lstStyle/>
        <a:p>
          <a:endParaRPr lang="en-US"/>
        </a:p>
      </dgm:t>
    </dgm:pt>
    <dgm:pt modelId="{995B91A2-5BEF-4744-89E8-D1242AFE2046}" type="sibTrans" cxnId="{8F6F71D2-1AA5-4879-8634-B569515E2652}">
      <dgm:prSet/>
      <dgm:spPr/>
      <dgm:t>
        <a:bodyPr/>
        <a:lstStyle/>
        <a:p>
          <a:endParaRPr lang="en-US"/>
        </a:p>
      </dgm:t>
    </dgm:pt>
    <dgm:pt modelId="{320D9A1D-CE43-468A-982E-C1EBE292DC3C}">
      <dgm:prSet/>
      <dgm:spPr/>
      <dgm:t>
        <a:bodyPr/>
        <a:lstStyle/>
        <a:p>
          <a:r>
            <a:rPr lang="en-US" b="1" i="0" baseline="0"/>
            <a:t>Testare, validare și evaluare</a:t>
          </a:r>
          <a:endParaRPr lang="en-US"/>
        </a:p>
      </dgm:t>
    </dgm:pt>
    <dgm:pt modelId="{0B69A449-A1C3-46B7-99E3-6198AAFBD130}" type="parTrans" cxnId="{4FB3383A-9F58-483D-B599-F5C62585963C}">
      <dgm:prSet/>
      <dgm:spPr/>
      <dgm:t>
        <a:bodyPr/>
        <a:lstStyle/>
        <a:p>
          <a:endParaRPr lang="en-US"/>
        </a:p>
      </dgm:t>
    </dgm:pt>
    <dgm:pt modelId="{1ADA9487-052C-4885-86AB-122213723C57}" type="sibTrans" cxnId="{4FB3383A-9F58-483D-B599-F5C62585963C}">
      <dgm:prSet/>
      <dgm:spPr/>
      <dgm:t>
        <a:bodyPr/>
        <a:lstStyle/>
        <a:p>
          <a:endParaRPr lang="en-US"/>
        </a:p>
      </dgm:t>
    </dgm:pt>
    <dgm:pt modelId="{DBEE8184-5DAF-4D69-BE0C-4687819E0428}">
      <dgm:prSet/>
      <dgm:spPr/>
      <dgm:t>
        <a:bodyPr/>
        <a:lstStyle/>
        <a:p>
          <a:r>
            <a:rPr lang="en-US" b="1" i="0" baseline="0"/>
            <a:t>Concluzii</a:t>
          </a:r>
          <a:endParaRPr lang="en-US"/>
        </a:p>
      </dgm:t>
    </dgm:pt>
    <dgm:pt modelId="{062F52C6-6330-4578-B32E-D152C04DF4C9}" type="parTrans" cxnId="{EBF2AFC7-6C0F-4147-946F-18F3550764D7}">
      <dgm:prSet/>
      <dgm:spPr/>
      <dgm:t>
        <a:bodyPr/>
        <a:lstStyle/>
        <a:p>
          <a:endParaRPr lang="en-US"/>
        </a:p>
      </dgm:t>
    </dgm:pt>
    <dgm:pt modelId="{00804015-9478-403F-A982-5A7529F35123}" type="sibTrans" cxnId="{EBF2AFC7-6C0F-4147-946F-18F3550764D7}">
      <dgm:prSet/>
      <dgm:spPr/>
      <dgm:t>
        <a:bodyPr/>
        <a:lstStyle/>
        <a:p>
          <a:endParaRPr lang="en-US"/>
        </a:p>
      </dgm:t>
    </dgm:pt>
    <dgm:pt modelId="{3D154624-671D-46DB-84FC-6CAE8C00C539}">
      <dgm:prSet/>
      <dgm:spPr/>
      <dgm:t>
        <a:bodyPr/>
        <a:lstStyle/>
        <a:p>
          <a:r>
            <a:rPr lang="en-US" b="1" i="0" baseline="0"/>
            <a:t>Bibliografie</a:t>
          </a:r>
          <a:endParaRPr lang="en-US"/>
        </a:p>
      </dgm:t>
    </dgm:pt>
    <dgm:pt modelId="{1793FED7-5DD8-470B-8CFE-60655F018315}" type="parTrans" cxnId="{02C2AF6C-5AD1-4817-9B71-F3F125B64818}">
      <dgm:prSet/>
      <dgm:spPr/>
      <dgm:t>
        <a:bodyPr/>
        <a:lstStyle/>
        <a:p>
          <a:endParaRPr lang="en-US"/>
        </a:p>
      </dgm:t>
    </dgm:pt>
    <dgm:pt modelId="{ECA29455-2F32-424A-AF75-894B1A0D5310}" type="sibTrans" cxnId="{02C2AF6C-5AD1-4817-9B71-F3F125B64818}">
      <dgm:prSet/>
      <dgm:spPr/>
      <dgm:t>
        <a:bodyPr/>
        <a:lstStyle/>
        <a:p>
          <a:endParaRPr lang="en-US"/>
        </a:p>
      </dgm:t>
    </dgm:pt>
    <dgm:pt modelId="{AEA753F8-87FA-494A-BCC7-8AFB43BB2D84}" type="pres">
      <dgm:prSet presAssocID="{9D62262C-9A26-48BF-8575-411656A2FEA0}" presName="linear" presStyleCnt="0">
        <dgm:presLayoutVars>
          <dgm:animLvl val="lvl"/>
          <dgm:resizeHandles val="exact"/>
        </dgm:presLayoutVars>
      </dgm:prSet>
      <dgm:spPr/>
    </dgm:pt>
    <dgm:pt modelId="{8FD82AA9-C113-4E69-93A8-33CDE6502000}" type="pres">
      <dgm:prSet presAssocID="{71982681-83D2-4ECE-9314-2A0C556B873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2E5ED7D3-553E-4321-B968-DA06E8B9945B}" type="pres">
      <dgm:prSet presAssocID="{07491A43-8527-480F-BE7F-CB476BE96AAA}" presName="spacer" presStyleCnt="0"/>
      <dgm:spPr/>
    </dgm:pt>
    <dgm:pt modelId="{6FF2A2C3-11AB-4B17-9396-DDCB8BCEBBD3}" type="pres">
      <dgm:prSet presAssocID="{274A3821-D86A-4A59-BC18-CF2608A97D2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85BFF7A-1B6D-49F0-8242-07819E04C842}" type="pres">
      <dgm:prSet presAssocID="{E8C322F7-CDD3-477D-B315-68187A79B871}" presName="spacer" presStyleCnt="0"/>
      <dgm:spPr/>
    </dgm:pt>
    <dgm:pt modelId="{F9F77A50-4B8C-461B-89F8-DBB92A30C38D}" type="pres">
      <dgm:prSet presAssocID="{64F745F2-6693-4C55-84A5-22D12BA593B3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56BBDC9E-126A-4E8A-A71F-E25392D55AEB}" type="pres">
      <dgm:prSet presAssocID="{5337F945-D576-40FD-9BF9-13AA4FF4F846}" presName="spacer" presStyleCnt="0"/>
      <dgm:spPr/>
    </dgm:pt>
    <dgm:pt modelId="{F93E5FF3-7E5A-44FE-A62F-5675B0D1E71D}" type="pres">
      <dgm:prSet presAssocID="{AF14CE01-1929-48F2-8752-287D01EDB66B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CCFA7FCF-9E39-428A-811C-D28361F665DF}" type="pres">
      <dgm:prSet presAssocID="{55186CD2-F814-48F0-BEB3-56CE713B0BAB}" presName="spacer" presStyleCnt="0"/>
      <dgm:spPr/>
    </dgm:pt>
    <dgm:pt modelId="{1BAD98BB-30FA-4B72-A69D-14CCB5F24263}" type="pres">
      <dgm:prSet presAssocID="{0B09306D-21C8-4394-BA2E-5CD1A579C04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2D6E8799-07A8-45AA-9C47-A694EAD4D1E1}" type="pres">
      <dgm:prSet presAssocID="{19F22DC1-F35B-429A-99D2-AE1CEE42C01E}" presName="spacer" presStyleCnt="0"/>
      <dgm:spPr/>
    </dgm:pt>
    <dgm:pt modelId="{0F1E3D84-C165-4140-B8B3-8AF854ABAA72}" type="pres">
      <dgm:prSet presAssocID="{4491761B-5448-4E9F-B732-EF161B72936A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D4F2ECC-EFB3-4584-A736-D095E73BF91F}" type="pres">
      <dgm:prSet presAssocID="{B91C2D33-2F11-4895-8E4E-6666E417DDEB}" presName="spacer" presStyleCnt="0"/>
      <dgm:spPr/>
    </dgm:pt>
    <dgm:pt modelId="{5F8FA511-16A4-4E70-90C3-91501B380883}" type="pres">
      <dgm:prSet presAssocID="{5ED84486-06D7-4F0F-A8BA-FA8C817FF89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B352E217-DA37-4F01-88C0-D51BDF7AEDE2}" type="pres">
      <dgm:prSet presAssocID="{48C79618-2BA3-4D4E-BF0F-691EE4D53819}" presName="spacer" presStyleCnt="0"/>
      <dgm:spPr/>
    </dgm:pt>
    <dgm:pt modelId="{68A3F43F-C2B2-4036-BD6C-1E9FD40F72A5}" type="pres">
      <dgm:prSet presAssocID="{867B1C3B-B449-4A62-B5CD-F237035F435C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F6B61E28-6C19-4010-BDE1-3AA7BFCF3A68}" type="pres">
      <dgm:prSet presAssocID="{995B91A2-5BEF-4744-89E8-D1242AFE2046}" presName="spacer" presStyleCnt="0"/>
      <dgm:spPr/>
    </dgm:pt>
    <dgm:pt modelId="{B6486B7B-140F-4B0E-84FC-265F16CA4173}" type="pres">
      <dgm:prSet presAssocID="{320D9A1D-CE43-468A-982E-C1EBE292DC3C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70E90BE9-3B32-455C-A0FE-7E62DD64EE55}" type="pres">
      <dgm:prSet presAssocID="{1ADA9487-052C-4885-86AB-122213723C57}" presName="spacer" presStyleCnt="0"/>
      <dgm:spPr/>
    </dgm:pt>
    <dgm:pt modelId="{185A4D10-F031-4087-AACD-C1AC4AB7B71F}" type="pres">
      <dgm:prSet presAssocID="{DBEE8184-5DAF-4D69-BE0C-4687819E0428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E41FAA5B-6F77-48D9-B5D9-497B93555C91}" type="pres">
      <dgm:prSet presAssocID="{00804015-9478-403F-A982-5A7529F35123}" presName="spacer" presStyleCnt="0"/>
      <dgm:spPr/>
    </dgm:pt>
    <dgm:pt modelId="{FFF8B5D9-6A59-40E9-89A9-B9B24B58FAC7}" type="pres">
      <dgm:prSet presAssocID="{3D154624-671D-46DB-84FC-6CAE8C00C53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77ECEC05-2AED-4701-AF9E-9630F435309F}" type="presOf" srcId="{64F745F2-6693-4C55-84A5-22D12BA593B3}" destId="{F9F77A50-4B8C-461B-89F8-DBB92A30C38D}" srcOrd="0" destOrd="0" presId="urn:microsoft.com/office/officeart/2005/8/layout/vList2"/>
    <dgm:cxn modelId="{D9D22D12-0A2D-49BB-9A3E-41F5FE608578}" srcId="{9D62262C-9A26-48BF-8575-411656A2FEA0}" destId="{AF14CE01-1929-48F2-8752-287D01EDB66B}" srcOrd="3" destOrd="0" parTransId="{7B603010-4A9C-4B11-A2AC-873C3E6C1B08}" sibTransId="{55186CD2-F814-48F0-BEB3-56CE713B0BAB}"/>
    <dgm:cxn modelId="{C08E501F-13C2-4A8D-9040-20AD45E1CD70}" type="presOf" srcId="{274A3821-D86A-4A59-BC18-CF2608A97D24}" destId="{6FF2A2C3-11AB-4B17-9396-DDCB8BCEBBD3}" srcOrd="0" destOrd="0" presId="urn:microsoft.com/office/officeart/2005/8/layout/vList2"/>
    <dgm:cxn modelId="{4FB3383A-9F58-483D-B599-F5C62585963C}" srcId="{9D62262C-9A26-48BF-8575-411656A2FEA0}" destId="{320D9A1D-CE43-468A-982E-C1EBE292DC3C}" srcOrd="8" destOrd="0" parTransId="{0B69A449-A1C3-46B7-99E3-6198AAFBD130}" sibTransId="{1ADA9487-052C-4885-86AB-122213723C57}"/>
    <dgm:cxn modelId="{C882FF5C-7345-439D-9F03-A1CAC9CD0988}" type="presOf" srcId="{9D62262C-9A26-48BF-8575-411656A2FEA0}" destId="{AEA753F8-87FA-494A-BCC7-8AFB43BB2D84}" srcOrd="0" destOrd="0" presId="urn:microsoft.com/office/officeart/2005/8/layout/vList2"/>
    <dgm:cxn modelId="{5227A941-D2B4-4483-97AA-77EC6EC0470E}" type="presOf" srcId="{71982681-83D2-4ECE-9314-2A0C556B873E}" destId="{8FD82AA9-C113-4E69-93A8-33CDE6502000}" srcOrd="0" destOrd="0" presId="urn:microsoft.com/office/officeart/2005/8/layout/vList2"/>
    <dgm:cxn modelId="{3F095942-40EE-4AF5-A912-3AEBFBEA441A}" type="presOf" srcId="{DBEE8184-5DAF-4D69-BE0C-4687819E0428}" destId="{185A4D10-F031-4087-AACD-C1AC4AB7B71F}" srcOrd="0" destOrd="0" presId="urn:microsoft.com/office/officeart/2005/8/layout/vList2"/>
    <dgm:cxn modelId="{88DCC56A-3B9A-4E50-876E-920BDDC6F54C}" type="presOf" srcId="{3D154624-671D-46DB-84FC-6CAE8C00C539}" destId="{FFF8B5D9-6A59-40E9-89A9-B9B24B58FAC7}" srcOrd="0" destOrd="0" presId="urn:microsoft.com/office/officeart/2005/8/layout/vList2"/>
    <dgm:cxn modelId="{02C2AF6C-5AD1-4817-9B71-F3F125B64818}" srcId="{9D62262C-9A26-48BF-8575-411656A2FEA0}" destId="{3D154624-671D-46DB-84FC-6CAE8C00C539}" srcOrd="10" destOrd="0" parTransId="{1793FED7-5DD8-470B-8CFE-60655F018315}" sibTransId="{ECA29455-2F32-424A-AF75-894B1A0D5310}"/>
    <dgm:cxn modelId="{4EE66F70-4BB7-4640-99BA-790AC0B4135F}" type="presOf" srcId="{320D9A1D-CE43-468A-982E-C1EBE292DC3C}" destId="{B6486B7B-140F-4B0E-84FC-265F16CA4173}" srcOrd="0" destOrd="0" presId="urn:microsoft.com/office/officeart/2005/8/layout/vList2"/>
    <dgm:cxn modelId="{10694E53-0AC1-4288-B3CB-A9B2368403D6}" type="presOf" srcId="{5ED84486-06D7-4F0F-A8BA-FA8C817FF897}" destId="{5F8FA511-16A4-4E70-90C3-91501B380883}" srcOrd="0" destOrd="0" presId="urn:microsoft.com/office/officeart/2005/8/layout/vList2"/>
    <dgm:cxn modelId="{23370097-FAF3-4D3F-9D75-CD7803AF57E7}" srcId="{9D62262C-9A26-48BF-8575-411656A2FEA0}" destId="{64F745F2-6693-4C55-84A5-22D12BA593B3}" srcOrd="2" destOrd="0" parTransId="{D8D6FDF1-5F3B-4BEE-A603-DC320F0F71D5}" sibTransId="{5337F945-D576-40FD-9BF9-13AA4FF4F846}"/>
    <dgm:cxn modelId="{3136499C-D3AF-4BED-A584-FEDE4BB2D20C}" type="presOf" srcId="{0B09306D-21C8-4394-BA2E-5CD1A579C041}" destId="{1BAD98BB-30FA-4B72-A69D-14CCB5F24263}" srcOrd="0" destOrd="0" presId="urn:microsoft.com/office/officeart/2005/8/layout/vList2"/>
    <dgm:cxn modelId="{BA46D0A0-5CE7-4B81-AACA-341E3A4815B1}" type="presOf" srcId="{867B1C3B-B449-4A62-B5CD-F237035F435C}" destId="{68A3F43F-C2B2-4036-BD6C-1E9FD40F72A5}" srcOrd="0" destOrd="0" presId="urn:microsoft.com/office/officeart/2005/8/layout/vList2"/>
    <dgm:cxn modelId="{3A9ADFA0-3DB0-40F2-AF68-77625BEC59AE}" srcId="{9D62262C-9A26-48BF-8575-411656A2FEA0}" destId="{5ED84486-06D7-4F0F-A8BA-FA8C817FF897}" srcOrd="6" destOrd="0" parTransId="{9072AA31-DFB6-4C4D-BB88-1E8833B30AE8}" sibTransId="{48C79618-2BA3-4D4E-BF0F-691EE4D53819}"/>
    <dgm:cxn modelId="{DBC925A4-8650-4D0B-BC8D-C2850933CAF3}" srcId="{9D62262C-9A26-48BF-8575-411656A2FEA0}" destId="{4491761B-5448-4E9F-B732-EF161B72936A}" srcOrd="5" destOrd="0" parTransId="{49EEB58A-F5A9-4914-926F-F48983502D49}" sibTransId="{B91C2D33-2F11-4895-8E4E-6666E417DDEB}"/>
    <dgm:cxn modelId="{EBF2AFC7-6C0F-4147-946F-18F3550764D7}" srcId="{9D62262C-9A26-48BF-8575-411656A2FEA0}" destId="{DBEE8184-5DAF-4D69-BE0C-4687819E0428}" srcOrd="9" destOrd="0" parTransId="{062F52C6-6330-4578-B32E-D152C04DF4C9}" sibTransId="{00804015-9478-403F-A982-5A7529F35123}"/>
    <dgm:cxn modelId="{8C15DDCB-A268-4EAC-8FF0-4726D94B8853}" type="presOf" srcId="{4491761B-5448-4E9F-B732-EF161B72936A}" destId="{0F1E3D84-C165-4140-B8B3-8AF854ABAA72}" srcOrd="0" destOrd="0" presId="urn:microsoft.com/office/officeart/2005/8/layout/vList2"/>
    <dgm:cxn modelId="{8F6F71D2-1AA5-4879-8634-B569515E2652}" srcId="{9D62262C-9A26-48BF-8575-411656A2FEA0}" destId="{867B1C3B-B449-4A62-B5CD-F237035F435C}" srcOrd="7" destOrd="0" parTransId="{358A3812-44CF-4D49-8E98-093077B40EBC}" sibTransId="{995B91A2-5BEF-4744-89E8-D1242AFE2046}"/>
    <dgm:cxn modelId="{25DC49D6-85FE-48B8-970C-1EEA8DC7FA74}" srcId="{9D62262C-9A26-48BF-8575-411656A2FEA0}" destId="{0B09306D-21C8-4394-BA2E-5CD1A579C041}" srcOrd="4" destOrd="0" parTransId="{7C460BEA-2098-4BBA-9536-17CE86BF80A6}" sibTransId="{19F22DC1-F35B-429A-99D2-AE1CEE42C01E}"/>
    <dgm:cxn modelId="{E9D4BDD6-C663-4D4D-96DC-EE6A033DBB15}" srcId="{9D62262C-9A26-48BF-8575-411656A2FEA0}" destId="{274A3821-D86A-4A59-BC18-CF2608A97D24}" srcOrd="1" destOrd="0" parTransId="{975935F3-0C12-42A2-A408-F84A4BCD417F}" sibTransId="{E8C322F7-CDD3-477D-B315-68187A79B871}"/>
    <dgm:cxn modelId="{0B1E4FE6-4589-4124-B0A5-0E0C07EBCE40}" srcId="{9D62262C-9A26-48BF-8575-411656A2FEA0}" destId="{71982681-83D2-4ECE-9314-2A0C556B873E}" srcOrd="0" destOrd="0" parTransId="{85F17136-75E9-4AE3-BA45-6F87CF4AA652}" sibTransId="{07491A43-8527-480F-BE7F-CB476BE96AAA}"/>
    <dgm:cxn modelId="{94AADDF1-3D4C-4CDC-B031-1679F9272DD7}" type="presOf" srcId="{AF14CE01-1929-48F2-8752-287D01EDB66B}" destId="{F93E5FF3-7E5A-44FE-A62F-5675B0D1E71D}" srcOrd="0" destOrd="0" presId="urn:microsoft.com/office/officeart/2005/8/layout/vList2"/>
    <dgm:cxn modelId="{822C8D65-8F2C-4736-88F9-79442F31F477}" type="presParOf" srcId="{AEA753F8-87FA-494A-BCC7-8AFB43BB2D84}" destId="{8FD82AA9-C113-4E69-93A8-33CDE6502000}" srcOrd="0" destOrd="0" presId="urn:microsoft.com/office/officeart/2005/8/layout/vList2"/>
    <dgm:cxn modelId="{EB10A4E6-82D0-466B-8E1E-2E631BBC2BF1}" type="presParOf" srcId="{AEA753F8-87FA-494A-BCC7-8AFB43BB2D84}" destId="{2E5ED7D3-553E-4321-B968-DA06E8B9945B}" srcOrd="1" destOrd="0" presId="urn:microsoft.com/office/officeart/2005/8/layout/vList2"/>
    <dgm:cxn modelId="{B071A3B9-69E0-414A-A189-6FA8EF75110B}" type="presParOf" srcId="{AEA753F8-87FA-494A-BCC7-8AFB43BB2D84}" destId="{6FF2A2C3-11AB-4B17-9396-DDCB8BCEBBD3}" srcOrd="2" destOrd="0" presId="urn:microsoft.com/office/officeart/2005/8/layout/vList2"/>
    <dgm:cxn modelId="{CA5D18EB-FC37-487F-AD23-900147DF8462}" type="presParOf" srcId="{AEA753F8-87FA-494A-BCC7-8AFB43BB2D84}" destId="{D85BFF7A-1B6D-49F0-8242-07819E04C842}" srcOrd="3" destOrd="0" presId="urn:microsoft.com/office/officeart/2005/8/layout/vList2"/>
    <dgm:cxn modelId="{1FFD8D45-E7DD-4F3E-AA27-B3A8E1DA8401}" type="presParOf" srcId="{AEA753F8-87FA-494A-BCC7-8AFB43BB2D84}" destId="{F9F77A50-4B8C-461B-89F8-DBB92A30C38D}" srcOrd="4" destOrd="0" presId="urn:microsoft.com/office/officeart/2005/8/layout/vList2"/>
    <dgm:cxn modelId="{7198FA4B-BA52-4045-A23A-F5219F0301B7}" type="presParOf" srcId="{AEA753F8-87FA-494A-BCC7-8AFB43BB2D84}" destId="{56BBDC9E-126A-4E8A-A71F-E25392D55AEB}" srcOrd="5" destOrd="0" presId="urn:microsoft.com/office/officeart/2005/8/layout/vList2"/>
    <dgm:cxn modelId="{E9C76C15-9731-4F55-9FDA-15FBFCCB2133}" type="presParOf" srcId="{AEA753F8-87FA-494A-BCC7-8AFB43BB2D84}" destId="{F93E5FF3-7E5A-44FE-A62F-5675B0D1E71D}" srcOrd="6" destOrd="0" presId="urn:microsoft.com/office/officeart/2005/8/layout/vList2"/>
    <dgm:cxn modelId="{8008BCAA-9941-4E80-94C4-C090FCB3D87C}" type="presParOf" srcId="{AEA753F8-87FA-494A-BCC7-8AFB43BB2D84}" destId="{CCFA7FCF-9E39-428A-811C-D28361F665DF}" srcOrd="7" destOrd="0" presId="urn:microsoft.com/office/officeart/2005/8/layout/vList2"/>
    <dgm:cxn modelId="{1B909E69-EB13-4EB4-85EA-961B71F8D988}" type="presParOf" srcId="{AEA753F8-87FA-494A-BCC7-8AFB43BB2D84}" destId="{1BAD98BB-30FA-4B72-A69D-14CCB5F24263}" srcOrd="8" destOrd="0" presId="urn:microsoft.com/office/officeart/2005/8/layout/vList2"/>
    <dgm:cxn modelId="{A26E48A5-0995-4EFB-8130-44624E91969D}" type="presParOf" srcId="{AEA753F8-87FA-494A-BCC7-8AFB43BB2D84}" destId="{2D6E8799-07A8-45AA-9C47-A694EAD4D1E1}" srcOrd="9" destOrd="0" presId="urn:microsoft.com/office/officeart/2005/8/layout/vList2"/>
    <dgm:cxn modelId="{34EDFB67-84C7-4DBA-BB81-BFA6005C07E5}" type="presParOf" srcId="{AEA753F8-87FA-494A-BCC7-8AFB43BB2D84}" destId="{0F1E3D84-C165-4140-B8B3-8AF854ABAA72}" srcOrd="10" destOrd="0" presId="urn:microsoft.com/office/officeart/2005/8/layout/vList2"/>
    <dgm:cxn modelId="{F39314D1-AFF4-44CC-BC6A-6B3F33B6A954}" type="presParOf" srcId="{AEA753F8-87FA-494A-BCC7-8AFB43BB2D84}" destId="{FD4F2ECC-EFB3-4584-A736-D095E73BF91F}" srcOrd="11" destOrd="0" presId="urn:microsoft.com/office/officeart/2005/8/layout/vList2"/>
    <dgm:cxn modelId="{DFD7793D-00CB-4DF9-9A4B-3FC9A37CECBD}" type="presParOf" srcId="{AEA753F8-87FA-494A-BCC7-8AFB43BB2D84}" destId="{5F8FA511-16A4-4E70-90C3-91501B380883}" srcOrd="12" destOrd="0" presId="urn:microsoft.com/office/officeart/2005/8/layout/vList2"/>
    <dgm:cxn modelId="{F33F8373-2AF4-4641-9A88-B31CD0C746B6}" type="presParOf" srcId="{AEA753F8-87FA-494A-BCC7-8AFB43BB2D84}" destId="{B352E217-DA37-4F01-88C0-D51BDF7AEDE2}" srcOrd="13" destOrd="0" presId="urn:microsoft.com/office/officeart/2005/8/layout/vList2"/>
    <dgm:cxn modelId="{A01BE486-8704-44C1-9F61-8D75E8F873E5}" type="presParOf" srcId="{AEA753F8-87FA-494A-BCC7-8AFB43BB2D84}" destId="{68A3F43F-C2B2-4036-BD6C-1E9FD40F72A5}" srcOrd="14" destOrd="0" presId="urn:microsoft.com/office/officeart/2005/8/layout/vList2"/>
    <dgm:cxn modelId="{554BC84E-08DC-43AB-8A6E-1C8EA849FB6A}" type="presParOf" srcId="{AEA753F8-87FA-494A-BCC7-8AFB43BB2D84}" destId="{F6B61E28-6C19-4010-BDE1-3AA7BFCF3A68}" srcOrd="15" destOrd="0" presId="urn:microsoft.com/office/officeart/2005/8/layout/vList2"/>
    <dgm:cxn modelId="{A5B2D0CE-A2A1-4DEC-AF5A-72CAA057505C}" type="presParOf" srcId="{AEA753F8-87FA-494A-BCC7-8AFB43BB2D84}" destId="{B6486B7B-140F-4B0E-84FC-265F16CA4173}" srcOrd="16" destOrd="0" presId="urn:microsoft.com/office/officeart/2005/8/layout/vList2"/>
    <dgm:cxn modelId="{15C5F962-7922-4550-BD2C-6A56359B73D7}" type="presParOf" srcId="{AEA753F8-87FA-494A-BCC7-8AFB43BB2D84}" destId="{70E90BE9-3B32-455C-A0FE-7E62DD64EE55}" srcOrd="17" destOrd="0" presId="urn:microsoft.com/office/officeart/2005/8/layout/vList2"/>
    <dgm:cxn modelId="{2B766A23-A146-4FBA-B729-13A79BC9707C}" type="presParOf" srcId="{AEA753F8-87FA-494A-BCC7-8AFB43BB2D84}" destId="{185A4D10-F031-4087-AACD-C1AC4AB7B71F}" srcOrd="18" destOrd="0" presId="urn:microsoft.com/office/officeart/2005/8/layout/vList2"/>
    <dgm:cxn modelId="{80323234-470B-496C-A137-9F999E8E1224}" type="presParOf" srcId="{AEA753F8-87FA-494A-BCC7-8AFB43BB2D84}" destId="{E41FAA5B-6F77-48D9-B5D9-497B93555C91}" srcOrd="19" destOrd="0" presId="urn:microsoft.com/office/officeart/2005/8/layout/vList2"/>
    <dgm:cxn modelId="{27A965AD-5A1D-41CB-B3FA-882447155B34}" type="presParOf" srcId="{AEA753F8-87FA-494A-BCC7-8AFB43BB2D84}" destId="{FFF8B5D9-6A59-40E9-89A9-B9B24B58FAC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71ED7FE-568F-45C5-9172-9323E206A8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38FFD-93D2-41F2-B7C0-B727A1DE59FC}">
      <dgm:prSet/>
      <dgm:spPr/>
      <dgm:t>
        <a:bodyPr/>
        <a:lstStyle/>
        <a:p>
          <a:r>
            <a:rPr lang="en-US" b="1"/>
            <a:t>Scenarii de testare:</a:t>
          </a:r>
          <a:endParaRPr lang="en-US"/>
        </a:p>
      </dgm:t>
    </dgm:pt>
    <dgm:pt modelId="{C4B3CEE8-598A-41A9-A6E9-C3BC53639CE5}" type="parTrans" cxnId="{9529F555-D9C7-44E0-A2D8-E4B9F81BEBCF}">
      <dgm:prSet/>
      <dgm:spPr/>
      <dgm:t>
        <a:bodyPr/>
        <a:lstStyle/>
        <a:p>
          <a:endParaRPr lang="en-US"/>
        </a:p>
      </dgm:t>
    </dgm:pt>
    <dgm:pt modelId="{00AE9293-F571-443D-AA91-9EBE1AE5202F}" type="sibTrans" cxnId="{9529F555-D9C7-44E0-A2D8-E4B9F81BEBCF}">
      <dgm:prSet/>
      <dgm:spPr/>
      <dgm:t>
        <a:bodyPr/>
        <a:lstStyle/>
        <a:p>
          <a:endParaRPr lang="en-US"/>
        </a:p>
      </dgm:t>
    </dgm:pt>
    <dgm:pt modelId="{C8C547F6-A002-4899-86E2-A4D15C85C3BA}">
      <dgm:prSet/>
      <dgm:spPr/>
      <dgm:t>
        <a:bodyPr/>
        <a:lstStyle/>
        <a:p>
          <a:r>
            <a:rPr lang="en-US" dirty="0" err="1"/>
            <a:t>Configurarea</a:t>
          </a:r>
          <a:r>
            <a:rPr lang="en-US" dirty="0"/>
            <a:t> </a:t>
          </a:r>
          <a:r>
            <a:rPr lang="en-US" dirty="0" err="1"/>
            <a:t>diferitelor</a:t>
          </a:r>
          <a:r>
            <a:rPr lang="en-US" dirty="0"/>
            <a:t> </a:t>
          </a:r>
          <a:r>
            <a:rPr lang="en-US" b="1" dirty="0" err="1"/>
            <a:t>infrastructuri</a:t>
          </a:r>
          <a:r>
            <a:rPr lang="en-US" b="1" dirty="0"/>
            <a:t> cloud</a:t>
          </a:r>
          <a:r>
            <a:rPr lang="en-US" dirty="0"/>
            <a:t> </a:t>
          </a:r>
          <a:endParaRPr lang="ro-RO" dirty="0"/>
        </a:p>
        <a:p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algoritmilor</a:t>
          </a:r>
          <a:r>
            <a:rPr lang="en-US" dirty="0"/>
            <a:t> de </a:t>
          </a:r>
          <a:r>
            <a:rPr lang="en-US" b="1" dirty="0"/>
            <a:t>job scheduling</a:t>
          </a:r>
          <a:endParaRPr lang="ro-RO" b="1" dirty="0"/>
        </a:p>
        <a:p>
          <a:r>
            <a:rPr lang="ro-RO" dirty="0"/>
            <a:t>Folosirea sau nu a </a:t>
          </a:r>
          <a:r>
            <a:rPr lang="ro-RO" b="1" dirty="0"/>
            <a:t>modului de creștere a eficienței energetice</a:t>
          </a:r>
          <a:r>
            <a:rPr lang="ro-RO" dirty="0"/>
            <a:t>.</a:t>
          </a:r>
          <a:endParaRPr lang="en-US" dirty="0"/>
        </a:p>
      </dgm:t>
    </dgm:pt>
    <dgm:pt modelId="{7A632246-B559-450E-BCB9-577E7C3B0DB4}" type="parTrans" cxnId="{AAB61B56-9B75-4B23-BB53-E766A1B36C9E}">
      <dgm:prSet/>
      <dgm:spPr/>
      <dgm:t>
        <a:bodyPr/>
        <a:lstStyle/>
        <a:p>
          <a:endParaRPr lang="en-US"/>
        </a:p>
      </dgm:t>
    </dgm:pt>
    <dgm:pt modelId="{22EE40E1-B8C8-4F80-B211-26B877C652B5}" type="sibTrans" cxnId="{AAB61B56-9B75-4B23-BB53-E766A1B36C9E}">
      <dgm:prSet/>
      <dgm:spPr/>
      <dgm:t>
        <a:bodyPr/>
        <a:lstStyle/>
        <a:p>
          <a:endParaRPr lang="en-US"/>
        </a:p>
      </dgm:t>
    </dgm:pt>
    <dgm:pt modelId="{30C639E5-E367-4249-9ECE-534A844F95F2}">
      <dgm:prSet/>
      <dgm:spPr/>
      <dgm:t>
        <a:bodyPr/>
        <a:lstStyle/>
        <a:p>
          <a:r>
            <a:rPr lang="en-US" b="1"/>
            <a:t>Metodologie de validare:</a:t>
          </a:r>
          <a:endParaRPr lang="en-US"/>
        </a:p>
      </dgm:t>
    </dgm:pt>
    <dgm:pt modelId="{B05B0D56-4489-443D-B351-9FD7773268F3}" type="parTrans" cxnId="{96F2AC47-BC05-46D1-8020-BB2C844F1350}">
      <dgm:prSet/>
      <dgm:spPr/>
      <dgm:t>
        <a:bodyPr/>
        <a:lstStyle/>
        <a:p>
          <a:endParaRPr lang="en-US"/>
        </a:p>
      </dgm:t>
    </dgm:pt>
    <dgm:pt modelId="{AA68F8C1-9740-448A-A831-3FFED4D9C2DE}" type="sibTrans" cxnId="{96F2AC47-BC05-46D1-8020-BB2C844F1350}">
      <dgm:prSet/>
      <dgm:spPr/>
      <dgm:t>
        <a:bodyPr/>
        <a:lstStyle/>
        <a:p>
          <a:endParaRPr lang="en-US"/>
        </a:p>
      </dgm:t>
    </dgm:pt>
    <dgm:pt modelId="{15D6327A-F46A-436C-9EBB-F40E245A9CF1}">
      <dgm:prSet custT="1"/>
      <dgm:spPr/>
      <dgm:t>
        <a:bodyPr/>
        <a:lstStyle/>
        <a:p>
          <a:r>
            <a:rPr lang="en-US" sz="1600" b="1" dirty="0" err="1"/>
            <a:t>Comparația</a:t>
          </a:r>
          <a:r>
            <a:rPr lang="en-US" sz="1600" b="1" dirty="0"/>
            <a:t> </a:t>
          </a:r>
          <a:r>
            <a:rPr lang="en-US" sz="1600" b="1" dirty="0" err="1"/>
            <a:t>rezultatelor</a:t>
          </a:r>
          <a:r>
            <a:rPr lang="en-US" sz="1600" b="1" dirty="0"/>
            <a:t> </a:t>
          </a:r>
          <a:r>
            <a:rPr lang="en-US" sz="1600" b="1" dirty="0" err="1"/>
            <a:t>obținute</a:t>
          </a:r>
          <a:r>
            <a:rPr lang="en-US" sz="1600" dirty="0"/>
            <a:t> </a:t>
          </a:r>
          <a:r>
            <a:rPr lang="en-US" sz="1600" dirty="0" err="1"/>
            <a:t>privind</a:t>
          </a:r>
          <a:r>
            <a:rPr lang="en-US" sz="1600" dirty="0"/>
            <a:t> </a:t>
          </a:r>
          <a:r>
            <a:rPr lang="en-US" sz="1600" dirty="0" err="1"/>
            <a:t>eficiența</a:t>
          </a:r>
          <a:r>
            <a:rPr lang="en-US" sz="1600" dirty="0"/>
            <a:t> </a:t>
          </a:r>
          <a:r>
            <a:rPr lang="en-US" sz="1600" dirty="0" err="1"/>
            <a:t>energetică</a:t>
          </a:r>
          <a:r>
            <a:rPr lang="en-US" sz="1600" dirty="0"/>
            <a:t>.</a:t>
          </a:r>
        </a:p>
      </dgm:t>
    </dgm:pt>
    <dgm:pt modelId="{10BCE17A-8C5C-44B5-AC8E-AE29C3C6E6CE}" type="parTrans" cxnId="{11ACA68C-87A2-44B8-BD15-FDB0376C0B73}">
      <dgm:prSet/>
      <dgm:spPr/>
      <dgm:t>
        <a:bodyPr/>
        <a:lstStyle/>
        <a:p>
          <a:endParaRPr lang="en-US"/>
        </a:p>
      </dgm:t>
    </dgm:pt>
    <dgm:pt modelId="{FD9C7141-1EEE-498A-90C0-07211ACFEC03}" type="sibTrans" cxnId="{11ACA68C-87A2-44B8-BD15-FDB0376C0B73}">
      <dgm:prSet/>
      <dgm:spPr/>
      <dgm:t>
        <a:bodyPr/>
        <a:lstStyle/>
        <a:p>
          <a:endParaRPr lang="en-US"/>
        </a:p>
      </dgm:t>
    </dgm:pt>
    <dgm:pt modelId="{533E63AD-BF38-401A-BFC8-B7B9902DF9C8}">
      <dgm:prSet custT="1"/>
      <dgm:spPr/>
      <dgm:t>
        <a:bodyPr/>
        <a:lstStyle/>
        <a:p>
          <a:r>
            <a:rPr lang="en-US" sz="1600" dirty="0" err="1"/>
            <a:t>Rularea</a:t>
          </a:r>
          <a:r>
            <a:rPr lang="en-US" sz="1600" dirty="0"/>
            <a:t> </a:t>
          </a:r>
          <a:r>
            <a:rPr lang="en-US" sz="1600" b="1" dirty="0" err="1"/>
            <a:t>simulărilor</a:t>
          </a:r>
          <a:r>
            <a:rPr lang="en-US" sz="1600" b="1" dirty="0"/>
            <a:t> multiple</a:t>
          </a:r>
          <a:r>
            <a:rPr lang="en-US" sz="1600" dirty="0"/>
            <a:t> </a:t>
          </a:r>
          <a:r>
            <a:rPr lang="en-US" sz="1600" dirty="0" err="1"/>
            <a:t>pentru</a:t>
          </a:r>
          <a:r>
            <a:rPr lang="en-US" sz="1600" dirty="0"/>
            <a:t> </a:t>
          </a:r>
          <a:r>
            <a:rPr lang="en-US" sz="1600" dirty="0" err="1"/>
            <a:t>identificarea</a:t>
          </a:r>
          <a:r>
            <a:rPr lang="en-US" sz="1600" dirty="0"/>
            <a:t> </a:t>
          </a:r>
          <a:r>
            <a:rPr lang="en-US" sz="1600" b="1" dirty="0" err="1"/>
            <a:t>variațiilor</a:t>
          </a:r>
          <a:r>
            <a:rPr lang="en-US" sz="1600" b="1" dirty="0"/>
            <a:t> de </a:t>
          </a:r>
          <a:r>
            <a:rPr lang="en-US" sz="1600" b="1" dirty="0" err="1"/>
            <a:t>performanță</a:t>
          </a:r>
          <a:r>
            <a:rPr lang="en-US" sz="1600" dirty="0"/>
            <a:t>.</a:t>
          </a:r>
        </a:p>
      </dgm:t>
    </dgm:pt>
    <dgm:pt modelId="{B7E030B0-E4BB-417B-8282-D265496DAC9D}" type="parTrans" cxnId="{16404DA5-CFB8-4755-95E5-964F59A6D0EB}">
      <dgm:prSet/>
      <dgm:spPr/>
      <dgm:t>
        <a:bodyPr/>
        <a:lstStyle/>
        <a:p>
          <a:endParaRPr lang="en-US"/>
        </a:p>
      </dgm:t>
    </dgm:pt>
    <dgm:pt modelId="{8EB139A8-5766-45E3-8A78-799DB8E8462B}" type="sibTrans" cxnId="{16404DA5-CFB8-4755-95E5-964F59A6D0EB}">
      <dgm:prSet/>
      <dgm:spPr/>
      <dgm:t>
        <a:bodyPr/>
        <a:lstStyle/>
        <a:p>
          <a:endParaRPr lang="en-US"/>
        </a:p>
      </dgm:t>
    </dgm:pt>
    <dgm:pt modelId="{767349C0-4237-49C3-A40B-53805908CFFC}">
      <dgm:prSet/>
      <dgm:spPr/>
      <dgm:t>
        <a:bodyPr/>
        <a:lstStyle/>
        <a:p>
          <a:r>
            <a:rPr lang="en-US" b="1" dirty="0" err="1"/>
            <a:t>Metrici</a:t>
          </a:r>
          <a:r>
            <a:rPr lang="en-US" b="1" dirty="0"/>
            <a:t> de </a:t>
          </a:r>
          <a:r>
            <a:rPr lang="en-US" b="1" dirty="0" err="1"/>
            <a:t>evaluare</a:t>
          </a:r>
          <a:r>
            <a:rPr lang="en-US" b="1" dirty="0"/>
            <a:t>:</a:t>
          </a:r>
          <a:endParaRPr lang="en-US" dirty="0"/>
        </a:p>
      </dgm:t>
    </dgm:pt>
    <dgm:pt modelId="{DD7D029A-0710-4DF9-A103-1106EB6A5DE2}" type="parTrans" cxnId="{3D4C71AD-7EE0-4592-8DD2-AA3AE3EFB1D4}">
      <dgm:prSet/>
      <dgm:spPr/>
      <dgm:t>
        <a:bodyPr/>
        <a:lstStyle/>
        <a:p>
          <a:endParaRPr lang="en-US"/>
        </a:p>
      </dgm:t>
    </dgm:pt>
    <dgm:pt modelId="{262B8090-05DE-4419-8FFB-2FC87CDD142B}" type="sibTrans" cxnId="{3D4C71AD-7EE0-4592-8DD2-AA3AE3EFB1D4}">
      <dgm:prSet/>
      <dgm:spPr/>
      <dgm:t>
        <a:bodyPr/>
        <a:lstStyle/>
        <a:p>
          <a:endParaRPr lang="en-US"/>
        </a:p>
      </dgm:t>
    </dgm:pt>
    <dgm:pt modelId="{6F06A646-C728-487A-9831-3EAF13B47534}">
      <dgm:prSet/>
      <dgm:spPr/>
      <dgm:t>
        <a:bodyPr/>
        <a:lstStyle/>
        <a:p>
          <a:r>
            <a:rPr lang="en-US" dirty="0"/>
            <a:t> </a:t>
          </a:r>
          <a:r>
            <a:rPr lang="en-US" b="1" dirty="0" err="1"/>
            <a:t>Consum</a:t>
          </a:r>
          <a:r>
            <a:rPr lang="en-US" b="1" dirty="0"/>
            <a:t> total de </a:t>
          </a:r>
          <a:r>
            <a:rPr lang="en-US" b="1" dirty="0" err="1"/>
            <a:t>energie</a:t>
          </a:r>
          <a:r>
            <a:rPr lang="en-US" b="1" dirty="0"/>
            <a:t> (k</a:t>
          </a:r>
          <a:r>
            <a:rPr lang="ro-RO" b="1" dirty="0"/>
            <a:t>J</a:t>
          </a:r>
          <a:r>
            <a:rPr lang="en-US" b="1" dirty="0"/>
            <a:t>)</a:t>
          </a:r>
          <a:br>
            <a:rPr lang="en-US" dirty="0"/>
          </a:br>
          <a:r>
            <a:rPr lang="en-US" dirty="0"/>
            <a:t> </a:t>
          </a:r>
          <a:r>
            <a:rPr lang="en-US" b="1" dirty="0"/>
            <a:t>Timp total de </a:t>
          </a:r>
          <a:r>
            <a:rPr lang="en-US" b="1" dirty="0" err="1"/>
            <a:t>execuție</a:t>
          </a:r>
          <a:r>
            <a:rPr lang="en-US" b="1" dirty="0"/>
            <a:t> (s)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 </a:t>
          </a:r>
          <a:r>
            <a:rPr lang="en-US" b="1" dirty="0" err="1"/>
            <a:t>Alocarea</a:t>
          </a:r>
          <a:r>
            <a:rPr lang="en-US" b="1" dirty="0"/>
            <a:t> VM-</a:t>
          </a:r>
          <a:r>
            <a:rPr lang="en-US" b="1" dirty="0" err="1"/>
            <a:t>urilor</a:t>
          </a:r>
          <a:r>
            <a:rPr lang="en-US" b="1" dirty="0"/>
            <a:t> pe Host</a:t>
          </a:r>
          <a:r>
            <a:rPr lang="ro-RO" b="1" dirty="0"/>
            <a:t>-uri</a:t>
          </a:r>
          <a:br>
            <a:rPr lang="en-US" dirty="0"/>
          </a:br>
          <a:r>
            <a:rPr lang="en-US" dirty="0"/>
            <a:t> </a:t>
          </a:r>
          <a:r>
            <a:rPr lang="en-US" b="1" dirty="0" err="1"/>
            <a:t>Impactul</a:t>
          </a:r>
          <a:r>
            <a:rPr lang="en-US" b="1" dirty="0"/>
            <a:t> </a:t>
          </a:r>
          <a:r>
            <a:rPr lang="ro-RO" b="1" dirty="0"/>
            <a:t>modului folosit pentru a crește eficiența energetică</a:t>
          </a:r>
          <a:r>
            <a:rPr lang="en-US" dirty="0"/>
            <a:t> </a:t>
          </a:r>
        </a:p>
      </dgm:t>
    </dgm:pt>
    <dgm:pt modelId="{F19A807D-AD83-4834-A549-E7538860BE92}" type="parTrans" cxnId="{92D5743B-0BEC-44AD-A687-5FD4AB4152E4}">
      <dgm:prSet/>
      <dgm:spPr/>
      <dgm:t>
        <a:bodyPr/>
        <a:lstStyle/>
        <a:p>
          <a:endParaRPr lang="en-US"/>
        </a:p>
      </dgm:t>
    </dgm:pt>
    <dgm:pt modelId="{3731D386-799C-4780-8950-0B1196AC835F}" type="sibTrans" cxnId="{92D5743B-0BEC-44AD-A687-5FD4AB4152E4}">
      <dgm:prSet/>
      <dgm:spPr/>
      <dgm:t>
        <a:bodyPr/>
        <a:lstStyle/>
        <a:p>
          <a:endParaRPr lang="en-US"/>
        </a:p>
      </dgm:t>
    </dgm:pt>
    <dgm:pt modelId="{02FCDD16-5866-4E0D-AC4D-C679EFB0D628}" type="pres">
      <dgm:prSet presAssocID="{771ED7FE-568F-45C5-9172-9323E206A8DC}" presName="Name0" presStyleCnt="0">
        <dgm:presLayoutVars>
          <dgm:dir/>
          <dgm:animLvl val="lvl"/>
          <dgm:resizeHandles val="exact"/>
        </dgm:presLayoutVars>
      </dgm:prSet>
      <dgm:spPr/>
    </dgm:pt>
    <dgm:pt modelId="{05DC9950-1F8D-43D5-8AB9-6F6999958273}" type="pres">
      <dgm:prSet presAssocID="{767349C0-4237-49C3-A40B-53805908CFFC}" presName="boxAndChildren" presStyleCnt="0"/>
      <dgm:spPr/>
    </dgm:pt>
    <dgm:pt modelId="{C226594C-2DA4-4582-807C-470D86BA305E}" type="pres">
      <dgm:prSet presAssocID="{767349C0-4237-49C3-A40B-53805908CFFC}" presName="parentTextBox" presStyleLbl="alignNode1" presStyleIdx="0" presStyleCnt="3"/>
      <dgm:spPr/>
    </dgm:pt>
    <dgm:pt modelId="{FDBCE10F-014A-4520-BE56-39EE581582B9}" type="pres">
      <dgm:prSet presAssocID="{767349C0-4237-49C3-A40B-53805908CFFC}" presName="descendantBox" presStyleLbl="bgAccFollowNode1" presStyleIdx="0" presStyleCnt="3"/>
      <dgm:spPr/>
    </dgm:pt>
    <dgm:pt modelId="{37E2272C-23ED-4645-95A3-0D93905D3AB4}" type="pres">
      <dgm:prSet presAssocID="{AA68F8C1-9740-448A-A831-3FFED4D9C2DE}" presName="sp" presStyleCnt="0"/>
      <dgm:spPr/>
    </dgm:pt>
    <dgm:pt modelId="{2B079D8F-6CD7-49A5-A8E0-F8D6F08A55CD}" type="pres">
      <dgm:prSet presAssocID="{30C639E5-E367-4249-9ECE-534A844F95F2}" presName="arrowAndChildren" presStyleCnt="0"/>
      <dgm:spPr/>
    </dgm:pt>
    <dgm:pt modelId="{2CDB467A-99FF-462C-BBE0-42D9C68F3898}" type="pres">
      <dgm:prSet presAssocID="{30C639E5-E367-4249-9ECE-534A844F95F2}" presName="parentTextArrow" presStyleLbl="node1" presStyleIdx="0" presStyleCnt="0"/>
      <dgm:spPr/>
    </dgm:pt>
    <dgm:pt modelId="{EBC8604D-3425-4521-8292-BBB2AEB67E59}" type="pres">
      <dgm:prSet presAssocID="{30C639E5-E367-4249-9ECE-534A844F95F2}" presName="arrow" presStyleLbl="alignNode1" presStyleIdx="1" presStyleCnt="3"/>
      <dgm:spPr/>
    </dgm:pt>
    <dgm:pt modelId="{C97F6CF1-06FA-42DC-8CB1-2A1165F09614}" type="pres">
      <dgm:prSet presAssocID="{30C639E5-E367-4249-9ECE-534A844F95F2}" presName="descendantArrow" presStyleLbl="bgAccFollowNode1" presStyleIdx="1" presStyleCnt="3"/>
      <dgm:spPr/>
    </dgm:pt>
    <dgm:pt modelId="{B1B7F151-ABAD-4196-86C9-BD6D6D1D5AB8}" type="pres">
      <dgm:prSet presAssocID="{00AE9293-F571-443D-AA91-9EBE1AE5202F}" presName="sp" presStyleCnt="0"/>
      <dgm:spPr/>
    </dgm:pt>
    <dgm:pt modelId="{D621CCC8-EEC1-4419-8AB2-E46E06310F92}" type="pres">
      <dgm:prSet presAssocID="{18538FFD-93D2-41F2-B7C0-B727A1DE59FC}" presName="arrowAndChildren" presStyleCnt="0"/>
      <dgm:spPr/>
    </dgm:pt>
    <dgm:pt modelId="{2DD03E6A-A0FA-4726-88BD-DF9B5123F834}" type="pres">
      <dgm:prSet presAssocID="{18538FFD-93D2-41F2-B7C0-B727A1DE59FC}" presName="parentTextArrow" presStyleLbl="node1" presStyleIdx="0" presStyleCnt="0"/>
      <dgm:spPr/>
    </dgm:pt>
    <dgm:pt modelId="{4C7D3D56-3AA6-4485-A4C0-B51074A026A2}" type="pres">
      <dgm:prSet presAssocID="{18538FFD-93D2-41F2-B7C0-B727A1DE59FC}" presName="arrow" presStyleLbl="alignNode1" presStyleIdx="2" presStyleCnt="3"/>
      <dgm:spPr/>
    </dgm:pt>
    <dgm:pt modelId="{C9F95FAB-1C91-4129-80A3-6CE77F394F78}" type="pres">
      <dgm:prSet presAssocID="{18538FFD-93D2-41F2-B7C0-B727A1DE59FC}" presName="descendantArrow" presStyleLbl="bgAccFollowNode1" presStyleIdx="2" presStyleCnt="3"/>
      <dgm:spPr/>
    </dgm:pt>
  </dgm:ptLst>
  <dgm:cxnLst>
    <dgm:cxn modelId="{BB42931A-FA52-461D-881E-C03855DD3E41}" type="presOf" srcId="{30C639E5-E367-4249-9ECE-534A844F95F2}" destId="{2CDB467A-99FF-462C-BBE0-42D9C68F3898}" srcOrd="0" destOrd="0" presId="urn:microsoft.com/office/officeart/2016/7/layout/VerticalDownArrowProcess"/>
    <dgm:cxn modelId="{AB3C5032-494E-476D-96F5-93E5B694F9AC}" type="presOf" srcId="{6F06A646-C728-487A-9831-3EAF13B47534}" destId="{FDBCE10F-014A-4520-BE56-39EE581582B9}" srcOrd="0" destOrd="0" presId="urn:microsoft.com/office/officeart/2016/7/layout/VerticalDownArrowProcess"/>
    <dgm:cxn modelId="{92D5743B-0BEC-44AD-A687-5FD4AB4152E4}" srcId="{767349C0-4237-49C3-A40B-53805908CFFC}" destId="{6F06A646-C728-487A-9831-3EAF13B47534}" srcOrd="0" destOrd="0" parTransId="{F19A807D-AD83-4834-A549-E7538860BE92}" sibTransId="{3731D386-799C-4780-8950-0B1196AC835F}"/>
    <dgm:cxn modelId="{96F2AC47-BC05-46D1-8020-BB2C844F1350}" srcId="{771ED7FE-568F-45C5-9172-9323E206A8DC}" destId="{30C639E5-E367-4249-9ECE-534A844F95F2}" srcOrd="1" destOrd="0" parTransId="{B05B0D56-4489-443D-B351-9FD7773268F3}" sibTransId="{AA68F8C1-9740-448A-A831-3FFED4D9C2DE}"/>
    <dgm:cxn modelId="{9529F555-D9C7-44E0-A2D8-E4B9F81BEBCF}" srcId="{771ED7FE-568F-45C5-9172-9323E206A8DC}" destId="{18538FFD-93D2-41F2-B7C0-B727A1DE59FC}" srcOrd="0" destOrd="0" parTransId="{C4B3CEE8-598A-41A9-A6E9-C3BC53639CE5}" sibTransId="{00AE9293-F571-443D-AA91-9EBE1AE5202F}"/>
    <dgm:cxn modelId="{AAB61B56-9B75-4B23-BB53-E766A1B36C9E}" srcId="{18538FFD-93D2-41F2-B7C0-B727A1DE59FC}" destId="{C8C547F6-A002-4899-86E2-A4D15C85C3BA}" srcOrd="0" destOrd="0" parTransId="{7A632246-B559-450E-BCB9-577E7C3B0DB4}" sibTransId="{22EE40E1-B8C8-4F80-B211-26B877C652B5}"/>
    <dgm:cxn modelId="{EB1C137D-DB50-4F5A-97F4-6A0013F051FC}" type="presOf" srcId="{15D6327A-F46A-436C-9EBB-F40E245A9CF1}" destId="{C97F6CF1-06FA-42DC-8CB1-2A1165F09614}" srcOrd="0" destOrd="0" presId="urn:microsoft.com/office/officeart/2016/7/layout/VerticalDownArrowProcess"/>
    <dgm:cxn modelId="{455C477D-AD83-4931-B2FC-3C03FFD3E606}" type="presOf" srcId="{771ED7FE-568F-45C5-9172-9323E206A8DC}" destId="{02FCDD16-5866-4E0D-AC4D-C679EFB0D628}" srcOrd="0" destOrd="0" presId="urn:microsoft.com/office/officeart/2016/7/layout/VerticalDownArrowProcess"/>
    <dgm:cxn modelId="{11ACA68C-87A2-44B8-BD15-FDB0376C0B73}" srcId="{30C639E5-E367-4249-9ECE-534A844F95F2}" destId="{15D6327A-F46A-436C-9EBB-F40E245A9CF1}" srcOrd="0" destOrd="0" parTransId="{10BCE17A-8C5C-44B5-AC8E-AE29C3C6E6CE}" sibTransId="{FD9C7141-1EEE-498A-90C0-07211ACFEC03}"/>
    <dgm:cxn modelId="{FEBB86A0-8FCA-4903-90CB-8A0C4576B553}" type="presOf" srcId="{30C639E5-E367-4249-9ECE-534A844F95F2}" destId="{EBC8604D-3425-4521-8292-BBB2AEB67E59}" srcOrd="1" destOrd="0" presId="urn:microsoft.com/office/officeart/2016/7/layout/VerticalDownArrowProcess"/>
    <dgm:cxn modelId="{16404DA5-CFB8-4755-95E5-964F59A6D0EB}" srcId="{30C639E5-E367-4249-9ECE-534A844F95F2}" destId="{533E63AD-BF38-401A-BFC8-B7B9902DF9C8}" srcOrd="1" destOrd="0" parTransId="{B7E030B0-E4BB-417B-8282-D265496DAC9D}" sibTransId="{8EB139A8-5766-45E3-8A78-799DB8E8462B}"/>
    <dgm:cxn modelId="{3D4C71AD-7EE0-4592-8DD2-AA3AE3EFB1D4}" srcId="{771ED7FE-568F-45C5-9172-9323E206A8DC}" destId="{767349C0-4237-49C3-A40B-53805908CFFC}" srcOrd="2" destOrd="0" parTransId="{DD7D029A-0710-4DF9-A103-1106EB6A5DE2}" sibTransId="{262B8090-05DE-4419-8FFB-2FC87CDD142B}"/>
    <dgm:cxn modelId="{E4B116B6-E980-4B1E-A391-0E2A47AEDDF0}" type="presOf" srcId="{18538FFD-93D2-41F2-B7C0-B727A1DE59FC}" destId="{4C7D3D56-3AA6-4485-A4C0-B51074A026A2}" srcOrd="1" destOrd="0" presId="urn:microsoft.com/office/officeart/2016/7/layout/VerticalDownArrowProcess"/>
    <dgm:cxn modelId="{33A015E7-A8AF-4088-9017-6F8A14210F8A}" type="presOf" srcId="{767349C0-4237-49C3-A40B-53805908CFFC}" destId="{C226594C-2DA4-4582-807C-470D86BA305E}" srcOrd="0" destOrd="0" presId="urn:microsoft.com/office/officeart/2016/7/layout/VerticalDownArrowProcess"/>
    <dgm:cxn modelId="{6DA675EA-1802-406B-8E83-DC2208C4CD24}" type="presOf" srcId="{18538FFD-93D2-41F2-B7C0-B727A1DE59FC}" destId="{2DD03E6A-A0FA-4726-88BD-DF9B5123F834}" srcOrd="0" destOrd="0" presId="urn:microsoft.com/office/officeart/2016/7/layout/VerticalDownArrowProcess"/>
    <dgm:cxn modelId="{277E64EF-53E1-4EEE-8D1B-CC34FB4D96CC}" type="presOf" srcId="{533E63AD-BF38-401A-BFC8-B7B9902DF9C8}" destId="{C97F6CF1-06FA-42DC-8CB1-2A1165F09614}" srcOrd="0" destOrd="1" presId="urn:microsoft.com/office/officeart/2016/7/layout/VerticalDownArrowProcess"/>
    <dgm:cxn modelId="{3EE8C7FD-FBD1-44A5-8251-A88BEBEAB0B8}" type="presOf" srcId="{C8C547F6-A002-4899-86E2-A4D15C85C3BA}" destId="{C9F95FAB-1C91-4129-80A3-6CE77F394F78}" srcOrd="0" destOrd="0" presId="urn:microsoft.com/office/officeart/2016/7/layout/VerticalDownArrowProcess"/>
    <dgm:cxn modelId="{309C8CA3-D02F-42C1-B461-BC501F40D0F3}" type="presParOf" srcId="{02FCDD16-5866-4E0D-AC4D-C679EFB0D628}" destId="{05DC9950-1F8D-43D5-8AB9-6F6999958273}" srcOrd="0" destOrd="0" presId="urn:microsoft.com/office/officeart/2016/7/layout/VerticalDownArrowProcess"/>
    <dgm:cxn modelId="{82783D3E-ED0E-4187-A683-6BA8A746B97D}" type="presParOf" srcId="{05DC9950-1F8D-43D5-8AB9-6F6999958273}" destId="{C226594C-2DA4-4582-807C-470D86BA305E}" srcOrd="0" destOrd="0" presId="urn:microsoft.com/office/officeart/2016/7/layout/VerticalDownArrowProcess"/>
    <dgm:cxn modelId="{319F1E7D-BD4F-4E72-B455-7F312EC179C1}" type="presParOf" srcId="{05DC9950-1F8D-43D5-8AB9-6F6999958273}" destId="{FDBCE10F-014A-4520-BE56-39EE581582B9}" srcOrd="1" destOrd="0" presId="urn:microsoft.com/office/officeart/2016/7/layout/VerticalDownArrowProcess"/>
    <dgm:cxn modelId="{2278EE00-9542-486C-B43C-2DCB0DAA04B4}" type="presParOf" srcId="{02FCDD16-5866-4E0D-AC4D-C679EFB0D628}" destId="{37E2272C-23ED-4645-95A3-0D93905D3AB4}" srcOrd="1" destOrd="0" presId="urn:microsoft.com/office/officeart/2016/7/layout/VerticalDownArrowProcess"/>
    <dgm:cxn modelId="{A997AD7C-647A-4414-B512-CED1555CC02D}" type="presParOf" srcId="{02FCDD16-5866-4E0D-AC4D-C679EFB0D628}" destId="{2B079D8F-6CD7-49A5-A8E0-F8D6F08A55CD}" srcOrd="2" destOrd="0" presId="urn:microsoft.com/office/officeart/2016/7/layout/VerticalDownArrowProcess"/>
    <dgm:cxn modelId="{E75C7E60-EFE9-4172-98F6-BECE4CAB976F}" type="presParOf" srcId="{2B079D8F-6CD7-49A5-A8E0-F8D6F08A55CD}" destId="{2CDB467A-99FF-462C-BBE0-42D9C68F3898}" srcOrd="0" destOrd="0" presId="urn:microsoft.com/office/officeart/2016/7/layout/VerticalDownArrowProcess"/>
    <dgm:cxn modelId="{AEC98DC6-F070-4979-9311-B70DF50F3544}" type="presParOf" srcId="{2B079D8F-6CD7-49A5-A8E0-F8D6F08A55CD}" destId="{EBC8604D-3425-4521-8292-BBB2AEB67E59}" srcOrd="1" destOrd="0" presId="urn:microsoft.com/office/officeart/2016/7/layout/VerticalDownArrowProcess"/>
    <dgm:cxn modelId="{78617D9E-FAF2-41EC-8C54-10976D66CFE7}" type="presParOf" srcId="{2B079D8F-6CD7-49A5-A8E0-F8D6F08A55CD}" destId="{C97F6CF1-06FA-42DC-8CB1-2A1165F09614}" srcOrd="2" destOrd="0" presId="urn:microsoft.com/office/officeart/2016/7/layout/VerticalDownArrowProcess"/>
    <dgm:cxn modelId="{3AF94998-E2BB-4F86-AD28-0EAF8E4D1F60}" type="presParOf" srcId="{02FCDD16-5866-4E0D-AC4D-C679EFB0D628}" destId="{B1B7F151-ABAD-4196-86C9-BD6D6D1D5AB8}" srcOrd="3" destOrd="0" presId="urn:microsoft.com/office/officeart/2016/7/layout/VerticalDownArrowProcess"/>
    <dgm:cxn modelId="{A89C70CF-42D2-4373-9F6B-A8D625F1C422}" type="presParOf" srcId="{02FCDD16-5866-4E0D-AC4D-C679EFB0D628}" destId="{D621CCC8-EEC1-4419-8AB2-E46E06310F92}" srcOrd="4" destOrd="0" presId="urn:microsoft.com/office/officeart/2016/7/layout/VerticalDownArrowProcess"/>
    <dgm:cxn modelId="{970877B6-C28B-4DD4-85AD-71DF45ABD482}" type="presParOf" srcId="{D621CCC8-EEC1-4419-8AB2-E46E06310F92}" destId="{2DD03E6A-A0FA-4726-88BD-DF9B5123F834}" srcOrd="0" destOrd="0" presId="urn:microsoft.com/office/officeart/2016/7/layout/VerticalDownArrowProcess"/>
    <dgm:cxn modelId="{FF623E18-7747-4171-BDB7-B7CE6905E701}" type="presParOf" srcId="{D621CCC8-EEC1-4419-8AB2-E46E06310F92}" destId="{4C7D3D56-3AA6-4485-A4C0-B51074A026A2}" srcOrd="1" destOrd="0" presId="urn:microsoft.com/office/officeart/2016/7/layout/VerticalDownArrowProcess"/>
    <dgm:cxn modelId="{6D016427-F5D3-4104-9D8E-18E35112E88D}" type="presParOf" srcId="{D621CCC8-EEC1-4419-8AB2-E46E06310F92}" destId="{C9F95FAB-1C91-4129-80A3-6CE77F394F7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9A6F5E-0051-4429-9015-43A6253523C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E3D81D-294E-4B63-B1A5-D9F99214A42F}">
      <dgm:prSet/>
      <dgm:spPr/>
      <dgm:t>
        <a:bodyPr/>
        <a:lstStyle/>
        <a:p>
          <a:r>
            <a:rPr lang="en-US" b="1"/>
            <a:t>Top 3 algoritmi eficienți </a:t>
          </a:r>
          <a:endParaRPr lang="en-US"/>
        </a:p>
      </dgm:t>
    </dgm:pt>
    <dgm:pt modelId="{3A9FBB95-EDBA-42BD-B1F9-575DC896F656}" type="parTrans" cxnId="{61265259-FC6C-4D9B-B3A8-E022C3F5CDD2}">
      <dgm:prSet/>
      <dgm:spPr/>
      <dgm:t>
        <a:bodyPr/>
        <a:lstStyle/>
        <a:p>
          <a:endParaRPr lang="en-US"/>
        </a:p>
      </dgm:t>
    </dgm:pt>
    <dgm:pt modelId="{747DB95F-8C79-4E2C-9BAD-12F106B3DD2D}" type="sibTrans" cxnId="{61265259-FC6C-4D9B-B3A8-E022C3F5CDD2}">
      <dgm:prSet/>
      <dgm:spPr/>
      <dgm:t>
        <a:bodyPr/>
        <a:lstStyle/>
        <a:p>
          <a:endParaRPr lang="en-US"/>
        </a:p>
      </dgm:t>
    </dgm:pt>
    <dgm:pt modelId="{9F970094-DDA3-4643-BDE6-60E69878B306}">
      <dgm:prSet/>
      <dgm:spPr/>
      <dgm:t>
        <a:bodyPr/>
        <a:lstStyle/>
        <a:p>
          <a:r>
            <a:rPr lang="en-US" b="1"/>
            <a:t>1. PSO</a:t>
          </a:r>
          <a:endParaRPr lang="en-US"/>
        </a:p>
      </dgm:t>
    </dgm:pt>
    <dgm:pt modelId="{24856E55-4EAA-4273-BB30-24359B620988}" type="parTrans" cxnId="{866FA703-9C73-4745-8CC8-1EB216B88028}">
      <dgm:prSet/>
      <dgm:spPr/>
      <dgm:t>
        <a:bodyPr/>
        <a:lstStyle/>
        <a:p>
          <a:endParaRPr lang="en-US"/>
        </a:p>
      </dgm:t>
    </dgm:pt>
    <dgm:pt modelId="{CAB181F1-7AD9-4EA1-81D6-CEF1594EA477}" type="sibTrans" cxnId="{866FA703-9C73-4745-8CC8-1EB216B88028}">
      <dgm:prSet/>
      <dgm:spPr/>
      <dgm:t>
        <a:bodyPr/>
        <a:lstStyle/>
        <a:p>
          <a:endParaRPr lang="en-US"/>
        </a:p>
      </dgm:t>
    </dgm:pt>
    <dgm:pt modelId="{769289D5-C1F7-41AD-9759-1143046329CC}">
      <dgm:prSet/>
      <dgm:spPr/>
      <dgm:t>
        <a:bodyPr/>
        <a:lstStyle/>
        <a:p>
          <a:r>
            <a:rPr lang="en-US" b="1"/>
            <a:t>2. ACO</a:t>
          </a:r>
          <a:endParaRPr lang="en-US"/>
        </a:p>
      </dgm:t>
    </dgm:pt>
    <dgm:pt modelId="{2E2FB1A7-93A6-4897-AB39-1035DD85E1D0}" type="parTrans" cxnId="{D068A30E-8D3D-4ADE-A448-F17AC05F521A}">
      <dgm:prSet/>
      <dgm:spPr/>
      <dgm:t>
        <a:bodyPr/>
        <a:lstStyle/>
        <a:p>
          <a:endParaRPr lang="en-US"/>
        </a:p>
      </dgm:t>
    </dgm:pt>
    <dgm:pt modelId="{1057DE2B-C6FF-4DB9-82EF-9B20A4374FFB}" type="sibTrans" cxnId="{D068A30E-8D3D-4ADE-A448-F17AC05F521A}">
      <dgm:prSet/>
      <dgm:spPr/>
      <dgm:t>
        <a:bodyPr/>
        <a:lstStyle/>
        <a:p>
          <a:endParaRPr lang="en-US"/>
        </a:p>
      </dgm:t>
    </dgm:pt>
    <dgm:pt modelId="{7A5AC400-6AF8-4740-A9D2-12EC8F573C68}">
      <dgm:prSet/>
      <dgm:spPr/>
      <dgm:t>
        <a:bodyPr/>
        <a:lstStyle/>
        <a:p>
          <a:r>
            <a:rPr lang="en-US" b="1"/>
            <a:t>3. Genetic Algorithm</a:t>
          </a:r>
          <a:endParaRPr lang="en-US"/>
        </a:p>
      </dgm:t>
    </dgm:pt>
    <dgm:pt modelId="{E278A357-994F-4615-9673-E08A844AD028}" type="parTrans" cxnId="{9B6DF105-061E-449B-9852-F1E4B559B7BD}">
      <dgm:prSet/>
      <dgm:spPr/>
      <dgm:t>
        <a:bodyPr/>
        <a:lstStyle/>
        <a:p>
          <a:endParaRPr lang="en-US"/>
        </a:p>
      </dgm:t>
    </dgm:pt>
    <dgm:pt modelId="{A35C168F-A213-4C76-B776-66BC9363FF4B}" type="sibTrans" cxnId="{9B6DF105-061E-449B-9852-F1E4B559B7BD}">
      <dgm:prSet/>
      <dgm:spPr/>
      <dgm:t>
        <a:bodyPr/>
        <a:lstStyle/>
        <a:p>
          <a:endParaRPr lang="en-US"/>
        </a:p>
      </dgm:t>
    </dgm:pt>
    <dgm:pt modelId="{4F88F4F2-648B-4EBF-BCF2-E8B0BEDA364D}">
      <dgm:prSet/>
      <dgm:spPr/>
      <dgm:t>
        <a:bodyPr/>
        <a:lstStyle/>
        <a:p>
          <a:r>
            <a:rPr lang="en-US"/>
            <a:t>Reducere consum energie: </a:t>
          </a:r>
          <a:r>
            <a:rPr lang="en-US" b="1"/>
            <a:t>peste 55%</a:t>
          </a:r>
          <a:endParaRPr lang="en-US"/>
        </a:p>
      </dgm:t>
    </dgm:pt>
    <dgm:pt modelId="{C0208FC2-BB8D-4B61-9059-6CA6F6F104B9}" type="parTrans" cxnId="{DC708E28-057E-4BC2-9AD1-6B106D53C47C}">
      <dgm:prSet/>
      <dgm:spPr/>
      <dgm:t>
        <a:bodyPr/>
        <a:lstStyle/>
        <a:p>
          <a:endParaRPr lang="en-US"/>
        </a:p>
      </dgm:t>
    </dgm:pt>
    <dgm:pt modelId="{7B8E536E-7C54-42D2-ABBC-34A874D43784}" type="sibTrans" cxnId="{DC708E28-057E-4BC2-9AD1-6B106D53C47C}">
      <dgm:prSet/>
      <dgm:spPr/>
      <dgm:t>
        <a:bodyPr/>
        <a:lstStyle/>
        <a:p>
          <a:endParaRPr lang="en-US"/>
        </a:p>
      </dgm:t>
    </dgm:pt>
    <dgm:pt modelId="{3002A3EF-E66B-46DE-AD75-EED53E254404}">
      <dgm:prSet/>
      <dgm:spPr/>
      <dgm:t>
        <a:bodyPr/>
        <a:lstStyle/>
        <a:p>
          <a:r>
            <a:rPr lang="en-US"/>
            <a:t>Scădere timp total execuție: </a:t>
          </a:r>
          <a:r>
            <a:rPr lang="en-US" b="1"/>
            <a:t>peste 55%</a:t>
          </a:r>
          <a:endParaRPr lang="en-US"/>
        </a:p>
      </dgm:t>
    </dgm:pt>
    <dgm:pt modelId="{E03FFF37-96C3-433C-82A0-72ADCAE2B7B3}" type="parTrans" cxnId="{A9F82CC9-5C5B-4742-A01F-AAD3F884B7EB}">
      <dgm:prSet/>
      <dgm:spPr/>
      <dgm:t>
        <a:bodyPr/>
        <a:lstStyle/>
        <a:p>
          <a:endParaRPr lang="en-US"/>
        </a:p>
      </dgm:t>
    </dgm:pt>
    <dgm:pt modelId="{A4CA5A2A-08C9-42CA-AFDA-196F9B47A1C4}" type="sibTrans" cxnId="{A9F82CC9-5C5B-4742-A01F-AAD3F884B7EB}">
      <dgm:prSet/>
      <dgm:spPr/>
      <dgm:t>
        <a:bodyPr/>
        <a:lstStyle/>
        <a:p>
          <a:endParaRPr lang="en-US"/>
        </a:p>
      </dgm:t>
    </dgm:pt>
    <dgm:pt modelId="{38651746-9B1E-46E3-A207-3AF6F573A028}">
      <dgm:prSet/>
      <dgm:spPr/>
      <dgm:t>
        <a:bodyPr/>
        <a:lstStyle/>
        <a:p>
          <a:r>
            <a:rPr lang="it-IT"/>
            <a:t>Cel mai bun echilibru între performanță și reducerea consumului energetic</a:t>
          </a:r>
          <a:endParaRPr lang="en-US"/>
        </a:p>
      </dgm:t>
    </dgm:pt>
    <dgm:pt modelId="{36166E88-F0EB-4F67-9D7A-A9B74BB68B10}" type="parTrans" cxnId="{75D6BF81-E43B-4BA1-A562-FB48D6EC3B02}">
      <dgm:prSet/>
      <dgm:spPr/>
      <dgm:t>
        <a:bodyPr/>
        <a:lstStyle/>
        <a:p>
          <a:endParaRPr lang="en-US"/>
        </a:p>
      </dgm:t>
    </dgm:pt>
    <dgm:pt modelId="{C0817042-741E-47CD-9089-4B57D3D96422}" type="sibTrans" cxnId="{75D6BF81-E43B-4BA1-A562-FB48D6EC3B02}">
      <dgm:prSet/>
      <dgm:spPr/>
      <dgm:t>
        <a:bodyPr/>
        <a:lstStyle/>
        <a:p>
          <a:endParaRPr lang="en-US"/>
        </a:p>
      </dgm:t>
    </dgm:pt>
    <dgm:pt modelId="{0537D265-0E34-4127-8E66-5CEB94999AC7}">
      <dgm:prSet/>
      <dgm:spPr/>
      <dgm:t>
        <a:bodyPr/>
        <a:lstStyle/>
        <a:p>
          <a:r>
            <a:rPr lang="en-US" b="1"/>
            <a:t>Random Scheduler</a:t>
          </a:r>
          <a:endParaRPr lang="en-US"/>
        </a:p>
      </dgm:t>
    </dgm:pt>
    <dgm:pt modelId="{EB538795-B39C-475A-A91D-6D3D7F836CB7}" type="parTrans" cxnId="{4E34C7D3-48E4-4A6C-8B34-C317DA44B308}">
      <dgm:prSet/>
      <dgm:spPr/>
      <dgm:t>
        <a:bodyPr/>
        <a:lstStyle/>
        <a:p>
          <a:endParaRPr lang="en-US"/>
        </a:p>
      </dgm:t>
    </dgm:pt>
    <dgm:pt modelId="{2FAA071A-E4DD-4BC0-AB68-BF3D457E7485}" type="sibTrans" cxnId="{4E34C7D3-48E4-4A6C-8B34-C317DA44B308}">
      <dgm:prSet/>
      <dgm:spPr/>
      <dgm:t>
        <a:bodyPr/>
        <a:lstStyle/>
        <a:p>
          <a:endParaRPr lang="en-US"/>
        </a:p>
      </dgm:t>
    </dgm:pt>
    <dgm:pt modelId="{D66D6676-AE13-458B-9AC8-36D4CC0A4FA2}">
      <dgm:prSet/>
      <dgm:spPr/>
      <dgm:t>
        <a:bodyPr/>
        <a:lstStyle/>
        <a:p>
          <a:r>
            <a:rPr lang="en-US"/>
            <a:t>Scor ridicat </a:t>
          </a:r>
          <a:r>
            <a:rPr lang="en-US" b="1"/>
            <a:t>numeric</a:t>
          </a:r>
          <a:r>
            <a:rPr lang="en-US"/>
            <a:t>, dar:</a:t>
          </a:r>
        </a:p>
      </dgm:t>
    </dgm:pt>
    <dgm:pt modelId="{0C524989-3233-4B5D-B780-3A9AA0162AD3}" type="parTrans" cxnId="{76F1991A-EF7B-424D-867C-95EB9A27F746}">
      <dgm:prSet/>
      <dgm:spPr/>
      <dgm:t>
        <a:bodyPr/>
        <a:lstStyle/>
        <a:p>
          <a:endParaRPr lang="en-US"/>
        </a:p>
      </dgm:t>
    </dgm:pt>
    <dgm:pt modelId="{A9AE532E-17FC-4A38-A56F-6B08C429F27B}" type="sibTrans" cxnId="{76F1991A-EF7B-424D-867C-95EB9A27F746}">
      <dgm:prSet/>
      <dgm:spPr/>
      <dgm:t>
        <a:bodyPr/>
        <a:lstStyle/>
        <a:p>
          <a:endParaRPr lang="en-US"/>
        </a:p>
      </dgm:t>
    </dgm:pt>
    <dgm:pt modelId="{F1EC4A07-517B-4ECF-B9ED-27E59C359E47}">
      <dgm:prSet/>
      <dgm:spPr/>
      <dgm:t>
        <a:bodyPr/>
        <a:lstStyle/>
        <a:p>
          <a:r>
            <a:rPr lang="en-US"/>
            <a:t>Comportament </a:t>
          </a:r>
          <a:r>
            <a:rPr lang="en-US" b="1"/>
            <a:t>aleatoriu și imprevizibil</a:t>
          </a:r>
          <a:endParaRPr lang="en-US"/>
        </a:p>
      </dgm:t>
    </dgm:pt>
    <dgm:pt modelId="{B02C883D-4D08-493C-8318-6F0E3B589DA3}" type="parTrans" cxnId="{5CD38796-4DB8-4E1B-853D-6C6F72AD0362}">
      <dgm:prSet/>
      <dgm:spPr/>
      <dgm:t>
        <a:bodyPr/>
        <a:lstStyle/>
        <a:p>
          <a:endParaRPr lang="en-US"/>
        </a:p>
      </dgm:t>
    </dgm:pt>
    <dgm:pt modelId="{6D41DA14-CBDA-4D75-9C54-2E660D62F3F7}" type="sibTrans" cxnId="{5CD38796-4DB8-4E1B-853D-6C6F72AD0362}">
      <dgm:prSet/>
      <dgm:spPr/>
      <dgm:t>
        <a:bodyPr/>
        <a:lstStyle/>
        <a:p>
          <a:endParaRPr lang="en-US"/>
        </a:p>
      </dgm:t>
    </dgm:pt>
    <dgm:pt modelId="{74C90A19-9BAC-42C9-882D-22BA0FD08095}">
      <dgm:prSet/>
      <dgm:spPr/>
      <dgm:t>
        <a:bodyPr/>
        <a:lstStyle/>
        <a:p>
          <a:r>
            <a:rPr lang="en-US"/>
            <a:t>Nu garantează rezultate consistente</a:t>
          </a:r>
        </a:p>
      </dgm:t>
    </dgm:pt>
    <dgm:pt modelId="{17E294E6-815D-4A0B-90D4-1B7AEB4796F4}" type="parTrans" cxnId="{B4C59D46-0189-4710-BCDE-CA13254B1A5A}">
      <dgm:prSet/>
      <dgm:spPr/>
      <dgm:t>
        <a:bodyPr/>
        <a:lstStyle/>
        <a:p>
          <a:endParaRPr lang="en-US"/>
        </a:p>
      </dgm:t>
    </dgm:pt>
    <dgm:pt modelId="{634F1E46-9DD0-4121-A8B3-FD896D78F296}" type="sibTrans" cxnId="{B4C59D46-0189-4710-BCDE-CA13254B1A5A}">
      <dgm:prSet/>
      <dgm:spPr/>
      <dgm:t>
        <a:bodyPr/>
        <a:lstStyle/>
        <a:p>
          <a:endParaRPr lang="en-US"/>
        </a:p>
      </dgm:t>
    </dgm:pt>
    <dgm:pt modelId="{888B5454-4F48-4360-8BF9-11CCE809E5C7}">
      <dgm:prSet/>
      <dgm:spPr/>
      <dgm:t>
        <a:bodyPr/>
        <a:lstStyle/>
        <a:p>
          <a:r>
            <a:rPr lang="en-US" b="1"/>
            <a:t>MinLengthRoundRobin</a:t>
          </a:r>
          <a:endParaRPr lang="en-US"/>
        </a:p>
      </dgm:t>
    </dgm:pt>
    <dgm:pt modelId="{D0340A9A-4B29-4AC6-82B0-287DC0B1193D}" type="parTrans" cxnId="{BEB56674-9DB6-4765-888E-F63AAF992929}">
      <dgm:prSet/>
      <dgm:spPr/>
      <dgm:t>
        <a:bodyPr/>
        <a:lstStyle/>
        <a:p>
          <a:endParaRPr lang="en-US"/>
        </a:p>
      </dgm:t>
    </dgm:pt>
    <dgm:pt modelId="{5B9A9361-A9D3-4FFA-AACA-5A117BCF8BC5}" type="sibTrans" cxnId="{BEB56674-9DB6-4765-888E-F63AAF992929}">
      <dgm:prSet/>
      <dgm:spPr/>
      <dgm:t>
        <a:bodyPr/>
        <a:lstStyle/>
        <a:p>
          <a:endParaRPr lang="en-US"/>
        </a:p>
      </dgm:t>
    </dgm:pt>
    <dgm:pt modelId="{F38FF838-9F73-427D-980D-7F5F939D9B8B}">
      <dgm:prSet/>
      <dgm:spPr/>
      <dgm:t>
        <a:bodyPr/>
        <a:lstStyle/>
        <a:p>
          <a:r>
            <a:rPr lang="en-US"/>
            <a:t>Distribuție echilibrată</a:t>
          </a:r>
        </a:p>
      </dgm:t>
    </dgm:pt>
    <dgm:pt modelId="{B7FAC7FC-94ED-4552-9ECC-EE8085B68238}" type="parTrans" cxnId="{CA239174-11F4-4C88-A29F-385C6CBED3A1}">
      <dgm:prSet/>
      <dgm:spPr/>
      <dgm:t>
        <a:bodyPr/>
        <a:lstStyle/>
        <a:p>
          <a:endParaRPr lang="en-US"/>
        </a:p>
      </dgm:t>
    </dgm:pt>
    <dgm:pt modelId="{5EE6C8A9-8E10-4703-9FFD-5B0BC98F50BD}" type="sibTrans" cxnId="{CA239174-11F4-4C88-A29F-385C6CBED3A1}">
      <dgm:prSet/>
      <dgm:spPr/>
      <dgm:t>
        <a:bodyPr/>
        <a:lstStyle/>
        <a:p>
          <a:endParaRPr lang="en-US"/>
        </a:p>
      </dgm:t>
    </dgm:pt>
    <dgm:pt modelId="{1C92A877-9031-4D55-9987-4DAB07FC44FF}">
      <dgm:prSet/>
      <dgm:spPr/>
      <dgm:t>
        <a:bodyPr/>
        <a:lstStyle/>
        <a:p>
          <a:r>
            <a:rPr lang="en-US"/>
            <a:t>Conservare rezonabilă a energiei</a:t>
          </a:r>
        </a:p>
      </dgm:t>
    </dgm:pt>
    <dgm:pt modelId="{590EB18B-8F9F-4967-9E02-9665F6976346}" type="parTrans" cxnId="{BCA76601-0B07-4DAD-BDE3-85274EB088AC}">
      <dgm:prSet/>
      <dgm:spPr/>
      <dgm:t>
        <a:bodyPr/>
        <a:lstStyle/>
        <a:p>
          <a:endParaRPr lang="en-US"/>
        </a:p>
      </dgm:t>
    </dgm:pt>
    <dgm:pt modelId="{53D897AB-387D-44B4-8FEC-81719F5DF141}" type="sibTrans" cxnId="{BCA76601-0B07-4DAD-BDE3-85274EB088AC}">
      <dgm:prSet/>
      <dgm:spPr/>
      <dgm:t>
        <a:bodyPr/>
        <a:lstStyle/>
        <a:p>
          <a:endParaRPr lang="en-US"/>
        </a:p>
      </dgm:t>
    </dgm:pt>
    <dgm:pt modelId="{E7053A46-C459-4BD0-B8A7-AC019678F355}">
      <dgm:prSet/>
      <dgm:spPr/>
      <dgm:t>
        <a:bodyPr/>
        <a:lstStyle/>
        <a:p>
          <a:r>
            <a:rPr lang="en-US"/>
            <a:t>Bun pentru implementări simple, fără metaeuristici</a:t>
          </a:r>
        </a:p>
      </dgm:t>
    </dgm:pt>
    <dgm:pt modelId="{1FB0ABE6-05CA-47F8-B15D-5C61FC843467}" type="parTrans" cxnId="{C1D2F9F8-20B5-4AA7-8332-EB4389360D1F}">
      <dgm:prSet/>
      <dgm:spPr/>
      <dgm:t>
        <a:bodyPr/>
        <a:lstStyle/>
        <a:p>
          <a:endParaRPr lang="en-US"/>
        </a:p>
      </dgm:t>
    </dgm:pt>
    <dgm:pt modelId="{4F2FE744-1E8A-4D56-9B08-27E788F36865}" type="sibTrans" cxnId="{C1D2F9F8-20B5-4AA7-8332-EB4389360D1F}">
      <dgm:prSet/>
      <dgm:spPr/>
      <dgm:t>
        <a:bodyPr/>
        <a:lstStyle/>
        <a:p>
          <a:endParaRPr lang="en-US"/>
        </a:p>
      </dgm:t>
    </dgm:pt>
    <dgm:pt modelId="{ED9A8720-90DD-4D24-836B-A784341607EA}">
      <dgm:prSet/>
      <dgm:spPr/>
      <dgm:t>
        <a:bodyPr/>
        <a:lstStyle/>
        <a:p>
          <a:r>
            <a:rPr lang="en-US" b="1"/>
            <a:t>Min-Min</a:t>
          </a:r>
          <a:r>
            <a:rPr lang="en-US"/>
            <a:t> și </a:t>
          </a:r>
          <a:r>
            <a:rPr lang="en-US" b="1"/>
            <a:t>Max-Min</a:t>
          </a:r>
          <a:endParaRPr lang="en-US"/>
        </a:p>
      </dgm:t>
    </dgm:pt>
    <dgm:pt modelId="{5D1D64D0-AFEF-4BC6-9838-AE93C80AC1BF}" type="parTrans" cxnId="{2C691791-D924-4392-81DE-42283FD402C7}">
      <dgm:prSet/>
      <dgm:spPr/>
      <dgm:t>
        <a:bodyPr/>
        <a:lstStyle/>
        <a:p>
          <a:endParaRPr lang="en-US"/>
        </a:p>
      </dgm:t>
    </dgm:pt>
    <dgm:pt modelId="{61DA4C81-61B4-4B86-911A-7523F40A9EB6}" type="sibTrans" cxnId="{2C691791-D924-4392-81DE-42283FD402C7}">
      <dgm:prSet/>
      <dgm:spPr/>
      <dgm:t>
        <a:bodyPr/>
        <a:lstStyle/>
        <a:p>
          <a:endParaRPr lang="en-US"/>
        </a:p>
      </dgm:t>
    </dgm:pt>
    <dgm:pt modelId="{439BBBB6-9A68-47D0-BC03-7B10E62BD5F6}">
      <dgm:prSet/>
      <dgm:spPr/>
      <dgm:t>
        <a:bodyPr/>
        <a:lstStyle/>
        <a:p>
          <a:r>
            <a:rPr lang="en-US" dirty="0"/>
            <a:t>Timp </a:t>
          </a:r>
          <a:r>
            <a:rPr lang="en-US" dirty="0" err="1"/>
            <a:t>dublu</a:t>
          </a:r>
          <a:r>
            <a:rPr lang="en-US" dirty="0"/>
            <a:t> de </a:t>
          </a:r>
          <a:r>
            <a:rPr lang="en-US" dirty="0" err="1"/>
            <a:t>execuție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modul</a:t>
          </a:r>
          <a:r>
            <a:rPr lang="en-US" dirty="0"/>
            <a:t> Energy Efficient</a:t>
          </a:r>
        </a:p>
      </dgm:t>
    </dgm:pt>
    <dgm:pt modelId="{57B90F3B-82A8-42AA-8646-3602F4BDF9B4}" type="parTrans" cxnId="{2039C594-403C-4137-AA5C-112ACF883E75}">
      <dgm:prSet/>
      <dgm:spPr/>
      <dgm:t>
        <a:bodyPr/>
        <a:lstStyle/>
        <a:p>
          <a:endParaRPr lang="en-US"/>
        </a:p>
      </dgm:t>
    </dgm:pt>
    <dgm:pt modelId="{35858DD7-F987-4C3C-A47C-FEAF10B55F42}" type="sibTrans" cxnId="{2039C594-403C-4137-AA5C-112ACF883E75}">
      <dgm:prSet/>
      <dgm:spPr/>
      <dgm:t>
        <a:bodyPr/>
        <a:lstStyle/>
        <a:p>
          <a:endParaRPr lang="en-US"/>
        </a:p>
      </dgm:t>
    </dgm:pt>
    <dgm:pt modelId="{ABE6FAA3-197D-4335-A6EF-E94F8B2ED4BE}">
      <dgm:prSet/>
      <dgm:spPr/>
      <dgm:t>
        <a:bodyPr/>
        <a:lstStyle/>
        <a:p>
          <a:r>
            <a:rPr lang="en-US"/>
            <a:t>Creștere semnificativă a consumului energetic</a:t>
          </a:r>
        </a:p>
      </dgm:t>
    </dgm:pt>
    <dgm:pt modelId="{C0F90789-141D-4101-A62C-FB7FE483D605}" type="parTrans" cxnId="{204200F8-19D3-4030-B7A4-67A2B21D159E}">
      <dgm:prSet/>
      <dgm:spPr/>
      <dgm:t>
        <a:bodyPr/>
        <a:lstStyle/>
        <a:p>
          <a:endParaRPr lang="en-US"/>
        </a:p>
      </dgm:t>
    </dgm:pt>
    <dgm:pt modelId="{64D6873E-1749-463E-BB05-7D080790F4B1}" type="sibTrans" cxnId="{204200F8-19D3-4030-B7A4-67A2B21D159E}">
      <dgm:prSet/>
      <dgm:spPr/>
      <dgm:t>
        <a:bodyPr/>
        <a:lstStyle/>
        <a:p>
          <a:endParaRPr lang="en-US"/>
        </a:p>
      </dgm:t>
    </dgm:pt>
    <dgm:pt modelId="{40937C60-C803-429C-B9A1-F1A0277812FD}">
      <dgm:prSet/>
      <dgm:spPr/>
      <dgm:t>
        <a:bodyPr/>
        <a:lstStyle/>
        <a:p>
          <a:r>
            <a:rPr lang="en-US"/>
            <a:t>De evitat în scenarii orientate pe eficiență</a:t>
          </a:r>
        </a:p>
      </dgm:t>
    </dgm:pt>
    <dgm:pt modelId="{17FA2310-7FCD-40A1-9073-925C7F16EB8F}" type="parTrans" cxnId="{6282DB85-4160-4827-BF5F-A77AC15A86CF}">
      <dgm:prSet/>
      <dgm:spPr/>
      <dgm:t>
        <a:bodyPr/>
        <a:lstStyle/>
        <a:p>
          <a:endParaRPr lang="en-US"/>
        </a:p>
      </dgm:t>
    </dgm:pt>
    <dgm:pt modelId="{BADCA936-3581-4E2D-8CC3-00AD7C76FDFB}" type="sibTrans" cxnId="{6282DB85-4160-4827-BF5F-A77AC15A86CF}">
      <dgm:prSet/>
      <dgm:spPr/>
      <dgm:t>
        <a:bodyPr/>
        <a:lstStyle/>
        <a:p>
          <a:endParaRPr lang="en-US"/>
        </a:p>
      </dgm:t>
    </dgm:pt>
    <dgm:pt modelId="{40ABF674-35AA-404A-A744-1610E9463A64}" type="pres">
      <dgm:prSet presAssocID="{059A6F5E-0051-4429-9015-43A6253523C7}" presName="Name0" presStyleCnt="0">
        <dgm:presLayoutVars>
          <dgm:dir/>
          <dgm:animLvl val="lvl"/>
          <dgm:resizeHandles val="exact"/>
        </dgm:presLayoutVars>
      </dgm:prSet>
      <dgm:spPr/>
    </dgm:pt>
    <dgm:pt modelId="{C92FAE02-B274-4A79-90ED-0CD265901174}" type="pres">
      <dgm:prSet presAssocID="{7BE3D81D-294E-4B63-B1A5-D9F99214A42F}" presName="composite" presStyleCnt="0"/>
      <dgm:spPr/>
    </dgm:pt>
    <dgm:pt modelId="{C7CE7096-E54A-4C44-A7A9-9F1597686925}" type="pres">
      <dgm:prSet presAssocID="{7BE3D81D-294E-4B63-B1A5-D9F99214A42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4E975EC-A548-4041-A0EA-8D72B2CA69DD}" type="pres">
      <dgm:prSet presAssocID="{7BE3D81D-294E-4B63-B1A5-D9F99214A42F}" presName="desTx" presStyleLbl="alignAccFollowNode1" presStyleIdx="0" presStyleCnt="4">
        <dgm:presLayoutVars>
          <dgm:bulletEnabled val="1"/>
        </dgm:presLayoutVars>
      </dgm:prSet>
      <dgm:spPr/>
    </dgm:pt>
    <dgm:pt modelId="{F6A2DE21-B449-4FBE-87BB-6961A843F413}" type="pres">
      <dgm:prSet presAssocID="{747DB95F-8C79-4E2C-9BAD-12F106B3DD2D}" presName="space" presStyleCnt="0"/>
      <dgm:spPr/>
    </dgm:pt>
    <dgm:pt modelId="{0552FC84-DE04-4ED1-BAC5-F4203DDD1C7A}" type="pres">
      <dgm:prSet presAssocID="{0537D265-0E34-4127-8E66-5CEB94999AC7}" presName="composite" presStyleCnt="0"/>
      <dgm:spPr/>
    </dgm:pt>
    <dgm:pt modelId="{58F9B760-AB49-4402-82C7-FD129B5D131D}" type="pres">
      <dgm:prSet presAssocID="{0537D265-0E34-4127-8E66-5CEB94999AC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099E986-6873-44C8-B9C5-78AB9B18FEA6}" type="pres">
      <dgm:prSet presAssocID="{0537D265-0E34-4127-8E66-5CEB94999AC7}" presName="desTx" presStyleLbl="alignAccFollowNode1" presStyleIdx="1" presStyleCnt="4">
        <dgm:presLayoutVars>
          <dgm:bulletEnabled val="1"/>
        </dgm:presLayoutVars>
      </dgm:prSet>
      <dgm:spPr/>
    </dgm:pt>
    <dgm:pt modelId="{86AAB928-FAD9-4332-A2AD-76F6DD341979}" type="pres">
      <dgm:prSet presAssocID="{2FAA071A-E4DD-4BC0-AB68-BF3D457E7485}" presName="space" presStyleCnt="0"/>
      <dgm:spPr/>
    </dgm:pt>
    <dgm:pt modelId="{CA74EE24-368D-4EB0-BAD6-CA50087759C0}" type="pres">
      <dgm:prSet presAssocID="{888B5454-4F48-4360-8BF9-11CCE809E5C7}" presName="composite" presStyleCnt="0"/>
      <dgm:spPr/>
    </dgm:pt>
    <dgm:pt modelId="{C6F944E2-D95C-487A-8B97-CF2478C91C7D}" type="pres">
      <dgm:prSet presAssocID="{888B5454-4F48-4360-8BF9-11CCE809E5C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BAB52C5-C899-479B-AD16-DA1330205428}" type="pres">
      <dgm:prSet presAssocID="{888B5454-4F48-4360-8BF9-11CCE809E5C7}" presName="desTx" presStyleLbl="alignAccFollowNode1" presStyleIdx="2" presStyleCnt="4">
        <dgm:presLayoutVars>
          <dgm:bulletEnabled val="1"/>
        </dgm:presLayoutVars>
      </dgm:prSet>
      <dgm:spPr/>
    </dgm:pt>
    <dgm:pt modelId="{FECF0863-8A20-4C71-8CBA-4613CE55BB58}" type="pres">
      <dgm:prSet presAssocID="{5B9A9361-A9D3-4FFA-AACA-5A117BCF8BC5}" presName="space" presStyleCnt="0"/>
      <dgm:spPr/>
    </dgm:pt>
    <dgm:pt modelId="{434736B5-E5FD-4210-845A-4460B91CD1B5}" type="pres">
      <dgm:prSet presAssocID="{ED9A8720-90DD-4D24-836B-A784341607EA}" presName="composite" presStyleCnt="0"/>
      <dgm:spPr/>
    </dgm:pt>
    <dgm:pt modelId="{F1FADBB9-8620-4C5B-B400-B6DDC9E45A99}" type="pres">
      <dgm:prSet presAssocID="{ED9A8720-90DD-4D24-836B-A784341607E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7EA20B2-3E1C-4FDB-91F2-6BCEB49DBD59}" type="pres">
      <dgm:prSet presAssocID="{ED9A8720-90DD-4D24-836B-A784341607E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CA76601-0B07-4DAD-BDE3-85274EB088AC}" srcId="{888B5454-4F48-4360-8BF9-11CCE809E5C7}" destId="{1C92A877-9031-4D55-9987-4DAB07FC44FF}" srcOrd="1" destOrd="0" parTransId="{590EB18B-8F9F-4967-9E02-9665F6976346}" sibTransId="{53D897AB-387D-44B4-8FEC-81719F5DF141}"/>
    <dgm:cxn modelId="{866FA703-9C73-4745-8CC8-1EB216B88028}" srcId="{7BE3D81D-294E-4B63-B1A5-D9F99214A42F}" destId="{9F970094-DDA3-4643-BDE6-60E69878B306}" srcOrd="0" destOrd="0" parTransId="{24856E55-4EAA-4273-BB30-24359B620988}" sibTransId="{CAB181F1-7AD9-4EA1-81D6-CEF1594EA477}"/>
    <dgm:cxn modelId="{9B6DF105-061E-449B-9852-F1E4B559B7BD}" srcId="{7BE3D81D-294E-4B63-B1A5-D9F99214A42F}" destId="{7A5AC400-6AF8-4740-A9D2-12EC8F573C68}" srcOrd="2" destOrd="0" parTransId="{E278A357-994F-4615-9673-E08A844AD028}" sibTransId="{A35C168F-A213-4C76-B776-66BC9363FF4B}"/>
    <dgm:cxn modelId="{CF2CAA0A-167E-4D95-AC66-E808540ABAF1}" type="presOf" srcId="{ED9A8720-90DD-4D24-836B-A784341607EA}" destId="{F1FADBB9-8620-4C5B-B400-B6DDC9E45A99}" srcOrd="0" destOrd="0" presId="urn:microsoft.com/office/officeart/2005/8/layout/hList1"/>
    <dgm:cxn modelId="{D068A30E-8D3D-4ADE-A448-F17AC05F521A}" srcId="{7BE3D81D-294E-4B63-B1A5-D9F99214A42F}" destId="{769289D5-C1F7-41AD-9759-1143046329CC}" srcOrd="1" destOrd="0" parTransId="{2E2FB1A7-93A6-4897-AB39-1035DD85E1D0}" sibTransId="{1057DE2B-C6FF-4DB9-82EF-9B20A4374FFB}"/>
    <dgm:cxn modelId="{76F1991A-EF7B-424D-867C-95EB9A27F746}" srcId="{0537D265-0E34-4127-8E66-5CEB94999AC7}" destId="{D66D6676-AE13-458B-9AC8-36D4CC0A4FA2}" srcOrd="0" destOrd="0" parTransId="{0C524989-3233-4B5D-B780-3A9AA0162AD3}" sibTransId="{A9AE532E-17FC-4A38-A56F-6B08C429F27B}"/>
    <dgm:cxn modelId="{DC708E28-057E-4BC2-9AD1-6B106D53C47C}" srcId="{7BE3D81D-294E-4B63-B1A5-D9F99214A42F}" destId="{4F88F4F2-648B-4EBF-BCF2-E8B0BEDA364D}" srcOrd="3" destOrd="0" parTransId="{C0208FC2-BB8D-4B61-9059-6CA6F6F104B9}" sibTransId="{7B8E536E-7C54-42D2-ABBC-34A874D43784}"/>
    <dgm:cxn modelId="{7BDFBE29-7DDF-49B9-A434-378D601F0DCA}" type="presOf" srcId="{1C92A877-9031-4D55-9987-4DAB07FC44FF}" destId="{2BAB52C5-C899-479B-AD16-DA1330205428}" srcOrd="0" destOrd="1" presId="urn:microsoft.com/office/officeart/2005/8/layout/hList1"/>
    <dgm:cxn modelId="{91880932-89C2-46B1-B57D-63F9A495D708}" type="presOf" srcId="{E7053A46-C459-4BD0-B8A7-AC019678F355}" destId="{2BAB52C5-C899-479B-AD16-DA1330205428}" srcOrd="0" destOrd="2" presId="urn:microsoft.com/office/officeart/2005/8/layout/hList1"/>
    <dgm:cxn modelId="{68BFAC35-9912-498D-95C3-DD64DAA3B558}" type="presOf" srcId="{7BE3D81D-294E-4B63-B1A5-D9F99214A42F}" destId="{C7CE7096-E54A-4C44-A7A9-9F1597686925}" srcOrd="0" destOrd="0" presId="urn:microsoft.com/office/officeart/2005/8/layout/hList1"/>
    <dgm:cxn modelId="{EEEFA93E-7584-465A-B318-5DA78F202485}" type="presOf" srcId="{9F970094-DDA3-4643-BDE6-60E69878B306}" destId="{64E975EC-A548-4041-A0EA-8D72B2CA69DD}" srcOrd="0" destOrd="0" presId="urn:microsoft.com/office/officeart/2005/8/layout/hList1"/>
    <dgm:cxn modelId="{9FE1D260-1C41-4F4B-9803-1D82D79F7738}" type="presOf" srcId="{D66D6676-AE13-458B-9AC8-36D4CC0A4FA2}" destId="{5099E986-6873-44C8-B9C5-78AB9B18FEA6}" srcOrd="0" destOrd="0" presId="urn:microsoft.com/office/officeart/2005/8/layout/hList1"/>
    <dgm:cxn modelId="{B4C59D46-0189-4710-BCDE-CA13254B1A5A}" srcId="{0537D265-0E34-4127-8E66-5CEB94999AC7}" destId="{74C90A19-9BAC-42C9-882D-22BA0FD08095}" srcOrd="2" destOrd="0" parTransId="{17E294E6-815D-4A0B-90D4-1B7AEB4796F4}" sibTransId="{634F1E46-9DD0-4121-A8B3-FD896D78F296}"/>
    <dgm:cxn modelId="{17759549-4462-4B19-AB70-600390749231}" type="presOf" srcId="{F1EC4A07-517B-4ECF-B9ED-27E59C359E47}" destId="{5099E986-6873-44C8-B9C5-78AB9B18FEA6}" srcOrd="0" destOrd="1" presId="urn:microsoft.com/office/officeart/2005/8/layout/hList1"/>
    <dgm:cxn modelId="{5ADEF16E-56F3-4CE4-99D9-550A0B6B376F}" type="presOf" srcId="{74C90A19-9BAC-42C9-882D-22BA0FD08095}" destId="{5099E986-6873-44C8-B9C5-78AB9B18FEA6}" srcOrd="0" destOrd="2" presId="urn:microsoft.com/office/officeart/2005/8/layout/hList1"/>
    <dgm:cxn modelId="{331D8570-4739-447B-93FC-5FE6CD6AB526}" type="presOf" srcId="{059A6F5E-0051-4429-9015-43A6253523C7}" destId="{40ABF674-35AA-404A-A744-1610E9463A64}" srcOrd="0" destOrd="0" presId="urn:microsoft.com/office/officeart/2005/8/layout/hList1"/>
    <dgm:cxn modelId="{BEB56674-9DB6-4765-888E-F63AAF992929}" srcId="{059A6F5E-0051-4429-9015-43A6253523C7}" destId="{888B5454-4F48-4360-8BF9-11CCE809E5C7}" srcOrd="2" destOrd="0" parTransId="{D0340A9A-4B29-4AC6-82B0-287DC0B1193D}" sibTransId="{5B9A9361-A9D3-4FFA-AACA-5A117BCF8BC5}"/>
    <dgm:cxn modelId="{CA239174-11F4-4C88-A29F-385C6CBED3A1}" srcId="{888B5454-4F48-4360-8BF9-11CCE809E5C7}" destId="{F38FF838-9F73-427D-980D-7F5F939D9B8B}" srcOrd="0" destOrd="0" parTransId="{B7FAC7FC-94ED-4552-9ECC-EE8085B68238}" sibTransId="{5EE6C8A9-8E10-4703-9FFD-5B0BC98F50BD}"/>
    <dgm:cxn modelId="{67723D76-F034-45FF-9725-4977EA136888}" type="presOf" srcId="{4F88F4F2-648B-4EBF-BCF2-E8B0BEDA364D}" destId="{64E975EC-A548-4041-A0EA-8D72B2CA69DD}" srcOrd="0" destOrd="3" presId="urn:microsoft.com/office/officeart/2005/8/layout/hList1"/>
    <dgm:cxn modelId="{61265259-FC6C-4D9B-B3A8-E022C3F5CDD2}" srcId="{059A6F5E-0051-4429-9015-43A6253523C7}" destId="{7BE3D81D-294E-4B63-B1A5-D9F99214A42F}" srcOrd="0" destOrd="0" parTransId="{3A9FBB95-EDBA-42BD-B1F9-575DC896F656}" sibTransId="{747DB95F-8C79-4E2C-9BAD-12F106B3DD2D}"/>
    <dgm:cxn modelId="{75D6BF81-E43B-4BA1-A562-FB48D6EC3B02}" srcId="{7BE3D81D-294E-4B63-B1A5-D9F99214A42F}" destId="{38651746-9B1E-46E3-A207-3AF6F573A028}" srcOrd="5" destOrd="0" parTransId="{36166E88-F0EB-4F67-9D7A-A9B74BB68B10}" sibTransId="{C0817042-741E-47CD-9089-4B57D3D96422}"/>
    <dgm:cxn modelId="{6282DB85-4160-4827-BF5F-A77AC15A86CF}" srcId="{ED9A8720-90DD-4D24-836B-A784341607EA}" destId="{40937C60-C803-429C-B9A1-F1A0277812FD}" srcOrd="2" destOrd="0" parTransId="{17FA2310-7FCD-40A1-9073-925C7F16EB8F}" sibTransId="{BADCA936-3581-4E2D-8CC3-00AD7C76FDFB}"/>
    <dgm:cxn modelId="{2C691791-D924-4392-81DE-42283FD402C7}" srcId="{059A6F5E-0051-4429-9015-43A6253523C7}" destId="{ED9A8720-90DD-4D24-836B-A784341607EA}" srcOrd="3" destOrd="0" parTransId="{5D1D64D0-AFEF-4BC6-9838-AE93C80AC1BF}" sibTransId="{61DA4C81-61B4-4B86-911A-7523F40A9EB6}"/>
    <dgm:cxn modelId="{2039C594-403C-4137-AA5C-112ACF883E75}" srcId="{ED9A8720-90DD-4D24-836B-A784341607EA}" destId="{439BBBB6-9A68-47D0-BC03-7B10E62BD5F6}" srcOrd="0" destOrd="0" parTransId="{57B90F3B-82A8-42AA-8646-3602F4BDF9B4}" sibTransId="{35858DD7-F987-4C3C-A47C-FEAF10B55F42}"/>
    <dgm:cxn modelId="{5CD38796-4DB8-4E1B-853D-6C6F72AD0362}" srcId="{0537D265-0E34-4127-8E66-5CEB94999AC7}" destId="{F1EC4A07-517B-4ECF-B9ED-27E59C359E47}" srcOrd="1" destOrd="0" parTransId="{B02C883D-4D08-493C-8318-6F0E3B589DA3}" sibTransId="{6D41DA14-CBDA-4D75-9C54-2E660D62F3F7}"/>
    <dgm:cxn modelId="{D3B1289E-2E1C-43B2-AE31-45F60A4810CA}" type="presOf" srcId="{7A5AC400-6AF8-4740-A9D2-12EC8F573C68}" destId="{64E975EC-A548-4041-A0EA-8D72B2CA69DD}" srcOrd="0" destOrd="2" presId="urn:microsoft.com/office/officeart/2005/8/layout/hList1"/>
    <dgm:cxn modelId="{38C050A0-7623-4333-B69B-B3A886ECD58A}" type="presOf" srcId="{888B5454-4F48-4360-8BF9-11CCE809E5C7}" destId="{C6F944E2-D95C-487A-8B97-CF2478C91C7D}" srcOrd="0" destOrd="0" presId="urn:microsoft.com/office/officeart/2005/8/layout/hList1"/>
    <dgm:cxn modelId="{6D8D28A2-E8FE-453D-9168-9F1AB53DECF3}" type="presOf" srcId="{40937C60-C803-429C-B9A1-F1A0277812FD}" destId="{C7EA20B2-3E1C-4FDB-91F2-6BCEB49DBD59}" srcOrd="0" destOrd="2" presId="urn:microsoft.com/office/officeart/2005/8/layout/hList1"/>
    <dgm:cxn modelId="{915D04AE-4745-4FF6-B212-8529FAE4A0A3}" type="presOf" srcId="{38651746-9B1E-46E3-A207-3AF6F573A028}" destId="{64E975EC-A548-4041-A0EA-8D72B2CA69DD}" srcOrd="0" destOrd="5" presId="urn:microsoft.com/office/officeart/2005/8/layout/hList1"/>
    <dgm:cxn modelId="{A7B5C2AE-A6E7-4FDE-9E32-F289120EC1AF}" type="presOf" srcId="{769289D5-C1F7-41AD-9759-1143046329CC}" destId="{64E975EC-A548-4041-A0EA-8D72B2CA69DD}" srcOrd="0" destOrd="1" presId="urn:microsoft.com/office/officeart/2005/8/layout/hList1"/>
    <dgm:cxn modelId="{EA3524BE-05F9-495D-A757-905FD30EB15E}" type="presOf" srcId="{439BBBB6-9A68-47D0-BC03-7B10E62BD5F6}" destId="{C7EA20B2-3E1C-4FDB-91F2-6BCEB49DBD59}" srcOrd="0" destOrd="0" presId="urn:microsoft.com/office/officeart/2005/8/layout/hList1"/>
    <dgm:cxn modelId="{A9F82CC9-5C5B-4742-A01F-AAD3F884B7EB}" srcId="{7BE3D81D-294E-4B63-B1A5-D9F99214A42F}" destId="{3002A3EF-E66B-46DE-AD75-EED53E254404}" srcOrd="4" destOrd="0" parTransId="{E03FFF37-96C3-433C-82A0-72ADCAE2B7B3}" sibTransId="{A4CA5A2A-08C9-42CA-AFDA-196F9B47A1C4}"/>
    <dgm:cxn modelId="{944995CB-7D78-4D47-B491-403435EA395B}" type="presOf" srcId="{0537D265-0E34-4127-8E66-5CEB94999AC7}" destId="{58F9B760-AB49-4402-82C7-FD129B5D131D}" srcOrd="0" destOrd="0" presId="urn:microsoft.com/office/officeart/2005/8/layout/hList1"/>
    <dgm:cxn modelId="{4E34C7D3-48E4-4A6C-8B34-C317DA44B308}" srcId="{059A6F5E-0051-4429-9015-43A6253523C7}" destId="{0537D265-0E34-4127-8E66-5CEB94999AC7}" srcOrd="1" destOrd="0" parTransId="{EB538795-B39C-475A-A91D-6D3D7F836CB7}" sibTransId="{2FAA071A-E4DD-4BC0-AB68-BF3D457E7485}"/>
    <dgm:cxn modelId="{3DB704D7-DF69-4157-8412-F547FC3ECC11}" type="presOf" srcId="{3002A3EF-E66B-46DE-AD75-EED53E254404}" destId="{64E975EC-A548-4041-A0EA-8D72B2CA69DD}" srcOrd="0" destOrd="4" presId="urn:microsoft.com/office/officeart/2005/8/layout/hList1"/>
    <dgm:cxn modelId="{370772ED-270C-4A85-B515-CE666BA6895C}" type="presOf" srcId="{F38FF838-9F73-427D-980D-7F5F939D9B8B}" destId="{2BAB52C5-C899-479B-AD16-DA1330205428}" srcOrd="0" destOrd="0" presId="urn:microsoft.com/office/officeart/2005/8/layout/hList1"/>
    <dgm:cxn modelId="{19BB99F5-97A1-460D-B4D5-B5905BDCA0F7}" type="presOf" srcId="{ABE6FAA3-197D-4335-A6EF-E94F8B2ED4BE}" destId="{C7EA20B2-3E1C-4FDB-91F2-6BCEB49DBD59}" srcOrd="0" destOrd="1" presId="urn:microsoft.com/office/officeart/2005/8/layout/hList1"/>
    <dgm:cxn modelId="{204200F8-19D3-4030-B7A4-67A2B21D159E}" srcId="{ED9A8720-90DD-4D24-836B-A784341607EA}" destId="{ABE6FAA3-197D-4335-A6EF-E94F8B2ED4BE}" srcOrd="1" destOrd="0" parTransId="{C0F90789-141D-4101-A62C-FB7FE483D605}" sibTransId="{64D6873E-1749-463E-BB05-7D080790F4B1}"/>
    <dgm:cxn modelId="{C1D2F9F8-20B5-4AA7-8332-EB4389360D1F}" srcId="{888B5454-4F48-4360-8BF9-11CCE809E5C7}" destId="{E7053A46-C459-4BD0-B8A7-AC019678F355}" srcOrd="2" destOrd="0" parTransId="{1FB0ABE6-05CA-47F8-B15D-5C61FC843467}" sibTransId="{4F2FE744-1E8A-4D56-9B08-27E788F36865}"/>
    <dgm:cxn modelId="{49278457-3835-4A29-BB9B-3AAC9CD7B13F}" type="presParOf" srcId="{40ABF674-35AA-404A-A744-1610E9463A64}" destId="{C92FAE02-B274-4A79-90ED-0CD265901174}" srcOrd="0" destOrd="0" presId="urn:microsoft.com/office/officeart/2005/8/layout/hList1"/>
    <dgm:cxn modelId="{60E5A7AD-5A79-481E-A436-2E4A59FABDFB}" type="presParOf" srcId="{C92FAE02-B274-4A79-90ED-0CD265901174}" destId="{C7CE7096-E54A-4C44-A7A9-9F1597686925}" srcOrd="0" destOrd="0" presId="urn:microsoft.com/office/officeart/2005/8/layout/hList1"/>
    <dgm:cxn modelId="{BB8ABD72-E3AB-41E4-92E9-663A3CA1049A}" type="presParOf" srcId="{C92FAE02-B274-4A79-90ED-0CD265901174}" destId="{64E975EC-A548-4041-A0EA-8D72B2CA69DD}" srcOrd="1" destOrd="0" presId="urn:microsoft.com/office/officeart/2005/8/layout/hList1"/>
    <dgm:cxn modelId="{263A65CE-847D-4324-969D-04059459E956}" type="presParOf" srcId="{40ABF674-35AA-404A-A744-1610E9463A64}" destId="{F6A2DE21-B449-4FBE-87BB-6961A843F413}" srcOrd="1" destOrd="0" presId="urn:microsoft.com/office/officeart/2005/8/layout/hList1"/>
    <dgm:cxn modelId="{1D4B84DA-887D-4754-BA12-F15BDE3C1CAD}" type="presParOf" srcId="{40ABF674-35AA-404A-A744-1610E9463A64}" destId="{0552FC84-DE04-4ED1-BAC5-F4203DDD1C7A}" srcOrd="2" destOrd="0" presId="urn:microsoft.com/office/officeart/2005/8/layout/hList1"/>
    <dgm:cxn modelId="{721BA803-E614-4F80-AD37-A9CE52961C69}" type="presParOf" srcId="{0552FC84-DE04-4ED1-BAC5-F4203DDD1C7A}" destId="{58F9B760-AB49-4402-82C7-FD129B5D131D}" srcOrd="0" destOrd="0" presId="urn:microsoft.com/office/officeart/2005/8/layout/hList1"/>
    <dgm:cxn modelId="{8E1BB8B8-89B6-445B-AB48-7E6E584AFDCF}" type="presParOf" srcId="{0552FC84-DE04-4ED1-BAC5-F4203DDD1C7A}" destId="{5099E986-6873-44C8-B9C5-78AB9B18FEA6}" srcOrd="1" destOrd="0" presId="urn:microsoft.com/office/officeart/2005/8/layout/hList1"/>
    <dgm:cxn modelId="{2091F018-1F18-436C-8A64-A278AF85BBE0}" type="presParOf" srcId="{40ABF674-35AA-404A-A744-1610E9463A64}" destId="{86AAB928-FAD9-4332-A2AD-76F6DD341979}" srcOrd="3" destOrd="0" presId="urn:microsoft.com/office/officeart/2005/8/layout/hList1"/>
    <dgm:cxn modelId="{CDA039E4-4327-4AD3-8A8D-CD782DA43B60}" type="presParOf" srcId="{40ABF674-35AA-404A-A744-1610E9463A64}" destId="{CA74EE24-368D-4EB0-BAD6-CA50087759C0}" srcOrd="4" destOrd="0" presId="urn:microsoft.com/office/officeart/2005/8/layout/hList1"/>
    <dgm:cxn modelId="{7E3B9F40-1FDA-4B6B-8501-AB9DF34F3A62}" type="presParOf" srcId="{CA74EE24-368D-4EB0-BAD6-CA50087759C0}" destId="{C6F944E2-D95C-487A-8B97-CF2478C91C7D}" srcOrd="0" destOrd="0" presId="urn:microsoft.com/office/officeart/2005/8/layout/hList1"/>
    <dgm:cxn modelId="{C9C6CEFB-ECCE-45CD-B6FF-B3B87F79650A}" type="presParOf" srcId="{CA74EE24-368D-4EB0-BAD6-CA50087759C0}" destId="{2BAB52C5-C899-479B-AD16-DA1330205428}" srcOrd="1" destOrd="0" presId="urn:microsoft.com/office/officeart/2005/8/layout/hList1"/>
    <dgm:cxn modelId="{0C8E30A5-F4AE-4089-BD98-EE9FDBFDFC3D}" type="presParOf" srcId="{40ABF674-35AA-404A-A744-1610E9463A64}" destId="{FECF0863-8A20-4C71-8CBA-4613CE55BB58}" srcOrd="5" destOrd="0" presId="urn:microsoft.com/office/officeart/2005/8/layout/hList1"/>
    <dgm:cxn modelId="{0D961755-6593-436E-A6AD-8E0F7B27421D}" type="presParOf" srcId="{40ABF674-35AA-404A-A744-1610E9463A64}" destId="{434736B5-E5FD-4210-845A-4460B91CD1B5}" srcOrd="6" destOrd="0" presId="urn:microsoft.com/office/officeart/2005/8/layout/hList1"/>
    <dgm:cxn modelId="{251094DA-367B-41F6-AC22-1C428EC21100}" type="presParOf" srcId="{434736B5-E5FD-4210-845A-4460B91CD1B5}" destId="{F1FADBB9-8620-4C5B-B400-B6DDC9E45A99}" srcOrd="0" destOrd="0" presId="urn:microsoft.com/office/officeart/2005/8/layout/hList1"/>
    <dgm:cxn modelId="{B6033836-B26E-4081-942E-FD372901B432}" type="presParOf" srcId="{434736B5-E5FD-4210-845A-4460B91CD1B5}" destId="{C7EA20B2-3E1C-4FDB-91F2-6BCEB49DBD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737C1-A534-42F4-A50B-0F1C55F69B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11112F-3CAA-4E57-B461-D4DF4A43366A}">
      <dgm:prSet/>
      <dgm:spPr/>
      <dgm:t>
        <a:bodyPr/>
        <a:lstStyle/>
        <a:p>
          <a:r>
            <a:rPr lang="en-US" b="1"/>
            <a:t>Centrele de date consumă anual între 240 și 340 TWh, adică aproximativ 1–1,3% din electricitatea globală.</a:t>
          </a:r>
          <a:endParaRPr lang="en-US"/>
        </a:p>
      </dgm:t>
    </dgm:pt>
    <dgm:pt modelId="{46785244-666B-42ED-917A-80AAB8E8E555}" type="parTrans" cxnId="{1187454C-34F7-4FC9-A828-A2721643FB35}">
      <dgm:prSet/>
      <dgm:spPr/>
      <dgm:t>
        <a:bodyPr/>
        <a:lstStyle/>
        <a:p>
          <a:endParaRPr lang="en-US"/>
        </a:p>
      </dgm:t>
    </dgm:pt>
    <dgm:pt modelId="{5C3BBEE5-4684-4F1A-A334-A8FF9885A3DB}" type="sibTrans" cxnId="{1187454C-34F7-4FC9-A828-A2721643FB35}">
      <dgm:prSet/>
      <dgm:spPr/>
      <dgm:t>
        <a:bodyPr/>
        <a:lstStyle/>
        <a:p>
          <a:endParaRPr lang="en-US"/>
        </a:p>
      </dgm:t>
    </dgm:pt>
    <dgm:pt modelId="{29EEAD70-9D79-4308-9D5F-D878FFB52A83}">
      <dgm:prSet/>
      <dgm:spPr/>
      <dgm:t>
        <a:bodyPr/>
        <a:lstStyle/>
        <a:p>
          <a:r>
            <a:rPr lang="en-US" i="1"/>
            <a:t>Este un consum comparabil cu cel al unei țări precum România.</a:t>
          </a:r>
          <a:endParaRPr lang="en-US"/>
        </a:p>
      </dgm:t>
    </dgm:pt>
    <dgm:pt modelId="{8B0B2EF3-3A19-4513-AF47-97C6EA5479D6}" type="parTrans" cxnId="{10AEBBC4-F2CC-44E8-AF43-D91789781813}">
      <dgm:prSet/>
      <dgm:spPr/>
      <dgm:t>
        <a:bodyPr/>
        <a:lstStyle/>
        <a:p>
          <a:endParaRPr lang="en-US"/>
        </a:p>
      </dgm:t>
    </dgm:pt>
    <dgm:pt modelId="{7B15CA30-B5D6-4532-BD07-BB65654B5A15}" type="sibTrans" cxnId="{10AEBBC4-F2CC-44E8-AF43-D91789781813}">
      <dgm:prSet/>
      <dgm:spPr/>
      <dgm:t>
        <a:bodyPr/>
        <a:lstStyle/>
        <a:p>
          <a:endParaRPr lang="en-US"/>
        </a:p>
      </dgm:t>
    </dgm:pt>
    <dgm:pt modelId="{E5F9284E-B9C1-4E03-823C-A4CABAA74384}">
      <dgm:prSet/>
      <dgm:spPr/>
      <dgm:t>
        <a:bodyPr/>
        <a:lstStyle/>
        <a:p>
          <a:r>
            <a:rPr lang="en-US"/>
            <a:t>Fără soluții eficiente, acest consum ar putea crește cu până la 50% până în 2030.</a:t>
          </a:r>
        </a:p>
      </dgm:t>
    </dgm:pt>
    <dgm:pt modelId="{473E0145-205D-43D9-90CB-34E67A8953C8}" type="parTrans" cxnId="{25360E31-952C-4360-8D7A-186EBCD15AFE}">
      <dgm:prSet/>
      <dgm:spPr/>
      <dgm:t>
        <a:bodyPr/>
        <a:lstStyle/>
        <a:p>
          <a:endParaRPr lang="en-US"/>
        </a:p>
      </dgm:t>
    </dgm:pt>
    <dgm:pt modelId="{FB3A212B-B9CE-4611-B4FB-F9B1B790000D}" type="sibTrans" cxnId="{25360E31-952C-4360-8D7A-186EBCD15AFE}">
      <dgm:prSet/>
      <dgm:spPr/>
      <dgm:t>
        <a:bodyPr/>
        <a:lstStyle/>
        <a:p>
          <a:endParaRPr lang="en-US"/>
        </a:p>
      </dgm:t>
    </dgm:pt>
    <dgm:pt modelId="{17765139-E24A-4336-A117-EB773CDD401D}" type="pres">
      <dgm:prSet presAssocID="{CFD737C1-A534-42F4-A50B-0F1C55F69B35}" presName="linear" presStyleCnt="0">
        <dgm:presLayoutVars>
          <dgm:animLvl val="lvl"/>
          <dgm:resizeHandles val="exact"/>
        </dgm:presLayoutVars>
      </dgm:prSet>
      <dgm:spPr/>
    </dgm:pt>
    <dgm:pt modelId="{D50DA5E5-62DB-4D3C-AB02-DE7B83F18F02}" type="pres">
      <dgm:prSet presAssocID="{BB11112F-3CAA-4E57-B461-D4DF4A4336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BDB90B-335E-4AFC-A7BF-1990E39599C3}" type="pres">
      <dgm:prSet presAssocID="{5C3BBEE5-4684-4F1A-A334-A8FF9885A3DB}" presName="spacer" presStyleCnt="0"/>
      <dgm:spPr/>
    </dgm:pt>
    <dgm:pt modelId="{70A953FC-6026-4B6C-8A6F-EAB828672F75}" type="pres">
      <dgm:prSet presAssocID="{29EEAD70-9D79-4308-9D5F-D878FFB52A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5935C1-9EE9-4F8B-9549-54BA878B40FD}" type="pres">
      <dgm:prSet presAssocID="{7B15CA30-B5D6-4532-BD07-BB65654B5A15}" presName="spacer" presStyleCnt="0"/>
      <dgm:spPr/>
    </dgm:pt>
    <dgm:pt modelId="{F677776C-0160-4BA5-A7EA-CD3118658438}" type="pres">
      <dgm:prSet presAssocID="{E5F9284E-B9C1-4E03-823C-A4CABAA743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34CE07-C1FE-4F39-888D-968442D9483A}" type="presOf" srcId="{E5F9284E-B9C1-4E03-823C-A4CABAA74384}" destId="{F677776C-0160-4BA5-A7EA-CD3118658438}" srcOrd="0" destOrd="0" presId="urn:microsoft.com/office/officeart/2005/8/layout/vList2"/>
    <dgm:cxn modelId="{D642B810-61A3-4B1A-AD50-E240D956B553}" type="presOf" srcId="{CFD737C1-A534-42F4-A50B-0F1C55F69B35}" destId="{17765139-E24A-4336-A117-EB773CDD401D}" srcOrd="0" destOrd="0" presId="urn:microsoft.com/office/officeart/2005/8/layout/vList2"/>
    <dgm:cxn modelId="{25360E31-952C-4360-8D7A-186EBCD15AFE}" srcId="{CFD737C1-A534-42F4-A50B-0F1C55F69B35}" destId="{E5F9284E-B9C1-4E03-823C-A4CABAA74384}" srcOrd="2" destOrd="0" parTransId="{473E0145-205D-43D9-90CB-34E67A8953C8}" sibTransId="{FB3A212B-B9CE-4611-B4FB-F9B1B790000D}"/>
    <dgm:cxn modelId="{8632F067-E24E-4900-A1B1-DBF6614A15B9}" type="presOf" srcId="{29EEAD70-9D79-4308-9D5F-D878FFB52A83}" destId="{70A953FC-6026-4B6C-8A6F-EAB828672F75}" srcOrd="0" destOrd="0" presId="urn:microsoft.com/office/officeart/2005/8/layout/vList2"/>
    <dgm:cxn modelId="{1187454C-34F7-4FC9-A828-A2721643FB35}" srcId="{CFD737C1-A534-42F4-A50B-0F1C55F69B35}" destId="{BB11112F-3CAA-4E57-B461-D4DF4A43366A}" srcOrd="0" destOrd="0" parTransId="{46785244-666B-42ED-917A-80AAB8E8E555}" sibTransId="{5C3BBEE5-4684-4F1A-A334-A8FF9885A3DB}"/>
    <dgm:cxn modelId="{10AEBBC4-F2CC-44E8-AF43-D91789781813}" srcId="{CFD737C1-A534-42F4-A50B-0F1C55F69B35}" destId="{29EEAD70-9D79-4308-9D5F-D878FFB52A83}" srcOrd="1" destOrd="0" parTransId="{8B0B2EF3-3A19-4513-AF47-97C6EA5479D6}" sibTransId="{7B15CA30-B5D6-4532-BD07-BB65654B5A15}"/>
    <dgm:cxn modelId="{B0C299EB-F1F0-4BDC-96A3-7C09793E4023}" type="presOf" srcId="{BB11112F-3CAA-4E57-B461-D4DF4A43366A}" destId="{D50DA5E5-62DB-4D3C-AB02-DE7B83F18F02}" srcOrd="0" destOrd="0" presId="urn:microsoft.com/office/officeart/2005/8/layout/vList2"/>
    <dgm:cxn modelId="{BEEAB796-0F3F-407C-8097-1B5EE18BF73B}" type="presParOf" srcId="{17765139-E24A-4336-A117-EB773CDD401D}" destId="{D50DA5E5-62DB-4D3C-AB02-DE7B83F18F02}" srcOrd="0" destOrd="0" presId="urn:microsoft.com/office/officeart/2005/8/layout/vList2"/>
    <dgm:cxn modelId="{E4E96C59-FA71-44CD-8E1E-FE7ABAA8FA71}" type="presParOf" srcId="{17765139-E24A-4336-A117-EB773CDD401D}" destId="{49BDB90B-335E-4AFC-A7BF-1990E39599C3}" srcOrd="1" destOrd="0" presId="urn:microsoft.com/office/officeart/2005/8/layout/vList2"/>
    <dgm:cxn modelId="{C4EA7EAC-2FE6-478B-AC6F-32052CE5E619}" type="presParOf" srcId="{17765139-E24A-4336-A117-EB773CDD401D}" destId="{70A953FC-6026-4B6C-8A6F-EAB828672F75}" srcOrd="2" destOrd="0" presId="urn:microsoft.com/office/officeart/2005/8/layout/vList2"/>
    <dgm:cxn modelId="{3C0244DB-F820-49F1-9410-7205BFD9A537}" type="presParOf" srcId="{17765139-E24A-4336-A117-EB773CDD401D}" destId="{A35935C1-9EE9-4F8B-9549-54BA878B40FD}" srcOrd="3" destOrd="0" presId="urn:microsoft.com/office/officeart/2005/8/layout/vList2"/>
    <dgm:cxn modelId="{BED96E42-95F9-4A4A-991D-34794093B5F3}" type="presParOf" srcId="{17765139-E24A-4336-A117-EB773CDD401D}" destId="{F677776C-0160-4BA5-A7EA-CD31186584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1BA40E-97A9-4F3F-9D57-353F3D9CEF7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308407-91F0-4DF1-AD2A-93B7FDEE4B12}">
      <dgm:prSet/>
      <dgm:spPr/>
      <dgm:t>
        <a:bodyPr/>
        <a:lstStyle/>
        <a:p>
          <a:r>
            <a:rPr lang="en-US"/>
            <a:t>Simularea în cloud computing: soluție eficientă pentru testarea politicilor de alocare</a:t>
          </a:r>
        </a:p>
      </dgm:t>
    </dgm:pt>
    <dgm:pt modelId="{50615753-D3E7-47CF-A41C-458632DC6A84}" type="parTrans" cxnId="{348A73B3-90FE-4994-86DB-2FCC3CDC4285}">
      <dgm:prSet/>
      <dgm:spPr/>
      <dgm:t>
        <a:bodyPr/>
        <a:lstStyle/>
        <a:p>
          <a:endParaRPr lang="en-US"/>
        </a:p>
      </dgm:t>
    </dgm:pt>
    <dgm:pt modelId="{E83F15A4-B231-4E00-9064-8E7E0F7F925C}" type="sibTrans" cxnId="{348A73B3-90FE-4994-86DB-2FCC3CDC4285}">
      <dgm:prSet/>
      <dgm:spPr/>
      <dgm:t>
        <a:bodyPr/>
        <a:lstStyle/>
        <a:p>
          <a:endParaRPr lang="en-US"/>
        </a:p>
      </dgm:t>
    </dgm:pt>
    <dgm:pt modelId="{7A3BB132-8E2F-44F7-BA49-E0A4BBFBD634}">
      <dgm:prSet/>
      <dgm:spPr/>
      <dgm:t>
        <a:bodyPr/>
        <a:lstStyle/>
        <a:p>
          <a:r>
            <a:rPr lang="en-US"/>
            <a:t>CloudSim 7G: instrument flexibil pentru modelarea centrelor de date</a:t>
          </a:r>
        </a:p>
      </dgm:t>
    </dgm:pt>
    <dgm:pt modelId="{7F53CA9F-2C71-466B-9B50-0B797234338C}" type="parTrans" cxnId="{6DFE3C54-28C8-4677-BA0A-2C9387A36E54}">
      <dgm:prSet/>
      <dgm:spPr/>
      <dgm:t>
        <a:bodyPr/>
        <a:lstStyle/>
        <a:p>
          <a:endParaRPr lang="en-US"/>
        </a:p>
      </dgm:t>
    </dgm:pt>
    <dgm:pt modelId="{817E5146-7982-4473-8565-077C24EC2672}" type="sibTrans" cxnId="{6DFE3C54-28C8-4677-BA0A-2C9387A36E54}">
      <dgm:prSet/>
      <dgm:spPr/>
      <dgm:t>
        <a:bodyPr/>
        <a:lstStyle/>
        <a:p>
          <a:endParaRPr lang="en-US"/>
        </a:p>
      </dgm:t>
    </dgm:pt>
    <dgm:pt modelId="{674595C4-A5DA-488A-A735-2740C5DB8B0D}">
      <dgm:prSet/>
      <dgm:spPr/>
      <dgm:t>
        <a:bodyPr/>
        <a:lstStyle/>
        <a:p>
          <a:r>
            <a:rPr lang="en-US"/>
            <a:t>Focus pe programarea sarcinilor și reducerea consumului de energie</a:t>
          </a:r>
        </a:p>
      </dgm:t>
    </dgm:pt>
    <dgm:pt modelId="{6AC83CAA-AE88-419B-AB7B-CD7F047670BF}" type="parTrans" cxnId="{11C3086C-684E-4388-8C17-1D421435708F}">
      <dgm:prSet/>
      <dgm:spPr/>
      <dgm:t>
        <a:bodyPr/>
        <a:lstStyle/>
        <a:p>
          <a:endParaRPr lang="en-US"/>
        </a:p>
      </dgm:t>
    </dgm:pt>
    <dgm:pt modelId="{5CEE9F44-34B9-4961-BBAB-4DF5562CAC8B}" type="sibTrans" cxnId="{11C3086C-684E-4388-8C17-1D421435708F}">
      <dgm:prSet/>
      <dgm:spPr/>
      <dgm:t>
        <a:bodyPr/>
        <a:lstStyle/>
        <a:p>
          <a:endParaRPr lang="en-US"/>
        </a:p>
      </dgm:t>
    </dgm:pt>
    <dgm:pt modelId="{046C0C78-A665-4D99-8FF9-665D4CF4C4C6}" type="pres">
      <dgm:prSet presAssocID="{8C1BA40E-97A9-4F3F-9D57-353F3D9CEF77}" presName="vert0" presStyleCnt="0">
        <dgm:presLayoutVars>
          <dgm:dir/>
          <dgm:animOne val="branch"/>
          <dgm:animLvl val="lvl"/>
        </dgm:presLayoutVars>
      </dgm:prSet>
      <dgm:spPr/>
    </dgm:pt>
    <dgm:pt modelId="{77F791DA-366F-40E4-9A52-EBC557288870}" type="pres">
      <dgm:prSet presAssocID="{9E308407-91F0-4DF1-AD2A-93B7FDEE4B12}" presName="thickLine" presStyleLbl="alignNode1" presStyleIdx="0" presStyleCnt="3"/>
      <dgm:spPr/>
    </dgm:pt>
    <dgm:pt modelId="{E565B689-42BE-400A-AF90-A1B67A6D308A}" type="pres">
      <dgm:prSet presAssocID="{9E308407-91F0-4DF1-AD2A-93B7FDEE4B12}" presName="horz1" presStyleCnt="0"/>
      <dgm:spPr/>
    </dgm:pt>
    <dgm:pt modelId="{6CF65B77-D6CD-49A8-8804-924BE90DD483}" type="pres">
      <dgm:prSet presAssocID="{9E308407-91F0-4DF1-AD2A-93B7FDEE4B12}" presName="tx1" presStyleLbl="revTx" presStyleIdx="0" presStyleCnt="3"/>
      <dgm:spPr/>
    </dgm:pt>
    <dgm:pt modelId="{C269B549-BFB7-4845-AB4A-7F2C6E8E5929}" type="pres">
      <dgm:prSet presAssocID="{9E308407-91F0-4DF1-AD2A-93B7FDEE4B12}" presName="vert1" presStyleCnt="0"/>
      <dgm:spPr/>
    </dgm:pt>
    <dgm:pt modelId="{9DC40CA6-8E15-413A-AB0D-02EECD7112A2}" type="pres">
      <dgm:prSet presAssocID="{7A3BB132-8E2F-44F7-BA49-E0A4BBFBD634}" presName="thickLine" presStyleLbl="alignNode1" presStyleIdx="1" presStyleCnt="3"/>
      <dgm:spPr/>
    </dgm:pt>
    <dgm:pt modelId="{0779EE6E-9073-4A03-8861-5255B9B1956B}" type="pres">
      <dgm:prSet presAssocID="{7A3BB132-8E2F-44F7-BA49-E0A4BBFBD634}" presName="horz1" presStyleCnt="0"/>
      <dgm:spPr/>
    </dgm:pt>
    <dgm:pt modelId="{CCD61F8E-88A9-4215-8830-2659C0C3A4E3}" type="pres">
      <dgm:prSet presAssocID="{7A3BB132-8E2F-44F7-BA49-E0A4BBFBD634}" presName="tx1" presStyleLbl="revTx" presStyleIdx="1" presStyleCnt="3"/>
      <dgm:spPr/>
    </dgm:pt>
    <dgm:pt modelId="{13E4B1E3-D2BB-4657-A731-674FBD171374}" type="pres">
      <dgm:prSet presAssocID="{7A3BB132-8E2F-44F7-BA49-E0A4BBFBD634}" presName="vert1" presStyleCnt="0"/>
      <dgm:spPr/>
    </dgm:pt>
    <dgm:pt modelId="{004B674F-C793-49AC-9ED0-BCCC7A802BDF}" type="pres">
      <dgm:prSet presAssocID="{674595C4-A5DA-488A-A735-2740C5DB8B0D}" presName="thickLine" presStyleLbl="alignNode1" presStyleIdx="2" presStyleCnt="3"/>
      <dgm:spPr/>
    </dgm:pt>
    <dgm:pt modelId="{53FBAFC3-5AE8-44AD-BF69-C6A881B8897E}" type="pres">
      <dgm:prSet presAssocID="{674595C4-A5DA-488A-A735-2740C5DB8B0D}" presName="horz1" presStyleCnt="0"/>
      <dgm:spPr/>
    </dgm:pt>
    <dgm:pt modelId="{5EE86B0A-72D5-4E3E-A8FF-E7D69A94484C}" type="pres">
      <dgm:prSet presAssocID="{674595C4-A5DA-488A-A735-2740C5DB8B0D}" presName="tx1" presStyleLbl="revTx" presStyleIdx="2" presStyleCnt="3"/>
      <dgm:spPr/>
    </dgm:pt>
    <dgm:pt modelId="{826C251A-70A0-4CBC-B302-3C1D900A506E}" type="pres">
      <dgm:prSet presAssocID="{674595C4-A5DA-488A-A735-2740C5DB8B0D}" presName="vert1" presStyleCnt="0"/>
      <dgm:spPr/>
    </dgm:pt>
  </dgm:ptLst>
  <dgm:cxnLst>
    <dgm:cxn modelId="{E0A1420A-5401-4B70-82DD-90EF3247AB01}" type="presOf" srcId="{8C1BA40E-97A9-4F3F-9D57-353F3D9CEF77}" destId="{046C0C78-A665-4D99-8FF9-665D4CF4C4C6}" srcOrd="0" destOrd="0" presId="urn:microsoft.com/office/officeart/2008/layout/LinedList"/>
    <dgm:cxn modelId="{BA38653C-98BD-4C20-9005-35C828F9D42C}" type="presOf" srcId="{674595C4-A5DA-488A-A735-2740C5DB8B0D}" destId="{5EE86B0A-72D5-4E3E-A8FF-E7D69A94484C}" srcOrd="0" destOrd="0" presId="urn:microsoft.com/office/officeart/2008/layout/LinedList"/>
    <dgm:cxn modelId="{1EE9BB63-DD0F-49B2-94D2-462A1BA12BDB}" type="presOf" srcId="{7A3BB132-8E2F-44F7-BA49-E0A4BBFBD634}" destId="{CCD61F8E-88A9-4215-8830-2659C0C3A4E3}" srcOrd="0" destOrd="0" presId="urn:microsoft.com/office/officeart/2008/layout/LinedList"/>
    <dgm:cxn modelId="{11C3086C-684E-4388-8C17-1D421435708F}" srcId="{8C1BA40E-97A9-4F3F-9D57-353F3D9CEF77}" destId="{674595C4-A5DA-488A-A735-2740C5DB8B0D}" srcOrd="2" destOrd="0" parTransId="{6AC83CAA-AE88-419B-AB7B-CD7F047670BF}" sibTransId="{5CEE9F44-34B9-4961-BBAB-4DF5562CAC8B}"/>
    <dgm:cxn modelId="{98D25A70-26EB-4E22-AB53-CEDD97147865}" type="presOf" srcId="{9E308407-91F0-4DF1-AD2A-93B7FDEE4B12}" destId="{6CF65B77-D6CD-49A8-8804-924BE90DD483}" srcOrd="0" destOrd="0" presId="urn:microsoft.com/office/officeart/2008/layout/LinedList"/>
    <dgm:cxn modelId="{6DFE3C54-28C8-4677-BA0A-2C9387A36E54}" srcId="{8C1BA40E-97A9-4F3F-9D57-353F3D9CEF77}" destId="{7A3BB132-8E2F-44F7-BA49-E0A4BBFBD634}" srcOrd="1" destOrd="0" parTransId="{7F53CA9F-2C71-466B-9B50-0B797234338C}" sibTransId="{817E5146-7982-4473-8565-077C24EC2672}"/>
    <dgm:cxn modelId="{348A73B3-90FE-4994-86DB-2FCC3CDC4285}" srcId="{8C1BA40E-97A9-4F3F-9D57-353F3D9CEF77}" destId="{9E308407-91F0-4DF1-AD2A-93B7FDEE4B12}" srcOrd="0" destOrd="0" parTransId="{50615753-D3E7-47CF-A41C-458632DC6A84}" sibTransId="{E83F15A4-B231-4E00-9064-8E7E0F7F925C}"/>
    <dgm:cxn modelId="{54DE30CC-602D-4902-819B-45B296E57AFD}" type="presParOf" srcId="{046C0C78-A665-4D99-8FF9-665D4CF4C4C6}" destId="{77F791DA-366F-40E4-9A52-EBC557288870}" srcOrd="0" destOrd="0" presId="urn:microsoft.com/office/officeart/2008/layout/LinedList"/>
    <dgm:cxn modelId="{6931CDD4-10EA-48A2-BFCA-781076A19B48}" type="presParOf" srcId="{046C0C78-A665-4D99-8FF9-665D4CF4C4C6}" destId="{E565B689-42BE-400A-AF90-A1B67A6D308A}" srcOrd="1" destOrd="0" presId="urn:microsoft.com/office/officeart/2008/layout/LinedList"/>
    <dgm:cxn modelId="{F398EEB2-B833-4634-A169-8736A34E04FD}" type="presParOf" srcId="{E565B689-42BE-400A-AF90-A1B67A6D308A}" destId="{6CF65B77-D6CD-49A8-8804-924BE90DD483}" srcOrd="0" destOrd="0" presId="urn:microsoft.com/office/officeart/2008/layout/LinedList"/>
    <dgm:cxn modelId="{83EB2564-BCF1-4A69-BF4C-2F2AE13C317F}" type="presParOf" srcId="{E565B689-42BE-400A-AF90-A1B67A6D308A}" destId="{C269B549-BFB7-4845-AB4A-7F2C6E8E5929}" srcOrd="1" destOrd="0" presId="urn:microsoft.com/office/officeart/2008/layout/LinedList"/>
    <dgm:cxn modelId="{ABFB2712-7E45-4D9B-8A96-63779BF895C6}" type="presParOf" srcId="{046C0C78-A665-4D99-8FF9-665D4CF4C4C6}" destId="{9DC40CA6-8E15-413A-AB0D-02EECD7112A2}" srcOrd="2" destOrd="0" presId="urn:microsoft.com/office/officeart/2008/layout/LinedList"/>
    <dgm:cxn modelId="{3421EC6E-969D-45CA-8399-A21D3C0CE12E}" type="presParOf" srcId="{046C0C78-A665-4D99-8FF9-665D4CF4C4C6}" destId="{0779EE6E-9073-4A03-8861-5255B9B1956B}" srcOrd="3" destOrd="0" presId="urn:microsoft.com/office/officeart/2008/layout/LinedList"/>
    <dgm:cxn modelId="{7EC67BA1-FA60-432E-8A91-8610CC0AFED9}" type="presParOf" srcId="{0779EE6E-9073-4A03-8861-5255B9B1956B}" destId="{CCD61F8E-88A9-4215-8830-2659C0C3A4E3}" srcOrd="0" destOrd="0" presId="urn:microsoft.com/office/officeart/2008/layout/LinedList"/>
    <dgm:cxn modelId="{F3535AA4-8656-4CD6-BBE3-C6F9F6EDA65A}" type="presParOf" srcId="{0779EE6E-9073-4A03-8861-5255B9B1956B}" destId="{13E4B1E3-D2BB-4657-A731-674FBD171374}" srcOrd="1" destOrd="0" presId="urn:microsoft.com/office/officeart/2008/layout/LinedList"/>
    <dgm:cxn modelId="{7BA1D0A7-0301-40D5-9E4F-A246D396D52F}" type="presParOf" srcId="{046C0C78-A665-4D99-8FF9-665D4CF4C4C6}" destId="{004B674F-C793-49AC-9ED0-BCCC7A802BDF}" srcOrd="4" destOrd="0" presId="urn:microsoft.com/office/officeart/2008/layout/LinedList"/>
    <dgm:cxn modelId="{676E05EB-AF7F-47C2-96BF-091784BEA4E7}" type="presParOf" srcId="{046C0C78-A665-4D99-8FF9-665D4CF4C4C6}" destId="{53FBAFC3-5AE8-44AD-BF69-C6A881B8897E}" srcOrd="5" destOrd="0" presId="urn:microsoft.com/office/officeart/2008/layout/LinedList"/>
    <dgm:cxn modelId="{5689D7B1-3798-41CB-A399-CE1999FA63E2}" type="presParOf" srcId="{53FBAFC3-5AE8-44AD-BF69-C6A881B8897E}" destId="{5EE86B0A-72D5-4E3E-A8FF-E7D69A94484C}" srcOrd="0" destOrd="0" presId="urn:microsoft.com/office/officeart/2008/layout/LinedList"/>
    <dgm:cxn modelId="{8375BF0D-9C55-4EAD-8C3C-B46283F5323D}" type="presParOf" srcId="{53FBAFC3-5AE8-44AD-BF69-C6A881B8897E}" destId="{826C251A-70A0-4CBC-B302-3C1D900A5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EB3060-4272-48D1-805D-7EDBBD231D4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4C0F34-3BFC-4BBF-BBE2-CEFF0734D3FD}">
      <dgm:prSet/>
      <dgm:spPr/>
      <dgm:t>
        <a:bodyPr/>
        <a:lstStyle/>
        <a:p>
          <a:r>
            <a:rPr lang="en-US"/>
            <a:t>Scop:</a:t>
          </a:r>
        </a:p>
      </dgm:t>
    </dgm:pt>
    <dgm:pt modelId="{2FE7AF77-3D7B-440A-9CC2-E21F7ED7D3EB}" type="parTrans" cxnId="{806138E5-CFA5-4EE2-9901-1CAB9B7408F9}">
      <dgm:prSet/>
      <dgm:spPr/>
      <dgm:t>
        <a:bodyPr/>
        <a:lstStyle/>
        <a:p>
          <a:endParaRPr lang="en-US"/>
        </a:p>
      </dgm:t>
    </dgm:pt>
    <dgm:pt modelId="{3B0863D2-15AF-4753-B118-9DD83D721C2F}" type="sibTrans" cxnId="{806138E5-CFA5-4EE2-9901-1CAB9B7408F9}">
      <dgm:prSet/>
      <dgm:spPr/>
      <dgm:t>
        <a:bodyPr/>
        <a:lstStyle/>
        <a:p>
          <a:endParaRPr lang="en-US"/>
        </a:p>
      </dgm:t>
    </dgm:pt>
    <dgm:pt modelId="{3219B193-61DB-4D3A-8BFF-692166594162}">
      <dgm:prSet/>
      <dgm:spPr/>
      <dgm:t>
        <a:bodyPr/>
        <a:lstStyle/>
        <a:p>
          <a:r>
            <a:rPr lang="en-US"/>
            <a:t>Realizarea unei aplicații de simulare pentru programarea sarcinilor în cloud</a:t>
          </a:r>
          <a:r>
            <a:rPr lang="ro-RO"/>
            <a:t> cu accent pe creșterea eficienței energetice</a:t>
          </a:r>
          <a:endParaRPr lang="en-US"/>
        </a:p>
      </dgm:t>
    </dgm:pt>
    <dgm:pt modelId="{917F13A8-0EF0-4EA5-9252-D87C9E6A7A81}" type="parTrans" cxnId="{5EF78469-C486-473A-8C0B-2491E7EA2D67}">
      <dgm:prSet/>
      <dgm:spPr/>
      <dgm:t>
        <a:bodyPr/>
        <a:lstStyle/>
        <a:p>
          <a:endParaRPr lang="en-US"/>
        </a:p>
      </dgm:t>
    </dgm:pt>
    <dgm:pt modelId="{D0F7A8C1-05FA-43F8-A4D4-B74F3A72003D}" type="sibTrans" cxnId="{5EF78469-C486-473A-8C0B-2491E7EA2D67}">
      <dgm:prSet/>
      <dgm:spPr/>
      <dgm:t>
        <a:bodyPr/>
        <a:lstStyle/>
        <a:p>
          <a:endParaRPr lang="en-US"/>
        </a:p>
      </dgm:t>
    </dgm:pt>
    <dgm:pt modelId="{5FA0C8CC-2007-4766-A178-1D81577C7367}">
      <dgm:prSet/>
      <dgm:spPr/>
      <dgm:t>
        <a:bodyPr/>
        <a:lstStyle/>
        <a:p>
          <a:r>
            <a:rPr lang="en-US"/>
            <a:t>Obiective:</a:t>
          </a:r>
        </a:p>
      </dgm:t>
    </dgm:pt>
    <dgm:pt modelId="{F1561B7B-B793-4D7B-8A7E-6A17E052AFD9}" type="parTrans" cxnId="{A54A8D07-5C76-423C-8D19-8D33238C39E6}">
      <dgm:prSet/>
      <dgm:spPr/>
      <dgm:t>
        <a:bodyPr/>
        <a:lstStyle/>
        <a:p>
          <a:endParaRPr lang="en-US"/>
        </a:p>
      </dgm:t>
    </dgm:pt>
    <dgm:pt modelId="{4144EFD6-8A87-44F4-AC86-3671E61A9A91}" type="sibTrans" cxnId="{A54A8D07-5C76-423C-8D19-8D33238C39E6}">
      <dgm:prSet/>
      <dgm:spPr/>
      <dgm:t>
        <a:bodyPr/>
        <a:lstStyle/>
        <a:p>
          <a:endParaRPr lang="en-US"/>
        </a:p>
      </dgm:t>
    </dgm:pt>
    <dgm:pt modelId="{EE11E517-6C5C-4030-9C8C-1088D8BCE837}">
      <dgm:prSet/>
      <dgm:spPr/>
      <dgm:t>
        <a:bodyPr/>
        <a:lstStyle/>
        <a:p>
          <a:r>
            <a:rPr lang="en-US"/>
            <a:t>Integrarea </a:t>
          </a:r>
          <a:r>
            <a:rPr lang="ro-RO"/>
            <a:t>simulatorului </a:t>
          </a:r>
          <a:r>
            <a:rPr lang="en-US"/>
            <a:t>CloudSim 7G într-o aplicație cu interfață grafică</a:t>
          </a:r>
        </a:p>
      </dgm:t>
    </dgm:pt>
    <dgm:pt modelId="{A2E2129C-7BC2-4588-AD5D-DEA0DCDDA68C}" type="parTrans" cxnId="{5E4656FA-84D1-4A06-9F6C-E2A2FD0BD22F}">
      <dgm:prSet/>
      <dgm:spPr/>
      <dgm:t>
        <a:bodyPr/>
        <a:lstStyle/>
        <a:p>
          <a:endParaRPr lang="en-US"/>
        </a:p>
      </dgm:t>
    </dgm:pt>
    <dgm:pt modelId="{240A2365-265C-4C60-83B1-1BA78B383F81}" type="sibTrans" cxnId="{5E4656FA-84D1-4A06-9F6C-E2A2FD0BD22F}">
      <dgm:prSet/>
      <dgm:spPr/>
      <dgm:t>
        <a:bodyPr/>
        <a:lstStyle/>
        <a:p>
          <a:endParaRPr lang="en-US"/>
        </a:p>
      </dgm:t>
    </dgm:pt>
    <dgm:pt modelId="{A455F749-FEA5-4BB9-93BD-47D26A45B2E1}">
      <dgm:prSet/>
      <dgm:spPr/>
      <dgm:t>
        <a:bodyPr/>
        <a:lstStyle/>
        <a:p>
          <a:r>
            <a:rPr lang="en-US"/>
            <a:t>Implementarea și compararea </a:t>
          </a:r>
          <a:r>
            <a:rPr lang="ro-RO"/>
            <a:t>unui număr de </a:t>
          </a:r>
          <a:r>
            <a:rPr lang="en-US"/>
            <a:t>10 algoritmi de scheduling</a:t>
          </a:r>
        </a:p>
      </dgm:t>
    </dgm:pt>
    <dgm:pt modelId="{8C5D41EB-0CB9-40C5-B87C-3A277934D2CA}" type="parTrans" cxnId="{BFF62FF3-A8B7-4EDF-9F1C-94C94D87CAED}">
      <dgm:prSet/>
      <dgm:spPr/>
      <dgm:t>
        <a:bodyPr/>
        <a:lstStyle/>
        <a:p>
          <a:endParaRPr lang="en-US"/>
        </a:p>
      </dgm:t>
    </dgm:pt>
    <dgm:pt modelId="{A801E1B3-1DB3-430E-8C91-DE654565FB37}" type="sibTrans" cxnId="{BFF62FF3-A8B7-4EDF-9F1C-94C94D87CAED}">
      <dgm:prSet/>
      <dgm:spPr/>
      <dgm:t>
        <a:bodyPr/>
        <a:lstStyle/>
        <a:p>
          <a:endParaRPr lang="en-US"/>
        </a:p>
      </dgm:t>
    </dgm:pt>
    <dgm:pt modelId="{45B3B8E5-CF47-47C0-AD4C-A1DBE6B684A1}">
      <dgm:prSet/>
      <dgm:spPr/>
      <dgm:t>
        <a:bodyPr/>
        <a:lstStyle/>
        <a:p>
          <a:r>
            <a:rPr lang="en-US"/>
            <a:t>Estimarea consumului de energie și a timpului de execuție</a:t>
          </a:r>
        </a:p>
      </dgm:t>
    </dgm:pt>
    <dgm:pt modelId="{2F664D9F-65F1-44B5-BBAA-C5FC04F15B58}" type="parTrans" cxnId="{F72DA6A5-1A81-43E3-9FB7-054658AA5E4E}">
      <dgm:prSet/>
      <dgm:spPr/>
      <dgm:t>
        <a:bodyPr/>
        <a:lstStyle/>
        <a:p>
          <a:endParaRPr lang="en-US"/>
        </a:p>
      </dgm:t>
    </dgm:pt>
    <dgm:pt modelId="{1AC6B4B7-3573-45B9-9E8D-951E7119B03E}" type="sibTrans" cxnId="{F72DA6A5-1A81-43E3-9FB7-054658AA5E4E}">
      <dgm:prSet/>
      <dgm:spPr/>
      <dgm:t>
        <a:bodyPr/>
        <a:lstStyle/>
        <a:p>
          <a:endParaRPr lang="en-US"/>
        </a:p>
      </dgm:t>
    </dgm:pt>
    <dgm:pt modelId="{A0AB5F2A-E794-4281-B3A8-AC6F0A314FED}">
      <dgm:prSet/>
      <dgm:spPr/>
      <dgm:t>
        <a:bodyPr/>
        <a:lstStyle/>
        <a:p>
          <a:r>
            <a:rPr lang="en-US"/>
            <a:t>Salvarea și reîncărcarea rezultatelor dintr-o bază de date</a:t>
          </a:r>
        </a:p>
      </dgm:t>
    </dgm:pt>
    <dgm:pt modelId="{E875E860-117F-4B70-83A7-8B07A3B49B28}" type="parTrans" cxnId="{0E8B1320-294E-4BA7-A89B-3D00A518ADCC}">
      <dgm:prSet/>
      <dgm:spPr/>
      <dgm:t>
        <a:bodyPr/>
        <a:lstStyle/>
        <a:p>
          <a:endParaRPr lang="en-US"/>
        </a:p>
      </dgm:t>
    </dgm:pt>
    <dgm:pt modelId="{70C952F7-7944-4EF6-9FEB-995AAD1D7A69}" type="sibTrans" cxnId="{0E8B1320-294E-4BA7-A89B-3D00A518ADCC}">
      <dgm:prSet/>
      <dgm:spPr/>
      <dgm:t>
        <a:bodyPr/>
        <a:lstStyle/>
        <a:p>
          <a:endParaRPr lang="en-US"/>
        </a:p>
      </dgm:t>
    </dgm:pt>
    <dgm:pt modelId="{FC3D26D9-7917-47B4-8496-6210A481DE10}">
      <dgm:prSet/>
      <dgm:spPr/>
      <dgm:t>
        <a:bodyPr/>
        <a:lstStyle/>
        <a:p>
          <a:r>
            <a:rPr lang="ro-RO"/>
            <a:t>Vizualizarea rezultatelor sub forma unui grafic</a:t>
          </a:r>
          <a:endParaRPr lang="en-US"/>
        </a:p>
      </dgm:t>
    </dgm:pt>
    <dgm:pt modelId="{E45CC556-F489-4143-9259-D33B879B5814}" type="parTrans" cxnId="{D11FE861-8CAF-4D70-B268-D54260FC9AE5}">
      <dgm:prSet/>
      <dgm:spPr/>
      <dgm:t>
        <a:bodyPr/>
        <a:lstStyle/>
        <a:p>
          <a:endParaRPr lang="en-US"/>
        </a:p>
      </dgm:t>
    </dgm:pt>
    <dgm:pt modelId="{E8C84985-78DA-4D9F-80D9-335146938E6A}" type="sibTrans" cxnId="{D11FE861-8CAF-4D70-B268-D54260FC9AE5}">
      <dgm:prSet/>
      <dgm:spPr/>
      <dgm:t>
        <a:bodyPr/>
        <a:lstStyle/>
        <a:p>
          <a:endParaRPr lang="en-US"/>
        </a:p>
      </dgm:t>
    </dgm:pt>
    <dgm:pt modelId="{B004B32E-0060-43F1-A9ED-EE6188DE61FF}" type="pres">
      <dgm:prSet presAssocID="{0CEB3060-4272-48D1-805D-7EDBBD231D44}" presName="linear" presStyleCnt="0">
        <dgm:presLayoutVars>
          <dgm:animLvl val="lvl"/>
          <dgm:resizeHandles val="exact"/>
        </dgm:presLayoutVars>
      </dgm:prSet>
      <dgm:spPr/>
    </dgm:pt>
    <dgm:pt modelId="{6A3E50B3-1AD5-4DB6-8747-A95C42AC71A5}" type="pres">
      <dgm:prSet presAssocID="{124C0F34-3BFC-4BBF-BBE2-CEFF0734D3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260756-AD31-4FDC-A036-F32F6C1BA5C8}" type="pres">
      <dgm:prSet presAssocID="{124C0F34-3BFC-4BBF-BBE2-CEFF0734D3FD}" presName="childText" presStyleLbl="revTx" presStyleIdx="0" presStyleCnt="2">
        <dgm:presLayoutVars>
          <dgm:bulletEnabled val="1"/>
        </dgm:presLayoutVars>
      </dgm:prSet>
      <dgm:spPr/>
    </dgm:pt>
    <dgm:pt modelId="{243AEA12-3BDA-42E0-ABE8-13DDC2726C64}" type="pres">
      <dgm:prSet presAssocID="{5FA0C8CC-2007-4766-A178-1D81577C73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0D0752-DB50-4D58-BF84-330232C0CB3C}" type="pres">
      <dgm:prSet presAssocID="{5FA0C8CC-2007-4766-A178-1D81577C73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4A8D07-5C76-423C-8D19-8D33238C39E6}" srcId="{0CEB3060-4272-48D1-805D-7EDBBD231D44}" destId="{5FA0C8CC-2007-4766-A178-1D81577C7367}" srcOrd="1" destOrd="0" parTransId="{F1561B7B-B793-4D7B-8A7E-6A17E052AFD9}" sibTransId="{4144EFD6-8A87-44F4-AC86-3671E61A9A91}"/>
    <dgm:cxn modelId="{9E392F0E-5F85-49D0-B50C-1C2451FF5464}" type="presOf" srcId="{0CEB3060-4272-48D1-805D-7EDBBD231D44}" destId="{B004B32E-0060-43F1-A9ED-EE6188DE61FF}" srcOrd="0" destOrd="0" presId="urn:microsoft.com/office/officeart/2005/8/layout/vList2"/>
    <dgm:cxn modelId="{0E8B1320-294E-4BA7-A89B-3D00A518ADCC}" srcId="{5FA0C8CC-2007-4766-A178-1D81577C7367}" destId="{A0AB5F2A-E794-4281-B3A8-AC6F0A314FED}" srcOrd="3" destOrd="0" parTransId="{E875E860-117F-4B70-83A7-8B07A3B49B28}" sibTransId="{70C952F7-7944-4EF6-9FEB-995AAD1D7A69}"/>
    <dgm:cxn modelId="{5C4CF623-0F60-47DA-A258-D8299660AFCD}" type="presOf" srcId="{A455F749-FEA5-4BB9-93BD-47D26A45B2E1}" destId="{0A0D0752-DB50-4D58-BF84-330232C0CB3C}" srcOrd="0" destOrd="1" presId="urn:microsoft.com/office/officeart/2005/8/layout/vList2"/>
    <dgm:cxn modelId="{F7555526-8C9E-473D-A167-BFA15F375883}" type="presOf" srcId="{3219B193-61DB-4D3A-8BFF-692166594162}" destId="{93260756-AD31-4FDC-A036-F32F6C1BA5C8}" srcOrd="0" destOrd="0" presId="urn:microsoft.com/office/officeart/2005/8/layout/vList2"/>
    <dgm:cxn modelId="{36BF6138-62A0-43E8-8DD0-6FFC597BC8DA}" type="presOf" srcId="{5FA0C8CC-2007-4766-A178-1D81577C7367}" destId="{243AEA12-3BDA-42E0-ABE8-13DDC2726C64}" srcOrd="0" destOrd="0" presId="urn:microsoft.com/office/officeart/2005/8/layout/vList2"/>
    <dgm:cxn modelId="{D11FE861-8CAF-4D70-B268-D54260FC9AE5}" srcId="{5FA0C8CC-2007-4766-A178-1D81577C7367}" destId="{FC3D26D9-7917-47B4-8496-6210A481DE10}" srcOrd="4" destOrd="0" parTransId="{E45CC556-F489-4143-9259-D33B879B5814}" sibTransId="{E8C84985-78DA-4D9F-80D9-335146938E6A}"/>
    <dgm:cxn modelId="{5EF78469-C486-473A-8C0B-2491E7EA2D67}" srcId="{124C0F34-3BFC-4BBF-BBE2-CEFF0734D3FD}" destId="{3219B193-61DB-4D3A-8BFF-692166594162}" srcOrd="0" destOrd="0" parTransId="{917F13A8-0EF0-4EA5-9252-D87C9E6A7A81}" sibTransId="{D0F7A8C1-05FA-43F8-A4D4-B74F3A72003D}"/>
    <dgm:cxn modelId="{2E4D9452-B805-4B00-990F-11C2CB935464}" type="presOf" srcId="{FC3D26D9-7917-47B4-8496-6210A481DE10}" destId="{0A0D0752-DB50-4D58-BF84-330232C0CB3C}" srcOrd="0" destOrd="4" presId="urn:microsoft.com/office/officeart/2005/8/layout/vList2"/>
    <dgm:cxn modelId="{4968A952-CB78-4795-86D8-17578C94DEF9}" type="presOf" srcId="{A0AB5F2A-E794-4281-B3A8-AC6F0A314FED}" destId="{0A0D0752-DB50-4D58-BF84-330232C0CB3C}" srcOrd="0" destOrd="3" presId="urn:microsoft.com/office/officeart/2005/8/layout/vList2"/>
    <dgm:cxn modelId="{B0182B8A-9B9B-4242-B22E-953E01A0B926}" type="presOf" srcId="{EE11E517-6C5C-4030-9C8C-1088D8BCE837}" destId="{0A0D0752-DB50-4D58-BF84-330232C0CB3C}" srcOrd="0" destOrd="0" presId="urn:microsoft.com/office/officeart/2005/8/layout/vList2"/>
    <dgm:cxn modelId="{46226A99-7111-433D-B4B4-AE779668A244}" type="presOf" srcId="{124C0F34-3BFC-4BBF-BBE2-CEFF0734D3FD}" destId="{6A3E50B3-1AD5-4DB6-8747-A95C42AC71A5}" srcOrd="0" destOrd="0" presId="urn:microsoft.com/office/officeart/2005/8/layout/vList2"/>
    <dgm:cxn modelId="{F72DA6A5-1A81-43E3-9FB7-054658AA5E4E}" srcId="{5FA0C8CC-2007-4766-A178-1D81577C7367}" destId="{45B3B8E5-CF47-47C0-AD4C-A1DBE6B684A1}" srcOrd="2" destOrd="0" parTransId="{2F664D9F-65F1-44B5-BBAA-C5FC04F15B58}" sibTransId="{1AC6B4B7-3573-45B9-9E8D-951E7119B03E}"/>
    <dgm:cxn modelId="{57ED49C4-D032-485D-BED9-B7F890EF8DA8}" type="presOf" srcId="{45B3B8E5-CF47-47C0-AD4C-A1DBE6B684A1}" destId="{0A0D0752-DB50-4D58-BF84-330232C0CB3C}" srcOrd="0" destOrd="2" presId="urn:microsoft.com/office/officeart/2005/8/layout/vList2"/>
    <dgm:cxn modelId="{806138E5-CFA5-4EE2-9901-1CAB9B7408F9}" srcId="{0CEB3060-4272-48D1-805D-7EDBBD231D44}" destId="{124C0F34-3BFC-4BBF-BBE2-CEFF0734D3FD}" srcOrd="0" destOrd="0" parTransId="{2FE7AF77-3D7B-440A-9CC2-E21F7ED7D3EB}" sibTransId="{3B0863D2-15AF-4753-B118-9DD83D721C2F}"/>
    <dgm:cxn modelId="{BFF62FF3-A8B7-4EDF-9F1C-94C94D87CAED}" srcId="{5FA0C8CC-2007-4766-A178-1D81577C7367}" destId="{A455F749-FEA5-4BB9-93BD-47D26A45B2E1}" srcOrd="1" destOrd="0" parTransId="{8C5D41EB-0CB9-40C5-B87C-3A277934D2CA}" sibTransId="{A801E1B3-1DB3-430E-8C91-DE654565FB37}"/>
    <dgm:cxn modelId="{5E4656FA-84D1-4A06-9F6C-E2A2FD0BD22F}" srcId="{5FA0C8CC-2007-4766-A178-1D81577C7367}" destId="{EE11E517-6C5C-4030-9C8C-1088D8BCE837}" srcOrd="0" destOrd="0" parTransId="{A2E2129C-7BC2-4588-AD5D-DEA0DCDDA68C}" sibTransId="{240A2365-265C-4C60-83B1-1BA78B383F81}"/>
    <dgm:cxn modelId="{CB50F1E8-82DC-46AE-8C83-AA6C6F317A3B}" type="presParOf" srcId="{B004B32E-0060-43F1-A9ED-EE6188DE61FF}" destId="{6A3E50B3-1AD5-4DB6-8747-A95C42AC71A5}" srcOrd="0" destOrd="0" presId="urn:microsoft.com/office/officeart/2005/8/layout/vList2"/>
    <dgm:cxn modelId="{78474246-C209-4A4A-BCC6-F5D5656DEB82}" type="presParOf" srcId="{B004B32E-0060-43F1-A9ED-EE6188DE61FF}" destId="{93260756-AD31-4FDC-A036-F32F6C1BA5C8}" srcOrd="1" destOrd="0" presId="urn:microsoft.com/office/officeart/2005/8/layout/vList2"/>
    <dgm:cxn modelId="{5C9F29AE-6CEB-4379-95F1-3391F945F9A8}" type="presParOf" srcId="{B004B32E-0060-43F1-A9ED-EE6188DE61FF}" destId="{243AEA12-3BDA-42E0-ABE8-13DDC2726C64}" srcOrd="2" destOrd="0" presId="urn:microsoft.com/office/officeart/2005/8/layout/vList2"/>
    <dgm:cxn modelId="{8EC99951-1E51-4D15-8914-6DD1A6331CC8}" type="presParOf" srcId="{B004B32E-0060-43F1-A9ED-EE6188DE61FF}" destId="{0A0D0752-DB50-4D58-BF84-330232C0CB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2B26C6-8AA1-4523-A935-FFED026198B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87DFB-3821-4520-8843-DDB077966EE2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clasici</a:t>
          </a:r>
          <a:endParaRPr lang="en-US"/>
        </a:p>
      </dgm:t>
    </dgm:pt>
    <dgm:pt modelId="{7FBA8792-F195-4F61-B71E-3C4D4053EC41}" type="parTrans" cxnId="{03603504-9527-4940-A705-0E630246DCDF}">
      <dgm:prSet/>
      <dgm:spPr/>
      <dgm:t>
        <a:bodyPr/>
        <a:lstStyle/>
        <a:p>
          <a:endParaRPr lang="en-US"/>
        </a:p>
      </dgm:t>
    </dgm:pt>
    <dgm:pt modelId="{05499BDD-D32B-48F6-B0C2-B12E5D4231CC}" type="sibTrans" cxnId="{03603504-9527-4940-A705-0E630246DCDF}">
      <dgm:prSet/>
      <dgm:spPr/>
      <dgm:t>
        <a:bodyPr/>
        <a:lstStyle/>
        <a:p>
          <a:endParaRPr lang="en-US"/>
        </a:p>
      </dgm:t>
    </dgm:pt>
    <dgm:pt modelId="{67FB2235-C567-4FBA-99BE-D4AE7DF21EA8}">
      <dgm:prSet/>
      <dgm:spPr/>
      <dgm:t>
        <a:bodyPr/>
        <a:lstStyle/>
        <a:p>
          <a:r>
            <a:rPr lang="en-US" b="1" dirty="0"/>
            <a:t>FCFS (First</a:t>
          </a:r>
          <a:r>
            <a:rPr lang="ro-RO" b="1" dirty="0"/>
            <a:t> </a:t>
          </a:r>
          <a:r>
            <a:rPr lang="en-US" b="1" dirty="0"/>
            <a:t>Come</a:t>
          </a:r>
          <a:r>
            <a:rPr lang="ro-RO" b="1" dirty="0"/>
            <a:t> </a:t>
          </a:r>
          <a:r>
            <a:rPr lang="en-US" b="1" dirty="0"/>
            <a:t>First</a:t>
          </a:r>
          <a:r>
            <a:rPr lang="ro-RO" b="1" dirty="0"/>
            <a:t> </a:t>
          </a:r>
          <a:r>
            <a:rPr lang="en-US" b="1" dirty="0"/>
            <a:t>Served)</a:t>
          </a:r>
          <a:endParaRPr lang="en-US" dirty="0"/>
        </a:p>
      </dgm:t>
    </dgm:pt>
    <dgm:pt modelId="{C104BBD3-0E79-4CE9-96B6-F87865554526}" type="parTrans" cxnId="{6A088EEC-2F4A-4BF6-BDB2-3C148C2E7222}">
      <dgm:prSet/>
      <dgm:spPr/>
      <dgm:t>
        <a:bodyPr/>
        <a:lstStyle/>
        <a:p>
          <a:endParaRPr lang="en-US"/>
        </a:p>
      </dgm:t>
    </dgm:pt>
    <dgm:pt modelId="{8CA297DB-A28C-422F-ACA1-F9F90C927DB4}" type="sibTrans" cxnId="{6A088EEC-2F4A-4BF6-BDB2-3C148C2E7222}">
      <dgm:prSet/>
      <dgm:spPr/>
      <dgm:t>
        <a:bodyPr/>
        <a:lstStyle/>
        <a:p>
          <a:endParaRPr lang="en-US"/>
        </a:p>
      </dgm:t>
    </dgm:pt>
    <dgm:pt modelId="{075D9EB8-0B7D-4024-8075-FBBEFBD5AE48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metaeuristici</a:t>
          </a:r>
          <a:endParaRPr lang="en-US"/>
        </a:p>
      </dgm:t>
    </dgm:pt>
    <dgm:pt modelId="{9644702D-B664-43B1-B42D-288EDA7A5515}" type="parTrans" cxnId="{A8E85B54-B844-4308-9ED1-92474A8B9898}">
      <dgm:prSet/>
      <dgm:spPr/>
      <dgm:t>
        <a:bodyPr/>
        <a:lstStyle/>
        <a:p>
          <a:endParaRPr lang="en-US"/>
        </a:p>
      </dgm:t>
    </dgm:pt>
    <dgm:pt modelId="{F31F543B-71E8-4EC0-9D2F-0B9DDD08F687}" type="sibTrans" cxnId="{A8E85B54-B844-4308-9ED1-92474A8B9898}">
      <dgm:prSet/>
      <dgm:spPr/>
      <dgm:t>
        <a:bodyPr/>
        <a:lstStyle/>
        <a:p>
          <a:endParaRPr lang="en-US"/>
        </a:p>
      </dgm:t>
    </dgm:pt>
    <dgm:pt modelId="{BC4D530B-FFB3-4509-9C74-F0AB788A3781}">
      <dgm:prSet/>
      <dgm:spPr/>
      <dgm:t>
        <a:bodyPr/>
        <a:lstStyle/>
        <a:p>
          <a:r>
            <a:rPr lang="en-US" b="1" dirty="0"/>
            <a:t>ACO (Ant Colony Optimization)</a:t>
          </a:r>
          <a:r>
            <a:rPr lang="en-US" dirty="0"/>
            <a:t> </a:t>
          </a:r>
        </a:p>
      </dgm:t>
    </dgm:pt>
    <dgm:pt modelId="{9A43FD9E-9014-4ABA-8776-C5A7E5B4F60E}" type="parTrans" cxnId="{068B26C4-37C1-4AB9-A212-FB5A0127A221}">
      <dgm:prSet/>
      <dgm:spPr/>
      <dgm:t>
        <a:bodyPr/>
        <a:lstStyle/>
        <a:p>
          <a:endParaRPr lang="en-US"/>
        </a:p>
      </dgm:t>
    </dgm:pt>
    <dgm:pt modelId="{BC2C59F0-B823-4BBE-AAB6-425CC6AA02A7}" type="sibTrans" cxnId="{068B26C4-37C1-4AB9-A212-FB5A0127A221}">
      <dgm:prSet/>
      <dgm:spPr/>
      <dgm:t>
        <a:bodyPr/>
        <a:lstStyle/>
        <a:p>
          <a:endParaRPr lang="en-US"/>
        </a:p>
      </dgm:t>
    </dgm:pt>
    <dgm:pt modelId="{2218C6C5-3C2F-4565-8EC9-BCDB16A26926}">
      <dgm:prSet/>
      <dgm:spPr/>
      <dgm:t>
        <a:bodyPr/>
        <a:lstStyle/>
        <a:p>
          <a:r>
            <a:rPr lang="en-US" b="1" dirty="0"/>
            <a:t>Round Robin</a:t>
          </a:r>
          <a:endParaRPr lang="en-US" dirty="0"/>
        </a:p>
      </dgm:t>
    </dgm:pt>
    <dgm:pt modelId="{FD7277F3-CFE6-4C78-A1B1-F6A9B8FE8ACF}" type="parTrans" cxnId="{BFD13FAB-1539-4E11-9786-D23B134B3D90}">
      <dgm:prSet/>
      <dgm:spPr/>
    </dgm:pt>
    <dgm:pt modelId="{88499A6E-F54B-47BC-98B3-D4735ABA7C7C}" type="sibTrans" cxnId="{BFD13FAB-1539-4E11-9786-D23B134B3D90}">
      <dgm:prSet/>
      <dgm:spPr/>
    </dgm:pt>
    <dgm:pt modelId="{B22C1947-3D12-48D1-B421-5CBF47754C70}">
      <dgm:prSet/>
      <dgm:spPr/>
      <dgm:t>
        <a:bodyPr/>
        <a:lstStyle/>
        <a:p>
          <a:r>
            <a:rPr lang="en-US" b="1" dirty="0"/>
            <a:t>Min-Min</a:t>
          </a:r>
          <a:endParaRPr lang="en-US" dirty="0"/>
        </a:p>
      </dgm:t>
    </dgm:pt>
    <dgm:pt modelId="{61782A6A-0223-443A-B6E2-E7D2383C43CF}" type="parTrans" cxnId="{E0792D47-A882-45AF-A333-9E33992E6DC1}">
      <dgm:prSet/>
      <dgm:spPr/>
    </dgm:pt>
    <dgm:pt modelId="{0D3EC6AD-7795-473C-938E-08F66C0EF698}" type="sibTrans" cxnId="{E0792D47-A882-45AF-A333-9E33992E6DC1}">
      <dgm:prSet/>
      <dgm:spPr/>
    </dgm:pt>
    <dgm:pt modelId="{4803C9D5-1FA8-4A2F-8D3A-965AB85CBF91}">
      <dgm:prSet/>
      <dgm:spPr/>
      <dgm:t>
        <a:bodyPr/>
        <a:lstStyle/>
        <a:p>
          <a:r>
            <a:rPr lang="en-US" b="1" dirty="0"/>
            <a:t>Max-Min</a:t>
          </a:r>
          <a:endParaRPr lang="en-US" dirty="0"/>
        </a:p>
      </dgm:t>
    </dgm:pt>
    <dgm:pt modelId="{AC491706-171A-4A9D-A2BC-7FE5A415D688}" type="parTrans" cxnId="{C06B5347-B5F8-4472-9940-80367713A309}">
      <dgm:prSet/>
      <dgm:spPr/>
    </dgm:pt>
    <dgm:pt modelId="{7EF92C58-2145-433A-B85A-9C7D846D4FBF}" type="sibTrans" cxnId="{C06B5347-B5F8-4472-9940-80367713A309}">
      <dgm:prSet/>
      <dgm:spPr/>
    </dgm:pt>
    <dgm:pt modelId="{8F60120F-BD5D-43A1-BA12-DE03874DCA2F}">
      <dgm:prSet/>
      <dgm:spPr/>
      <dgm:t>
        <a:bodyPr/>
        <a:lstStyle/>
        <a:p>
          <a:r>
            <a:rPr lang="en-US" b="1" dirty="0"/>
            <a:t>LJF (Longest Job First)</a:t>
          </a:r>
          <a:endParaRPr lang="en-US" dirty="0"/>
        </a:p>
      </dgm:t>
    </dgm:pt>
    <dgm:pt modelId="{370C37A3-40DB-470B-AA36-CF1A5199E1D2}" type="parTrans" cxnId="{AE31B788-557F-45FB-840F-4327D17370C6}">
      <dgm:prSet/>
      <dgm:spPr/>
    </dgm:pt>
    <dgm:pt modelId="{88258FCF-E664-4275-8206-8B44B44223E1}" type="sibTrans" cxnId="{AE31B788-557F-45FB-840F-4327D17370C6}">
      <dgm:prSet/>
      <dgm:spPr/>
    </dgm:pt>
    <dgm:pt modelId="{60A04104-7B36-4807-914C-29D5A63108E2}">
      <dgm:prSet/>
      <dgm:spPr/>
      <dgm:t>
        <a:bodyPr/>
        <a:lstStyle/>
        <a:p>
          <a:r>
            <a:rPr lang="en-US" b="1" dirty="0"/>
            <a:t>Random Scheduler</a:t>
          </a:r>
          <a:endParaRPr lang="en-US" dirty="0"/>
        </a:p>
      </dgm:t>
    </dgm:pt>
    <dgm:pt modelId="{FC6C1ED8-FA2B-44F7-AE15-05504F42D158}" type="parTrans" cxnId="{9B5E7ED1-18A6-4B0B-9C5E-5B251B18EF70}">
      <dgm:prSet/>
      <dgm:spPr/>
    </dgm:pt>
    <dgm:pt modelId="{D7D99B3D-04E8-4C50-BA2E-684C0A32DE37}" type="sibTrans" cxnId="{9B5E7ED1-18A6-4B0B-9C5E-5B251B18EF70}">
      <dgm:prSet/>
      <dgm:spPr/>
    </dgm:pt>
    <dgm:pt modelId="{54EE7B45-C156-43F8-8BF9-4255EC806A08}">
      <dgm:prSet/>
      <dgm:spPr/>
      <dgm:t>
        <a:bodyPr/>
        <a:lstStyle/>
        <a:p>
          <a:r>
            <a:rPr lang="en-US" b="1" dirty="0" err="1"/>
            <a:t>MinLengthRoundRobi</a:t>
          </a:r>
          <a:r>
            <a:rPr lang="ro-RO" b="1" dirty="0"/>
            <a:t>n</a:t>
          </a:r>
          <a:endParaRPr lang="en-US" dirty="0"/>
        </a:p>
      </dgm:t>
    </dgm:pt>
    <dgm:pt modelId="{7E963A6E-F70F-42E4-A27C-08CE47D0F564}" type="parTrans" cxnId="{B0189A52-F688-47CB-8F22-D3F1E9A237C2}">
      <dgm:prSet/>
      <dgm:spPr/>
    </dgm:pt>
    <dgm:pt modelId="{3716628A-8DD6-4633-AE90-FFF49F336D93}" type="sibTrans" cxnId="{B0189A52-F688-47CB-8F22-D3F1E9A237C2}">
      <dgm:prSet/>
      <dgm:spPr/>
    </dgm:pt>
    <dgm:pt modelId="{043A9EA4-9C46-45FF-BB68-F95EB5761BF0}">
      <dgm:prSet/>
      <dgm:spPr/>
      <dgm:t>
        <a:bodyPr/>
        <a:lstStyle/>
        <a:p>
          <a:r>
            <a:rPr lang="en-US" b="1" dirty="0"/>
            <a:t>PSO (Particle Swarm Optimization)</a:t>
          </a:r>
          <a:endParaRPr lang="en-US" dirty="0"/>
        </a:p>
      </dgm:t>
    </dgm:pt>
    <dgm:pt modelId="{9E2212CF-DF1D-449A-BF22-625218438FAC}" type="parTrans" cxnId="{286C6320-C1A4-4E3B-9A45-B53AC9B11562}">
      <dgm:prSet/>
      <dgm:spPr/>
    </dgm:pt>
    <dgm:pt modelId="{2697C47F-1D15-4715-8FD4-BAC5D2B35BDD}" type="sibTrans" cxnId="{286C6320-C1A4-4E3B-9A45-B53AC9B11562}">
      <dgm:prSet/>
      <dgm:spPr/>
    </dgm:pt>
    <dgm:pt modelId="{735D096A-8340-4F57-8BE8-07812D19D026}">
      <dgm:prSet/>
      <dgm:spPr/>
      <dgm:t>
        <a:bodyPr/>
        <a:lstStyle/>
        <a:p>
          <a:r>
            <a:rPr lang="en-US" b="1" dirty="0" err="1"/>
            <a:t>Algoritm</a:t>
          </a:r>
          <a:r>
            <a:rPr lang="en-US" b="1" dirty="0"/>
            <a:t> Genetic (GA)</a:t>
          </a:r>
          <a:endParaRPr lang="en-US" dirty="0"/>
        </a:p>
      </dgm:t>
    </dgm:pt>
    <dgm:pt modelId="{8086F317-9A3F-46D0-A199-6A8390B1658F}" type="parTrans" cxnId="{C26A376B-7ADD-46CE-9AEE-5751A8557632}">
      <dgm:prSet/>
      <dgm:spPr/>
    </dgm:pt>
    <dgm:pt modelId="{44E314CF-8A1A-4EC8-BD97-C393C08CDFB0}" type="sibTrans" cxnId="{C26A376B-7ADD-46CE-9AEE-5751A8557632}">
      <dgm:prSet/>
      <dgm:spPr/>
    </dgm:pt>
    <dgm:pt modelId="{B5EF395D-09D0-4ECA-A958-27543BBFFA51}" type="pres">
      <dgm:prSet presAssocID="{0C2B26C6-8AA1-4523-A935-FFED026198BA}" presName="Name0" presStyleCnt="0">
        <dgm:presLayoutVars>
          <dgm:dir/>
          <dgm:animLvl val="lvl"/>
          <dgm:resizeHandles val="exact"/>
        </dgm:presLayoutVars>
      </dgm:prSet>
      <dgm:spPr/>
    </dgm:pt>
    <dgm:pt modelId="{8D9E6EA5-5CFF-455C-99FF-40A1277C4EB9}" type="pres">
      <dgm:prSet presAssocID="{A2A87DFB-3821-4520-8843-DDB077966EE2}" presName="composite" presStyleCnt="0"/>
      <dgm:spPr/>
    </dgm:pt>
    <dgm:pt modelId="{117E75A2-5A1E-413C-9654-B1DEFD38A4E4}" type="pres">
      <dgm:prSet presAssocID="{A2A87DFB-3821-4520-8843-DDB077966E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54F9B7-D033-4243-8A1F-F9B8D9F0874B}" type="pres">
      <dgm:prSet presAssocID="{A2A87DFB-3821-4520-8843-DDB077966EE2}" presName="desTx" presStyleLbl="alignAccFollowNode1" presStyleIdx="0" presStyleCnt="2">
        <dgm:presLayoutVars>
          <dgm:bulletEnabled val="1"/>
        </dgm:presLayoutVars>
      </dgm:prSet>
      <dgm:spPr/>
    </dgm:pt>
    <dgm:pt modelId="{7A51DE09-C4B6-478A-A363-FF34ECF94A29}" type="pres">
      <dgm:prSet presAssocID="{05499BDD-D32B-48F6-B0C2-B12E5D4231CC}" presName="space" presStyleCnt="0"/>
      <dgm:spPr/>
    </dgm:pt>
    <dgm:pt modelId="{3FFC4E69-F135-41A5-A072-0BBD8309FBFD}" type="pres">
      <dgm:prSet presAssocID="{075D9EB8-0B7D-4024-8075-FBBEFBD5AE48}" presName="composite" presStyleCnt="0"/>
      <dgm:spPr/>
    </dgm:pt>
    <dgm:pt modelId="{AC66170B-6DE5-4F44-8933-9C76064ABF32}" type="pres">
      <dgm:prSet presAssocID="{075D9EB8-0B7D-4024-8075-FBBEFBD5AE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1E903F-59D0-4929-ACA3-B717D943EA6B}" type="pres">
      <dgm:prSet presAssocID="{075D9EB8-0B7D-4024-8075-FBBEFBD5AE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603504-9527-4940-A705-0E630246DCDF}" srcId="{0C2B26C6-8AA1-4523-A935-FFED026198BA}" destId="{A2A87DFB-3821-4520-8843-DDB077966EE2}" srcOrd="0" destOrd="0" parTransId="{7FBA8792-F195-4F61-B71E-3C4D4053EC41}" sibTransId="{05499BDD-D32B-48F6-B0C2-B12E5D4231CC}"/>
    <dgm:cxn modelId="{286C6320-C1A4-4E3B-9A45-B53AC9B11562}" srcId="{075D9EB8-0B7D-4024-8075-FBBEFBD5AE48}" destId="{043A9EA4-9C46-45FF-BB68-F95EB5761BF0}" srcOrd="1" destOrd="0" parTransId="{9E2212CF-DF1D-449A-BF22-625218438FAC}" sibTransId="{2697C47F-1D15-4715-8FD4-BAC5D2B35BDD}"/>
    <dgm:cxn modelId="{56C78D3D-7582-4C13-ABD1-D201AFCEF054}" type="presOf" srcId="{67FB2235-C567-4FBA-99BE-D4AE7DF21EA8}" destId="{3254F9B7-D033-4243-8A1F-F9B8D9F0874B}" srcOrd="0" destOrd="0" presId="urn:microsoft.com/office/officeart/2005/8/layout/hList1"/>
    <dgm:cxn modelId="{E0792D47-A882-45AF-A333-9E33992E6DC1}" srcId="{A2A87DFB-3821-4520-8843-DDB077966EE2}" destId="{B22C1947-3D12-48D1-B421-5CBF47754C70}" srcOrd="2" destOrd="0" parTransId="{61782A6A-0223-443A-B6E2-E7D2383C43CF}" sibTransId="{0D3EC6AD-7795-473C-938E-08F66C0EF698}"/>
    <dgm:cxn modelId="{C06B5347-B5F8-4472-9940-80367713A309}" srcId="{A2A87DFB-3821-4520-8843-DDB077966EE2}" destId="{4803C9D5-1FA8-4A2F-8D3A-965AB85CBF91}" srcOrd="3" destOrd="0" parTransId="{AC491706-171A-4A9D-A2BC-7FE5A415D688}" sibTransId="{7EF92C58-2145-433A-B85A-9C7D846D4FBF}"/>
    <dgm:cxn modelId="{EAAEE46A-A820-4D66-8106-7E20E87EB9A4}" type="presOf" srcId="{BC4D530B-FFB3-4509-9C74-F0AB788A3781}" destId="{691E903F-59D0-4929-ACA3-B717D943EA6B}" srcOrd="0" destOrd="0" presId="urn:microsoft.com/office/officeart/2005/8/layout/hList1"/>
    <dgm:cxn modelId="{C26A376B-7ADD-46CE-9AEE-5751A8557632}" srcId="{075D9EB8-0B7D-4024-8075-FBBEFBD5AE48}" destId="{735D096A-8340-4F57-8BE8-07812D19D026}" srcOrd="2" destOrd="0" parTransId="{8086F317-9A3F-46D0-A199-6A8390B1658F}" sibTransId="{44E314CF-8A1A-4EC8-BD97-C393C08CDFB0}"/>
    <dgm:cxn modelId="{B0189A52-F688-47CB-8F22-D3F1E9A237C2}" srcId="{A2A87DFB-3821-4520-8843-DDB077966EE2}" destId="{54EE7B45-C156-43F8-8BF9-4255EC806A08}" srcOrd="6" destOrd="0" parTransId="{7E963A6E-F70F-42E4-A27C-08CE47D0F564}" sibTransId="{3716628A-8DD6-4633-AE90-FFF49F336D93}"/>
    <dgm:cxn modelId="{A8E85B54-B844-4308-9ED1-92474A8B9898}" srcId="{0C2B26C6-8AA1-4523-A935-FFED026198BA}" destId="{075D9EB8-0B7D-4024-8075-FBBEFBD5AE48}" srcOrd="1" destOrd="0" parTransId="{9644702D-B664-43B1-B42D-288EDA7A5515}" sibTransId="{F31F543B-71E8-4EC0-9D2F-0B9DDD08F687}"/>
    <dgm:cxn modelId="{E0CB8274-7A13-4DBD-89ED-8ECF8FD5EE64}" type="presOf" srcId="{2218C6C5-3C2F-4565-8EC9-BCDB16A26926}" destId="{3254F9B7-D033-4243-8A1F-F9B8D9F0874B}" srcOrd="0" destOrd="1" presId="urn:microsoft.com/office/officeart/2005/8/layout/hList1"/>
    <dgm:cxn modelId="{3251B479-49B6-49D6-804F-A2D038C4DAA7}" type="presOf" srcId="{54EE7B45-C156-43F8-8BF9-4255EC806A08}" destId="{3254F9B7-D033-4243-8A1F-F9B8D9F0874B}" srcOrd="0" destOrd="6" presId="urn:microsoft.com/office/officeart/2005/8/layout/hList1"/>
    <dgm:cxn modelId="{BE68777A-B407-48C2-A9EF-89AB302141F5}" type="presOf" srcId="{0C2B26C6-8AA1-4523-A935-FFED026198BA}" destId="{B5EF395D-09D0-4ECA-A958-27543BBFFA51}" srcOrd="0" destOrd="0" presId="urn:microsoft.com/office/officeart/2005/8/layout/hList1"/>
    <dgm:cxn modelId="{AE31B788-557F-45FB-840F-4327D17370C6}" srcId="{A2A87DFB-3821-4520-8843-DDB077966EE2}" destId="{8F60120F-BD5D-43A1-BA12-DE03874DCA2F}" srcOrd="4" destOrd="0" parTransId="{370C37A3-40DB-470B-AA36-CF1A5199E1D2}" sibTransId="{88258FCF-E664-4275-8206-8B44B44223E1}"/>
    <dgm:cxn modelId="{50C12C8B-CE79-4E64-A27E-A60DDFEBBCC1}" type="presOf" srcId="{043A9EA4-9C46-45FF-BB68-F95EB5761BF0}" destId="{691E903F-59D0-4929-ACA3-B717D943EA6B}" srcOrd="0" destOrd="1" presId="urn:microsoft.com/office/officeart/2005/8/layout/hList1"/>
    <dgm:cxn modelId="{51CD268D-0263-4207-A1B9-AC01280F182D}" type="presOf" srcId="{4803C9D5-1FA8-4A2F-8D3A-965AB85CBF91}" destId="{3254F9B7-D033-4243-8A1F-F9B8D9F0874B}" srcOrd="0" destOrd="3" presId="urn:microsoft.com/office/officeart/2005/8/layout/hList1"/>
    <dgm:cxn modelId="{9151E99D-9B58-4383-987B-021D7266DC8D}" type="presOf" srcId="{735D096A-8340-4F57-8BE8-07812D19D026}" destId="{691E903F-59D0-4929-ACA3-B717D943EA6B}" srcOrd="0" destOrd="2" presId="urn:microsoft.com/office/officeart/2005/8/layout/hList1"/>
    <dgm:cxn modelId="{BFD13FAB-1539-4E11-9786-D23B134B3D90}" srcId="{A2A87DFB-3821-4520-8843-DDB077966EE2}" destId="{2218C6C5-3C2F-4565-8EC9-BCDB16A26926}" srcOrd="1" destOrd="0" parTransId="{FD7277F3-CFE6-4C78-A1B1-F6A9B8FE8ACF}" sibTransId="{88499A6E-F54B-47BC-98B3-D4735ABA7C7C}"/>
    <dgm:cxn modelId="{E68E6FAE-CFB4-4914-999A-9B1D1AC38891}" type="presOf" srcId="{60A04104-7B36-4807-914C-29D5A63108E2}" destId="{3254F9B7-D033-4243-8A1F-F9B8D9F0874B}" srcOrd="0" destOrd="5" presId="urn:microsoft.com/office/officeart/2005/8/layout/hList1"/>
    <dgm:cxn modelId="{BB1B9DBC-F052-4DB3-9E94-7D37E2071440}" type="presOf" srcId="{B22C1947-3D12-48D1-B421-5CBF47754C70}" destId="{3254F9B7-D033-4243-8A1F-F9B8D9F0874B}" srcOrd="0" destOrd="2" presId="urn:microsoft.com/office/officeart/2005/8/layout/hList1"/>
    <dgm:cxn modelId="{AAEA3BC2-5881-477F-B5DA-9232583402B9}" type="presOf" srcId="{075D9EB8-0B7D-4024-8075-FBBEFBD5AE48}" destId="{AC66170B-6DE5-4F44-8933-9C76064ABF32}" srcOrd="0" destOrd="0" presId="urn:microsoft.com/office/officeart/2005/8/layout/hList1"/>
    <dgm:cxn modelId="{068B26C4-37C1-4AB9-A212-FB5A0127A221}" srcId="{075D9EB8-0B7D-4024-8075-FBBEFBD5AE48}" destId="{BC4D530B-FFB3-4509-9C74-F0AB788A3781}" srcOrd="0" destOrd="0" parTransId="{9A43FD9E-9014-4ABA-8776-C5A7E5B4F60E}" sibTransId="{BC2C59F0-B823-4BBE-AAB6-425CC6AA02A7}"/>
    <dgm:cxn modelId="{9B5E7ED1-18A6-4B0B-9C5E-5B251B18EF70}" srcId="{A2A87DFB-3821-4520-8843-DDB077966EE2}" destId="{60A04104-7B36-4807-914C-29D5A63108E2}" srcOrd="5" destOrd="0" parTransId="{FC6C1ED8-FA2B-44F7-AE15-05504F42D158}" sibTransId="{D7D99B3D-04E8-4C50-BA2E-684C0A32DE37}"/>
    <dgm:cxn modelId="{643D4AD6-8DA0-4DF0-9081-C24E7F492363}" type="presOf" srcId="{8F60120F-BD5D-43A1-BA12-DE03874DCA2F}" destId="{3254F9B7-D033-4243-8A1F-F9B8D9F0874B}" srcOrd="0" destOrd="4" presId="urn:microsoft.com/office/officeart/2005/8/layout/hList1"/>
    <dgm:cxn modelId="{78977CD6-759D-483E-9F71-36CA439DCDB3}" type="presOf" srcId="{A2A87DFB-3821-4520-8843-DDB077966EE2}" destId="{117E75A2-5A1E-413C-9654-B1DEFD38A4E4}" srcOrd="0" destOrd="0" presId="urn:microsoft.com/office/officeart/2005/8/layout/hList1"/>
    <dgm:cxn modelId="{6A088EEC-2F4A-4BF6-BDB2-3C148C2E7222}" srcId="{A2A87DFB-3821-4520-8843-DDB077966EE2}" destId="{67FB2235-C567-4FBA-99BE-D4AE7DF21EA8}" srcOrd="0" destOrd="0" parTransId="{C104BBD3-0E79-4CE9-96B6-F87865554526}" sibTransId="{8CA297DB-A28C-422F-ACA1-F9F90C927DB4}"/>
    <dgm:cxn modelId="{4673E3F9-9B17-4159-A444-8DDD54423392}" type="presParOf" srcId="{B5EF395D-09D0-4ECA-A958-27543BBFFA51}" destId="{8D9E6EA5-5CFF-455C-99FF-40A1277C4EB9}" srcOrd="0" destOrd="0" presId="urn:microsoft.com/office/officeart/2005/8/layout/hList1"/>
    <dgm:cxn modelId="{E2AB9EBF-B787-4D49-905D-E7C443F3A1A6}" type="presParOf" srcId="{8D9E6EA5-5CFF-455C-99FF-40A1277C4EB9}" destId="{117E75A2-5A1E-413C-9654-B1DEFD38A4E4}" srcOrd="0" destOrd="0" presId="urn:microsoft.com/office/officeart/2005/8/layout/hList1"/>
    <dgm:cxn modelId="{5B665CB8-EE33-4ABE-9EB9-A1942AB9D6BB}" type="presParOf" srcId="{8D9E6EA5-5CFF-455C-99FF-40A1277C4EB9}" destId="{3254F9B7-D033-4243-8A1F-F9B8D9F0874B}" srcOrd="1" destOrd="0" presId="urn:microsoft.com/office/officeart/2005/8/layout/hList1"/>
    <dgm:cxn modelId="{967C0E52-6C6A-4755-A7B7-6BAE86562077}" type="presParOf" srcId="{B5EF395D-09D0-4ECA-A958-27543BBFFA51}" destId="{7A51DE09-C4B6-478A-A363-FF34ECF94A29}" srcOrd="1" destOrd="0" presId="urn:microsoft.com/office/officeart/2005/8/layout/hList1"/>
    <dgm:cxn modelId="{1CFF8A50-69CD-4323-98F0-7B10417446D9}" type="presParOf" srcId="{B5EF395D-09D0-4ECA-A958-27543BBFFA51}" destId="{3FFC4E69-F135-41A5-A072-0BBD8309FBFD}" srcOrd="2" destOrd="0" presId="urn:microsoft.com/office/officeart/2005/8/layout/hList1"/>
    <dgm:cxn modelId="{E3F6E861-B9F8-4C93-A3CE-8D8F06D91D49}" type="presParOf" srcId="{3FFC4E69-F135-41A5-A072-0BBD8309FBFD}" destId="{AC66170B-6DE5-4F44-8933-9C76064ABF32}" srcOrd="0" destOrd="0" presId="urn:microsoft.com/office/officeart/2005/8/layout/hList1"/>
    <dgm:cxn modelId="{71797BF3-FD43-4F3F-90A5-6DB09269DFBD}" type="presParOf" srcId="{3FFC4E69-F135-41A5-A072-0BBD8309FBFD}" destId="{691E903F-59D0-4929-ACA3-B717D943EA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6B0730-FED3-4757-BECC-CD9D68861BD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CC88B-4CFE-447E-AFBB-300D4768D0A8}">
      <dgm:prSet/>
      <dgm:spPr/>
      <dgm:t>
        <a:bodyPr/>
        <a:lstStyle/>
        <a:p>
          <a:r>
            <a:rPr lang="en-US" b="1"/>
            <a:t>Flux de date în aplicație</a:t>
          </a:r>
          <a:endParaRPr lang="en-US"/>
        </a:p>
      </dgm:t>
    </dgm:pt>
    <dgm:pt modelId="{84B43873-2258-44C4-9468-D29FC94212EA}" type="parTrans" cxnId="{3E57039A-CFA3-4370-8570-2889DAD3859A}">
      <dgm:prSet/>
      <dgm:spPr/>
      <dgm:t>
        <a:bodyPr/>
        <a:lstStyle/>
        <a:p>
          <a:endParaRPr lang="en-US"/>
        </a:p>
      </dgm:t>
    </dgm:pt>
    <dgm:pt modelId="{369E6599-DC34-4348-BA7D-4E86245E6FF3}" type="sibTrans" cxnId="{3E57039A-CFA3-4370-8570-2889DAD3859A}">
      <dgm:prSet/>
      <dgm:spPr/>
      <dgm:t>
        <a:bodyPr/>
        <a:lstStyle/>
        <a:p>
          <a:endParaRPr lang="en-US"/>
        </a:p>
      </dgm:t>
    </dgm:pt>
    <dgm:pt modelId="{88FD0991-7B8D-4F7E-9801-FF9D04CB06A9}">
      <dgm:prSet custT="1"/>
      <dgm:spPr/>
      <dgm:t>
        <a:bodyPr/>
        <a:lstStyle/>
        <a:p>
          <a:r>
            <a:rPr lang="en-US" sz="1800" dirty="0" err="1"/>
            <a:t>Utilizatorul</a:t>
          </a:r>
          <a:r>
            <a:rPr lang="en-US" sz="1800" dirty="0"/>
            <a:t> introduce </a:t>
          </a:r>
          <a:r>
            <a:rPr lang="en-US" sz="1800" dirty="0" err="1"/>
            <a:t>parametrii</a:t>
          </a:r>
          <a:r>
            <a:rPr lang="en-US" sz="1800" dirty="0"/>
            <a:t> </a:t>
          </a:r>
          <a:r>
            <a:rPr lang="en-US" sz="1800" dirty="0" err="1"/>
            <a:t>simulării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interfața</a:t>
          </a:r>
          <a:r>
            <a:rPr lang="en-US" sz="1800" dirty="0"/>
            <a:t> JavaFX</a:t>
          </a:r>
        </a:p>
      </dgm:t>
    </dgm:pt>
    <dgm:pt modelId="{17552C9C-1059-4DE6-B484-23FD47DE14B7}" type="parTrans" cxnId="{793D2C50-C0E6-46FA-82E3-320921104AE0}">
      <dgm:prSet/>
      <dgm:spPr/>
      <dgm:t>
        <a:bodyPr/>
        <a:lstStyle/>
        <a:p>
          <a:endParaRPr lang="en-US"/>
        </a:p>
      </dgm:t>
    </dgm:pt>
    <dgm:pt modelId="{3EDB8F90-4F63-4116-A954-D07B0079919D}" type="sibTrans" cxnId="{793D2C50-C0E6-46FA-82E3-320921104AE0}">
      <dgm:prSet/>
      <dgm:spPr/>
      <dgm:t>
        <a:bodyPr/>
        <a:lstStyle/>
        <a:p>
          <a:endParaRPr lang="en-US"/>
        </a:p>
      </dgm:t>
    </dgm:pt>
    <dgm:pt modelId="{21738343-2B83-4EA0-A966-41BFB01174A5}">
      <dgm:prSet custT="1"/>
      <dgm:spPr/>
      <dgm:t>
        <a:bodyPr/>
        <a:lstStyle/>
        <a:p>
          <a:r>
            <a:rPr lang="en-US" sz="1800" dirty="0" err="1"/>
            <a:t>Datele</a:t>
          </a:r>
          <a:r>
            <a:rPr lang="en-US" sz="1800" dirty="0"/>
            <a:t> sunt </a:t>
          </a:r>
          <a:r>
            <a:rPr lang="en-US" sz="1800" dirty="0" err="1"/>
            <a:t>transmise</a:t>
          </a:r>
          <a:r>
            <a:rPr lang="en-US" sz="1800" dirty="0"/>
            <a:t> </a:t>
          </a:r>
          <a:r>
            <a:rPr lang="en-US" sz="1800" dirty="0" err="1"/>
            <a:t>către</a:t>
          </a:r>
          <a:r>
            <a:rPr lang="en-US" sz="1800" dirty="0"/>
            <a:t> back-end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procesate</a:t>
          </a:r>
          <a:r>
            <a:rPr lang="en-US" sz="1800" dirty="0"/>
            <a:t> de </a:t>
          </a:r>
          <a:r>
            <a:rPr lang="en-US" sz="1800" dirty="0" err="1"/>
            <a:t>CloudSim</a:t>
          </a:r>
          <a:r>
            <a:rPr lang="en-US" sz="1800" dirty="0"/>
            <a:t> 7G</a:t>
          </a:r>
        </a:p>
      </dgm:t>
    </dgm:pt>
    <dgm:pt modelId="{C07E0FBD-8AEE-4EC4-AC3C-2C5A7572C170}" type="parTrans" cxnId="{D01A6F45-CF02-4A38-AA19-8EC503F63CA0}">
      <dgm:prSet/>
      <dgm:spPr/>
      <dgm:t>
        <a:bodyPr/>
        <a:lstStyle/>
        <a:p>
          <a:endParaRPr lang="en-US"/>
        </a:p>
      </dgm:t>
    </dgm:pt>
    <dgm:pt modelId="{A0E8A578-EAF1-418B-82F3-803795E6B21C}" type="sibTrans" cxnId="{D01A6F45-CF02-4A38-AA19-8EC503F63CA0}">
      <dgm:prSet/>
      <dgm:spPr/>
      <dgm:t>
        <a:bodyPr/>
        <a:lstStyle/>
        <a:p>
          <a:endParaRPr lang="en-US"/>
        </a:p>
      </dgm:t>
    </dgm:pt>
    <dgm:pt modelId="{999476A6-BAE6-4893-ACDC-D6F352E9B2CD}">
      <dgm:prSet custT="1"/>
      <dgm:spPr/>
      <dgm:t>
        <a:bodyPr/>
        <a:lstStyle/>
        <a:p>
          <a:r>
            <a:rPr lang="en-US" sz="1800" dirty="0" err="1"/>
            <a:t>Simulatorul</a:t>
          </a:r>
          <a:r>
            <a:rPr lang="en-US" sz="1800" dirty="0"/>
            <a:t> </a:t>
          </a:r>
          <a:r>
            <a:rPr lang="en-US" sz="1800" dirty="0" err="1"/>
            <a:t>aplică</a:t>
          </a:r>
          <a:r>
            <a:rPr lang="en-US" sz="1800" dirty="0"/>
            <a:t> </a:t>
          </a:r>
          <a:r>
            <a:rPr lang="en-US" sz="1800" dirty="0" err="1"/>
            <a:t>algoritmii</a:t>
          </a:r>
          <a:r>
            <a:rPr lang="en-US" sz="1800" dirty="0"/>
            <a:t> de scheduling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modul</a:t>
          </a:r>
          <a:r>
            <a:rPr lang="en-US" sz="1800" dirty="0"/>
            <a:t> </a:t>
          </a:r>
          <a:r>
            <a:rPr lang="en-US" sz="1800" dirty="0" err="1"/>
            <a:t>eficient</a:t>
          </a:r>
          <a:r>
            <a:rPr lang="en-US" sz="1800" dirty="0"/>
            <a:t> energetic</a:t>
          </a:r>
        </a:p>
      </dgm:t>
    </dgm:pt>
    <dgm:pt modelId="{BF3C6FF4-228A-4C9A-A2F6-A055F256189F}" type="parTrans" cxnId="{F057B235-3BD1-4984-BBCB-DFAE154A3843}">
      <dgm:prSet/>
      <dgm:spPr/>
      <dgm:t>
        <a:bodyPr/>
        <a:lstStyle/>
        <a:p>
          <a:endParaRPr lang="en-US"/>
        </a:p>
      </dgm:t>
    </dgm:pt>
    <dgm:pt modelId="{1FBD1B0E-6233-4E29-8047-8E93B822DC89}" type="sibTrans" cxnId="{F057B235-3BD1-4984-BBCB-DFAE154A3843}">
      <dgm:prSet/>
      <dgm:spPr/>
      <dgm:t>
        <a:bodyPr/>
        <a:lstStyle/>
        <a:p>
          <a:endParaRPr lang="en-US"/>
        </a:p>
      </dgm:t>
    </dgm:pt>
    <dgm:pt modelId="{30298876-F274-421E-9D8F-D70451822C2B}">
      <dgm:prSet custT="1"/>
      <dgm:spPr/>
      <dgm:t>
        <a:bodyPr/>
        <a:lstStyle/>
        <a:p>
          <a:r>
            <a:rPr lang="en-US" sz="1800" dirty="0" err="1"/>
            <a:t>Rezultatele</a:t>
          </a:r>
          <a:r>
            <a:rPr lang="en-US" sz="1800" dirty="0"/>
            <a:t> sunt </a:t>
          </a:r>
          <a:r>
            <a:rPr lang="en-US" sz="1800" dirty="0" err="1"/>
            <a:t>afișate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interfață</a:t>
          </a:r>
          <a:r>
            <a:rPr lang="en-US" sz="1800" dirty="0"/>
            <a:t>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salvate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baza</a:t>
          </a:r>
          <a:r>
            <a:rPr lang="en-US" sz="1800" dirty="0"/>
            <a:t> de date</a:t>
          </a:r>
        </a:p>
      </dgm:t>
    </dgm:pt>
    <dgm:pt modelId="{7127B98D-833F-436B-BDE8-C4FAB8E8310C}" type="parTrans" cxnId="{8269AA58-D93A-4867-B4A4-23778834C572}">
      <dgm:prSet/>
      <dgm:spPr/>
      <dgm:t>
        <a:bodyPr/>
        <a:lstStyle/>
        <a:p>
          <a:endParaRPr lang="en-US"/>
        </a:p>
      </dgm:t>
    </dgm:pt>
    <dgm:pt modelId="{B898AB52-5AB0-494D-907B-0E7D8B2CB05A}" type="sibTrans" cxnId="{8269AA58-D93A-4867-B4A4-23778834C572}">
      <dgm:prSet/>
      <dgm:spPr/>
      <dgm:t>
        <a:bodyPr/>
        <a:lstStyle/>
        <a:p>
          <a:endParaRPr lang="en-US"/>
        </a:p>
      </dgm:t>
    </dgm:pt>
    <dgm:pt modelId="{0A66C73F-1631-4B14-87AB-A10A06541C80}">
      <dgm:prSet custT="1"/>
      <dgm:spPr/>
      <dgm:t>
        <a:bodyPr/>
        <a:lstStyle/>
        <a:p>
          <a:r>
            <a:rPr lang="en-US" sz="1800" dirty="0" err="1"/>
            <a:t>Utilizatorul</a:t>
          </a:r>
          <a:r>
            <a:rPr lang="en-US" sz="1800" dirty="0"/>
            <a:t> </a:t>
          </a:r>
          <a:r>
            <a:rPr lang="en-US" sz="1800" dirty="0" err="1"/>
            <a:t>poate</a:t>
          </a:r>
          <a:r>
            <a:rPr lang="en-US" sz="1800" dirty="0"/>
            <a:t> </a:t>
          </a:r>
          <a:r>
            <a:rPr lang="en-US" sz="1800" dirty="0" err="1"/>
            <a:t>vizualiza</a:t>
          </a:r>
          <a:r>
            <a:rPr lang="en-US" sz="1800" dirty="0"/>
            <a:t> </a:t>
          </a:r>
          <a:r>
            <a:rPr lang="en-US" sz="1800" dirty="0" err="1"/>
            <a:t>grafice</a:t>
          </a:r>
          <a:r>
            <a:rPr lang="en-US" sz="1800" dirty="0"/>
            <a:t>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poate</a:t>
          </a:r>
          <a:r>
            <a:rPr lang="en-US" sz="1800" dirty="0"/>
            <a:t> </a:t>
          </a:r>
          <a:r>
            <a:rPr lang="en-US" sz="1800" dirty="0" err="1"/>
            <a:t>reîncărca</a:t>
          </a:r>
          <a:r>
            <a:rPr lang="en-US" sz="1800" dirty="0"/>
            <a:t> </a:t>
          </a:r>
          <a:r>
            <a:rPr lang="en-US" sz="1800" dirty="0" err="1"/>
            <a:t>simulări</a:t>
          </a:r>
          <a:r>
            <a:rPr lang="en-US" sz="1800" dirty="0"/>
            <a:t> </a:t>
          </a:r>
          <a:r>
            <a:rPr lang="en-US" sz="1800" dirty="0" err="1"/>
            <a:t>anterioare</a:t>
          </a:r>
          <a:endParaRPr lang="en-US" sz="1800" dirty="0"/>
        </a:p>
      </dgm:t>
    </dgm:pt>
    <dgm:pt modelId="{2EFAB080-6A1D-432A-9EB1-D895FB42E7E8}" type="parTrans" cxnId="{6228AC3C-B1AC-4933-9BEA-45B6C1EF9885}">
      <dgm:prSet/>
      <dgm:spPr/>
      <dgm:t>
        <a:bodyPr/>
        <a:lstStyle/>
        <a:p>
          <a:endParaRPr lang="en-US"/>
        </a:p>
      </dgm:t>
    </dgm:pt>
    <dgm:pt modelId="{84E69952-D6A4-4C2D-ADF8-F6657B11ED5C}" type="sibTrans" cxnId="{6228AC3C-B1AC-4933-9BEA-45B6C1EF9885}">
      <dgm:prSet/>
      <dgm:spPr/>
      <dgm:t>
        <a:bodyPr/>
        <a:lstStyle/>
        <a:p>
          <a:endParaRPr lang="en-US"/>
        </a:p>
      </dgm:t>
    </dgm:pt>
    <dgm:pt modelId="{8CC2CB41-1221-45B6-94D6-78EA35923D24}" type="pres">
      <dgm:prSet presAssocID="{6D6B0730-FED3-4757-BECC-CD9D68861BD6}" presName="Name0" presStyleCnt="0">
        <dgm:presLayoutVars>
          <dgm:dir/>
          <dgm:animLvl val="lvl"/>
          <dgm:resizeHandles val="exact"/>
        </dgm:presLayoutVars>
      </dgm:prSet>
      <dgm:spPr/>
    </dgm:pt>
    <dgm:pt modelId="{DB186214-798F-48BC-9C92-3D6227FE6C24}" type="pres">
      <dgm:prSet presAssocID="{029CC88B-4CFE-447E-AFBB-300D4768D0A8}" presName="linNode" presStyleCnt="0"/>
      <dgm:spPr/>
    </dgm:pt>
    <dgm:pt modelId="{354C5ACB-B0E8-4CAA-942C-077988D4EB82}" type="pres">
      <dgm:prSet presAssocID="{029CC88B-4CFE-447E-AFBB-300D4768D0A8}" presName="parentText" presStyleLbl="alignNode1" presStyleIdx="0" presStyleCnt="1" custLinFactNeighborY="743">
        <dgm:presLayoutVars>
          <dgm:chMax val="1"/>
          <dgm:bulletEnabled/>
        </dgm:presLayoutVars>
      </dgm:prSet>
      <dgm:spPr/>
    </dgm:pt>
    <dgm:pt modelId="{AF021A78-BBF6-42F4-AC84-59379D239BE8}" type="pres">
      <dgm:prSet presAssocID="{029CC88B-4CFE-447E-AFBB-300D4768D0A8}" presName="descendantText" presStyleLbl="alignAccFollowNode1" presStyleIdx="0" presStyleCnt="1" custLinFactNeighborX="29783" custLinFactNeighborY="-8612">
        <dgm:presLayoutVars>
          <dgm:bulletEnabled/>
        </dgm:presLayoutVars>
      </dgm:prSet>
      <dgm:spPr/>
    </dgm:pt>
  </dgm:ptLst>
  <dgm:cxnLst>
    <dgm:cxn modelId="{6525700F-20C2-435D-82FD-108ED4708547}" type="presOf" srcId="{88FD0991-7B8D-4F7E-9801-FF9D04CB06A9}" destId="{AF021A78-BBF6-42F4-AC84-59379D239BE8}" srcOrd="0" destOrd="0" presId="urn:microsoft.com/office/officeart/2016/7/layout/VerticalSolidActionList"/>
    <dgm:cxn modelId="{45BC2832-8E04-48B7-8152-7F6B8DCBCF14}" type="presOf" srcId="{6D6B0730-FED3-4757-BECC-CD9D68861BD6}" destId="{8CC2CB41-1221-45B6-94D6-78EA35923D24}" srcOrd="0" destOrd="0" presId="urn:microsoft.com/office/officeart/2016/7/layout/VerticalSolidActionList"/>
    <dgm:cxn modelId="{F057B235-3BD1-4984-BBCB-DFAE154A3843}" srcId="{029CC88B-4CFE-447E-AFBB-300D4768D0A8}" destId="{999476A6-BAE6-4893-ACDC-D6F352E9B2CD}" srcOrd="2" destOrd="0" parTransId="{BF3C6FF4-228A-4C9A-A2F6-A055F256189F}" sibTransId="{1FBD1B0E-6233-4E29-8047-8E93B822DC89}"/>
    <dgm:cxn modelId="{6228AC3C-B1AC-4933-9BEA-45B6C1EF9885}" srcId="{029CC88B-4CFE-447E-AFBB-300D4768D0A8}" destId="{0A66C73F-1631-4B14-87AB-A10A06541C80}" srcOrd="4" destOrd="0" parTransId="{2EFAB080-6A1D-432A-9EB1-D895FB42E7E8}" sibTransId="{84E69952-D6A4-4C2D-ADF8-F6657B11ED5C}"/>
    <dgm:cxn modelId="{D01A6F45-CF02-4A38-AA19-8EC503F63CA0}" srcId="{029CC88B-4CFE-447E-AFBB-300D4768D0A8}" destId="{21738343-2B83-4EA0-A966-41BFB01174A5}" srcOrd="1" destOrd="0" parTransId="{C07E0FBD-8AEE-4EC4-AC3C-2C5A7572C170}" sibTransId="{A0E8A578-EAF1-418B-82F3-803795E6B21C}"/>
    <dgm:cxn modelId="{BA93756E-5AF4-42DA-BE2B-2F2F17D11786}" type="presOf" srcId="{30298876-F274-421E-9D8F-D70451822C2B}" destId="{AF021A78-BBF6-42F4-AC84-59379D239BE8}" srcOrd="0" destOrd="3" presId="urn:microsoft.com/office/officeart/2016/7/layout/VerticalSolidActionList"/>
    <dgm:cxn modelId="{793D2C50-C0E6-46FA-82E3-320921104AE0}" srcId="{029CC88B-4CFE-447E-AFBB-300D4768D0A8}" destId="{88FD0991-7B8D-4F7E-9801-FF9D04CB06A9}" srcOrd="0" destOrd="0" parTransId="{17552C9C-1059-4DE6-B484-23FD47DE14B7}" sibTransId="{3EDB8F90-4F63-4116-A954-D07B0079919D}"/>
    <dgm:cxn modelId="{8269AA58-D93A-4867-B4A4-23778834C572}" srcId="{029CC88B-4CFE-447E-AFBB-300D4768D0A8}" destId="{30298876-F274-421E-9D8F-D70451822C2B}" srcOrd="3" destOrd="0" parTransId="{7127B98D-833F-436B-BDE8-C4FAB8E8310C}" sibTransId="{B898AB52-5AB0-494D-907B-0E7D8B2CB05A}"/>
    <dgm:cxn modelId="{7E2BF085-7EB8-4146-897F-11F9DC648CE9}" type="presOf" srcId="{0A66C73F-1631-4B14-87AB-A10A06541C80}" destId="{AF021A78-BBF6-42F4-AC84-59379D239BE8}" srcOrd="0" destOrd="4" presId="urn:microsoft.com/office/officeart/2016/7/layout/VerticalSolidActionList"/>
    <dgm:cxn modelId="{3E57039A-CFA3-4370-8570-2889DAD3859A}" srcId="{6D6B0730-FED3-4757-BECC-CD9D68861BD6}" destId="{029CC88B-4CFE-447E-AFBB-300D4768D0A8}" srcOrd="0" destOrd="0" parTransId="{84B43873-2258-44C4-9468-D29FC94212EA}" sibTransId="{369E6599-DC34-4348-BA7D-4E86245E6FF3}"/>
    <dgm:cxn modelId="{49E0ACBE-A5D9-489F-A110-F9C384494882}" type="presOf" srcId="{999476A6-BAE6-4893-ACDC-D6F352E9B2CD}" destId="{AF021A78-BBF6-42F4-AC84-59379D239BE8}" srcOrd="0" destOrd="2" presId="urn:microsoft.com/office/officeart/2016/7/layout/VerticalSolidActionList"/>
    <dgm:cxn modelId="{B6252AEC-1ECD-4FCF-BB52-4360A58143B5}" type="presOf" srcId="{029CC88B-4CFE-447E-AFBB-300D4768D0A8}" destId="{354C5ACB-B0E8-4CAA-942C-077988D4EB82}" srcOrd="0" destOrd="0" presId="urn:microsoft.com/office/officeart/2016/7/layout/VerticalSolidActionList"/>
    <dgm:cxn modelId="{EBB5A9F0-04CA-40A0-9696-EB6AA550C150}" type="presOf" srcId="{21738343-2B83-4EA0-A966-41BFB01174A5}" destId="{AF021A78-BBF6-42F4-AC84-59379D239BE8}" srcOrd="0" destOrd="1" presId="urn:microsoft.com/office/officeart/2016/7/layout/VerticalSolidActionList"/>
    <dgm:cxn modelId="{064FC3D5-1897-4BF8-A4C9-570D79FE50A6}" type="presParOf" srcId="{8CC2CB41-1221-45B6-94D6-78EA35923D24}" destId="{DB186214-798F-48BC-9C92-3D6227FE6C24}" srcOrd="0" destOrd="0" presId="urn:microsoft.com/office/officeart/2016/7/layout/VerticalSolidActionList"/>
    <dgm:cxn modelId="{AB5983EB-1378-42E3-BD79-A3D52408FFCF}" type="presParOf" srcId="{DB186214-798F-48BC-9C92-3D6227FE6C24}" destId="{354C5ACB-B0E8-4CAA-942C-077988D4EB82}" srcOrd="0" destOrd="0" presId="urn:microsoft.com/office/officeart/2016/7/layout/VerticalSolidActionList"/>
    <dgm:cxn modelId="{830A077B-7022-46B9-8FEB-470809DB58D0}" type="presParOf" srcId="{DB186214-798F-48BC-9C92-3D6227FE6C24}" destId="{AF021A78-BBF6-42F4-AC84-59379D239B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2B26C6-8AA1-4523-A935-FFED026198B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87DFB-3821-4520-8843-DDB077966EE2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clasici</a:t>
          </a:r>
          <a:endParaRPr lang="en-US"/>
        </a:p>
      </dgm:t>
    </dgm:pt>
    <dgm:pt modelId="{7FBA8792-F195-4F61-B71E-3C4D4053EC41}" type="parTrans" cxnId="{03603504-9527-4940-A705-0E630246DCDF}">
      <dgm:prSet/>
      <dgm:spPr/>
      <dgm:t>
        <a:bodyPr/>
        <a:lstStyle/>
        <a:p>
          <a:endParaRPr lang="en-US"/>
        </a:p>
      </dgm:t>
    </dgm:pt>
    <dgm:pt modelId="{05499BDD-D32B-48F6-B0C2-B12E5D4231CC}" type="sibTrans" cxnId="{03603504-9527-4940-A705-0E630246DCDF}">
      <dgm:prSet/>
      <dgm:spPr/>
      <dgm:t>
        <a:bodyPr/>
        <a:lstStyle/>
        <a:p>
          <a:endParaRPr lang="en-US"/>
        </a:p>
      </dgm:t>
    </dgm:pt>
    <dgm:pt modelId="{67FB2235-C567-4FBA-99BE-D4AE7DF21EA8}">
      <dgm:prSet/>
      <dgm:spPr/>
      <dgm:t>
        <a:bodyPr/>
        <a:lstStyle/>
        <a:p>
          <a:r>
            <a:rPr lang="en-US" b="1"/>
            <a:t>FCFS (First</a:t>
          </a:r>
          <a:r>
            <a:rPr lang="ro-RO" b="1"/>
            <a:t> </a:t>
          </a:r>
          <a:r>
            <a:rPr lang="en-US" b="1"/>
            <a:t>Come</a:t>
          </a:r>
          <a:r>
            <a:rPr lang="ro-RO" b="1"/>
            <a:t> </a:t>
          </a:r>
          <a:r>
            <a:rPr lang="en-US" b="1"/>
            <a:t>First</a:t>
          </a:r>
          <a:r>
            <a:rPr lang="ro-RO" b="1"/>
            <a:t> </a:t>
          </a:r>
          <a:r>
            <a:rPr lang="en-US" b="1"/>
            <a:t>Served)</a:t>
          </a:r>
          <a:r>
            <a:rPr lang="en-US"/>
            <a:t> – execută sarcinile în ordinea sosirii</a:t>
          </a:r>
        </a:p>
      </dgm:t>
    </dgm:pt>
    <dgm:pt modelId="{C104BBD3-0E79-4CE9-96B6-F87865554526}" type="parTrans" cxnId="{6A088EEC-2F4A-4BF6-BDB2-3C148C2E7222}">
      <dgm:prSet/>
      <dgm:spPr/>
      <dgm:t>
        <a:bodyPr/>
        <a:lstStyle/>
        <a:p>
          <a:endParaRPr lang="en-US"/>
        </a:p>
      </dgm:t>
    </dgm:pt>
    <dgm:pt modelId="{8CA297DB-A28C-422F-ACA1-F9F90C927DB4}" type="sibTrans" cxnId="{6A088EEC-2F4A-4BF6-BDB2-3C148C2E7222}">
      <dgm:prSet/>
      <dgm:spPr/>
      <dgm:t>
        <a:bodyPr/>
        <a:lstStyle/>
        <a:p>
          <a:endParaRPr lang="en-US"/>
        </a:p>
      </dgm:t>
    </dgm:pt>
    <dgm:pt modelId="{09D9D6E9-6BF1-4F1F-92F1-B34C8711FF79}">
      <dgm:prSet/>
      <dgm:spPr/>
      <dgm:t>
        <a:bodyPr/>
        <a:lstStyle/>
        <a:p>
          <a:r>
            <a:rPr lang="en-US" b="1"/>
            <a:t>Round Robin</a:t>
          </a:r>
          <a:r>
            <a:rPr lang="en-US"/>
            <a:t> – alocă timp egal fiecărei sarcini, în cicluri</a:t>
          </a:r>
        </a:p>
      </dgm:t>
    </dgm:pt>
    <dgm:pt modelId="{A673907E-2BAF-48B3-8ADF-2388F0E54D57}" type="parTrans" cxnId="{A2C6EABC-27B7-47FE-8099-684A1A4304A9}">
      <dgm:prSet/>
      <dgm:spPr/>
      <dgm:t>
        <a:bodyPr/>
        <a:lstStyle/>
        <a:p>
          <a:endParaRPr lang="en-US"/>
        </a:p>
      </dgm:t>
    </dgm:pt>
    <dgm:pt modelId="{C0DB9B23-D7E2-4CB6-8AA9-D986E03C1C17}" type="sibTrans" cxnId="{A2C6EABC-27B7-47FE-8099-684A1A4304A9}">
      <dgm:prSet/>
      <dgm:spPr/>
      <dgm:t>
        <a:bodyPr/>
        <a:lstStyle/>
        <a:p>
          <a:endParaRPr lang="en-US"/>
        </a:p>
      </dgm:t>
    </dgm:pt>
    <dgm:pt modelId="{08C22C8C-0DEE-4608-B87E-44C40784BA42}">
      <dgm:prSet/>
      <dgm:spPr/>
      <dgm:t>
        <a:bodyPr/>
        <a:lstStyle/>
        <a:p>
          <a:r>
            <a:rPr lang="en-US" b="1"/>
            <a:t>Min-Min</a:t>
          </a:r>
          <a:r>
            <a:rPr lang="en-US"/>
            <a:t> – prioritizează sarcinile mici pentru execuție rapidă</a:t>
          </a:r>
        </a:p>
      </dgm:t>
    </dgm:pt>
    <dgm:pt modelId="{D02FA3CA-1877-4484-82AD-797285C6881F}" type="parTrans" cxnId="{6522AB8F-4DD1-4EBC-97E6-803AA723870F}">
      <dgm:prSet/>
      <dgm:spPr/>
      <dgm:t>
        <a:bodyPr/>
        <a:lstStyle/>
        <a:p>
          <a:endParaRPr lang="en-US"/>
        </a:p>
      </dgm:t>
    </dgm:pt>
    <dgm:pt modelId="{29665AEC-0DA2-4AAA-AA61-0D301CBD24E4}" type="sibTrans" cxnId="{6522AB8F-4DD1-4EBC-97E6-803AA723870F}">
      <dgm:prSet/>
      <dgm:spPr/>
      <dgm:t>
        <a:bodyPr/>
        <a:lstStyle/>
        <a:p>
          <a:endParaRPr lang="en-US"/>
        </a:p>
      </dgm:t>
    </dgm:pt>
    <dgm:pt modelId="{C63A2310-8095-4D77-A15C-3469B241F939}">
      <dgm:prSet/>
      <dgm:spPr/>
      <dgm:t>
        <a:bodyPr/>
        <a:lstStyle/>
        <a:p>
          <a:r>
            <a:rPr lang="en-US" b="1"/>
            <a:t>Max-Min</a:t>
          </a:r>
          <a:r>
            <a:rPr lang="en-US"/>
            <a:t> – favorizează sarcinile mai lungi, pe resurse rapide</a:t>
          </a:r>
        </a:p>
      </dgm:t>
    </dgm:pt>
    <dgm:pt modelId="{80DCFBC9-A0FD-481A-B358-BC207EA34E92}" type="parTrans" cxnId="{0B22666E-6ABF-4034-97F8-5652B2F57530}">
      <dgm:prSet/>
      <dgm:spPr/>
      <dgm:t>
        <a:bodyPr/>
        <a:lstStyle/>
        <a:p>
          <a:endParaRPr lang="en-US"/>
        </a:p>
      </dgm:t>
    </dgm:pt>
    <dgm:pt modelId="{6E0A7419-2A74-4F85-9BE6-3D1545A073CF}" type="sibTrans" cxnId="{0B22666E-6ABF-4034-97F8-5652B2F57530}">
      <dgm:prSet/>
      <dgm:spPr/>
      <dgm:t>
        <a:bodyPr/>
        <a:lstStyle/>
        <a:p>
          <a:endParaRPr lang="en-US"/>
        </a:p>
      </dgm:t>
    </dgm:pt>
    <dgm:pt modelId="{8BA34F77-6CA6-4277-BA74-91C82B90A3CB}">
      <dgm:prSet/>
      <dgm:spPr/>
      <dgm:t>
        <a:bodyPr/>
        <a:lstStyle/>
        <a:p>
          <a:r>
            <a:rPr lang="en-US" b="1"/>
            <a:t>LJF (Longest Job First)</a:t>
          </a:r>
          <a:r>
            <a:rPr lang="en-US"/>
            <a:t> – ordonează descrescător după durată</a:t>
          </a:r>
        </a:p>
      </dgm:t>
    </dgm:pt>
    <dgm:pt modelId="{784CCAA4-634C-4CE3-B911-E619A478D63D}" type="parTrans" cxnId="{B15254E1-39D5-40BB-9D8E-761F9113B795}">
      <dgm:prSet/>
      <dgm:spPr/>
      <dgm:t>
        <a:bodyPr/>
        <a:lstStyle/>
        <a:p>
          <a:endParaRPr lang="en-US"/>
        </a:p>
      </dgm:t>
    </dgm:pt>
    <dgm:pt modelId="{5514FF38-0DE5-47F5-A47F-FE8176C16824}" type="sibTrans" cxnId="{B15254E1-39D5-40BB-9D8E-761F9113B795}">
      <dgm:prSet/>
      <dgm:spPr/>
      <dgm:t>
        <a:bodyPr/>
        <a:lstStyle/>
        <a:p>
          <a:endParaRPr lang="en-US"/>
        </a:p>
      </dgm:t>
    </dgm:pt>
    <dgm:pt modelId="{7E520C13-952E-44C6-B954-B42C94F3D304}">
      <dgm:prSet/>
      <dgm:spPr/>
      <dgm:t>
        <a:bodyPr/>
        <a:lstStyle/>
        <a:p>
          <a:r>
            <a:rPr lang="en-US" b="1"/>
            <a:t>Random Scheduler</a:t>
          </a:r>
          <a:r>
            <a:rPr lang="en-US"/>
            <a:t> – atribuie sarcinile aleator VM-urilor</a:t>
          </a:r>
        </a:p>
      </dgm:t>
    </dgm:pt>
    <dgm:pt modelId="{1A0F1D90-B547-4028-8129-FE317783DB97}" type="parTrans" cxnId="{31E88DB7-4293-4F50-B8A1-3FC221A0A5DC}">
      <dgm:prSet/>
      <dgm:spPr/>
      <dgm:t>
        <a:bodyPr/>
        <a:lstStyle/>
        <a:p>
          <a:endParaRPr lang="en-US"/>
        </a:p>
      </dgm:t>
    </dgm:pt>
    <dgm:pt modelId="{E8BBF409-37CD-4FF1-B393-0C5AEE3CBCE7}" type="sibTrans" cxnId="{31E88DB7-4293-4F50-B8A1-3FC221A0A5DC}">
      <dgm:prSet/>
      <dgm:spPr/>
      <dgm:t>
        <a:bodyPr/>
        <a:lstStyle/>
        <a:p>
          <a:endParaRPr lang="en-US"/>
        </a:p>
      </dgm:t>
    </dgm:pt>
    <dgm:pt modelId="{AF743772-F6CD-4F59-A693-FB9F1666AD4A}">
      <dgm:prSet/>
      <dgm:spPr/>
      <dgm:t>
        <a:bodyPr/>
        <a:lstStyle/>
        <a:p>
          <a:r>
            <a:rPr lang="en-US" b="1" dirty="0" err="1"/>
            <a:t>MinLengthRoundRobin</a:t>
          </a:r>
          <a:r>
            <a:rPr lang="en-US" dirty="0"/>
            <a:t> – </a:t>
          </a:r>
          <a:r>
            <a:rPr lang="en-US" dirty="0" err="1"/>
            <a:t>hibrid</a:t>
          </a:r>
          <a:r>
            <a:rPr lang="en-US" dirty="0"/>
            <a:t> care </a:t>
          </a:r>
          <a:r>
            <a:rPr lang="en-US" dirty="0" err="1"/>
            <a:t>combină</a:t>
          </a:r>
          <a:r>
            <a:rPr lang="en-US" dirty="0"/>
            <a:t> </a:t>
          </a:r>
          <a:r>
            <a:rPr lang="en-US" dirty="0" err="1"/>
            <a:t>ordonarea</a:t>
          </a:r>
          <a:r>
            <a:rPr lang="en-US" dirty="0"/>
            <a:t> </a:t>
          </a:r>
          <a:r>
            <a:rPr lang="en-US" dirty="0" err="1"/>
            <a:t>după</a:t>
          </a:r>
          <a:r>
            <a:rPr lang="en-US" dirty="0"/>
            <a:t> </a:t>
          </a:r>
          <a:r>
            <a:rPr lang="en-US" dirty="0" err="1"/>
            <a:t>lungime</a:t>
          </a:r>
          <a:r>
            <a:rPr lang="en-US" dirty="0"/>
            <a:t> cu </a:t>
          </a:r>
          <a:r>
            <a:rPr lang="en-US" dirty="0" err="1"/>
            <a:t>rotația</a:t>
          </a:r>
          <a:r>
            <a:rPr lang="en-US" dirty="0"/>
            <a:t> </a:t>
          </a:r>
          <a:r>
            <a:rPr lang="en-US" dirty="0" err="1"/>
            <a:t>ciclică</a:t>
          </a:r>
          <a:endParaRPr lang="en-US" dirty="0"/>
        </a:p>
      </dgm:t>
    </dgm:pt>
    <dgm:pt modelId="{EB4CB785-0C91-4601-8421-1A7A1590BD64}" type="parTrans" cxnId="{640571FD-EB28-456B-BEEF-AFAEA9C292FB}">
      <dgm:prSet/>
      <dgm:spPr/>
      <dgm:t>
        <a:bodyPr/>
        <a:lstStyle/>
        <a:p>
          <a:endParaRPr lang="en-US"/>
        </a:p>
      </dgm:t>
    </dgm:pt>
    <dgm:pt modelId="{A2F93B06-4195-4E8A-80EC-99210EDE8C56}" type="sibTrans" cxnId="{640571FD-EB28-456B-BEEF-AFAEA9C292FB}">
      <dgm:prSet/>
      <dgm:spPr/>
      <dgm:t>
        <a:bodyPr/>
        <a:lstStyle/>
        <a:p>
          <a:endParaRPr lang="en-US"/>
        </a:p>
      </dgm:t>
    </dgm:pt>
    <dgm:pt modelId="{075D9EB8-0B7D-4024-8075-FBBEFBD5AE48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metaeuristici</a:t>
          </a:r>
          <a:endParaRPr lang="en-US"/>
        </a:p>
      </dgm:t>
    </dgm:pt>
    <dgm:pt modelId="{9644702D-B664-43B1-B42D-288EDA7A5515}" type="parTrans" cxnId="{A8E85B54-B844-4308-9ED1-92474A8B9898}">
      <dgm:prSet/>
      <dgm:spPr/>
      <dgm:t>
        <a:bodyPr/>
        <a:lstStyle/>
        <a:p>
          <a:endParaRPr lang="en-US"/>
        </a:p>
      </dgm:t>
    </dgm:pt>
    <dgm:pt modelId="{F31F543B-71E8-4EC0-9D2F-0B9DDD08F687}" type="sibTrans" cxnId="{A8E85B54-B844-4308-9ED1-92474A8B9898}">
      <dgm:prSet/>
      <dgm:spPr/>
      <dgm:t>
        <a:bodyPr/>
        <a:lstStyle/>
        <a:p>
          <a:endParaRPr lang="en-US"/>
        </a:p>
      </dgm:t>
    </dgm:pt>
    <dgm:pt modelId="{BC4D530B-FFB3-4509-9C74-F0AB788A3781}">
      <dgm:prSet/>
      <dgm:spPr/>
      <dgm:t>
        <a:bodyPr/>
        <a:lstStyle/>
        <a:p>
          <a:r>
            <a:rPr lang="en-US" b="1"/>
            <a:t>ACO (Ant Colony Optimization)</a:t>
          </a:r>
          <a:r>
            <a:rPr lang="en-US"/>
            <a:t> – inspirat din comportamentul furnicilor</a:t>
          </a:r>
        </a:p>
      </dgm:t>
    </dgm:pt>
    <dgm:pt modelId="{9A43FD9E-9014-4ABA-8776-C5A7E5B4F60E}" type="parTrans" cxnId="{068B26C4-37C1-4AB9-A212-FB5A0127A221}">
      <dgm:prSet/>
      <dgm:spPr/>
      <dgm:t>
        <a:bodyPr/>
        <a:lstStyle/>
        <a:p>
          <a:endParaRPr lang="en-US"/>
        </a:p>
      </dgm:t>
    </dgm:pt>
    <dgm:pt modelId="{BC2C59F0-B823-4BBE-AAB6-425CC6AA02A7}" type="sibTrans" cxnId="{068B26C4-37C1-4AB9-A212-FB5A0127A221}">
      <dgm:prSet/>
      <dgm:spPr/>
      <dgm:t>
        <a:bodyPr/>
        <a:lstStyle/>
        <a:p>
          <a:endParaRPr lang="en-US"/>
        </a:p>
      </dgm:t>
    </dgm:pt>
    <dgm:pt modelId="{697262B6-8027-419F-96C0-111B53D196FC}">
      <dgm:prSet/>
      <dgm:spPr/>
      <dgm:t>
        <a:bodyPr/>
        <a:lstStyle/>
        <a:p>
          <a:r>
            <a:rPr lang="en-US" b="1"/>
            <a:t>PSO (Particle Swarm Optimization)</a:t>
          </a:r>
          <a:r>
            <a:rPr lang="en-US"/>
            <a:t> – bazat pe mișcarea unui roi</a:t>
          </a:r>
        </a:p>
      </dgm:t>
    </dgm:pt>
    <dgm:pt modelId="{2BA0F25B-A6A7-4FF7-9B46-B5DD5F97DAD5}" type="parTrans" cxnId="{C6DC41F0-92E5-42F7-927B-5BF040EA3D9B}">
      <dgm:prSet/>
      <dgm:spPr/>
      <dgm:t>
        <a:bodyPr/>
        <a:lstStyle/>
        <a:p>
          <a:endParaRPr lang="en-US"/>
        </a:p>
      </dgm:t>
    </dgm:pt>
    <dgm:pt modelId="{2513BC00-5F1F-4702-AC58-E3060AFF4617}" type="sibTrans" cxnId="{C6DC41F0-92E5-42F7-927B-5BF040EA3D9B}">
      <dgm:prSet/>
      <dgm:spPr/>
      <dgm:t>
        <a:bodyPr/>
        <a:lstStyle/>
        <a:p>
          <a:endParaRPr lang="en-US"/>
        </a:p>
      </dgm:t>
    </dgm:pt>
    <dgm:pt modelId="{AB5A9370-BE99-42EC-B938-54CCE1F94D52}">
      <dgm:prSet/>
      <dgm:spPr/>
      <dgm:t>
        <a:bodyPr/>
        <a:lstStyle/>
        <a:p>
          <a:r>
            <a:rPr lang="en-US" b="1"/>
            <a:t>Algoritm Genetic (GA)</a:t>
          </a:r>
          <a:r>
            <a:rPr lang="en-US"/>
            <a:t> – folosește selecție, recombinare și mutație</a:t>
          </a:r>
        </a:p>
      </dgm:t>
    </dgm:pt>
    <dgm:pt modelId="{1A27EDFF-067D-47FD-A2F6-BD009EEB7F52}" type="parTrans" cxnId="{311C8E50-4631-477B-B409-4B9993A3F935}">
      <dgm:prSet/>
      <dgm:spPr/>
      <dgm:t>
        <a:bodyPr/>
        <a:lstStyle/>
        <a:p>
          <a:endParaRPr lang="en-US"/>
        </a:p>
      </dgm:t>
    </dgm:pt>
    <dgm:pt modelId="{99F79825-729E-4B20-9495-BA1B612D489A}" type="sibTrans" cxnId="{311C8E50-4631-477B-B409-4B9993A3F935}">
      <dgm:prSet/>
      <dgm:spPr/>
      <dgm:t>
        <a:bodyPr/>
        <a:lstStyle/>
        <a:p>
          <a:endParaRPr lang="en-US"/>
        </a:p>
      </dgm:t>
    </dgm:pt>
    <dgm:pt modelId="{B5EF395D-09D0-4ECA-A958-27543BBFFA51}" type="pres">
      <dgm:prSet presAssocID="{0C2B26C6-8AA1-4523-A935-FFED026198BA}" presName="Name0" presStyleCnt="0">
        <dgm:presLayoutVars>
          <dgm:dir/>
          <dgm:animLvl val="lvl"/>
          <dgm:resizeHandles val="exact"/>
        </dgm:presLayoutVars>
      </dgm:prSet>
      <dgm:spPr/>
    </dgm:pt>
    <dgm:pt modelId="{8D9E6EA5-5CFF-455C-99FF-40A1277C4EB9}" type="pres">
      <dgm:prSet presAssocID="{A2A87DFB-3821-4520-8843-DDB077966EE2}" presName="composite" presStyleCnt="0"/>
      <dgm:spPr/>
    </dgm:pt>
    <dgm:pt modelId="{117E75A2-5A1E-413C-9654-B1DEFD38A4E4}" type="pres">
      <dgm:prSet presAssocID="{A2A87DFB-3821-4520-8843-DDB077966E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54F9B7-D033-4243-8A1F-F9B8D9F0874B}" type="pres">
      <dgm:prSet presAssocID="{A2A87DFB-3821-4520-8843-DDB077966EE2}" presName="desTx" presStyleLbl="alignAccFollowNode1" presStyleIdx="0" presStyleCnt="2">
        <dgm:presLayoutVars>
          <dgm:bulletEnabled val="1"/>
        </dgm:presLayoutVars>
      </dgm:prSet>
      <dgm:spPr/>
    </dgm:pt>
    <dgm:pt modelId="{7A51DE09-C4B6-478A-A363-FF34ECF94A29}" type="pres">
      <dgm:prSet presAssocID="{05499BDD-D32B-48F6-B0C2-B12E5D4231CC}" presName="space" presStyleCnt="0"/>
      <dgm:spPr/>
    </dgm:pt>
    <dgm:pt modelId="{3FFC4E69-F135-41A5-A072-0BBD8309FBFD}" type="pres">
      <dgm:prSet presAssocID="{075D9EB8-0B7D-4024-8075-FBBEFBD5AE48}" presName="composite" presStyleCnt="0"/>
      <dgm:spPr/>
    </dgm:pt>
    <dgm:pt modelId="{AC66170B-6DE5-4F44-8933-9C76064ABF32}" type="pres">
      <dgm:prSet presAssocID="{075D9EB8-0B7D-4024-8075-FBBEFBD5AE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1E903F-59D0-4929-ACA3-B717D943EA6B}" type="pres">
      <dgm:prSet presAssocID="{075D9EB8-0B7D-4024-8075-FBBEFBD5AE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603504-9527-4940-A705-0E630246DCDF}" srcId="{0C2B26C6-8AA1-4523-A935-FFED026198BA}" destId="{A2A87DFB-3821-4520-8843-DDB077966EE2}" srcOrd="0" destOrd="0" parTransId="{7FBA8792-F195-4F61-B71E-3C4D4053EC41}" sibTransId="{05499BDD-D32B-48F6-B0C2-B12E5D4231CC}"/>
    <dgm:cxn modelId="{84EEDE3B-25EB-4931-A7B0-17F28B9123E4}" type="presOf" srcId="{697262B6-8027-419F-96C0-111B53D196FC}" destId="{691E903F-59D0-4929-ACA3-B717D943EA6B}" srcOrd="0" destOrd="1" presId="urn:microsoft.com/office/officeart/2005/8/layout/hList1"/>
    <dgm:cxn modelId="{56C78D3D-7582-4C13-ABD1-D201AFCEF054}" type="presOf" srcId="{67FB2235-C567-4FBA-99BE-D4AE7DF21EA8}" destId="{3254F9B7-D033-4243-8A1F-F9B8D9F0874B}" srcOrd="0" destOrd="0" presId="urn:microsoft.com/office/officeart/2005/8/layout/hList1"/>
    <dgm:cxn modelId="{EAAEE46A-A820-4D66-8106-7E20E87EB9A4}" type="presOf" srcId="{BC4D530B-FFB3-4509-9C74-F0AB788A3781}" destId="{691E903F-59D0-4929-ACA3-B717D943EA6B}" srcOrd="0" destOrd="0" presId="urn:microsoft.com/office/officeart/2005/8/layout/hList1"/>
    <dgm:cxn modelId="{0B22666E-6ABF-4034-97F8-5652B2F57530}" srcId="{A2A87DFB-3821-4520-8843-DDB077966EE2}" destId="{C63A2310-8095-4D77-A15C-3469B241F939}" srcOrd="3" destOrd="0" parTransId="{80DCFBC9-A0FD-481A-B358-BC207EA34E92}" sibTransId="{6E0A7419-2A74-4F85-9BE6-3D1545A073CF}"/>
    <dgm:cxn modelId="{311C8E50-4631-477B-B409-4B9993A3F935}" srcId="{075D9EB8-0B7D-4024-8075-FBBEFBD5AE48}" destId="{AB5A9370-BE99-42EC-B938-54CCE1F94D52}" srcOrd="2" destOrd="0" parTransId="{1A27EDFF-067D-47FD-A2F6-BD009EEB7F52}" sibTransId="{99F79825-729E-4B20-9495-BA1B612D489A}"/>
    <dgm:cxn modelId="{7A0B2D52-9951-46D3-BCC3-E397C6E43EA3}" type="presOf" srcId="{AF743772-F6CD-4F59-A693-FB9F1666AD4A}" destId="{3254F9B7-D033-4243-8A1F-F9B8D9F0874B}" srcOrd="0" destOrd="6" presId="urn:microsoft.com/office/officeart/2005/8/layout/hList1"/>
    <dgm:cxn modelId="{A8E85B54-B844-4308-9ED1-92474A8B9898}" srcId="{0C2B26C6-8AA1-4523-A935-FFED026198BA}" destId="{075D9EB8-0B7D-4024-8075-FBBEFBD5AE48}" srcOrd="1" destOrd="0" parTransId="{9644702D-B664-43B1-B42D-288EDA7A5515}" sibTransId="{F31F543B-71E8-4EC0-9D2F-0B9DDD08F687}"/>
    <dgm:cxn modelId="{6B4FED76-4FB1-48C1-8E9D-A01028A7ECB8}" type="presOf" srcId="{08C22C8C-0DEE-4608-B87E-44C40784BA42}" destId="{3254F9B7-D033-4243-8A1F-F9B8D9F0874B}" srcOrd="0" destOrd="2" presId="urn:microsoft.com/office/officeart/2005/8/layout/hList1"/>
    <dgm:cxn modelId="{BE68777A-B407-48C2-A9EF-89AB302141F5}" type="presOf" srcId="{0C2B26C6-8AA1-4523-A935-FFED026198BA}" destId="{B5EF395D-09D0-4ECA-A958-27543BBFFA51}" srcOrd="0" destOrd="0" presId="urn:microsoft.com/office/officeart/2005/8/layout/hList1"/>
    <dgm:cxn modelId="{6522AB8F-4DD1-4EBC-97E6-803AA723870F}" srcId="{A2A87DFB-3821-4520-8843-DDB077966EE2}" destId="{08C22C8C-0DEE-4608-B87E-44C40784BA42}" srcOrd="2" destOrd="0" parTransId="{D02FA3CA-1877-4484-82AD-797285C6881F}" sibTransId="{29665AEC-0DA2-4AAA-AA61-0D301CBD24E4}"/>
    <dgm:cxn modelId="{165784B7-6947-4CE8-BDC2-C64B7EAE1ECC}" type="presOf" srcId="{09D9D6E9-6BF1-4F1F-92F1-B34C8711FF79}" destId="{3254F9B7-D033-4243-8A1F-F9B8D9F0874B}" srcOrd="0" destOrd="1" presId="urn:microsoft.com/office/officeart/2005/8/layout/hList1"/>
    <dgm:cxn modelId="{31E88DB7-4293-4F50-B8A1-3FC221A0A5DC}" srcId="{A2A87DFB-3821-4520-8843-DDB077966EE2}" destId="{7E520C13-952E-44C6-B954-B42C94F3D304}" srcOrd="5" destOrd="0" parTransId="{1A0F1D90-B547-4028-8129-FE317783DB97}" sibTransId="{E8BBF409-37CD-4FF1-B393-0C5AEE3CBCE7}"/>
    <dgm:cxn modelId="{A2C6EABC-27B7-47FE-8099-684A1A4304A9}" srcId="{A2A87DFB-3821-4520-8843-DDB077966EE2}" destId="{09D9D6E9-6BF1-4F1F-92F1-B34C8711FF79}" srcOrd="1" destOrd="0" parTransId="{A673907E-2BAF-48B3-8ADF-2388F0E54D57}" sibTransId="{C0DB9B23-D7E2-4CB6-8AA9-D986E03C1C17}"/>
    <dgm:cxn modelId="{AAEA3BC2-5881-477F-B5DA-9232583402B9}" type="presOf" srcId="{075D9EB8-0B7D-4024-8075-FBBEFBD5AE48}" destId="{AC66170B-6DE5-4F44-8933-9C76064ABF32}" srcOrd="0" destOrd="0" presId="urn:microsoft.com/office/officeart/2005/8/layout/hList1"/>
    <dgm:cxn modelId="{068B26C4-37C1-4AB9-A212-FB5A0127A221}" srcId="{075D9EB8-0B7D-4024-8075-FBBEFBD5AE48}" destId="{BC4D530B-FFB3-4509-9C74-F0AB788A3781}" srcOrd="0" destOrd="0" parTransId="{9A43FD9E-9014-4ABA-8776-C5A7E5B4F60E}" sibTransId="{BC2C59F0-B823-4BBE-AAB6-425CC6AA02A7}"/>
    <dgm:cxn modelId="{B8330BCD-0A72-491B-8F43-A2C900E68E58}" type="presOf" srcId="{7E520C13-952E-44C6-B954-B42C94F3D304}" destId="{3254F9B7-D033-4243-8A1F-F9B8D9F0874B}" srcOrd="0" destOrd="5" presId="urn:microsoft.com/office/officeart/2005/8/layout/hList1"/>
    <dgm:cxn modelId="{78977CD6-759D-483E-9F71-36CA439DCDB3}" type="presOf" srcId="{A2A87DFB-3821-4520-8843-DDB077966EE2}" destId="{117E75A2-5A1E-413C-9654-B1DEFD38A4E4}" srcOrd="0" destOrd="0" presId="urn:microsoft.com/office/officeart/2005/8/layout/hList1"/>
    <dgm:cxn modelId="{7C23ABDC-61C8-4DCE-BDDD-1BB8D366DDE0}" type="presOf" srcId="{8BA34F77-6CA6-4277-BA74-91C82B90A3CB}" destId="{3254F9B7-D033-4243-8A1F-F9B8D9F0874B}" srcOrd="0" destOrd="4" presId="urn:microsoft.com/office/officeart/2005/8/layout/hList1"/>
    <dgm:cxn modelId="{B15254E1-39D5-40BB-9D8E-761F9113B795}" srcId="{A2A87DFB-3821-4520-8843-DDB077966EE2}" destId="{8BA34F77-6CA6-4277-BA74-91C82B90A3CB}" srcOrd="4" destOrd="0" parTransId="{784CCAA4-634C-4CE3-B911-E619A478D63D}" sibTransId="{5514FF38-0DE5-47F5-A47F-FE8176C16824}"/>
    <dgm:cxn modelId="{6A088EEC-2F4A-4BF6-BDB2-3C148C2E7222}" srcId="{A2A87DFB-3821-4520-8843-DDB077966EE2}" destId="{67FB2235-C567-4FBA-99BE-D4AE7DF21EA8}" srcOrd="0" destOrd="0" parTransId="{C104BBD3-0E79-4CE9-96B6-F87865554526}" sibTransId="{8CA297DB-A28C-422F-ACA1-F9F90C927DB4}"/>
    <dgm:cxn modelId="{C6DC41F0-92E5-42F7-927B-5BF040EA3D9B}" srcId="{075D9EB8-0B7D-4024-8075-FBBEFBD5AE48}" destId="{697262B6-8027-419F-96C0-111B53D196FC}" srcOrd="1" destOrd="0" parTransId="{2BA0F25B-A6A7-4FF7-9B46-B5DD5F97DAD5}" sibTransId="{2513BC00-5F1F-4702-AC58-E3060AFF4617}"/>
    <dgm:cxn modelId="{AA0CE9F1-6841-4D60-B8C5-88E8E3FBBF43}" type="presOf" srcId="{AB5A9370-BE99-42EC-B938-54CCE1F94D52}" destId="{691E903F-59D0-4929-ACA3-B717D943EA6B}" srcOrd="0" destOrd="2" presId="urn:microsoft.com/office/officeart/2005/8/layout/hList1"/>
    <dgm:cxn modelId="{FE5D4EFC-038F-4275-9130-50326886CD77}" type="presOf" srcId="{C63A2310-8095-4D77-A15C-3469B241F939}" destId="{3254F9B7-D033-4243-8A1F-F9B8D9F0874B}" srcOrd="0" destOrd="3" presId="urn:microsoft.com/office/officeart/2005/8/layout/hList1"/>
    <dgm:cxn modelId="{640571FD-EB28-456B-BEEF-AFAEA9C292FB}" srcId="{A2A87DFB-3821-4520-8843-DDB077966EE2}" destId="{AF743772-F6CD-4F59-A693-FB9F1666AD4A}" srcOrd="6" destOrd="0" parTransId="{EB4CB785-0C91-4601-8421-1A7A1590BD64}" sibTransId="{A2F93B06-4195-4E8A-80EC-99210EDE8C56}"/>
    <dgm:cxn modelId="{4673E3F9-9B17-4159-A444-8DDD54423392}" type="presParOf" srcId="{B5EF395D-09D0-4ECA-A958-27543BBFFA51}" destId="{8D9E6EA5-5CFF-455C-99FF-40A1277C4EB9}" srcOrd="0" destOrd="0" presId="urn:microsoft.com/office/officeart/2005/8/layout/hList1"/>
    <dgm:cxn modelId="{E2AB9EBF-B787-4D49-905D-E7C443F3A1A6}" type="presParOf" srcId="{8D9E6EA5-5CFF-455C-99FF-40A1277C4EB9}" destId="{117E75A2-5A1E-413C-9654-B1DEFD38A4E4}" srcOrd="0" destOrd="0" presId="urn:microsoft.com/office/officeart/2005/8/layout/hList1"/>
    <dgm:cxn modelId="{5B665CB8-EE33-4ABE-9EB9-A1942AB9D6BB}" type="presParOf" srcId="{8D9E6EA5-5CFF-455C-99FF-40A1277C4EB9}" destId="{3254F9B7-D033-4243-8A1F-F9B8D9F0874B}" srcOrd="1" destOrd="0" presId="urn:microsoft.com/office/officeart/2005/8/layout/hList1"/>
    <dgm:cxn modelId="{967C0E52-6C6A-4755-A7B7-6BAE86562077}" type="presParOf" srcId="{B5EF395D-09D0-4ECA-A958-27543BBFFA51}" destId="{7A51DE09-C4B6-478A-A363-FF34ECF94A29}" srcOrd="1" destOrd="0" presId="urn:microsoft.com/office/officeart/2005/8/layout/hList1"/>
    <dgm:cxn modelId="{1CFF8A50-69CD-4323-98F0-7B10417446D9}" type="presParOf" srcId="{B5EF395D-09D0-4ECA-A958-27543BBFFA51}" destId="{3FFC4E69-F135-41A5-A072-0BBD8309FBFD}" srcOrd="2" destOrd="0" presId="urn:microsoft.com/office/officeart/2005/8/layout/hList1"/>
    <dgm:cxn modelId="{E3F6E861-B9F8-4C93-A3CE-8D8F06D91D49}" type="presParOf" srcId="{3FFC4E69-F135-41A5-A072-0BBD8309FBFD}" destId="{AC66170B-6DE5-4F44-8933-9C76064ABF32}" srcOrd="0" destOrd="0" presId="urn:microsoft.com/office/officeart/2005/8/layout/hList1"/>
    <dgm:cxn modelId="{71797BF3-FD43-4F3F-90A5-6DB09269DFBD}" type="presParOf" srcId="{3FFC4E69-F135-41A5-A072-0BBD8309FBFD}" destId="{691E903F-59D0-4929-ACA3-B717D943EA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DB4F0E-F143-46FA-AF39-5739E1EC71B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1CB41-4BDA-40FC-B786-72B73804B578}">
      <dgm:prSet/>
      <dgm:spPr/>
      <dgm:t>
        <a:bodyPr/>
        <a:lstStyle/>
        <a:p>
          <a:r>
            <a:rPr lang="en-US" b="1" i="0" baseline="0"/>
            <a:t>Sugestie automată de resurse:</a:t>
          </a:r>
          <a:endParaRPr lang="en-US"/>
        </a:p>
      </dgm:t>
    </dgm:pt>
    <dgm:pt modelId="{30B25C6D-9DD5-4BE4-9BBF-45D775682738}" type="parTrans" cxnId="{B8C51107-1BA6-4B78-A48F-F4DEA6BDF1D0}">
      <dgm:prSet/>
      <dgm:spPr/>
      <dgm:t>
        <a:bodyPr/>
        <a:lstStyle/>
        <a:p>
          <a:endParaRPr lang="en-US"/>
        </a:p>
      </dgm:t>
    </dgm:pt>
    <dgm:pt modelId="{3B86DDF5-F18E-464D-857B-D17CEF1D960E}" type="sibTrans" cxnId="{B8C51107-1BA6-4B78-A48F-F4DEA6BDF1D0}">
      <dgm:prSet/>
      <dgm:spPr/>
      <dgm:t>
        <a:bodyPr/>
        <a:lstStyle/>
        <a:p>
          <a:endParaRPr lang="en-US"/>
        </a:p>
      </dgm:t>
    </dgm:pt>
    <dgm:pt modelId="{420E9E9F-88D5-4646-B023-5724EBE7DCA2}">
      <dgm:prSet/>
      <dgm:spPr/>
      <dgm:t>
        <a:bodyPr/>
        <a:lstStyle/>
        <a:p>
          <a:r>
            <a:rPr lang="ro-RO" dirty="0"/>
            <a:t>Aplicația poate sugera o configurație oprimă pentru infrastructură, în funcție de complexitatea sarcinilor</a:t>
          </a:r>
          <a:endParaRPr lang="en-US" dirty="0"/>
        </a:p>
      </dgm:t>
    </dgm:pt>
    <dgm:pt modelId="{70E9C2CF-1034-40C3-AF7A-E0CC3DBB8539}" type="parTrans" cxnId="{DEEB7D74-6AD9-47E1-8E9D-16C7F38A93DA}">
      <dgm:prSet/>
      <dgm:spPr/>
      <dgm:t>
        <a:bodyPr/>
        <a:lstStyle/>
        <a:p>
          <a:endParaRPr lang="en-US"/>
        </a:p>
      </dgm:t>
    </dgm:pt>
    <dgm:pt modelId="{71520363-6BB5-4B5C-A558-E7163856DA4F}" type="sibTrans" cxnId="{DEEB7D74-6AD9-47E1-8E9D-16C7F38A93DA}">
      <dgm:prSet/>
      <dgm:spPr/>
      <dgm:t>
        <a:bodyPr/>
        <a:lstStyle/>
        <a:p>
          <a:endParaRPr lang="en-US"/>
        </a:p>
      </dgm:t>
    </dgm:pt>
    <dgm:pt modelId="{25B715CF-72C6-42B9-BC3E-D82CF0A3CE52}">
      <dgm:prSet/>
      <dgm:spPr/>
      <dgm:t>
        <a:bodyPr/>
        <a:lstStyle/>
        <a:p>
          <a:r>
            <a:rPr lang="en-US" b="1" i="0" baseline="0"/>
            <a:t>Persistența datelor în MySQL:</a:t>
          </a:r>
          <a:endParaRPr lang="en-US"/>
        </a:p>
      </dgm:t>
    </dgm:pt>
    <dgm:pt modelId="{6577EEE5-FB3D-47C8-BA0F-F20D64AFA200}" type="parTrans" cxnId="{AC32E601-E6B4-4F5D-A967-CEE7FBE00FB3}">
      <dgm:prSet/>
      <dgm:spPr/>
      <dgm:t>
        <a:bodyPr/>
        <a:lstStyle/>
        <a:p>
          <a:endParaRPr lang="en-US"/>
        </a:p>
      </dgm:t>
    </dgm:pt>
    <dgm:pt modelId="{7511B3BB-1B57-430F-9ACA-2974DF73918B}" type="sibTrans" cxnId="{AC32E601-E6B4-4F5D-A967-CEE7FBE00FB3}">
      <dgm:prSet/>
      <dgm:spPr/>
      <dgm:t>
        <a:bodyPr/>
        <a:lstStyle/>
        <a:p>
          <a:endParaRPr lang="en-US"/>
        </a:p>
      </dgm:t>
    </dgm:pt>
    <dgm:pt modelId="{CA99C4C9-5B6F-4553-8C3E-3EB789B2738E}">
      <dgm:prSet/>
      <dgm:spPr/>
      <dgm:t>
        <a:bodyPr/>
        <a:lstStyle/>
        <a:p>
          <a:r>
            <a:rPr lang="en-US" dirty="0" err="1"/>
            <a:t>Rezultatele</a:t>
          </a:r>
          <a:r>
            <a:rPr lang="en-US" dirty="0"/>
            <a:t> </a:t>
          </a:r>
          <a:r>
            <a:rPr lang="en-US" dirty="0" err="1"/>
            <a:t>simulării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două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: </a:t>
          </a:r>
          <a:r>
            <a:rPr lang="en-US" dirty="0" err="1"/>
            <a:t>simulation_summary</a:t>
          </a:r>
          <a:r>
            <a:rPr lang="ro-RO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simulation_results</a:t>
          </a:r>
          <a:endParaRPr lang="en-US" dirty="0"/>
        </a:p>
      </dgm:t>
    </dgm:pt>
    <dgm:pt modelId="{E37B0AC0-E6FD-4960-B05E-89A2570E0A70}" type="parTrans" cxnId="{1DF750B5-EF4E-4076-AF3B-7D671664FE61}">
      <dgm:prSet/>
      <dgm:spPr/>
      <dgm:t>
        <a:bodyPr/>
        <a:lstStyle/>
        <a:p>
          <a:endParaRPr lang="en-US"/>
        </a:p>
      </dgm:t>
    </dgm:pt>
    <dgm:pt modelId="{035F4D9F-AFC9-458F-B7A3-5AFFF045F601}" type="sibTrans" cxnId="{1DF750B5-EF4E-4076-AF3B-7D671664FE61}">
      <dgm:prSet/>
      <dgm:spPr/>
      <dgm:t>
        <a:bodyPr/>
        <a:lstStyle/>
        <a:p>
          <a:endParaRPr lang="en-US"/>
        </a:p>
      </dgm:t>
    </dgm:pt>
    <dgm:pt modelId="{FE74B609-5CE9-4000-8B84-7BD99CAA0332}">
      <dgm:prSet/>
      <dgm:spPr/>
      <dgm:t>
        <a:bodyPr/>
        <a:lstStyle/>
        <a:p>
          <a:r>
            <a:rPr lang="en-US" b="1" i="0" baseline="0"/>
            <a:t>Vizualizare grafică:</a:t>
          </a:r>
          <a:endParaRPr lang="en-US"/>
        </a:p>
      </dgm:t>
    </dgm:pt>
    <dgm:pt modelId="{554B1722-FE49-4931-B17B-8793718E8F71}" type="parTrans" cxnId="{5D43342B-5E32-4D88-8758-F13E967D068D}">
      <dgm:prSet/>
      <dgm:spPr/>
      <dgm:t>
        <a:bodyPr/>
        <a:lstStyle/>
        <a:p>
          <a:endParaRPr lang="en-US"/>
        </a:p>
      </dgm:t>
    </dgm:pt>
    <dgm:pt modelId="{53F9A2EB-6F08-44FE-BE42-40CC9F4890F3}" type="sibTrans" cxnId="{5D43342B-5E32-4D88-8758-F13E967D068D}">
      <dgm:prSet/>
      <dgm:spPr/>
      <dgm:t>
        <a:bodyPr/>
        <a:lstStyle/>
        <a:p>
          <a:endParaRPr lang="en-US"/>
        </a:p>
      </dgm:t>
    </dgm:pt>
    <dgm:pt modelId="{437AC33D-9822-40AF-B0AA-AA17C69F52B0}">
      <dgm:prSet/>
      <dgm:spPr/>
      <dgm:t>
        <a:bodyPr/>
        <a:lstStyle/>
        <a:p>
          <a:r>
            <a:rPr lang="en-US" b="0" i="0" baseline="0" dirty="0" err="1"/>
            <a:t>Grafice</a:t>
          </a:r>
          <a:r>
            <a:rPr lang="en-US" b="0" i="0" baseline="0" dirty="0"/>
            <a:t> </a:t>
          </a:r>
          <a:r>
            <a:rPr lang="en-US" b="0" i="0" baseline="0" dirty="0" err="1"/>
            <a:t>pentru</a:t>
          </a:r>
          <a:r>
            <a:rPr lang="en-US" b="0" i="0" baseline="0" dirty="0"/>
            <a:t> </a:t>
          </a:r>
          <a:r>
            <a:rPr lang="en-US" b="0" i="0" baseline="0" dirty="0" err="1"/>
            <a:t>analiză</a:t>
          </a:r>
          <a:r>
            <a:rPr lang="en-US" b="0" i="0" baseline="0" dirty="0"/>
            <a:t> </a:t>
          </a:r>
          <a:endParaRPr lang="en-US" dirty="0"/>
        </a:p>
      </dgm:t>
    </dgm:pt>
    <dgm:pt modelId="{BF9F2C20-1A53-4A38-87A3-CBDD83BFC2A8}" type="parTrans" cxnId="{941D52F7-E405-432D-BEE0-01C2655E9C40}">
      <dgm:prSet/>
      <dgm:spPr/>
      <dgm:t>
        <a:bodyPr/>
        <a:lstStyle/>
        <a:p>
          <a:endParaRPr lang="en-US"/>
        </a:p>
      </dgm:t>
    </dgm:pt>
    <dgm:pt modelId="{198C2602-11AA-4FEF-ACF1-32F598557088}" type="sibTrans" cxnId="{941D52F7-E405-432D-BEE0-01C2655E9C40}">
      <dgm:prSet/>
      <dgm:spPr/>
      <dgm:t>
        <a:bodyPr/>
        <a:lstStyle/>
        <a:p>
          <a:endParaRPr lang="en-US"/>
        </a:p>
      </dgm:t>
    </dgm:pt>
    <dgm:pt modelId="{704239D5-E637-41B9-B457-023DA130520B}">
      <dgm:prSet/>
      <dgm:spPr/>
      <dgm:t>
        <a:bodyPr/>
        <a:lstStyle/>
        <a:p>
          <a:r>
            <a:rPr lang="en-US" b="1" i="0" baseline="0"/>
            <a:t>Încărcare simulări salvate:</a:t>
          </a:r>
          <a:endParaRPr lang="en-US"/>
        </a:p>
      </dgm:t>
    </dgm:pt>
    <dgm:pt modelId="{22ADE327-49C3-4AA0-8BF6-7930A681A9FA}" type="parTrans" cxnId="{B12DDA46-418E-4F03-B6F4-7E3D13980B20}">
      <dgm:prSet/>
      <dgm:spPr/>
      <dgm:t>
        <a:bodyPr/>
        <a:lstStyle/>
        <a:p>
          <a:endParaRPr lang="en-US"/>
        </a:p>
      </dgm:t>
    </dgm:pt>
    <dgm:pt modelId="{A47E7F53-9DAB-42C2-ADF5-AA792387EC13}" type="sibTrans" cxnId="{B12DDA46-418E-4F03-B6F4-7E3D13980B20}">
      <dgm:prSet/>
      <dgm:spPr/>
      <dgm:t>
        <a:bodyPr/>
        <a:lstStyle/>
        <a:p>
          <a:endParaRPr lang="en-US"/>
        </a:p>
      </dgm:t>
    </dgm:pt>
    <dgm:pt modelId="{3684D84D-3DDD-4617-B3D4-7613A8B1C71E}">
      <dgm:prSet/>
      <dgm:spPr/>
      <dgm:t>
        <a:bodyPr/>
        <a:lstStyle/>
        <a:p>
          <a:r>
            <a:rPr lang="en-US" b="0" i="0" baseline="0"/>
            <a:t>Permite rulări comparative fără reluarea simulării</a:t>
          </a:r>
          <a:endParaRPr lang="en-US"/>
        </a:p>
      </dgm:t>
    </dgm:pt>
    <dgm:pt modelId="{580308F2-F81D-43EE-9191-B2A13CBD0D9D}" type="parTrans" cxnId="{FAB9F4E2-99BE-428C-8776-3AD6141398A3}">
      <dgm:prSet/>
      <dgm:spPr/>
      <dgm:t>
        <a:bodyPr/>
        <a:lstStyle/>
        <a:p>
          <a:endParaRPr lang="en-US"/>
        </a:p>
      </dgm:t>
    </dgm:pt>
    <dgm:pt modelId="{6280A1EA-5F45-48D6-9BCE-D9E636825FAF}" type="sibTrans" cxnId="{FAB9F4E2-99BE-428C-8776-3AD6141398A3}">
      <dgm:prSet/>
      <dgm:spPr/>
      <dgm:t>
        <a:bodyPr/>
        <a:lstStyle/>
        <a:p>
          <a:endParaRPr lang="en-US"/>
        </a:p>
      </dgm:t>
    </dgm:pt>
    <dgm:pt modelId="{745EF7CF-6928-4EF0-A462-2F7C117849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Cele </a:t>
          </a:r>
          <a:r>
            <a:rPr lang="en-US" dirty="0" err="1"/>
            <a:t>două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 sunt legate </a:t>
          </a:r>
          <a:r>
            <a:rPr lang="en-US" dirty="0" err="1"/>
            <a:t>printr</a:t>
          </a:r>
          <a:r>
            <a:rPr lang="en-US" dirty="0"/>
            <a:t>-un </a:t>
          </a:r>
          <a:r>
            <a:rPr lang="en-US" dirty="0" err="1"/>
            <a:t>câmp</a:t>
          </a:r>
          <a:r>
            <a:rPr lang="en-US" dirty="0"/>
            <a:t> </a:t>
          </a:r>
          <a:r>
            <a:rPr lang="en-US" dirty="0" err="1"/>
            <a:t>comun</a:t>
          </a:r>
          <a:r>
            <a:rPr lang="en-US" dirty="0"/>
            <a:t> </a:t>
          </a:r>
          <a:r>
            <a:rPr lang="en-US" dirty="0" err="1"/>
            <a:t>simulation_id</a:t>
          </a:r>
          <a:r>
            <a:rPr lang="en-US" dirty="0"/>
            <a:t> care </a:t>
          </a:r>
          <a:r>
            <a:rPr lang="en-US" dirty="0" err="1"/>
            <a:t>asigură</a:t>
          </a:r>
          <a:r>
            <a:rPr lang="en-US" dirty="0"/>
            <a:t> </a:t>
          </a:r>
          <a:r>
            <a:rPr lang="en-US" dirty="0" err="1"/>
            <a:t>asocierea</a:t>
          </a:r>
          <a:r>
            <a:rPr lang="en-US" dirty="0"/>
            <a:t> </a:t>
          </a:r>
          <a:r>
            <a:rPr lang="en-US" dirty="0" err="1"/>
            <a:t>corectă</a:t>
          </a:r>
          <a:r>
            <a:rPr lang="en-US" dirty="0"/>
            <a:t> a </a:t>
          </a:r>
          <a:r>
            <a:rPr lang="en-US" dirty="0" err="1"/>
            <a:t>rezultatelor</a:t>
          </a:r>
          <a:r>
            <a:rPr lang="en-US" dirty="0"/>
            <a:t> cu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simulare</a:t>
          </a:r>
          <a:endParaRPr lang="en-US" dirty="0"/>
        </a:p>
      </dgm:t>
    </dgm:pt>
    <dgm:pt modelId="{51BEC6A4-FD95-4B0E-BC68-9C242184C44A}" type="parTrans" cxnId="{9F014623-7F2F-4767-A3C9-9394D6C11B24}">
      <dgm:prSet/>
      <dgm:spPr/>
      <dgm:t>
        <a:bodyPr/>
        <a:lstStyle/>
        <a:p>
          <a:endParaRPr lang="en-US"/>
        </a:p>
      </dgm:t>
    </dgm:pt>
    <dgm:pt modelId="{44ADEE1D-430F-4539-BD38-39CFF8AF5876}" type="sibTrans" cxnId="{9F014623-7F2F-4767-A3C9-9394D6C11B24}">
      <dgm:prSet/>
      <dgm:spPr/>
      <dgm:t>
        <a:bodyPr/>
        <a:lstStyle/>
        <a:p>
          <a:endParaRPr lang="en-US"/>
        </a:p>
      </dgm:t>
    </dgm:pt>
    <dgm:pt modelId="{67A275A7-35ED-4E85-92B8-C3C5F6260318}" type="pres">
      <dgm:prSet presAssocID="{C6DB4F0E-F143-46FA-AF39-5739E1EC71BA}" presName="linear" presStyleCnt="0">
        <dgm:presLayoutVars>
          <dgm:dir/>
          <dgm:animLvl val="lvl"/>
          <dgm:resizeHandles val="exact"/>
        </dgm:presLayoutVars>
      </dgm:prSet>
      <dgm:spPr/>
    </dgm:pt>
    <dgm:pt modelId="{B5746BAA-BF62-4382-BCE5-32676571B7C7}" type="pres">
      <dgm:prSet presAssocID="{B101CB41-4BDA-40FC-B786-72B73804B578}" presName="parentLin" presStyleCnt="0"/>
      <dgm:spPr/>
    </dgm:pt>
    <dgm:pt modelId="{1CF08285-1A80-4E01-AFA8-A983BE7960EC}" type="pres">
      <dgm:prSet presAssocID="{B101CB41-4BDA-40FC-B786-72B73804B578}" presName="parentLeftMargin" presStyleLbl="node1" presStyleIdx="0" presStyleCnt="4"/>
      <dgm:spPr/>
    </dgm:pt>
    <dgm:pt modelId="{FB8FE79B-9294-4885-92BB-45F1E9571CCC}" type="pres">
      <dgm:prSet presAssocID="{B101CB41-4BDA-40FC-B786-72B73804B5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04CEF7-8472-49D4-97D8-4E6677230B68}" type="pres">
      <dgm:prSet presAssocID="{B101CB41-4BDA-40FC-B786-72B73804B578}" presName="negativeSpace" presStyleCnt="0"/>
      <dgm:spPr/>
    </dgm:pt>
    <dgm:pt modelId="{4897D830-95E9-4C0C-AB6A-C35246078121}" type="pres">
      <dgm:prSet presAssocID="{B101CB41-4BDA-40FC-B786-72B73804B578}" presName="childText" presStyleLbl="conFgAcc1" presStyleIdx="0" presStyleCnt="4">
        <dgm:presLayoutVars>
          <dgm:bulletEnabled val="1"/>
        </dgm:presLayoutVars>
      </dgm:prSet>
      <dgm:spPr/>
    </dgm:pt>
    <dgm:pt modelId="{0565C5C4-6EF9-460F-8899-D019C56291E9}" type="pres">
      <dgm:prSet presAssocID="{3B86DDF5-F18E-464D-857B-D17CEF1D960E}" presName="spaceBetweenRectangles" presStyleCnt="0"/>
      <dgm:spPr/>
    </dgm:pt>
    <dgm:pt modelId="{66B86E33-3FF3-4D1D-A720-A438662B179B}" type="pres">
      <dgm:prSet presAssocID="{25B715CF-72C6-42B9-BC3E-D82CF0A3CE52}" presName="parentLin" presStyleCnt="0"/>
      <dgm:spPr/>
    </dgm:pt>
    <dgm:pt modelId="{B77B7776-071A-407A-B185-C17C033373CA}" type="pres">
      <dgm:prSet presAssocID="{25B715CF-72C6-42B9-BC3E-D82CF0A3CE52}" presName="parentLeftMargin" presStyleLbl="node1" presStyleIdx="0" presStyleCnt="4"/>
      <dgm:spPr/>
    </dgm:pt>
    <dgm:pt modelId="{15D8A1A5-8A15-4E02-AB38-7F34B615A360}" type="pres">
      <dgm:prSet presAssocID="{25B715CF-72C6-42B9-BC3E-D82CF0A3CE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74C176-0BB1-40CB-865A-A399F5E92282}" type="pres">
      <dgm:prSet presAssocID="{25B715CF-72C6-42B9-BC3E-D82CF0A3CE52}" presName="negativeSpace" presStyleCnt="0"/>
      <dgm:spPr/>
    </dgm:pt>
    <dgm:pt modelId="{52BBD868-6594-49DE-888B-0BB8327CB462}" type="pres">
      <dgm:prSet presAssocID="{25B715CF-72C6-42B9-BC3E-D82CF0A3CE52}" presName="childText" presStyleLbl="conFgAcc1" presStyleIdx="1" presStyleCnt="4">
        <dgm:presLayoutVars>
          <dgm:bulletEnabled val="1"/>
        </dgm:presLayoutVars>
      </dgm:prSet>
      <dgm:spPr/>
    </dgm:pt>
    <dgm:pt modelId="{DC52BE3F-9D46-4230-9C0D-6CF157F06C54}" type="pres">
      <dgm:prSet presAssocID="{7511B3BB-1B57-430F-9ACA-2974DF73918B}" presName="spaceBetweenRectangles" presStyleCnt="0"/>
      <dgm:spPr/>
    </dgm:pt>
    <dgm:pt modelId="{82A0B0FA-F777-48A9-9EDD-D670B9A430E2}" type="pres">
      <dgm:prSet presAssocID="{FE74B609-5CE9-4000-8B84-7BD99CAA0332}" presName="parentLin" presStyleCnt="0"/>
      <dgm:spPr/>
    </dgm:pt>
    <dgm:pt modelId="{0EDC40C8-2936-46E3-9079-F9240238E492}" type="pres">
      <dgm:prSet presAssocID="{FE74B609-5CE9-4000-8B84-7BD99CAA0332}" presName="parentLeftMargin" presStyleLbl="node1" presStyleIdx="1" presStyleCnt="4"/>
      <dgm:spPr/>
    </dgm:pt>
    <dgm:pt modelId="{B082E9E2-C9D6-4A24-AAD8-5400C32F37AC}" type="pres">
      <dgm:prSet presAssocID="{FE74B609-5CE9-4000-8B84-7BD99CAA03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E344FC-F605-44AC-A39E-29A745C45129}" type="pres">
      <dgm:prSet presAssocID="{FE74B609-5CE9-4000-8B84-7BD99CAA0332}" presName="negativeSpace" presStyleCnt="0"/>
      <dgm:spPr/>
    </dgm:pt>
    <dgm:pt modelId="{A27EBA04-AC8D-4195-B567-49BAFC546574}" type="pres">
      <dgm:prSet presAssocID="{FE74B609-5CE9-4000-8B84-7BD99CAA0332}" presName="childText" presStyleLbl="conFgAcc1" presStyleIdx="2" presStyleCnt="4">
        <dgm:presLayoutVars>
          <dgm:bulletEnabled val="1"/>
        </dgm:presLayoutVars>
      </dgm:prSet>
      <dgm:spPr/>
    </dgm:pt>
    <dgm:pt modelId="{CF76059D-CD5E-481F-994A-092B3B64D3E1}" type="pres">
      <dgm:prSet presAssocID="{53F9A2EB-6F08-44FE-BE42-40CC9F4890F3}" presName="spaceBetweenRectangles" presStyleCnt="0"/>
      <dgm:spPr/>
    </dgm:pt>
    <dgm:pt modelId="{24F4F759-DE3C-4B56-A2D9-DF12A00FDE8C}" type="pres">
      <dgm:prSet presAssocID="{704239D5-E637-41B9-B457-023DA130520B}" presName="parentLin" presStyleCnt="0"/>
      <dgm:spPr/>
    </dgm:pt>
    <dgm:pt modelId="{82A1127E-CE9F-403C-97C5-A28CD0FE184C}" type="pres">
      <dgm:prSet presAssocID="{704239D5-E637-41B9-B457-023DA130520B}" presName="parentLeftMargin" presStyleLbl="node1" presStyleIdx="2" presStyleCnt="4"/>
      <dgm:spPr/>
    </dgm:pt>
    <dgm:pt modelId="{3D436541-1C63-4D5D-A534-900135B46686}" type="pres">
      <dgm:prSet presAssocID="{704239D5-E637-41B9-B457-023DA13052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795F9E9-BCB1-4368-B57A-216C32C962F6}" type="pres">
      <dgm:prSet presAssocID="{704239D5-E637-41B9-B457-023DA130520B}" presName="negativeSpace" presStyleCnt="0"/>
      <dgm:spPr/>
    </dgm:pt>
    <dgm:pt modelId="{41C419A7-68AE-4E6C-AA36-832EF33FF522}" type="pres">
      <dgm:prSet presAssocID="{704239D5-E637-41B9-B457-023DA13052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32E601-E6B4-4F5D-A967-CEE7FBE00FB3}" srcId="{C6DB4F0E-F143-46FA-AF39-5739E1EC71BA}" destId="{25B715CF-72C6-42B9-BC3E-D82CF0A3CE52}" srcOrd="1" destOrd="0" parTransId="{6577EEE5-FB3D-47C8-BA0F-F20D64AFA200}" sibTransId="{7511B3BB-1B57-430F-9ACA-2974DF73918B}"/>
    <dgm:cxn modelId="{D6FF5104-2661-4194-BC45-2D5FCB3CAE79}" type="presOf" srcId="{B101CB41-4BDA-40FC-B786-72B73804B578}" destId="{1CF08285-1A80-4E01-AFA8-A983BE7960EC}" srcOrd="0" destOrd="0" presId="urn:microsoft.com/office/officeart/2005/8/layout/list1"/>
    <dgm:cxn modelId="{B8C51107-1BA6-4B78-A48F-F4DEA6BDF1D0}" srcId="{C6DB4F0E-F143-46FA-AF39-5739E1EC71BA}" destId="{B101CB41-4BDA-40FC-B786-72B73804B578}" srcOrd="0" destOrd="0" parTransId="{30B25C6D-9DD5-4BE4-9BBF-45D775682738}" sibTransId="{3B86DDF5-F18E-464D-857B-D17CEF1D960E}"/>
    <dgm:cxn modelId="{9F014623-7F2F-4767-A3C9-9394D6C11B24}" srcId="{25B715CF-72C6-42B9-BC3E-D82CF0A3CE52}" destId="{745EF7CF-6928-4EF0-A462-2F7C11784956}" srcOrd="1" destOrd="0" parTransId="{51BEC6A4-FD95-4B0E-BC68-9C242184C44A}" sibTransId="{44ADEE1D-430F-4539-BD38-39CFF8AF5876}"/>
    <dgm:cxn modelId="{5D43342B-5E32-4D88-8758-F13E967D068D}" srcId="{C6DB4F0E-F143-46FA-AF39-5739E1EC71BA}" destId="{FE74B609-5CE9-4000-8B84-7BD99CAA0332}" srcOrd="2" destOrd="0" parTransId="{554B1722-FE49-4931-B17B-8793718E8F71}" sibTransId="{53F9A2EB-6F08-44FE-BE42-40CC9F4890F3}"/>
    <dgm:cxn modelId="{B963ED31-7302-4CD3-AB90-E1C8B0B54ECA}" type="presOf" srcId="{B101CB41-4BDA-40FC-B786-72B73804B578}" destId="{FB8FE79B-9294-4885-92BB-45F1E9571CCC}" srcOrd="1" destOrd="0" presId="urn:microsoft.com/office/officeart/2005/8/layout/list1"/>
    <dgm:cxn modelId="{E5EC795F-DDCA-4FFE-A08F-77BEF6A3090F}" type="presOf" srcId="{437AC33D-9822-40AF-B0AA-AA17C69F52B0}" destId="{A27EBA04-AC8D-4195-B567-49BAFC546574}" srcOrd="0" destOrd="0" presId="urn:microsoft.com/office/officeart/2005/8/layout/list1"/>
    <dgm:cxn modelId="{317D8962-E417-4A08-BE23-BE0A62858330}" type="presOf" srcId="{FE74B609-5CE9-4000-8B84-7BD99CAA0332}" destId="{0EDC40C8-2936-46E3-9079-F9240238E492}" srcOrd="0" destOrd="0" presId="urn:microsoft.com/office/officeart/2005/8/layout/list1"/>
    <dgm:cxn modelId="{B12DDA46-418E-4F03-B6F4-7E3D13980B20}" srcId="{C6DB4F0E-F143-46FA-AF39-5739E1EC71BA}" destId="{704239D5-E637-41B9-B457-023DA130520B}" srcOrd="3" destOrd="0" parTransId="{22ADE327-49C3-4AA0-8BF6-7930A681A9FA}" sibTransId="{A47E7F53-9DAB-42C2-ADF5-AA792387EC13}"/>
    <dgm:cxn modelId="{5098544F-5811-4057-A090-1BD31445E370}" type="presOf" srcId="{420E9E9F-88D5-4646-B023-5724EBE7DCA2}" destId="{4897D830-95E9-4C0C-AB6A-C35246078121}" srcOrd="0" destOrd="0" presId="urn:microsoft.com/office/officeart/2005/8/layout/list1"/>
    <dgm:cxn modelId="{DEEB7D74-6AD9-47E1-8E9D-16C7F38A93DA}" srcId="{B101CB41-4BDA-40FC-B786-72B73804B578}" destId="{420E9E9F-88D5-4646-B023-5724EBE7DCA2}" srcOrd="0" destOrd="0" parTransId="{70E9C2CF-1034-40C3-AF7A-E0CC3DBB8539}" sibTransId="{71520363-6BB5-4B5C-A558-E7163856DA4F}"/>
    <dgm:cxn modelId="{203D1186-2279-4D85-865E-B4FF36AEAE27}" type="presOf" srcId="{704239D5-E637-41B9-B457-023DA130520B}" destId="{3D436541-1C63-4D5D-A534-900135B46686}" srcOrd="1" destOrd="0" presId="urn:microsoft.com/office/officeart/2005/8/layout/list1"/>
    <dgm:cxn modelId="{4B9F7C95-4471-47F2-AB7D-FD50B29FF8DA}" type="presOf" srcId="{25B715CF-72C6-42B9-BC3E-D82CF0A3CE52}" destId="{15D8A1A5-8A15-4E02-AB38-7F34B615A360}" srcOrd="1" destOrd="0" presId="urn:microsoft.com/office/officeart/2005/8/layout/list1"/>
    <dgm:cxn modelId="{2F339AA5-88C7-43AE-8123-D6F53EA1BD34}" type="presOf" srcId="{CA99C4C9-5B6F-4553-8C3E-3EB789B2738E}" destId="{52BBD868-6594-49DE-888B-0BB8327CB462}" srcOrd="0" destOrd="0" presId="urn:microsoft.com/office/officeart/2005/8/layout/list1"/>
    <dgm:cxn modelId="{4E1342AB-5DA3-4879-B60F-F451BE874CED}" type="presOf" srcId="{745EF7CF-6928-4EF0-A462-2F7C11784956}" destId="{52BBD868-6594-49DE-888B-0BB8327CB462}" srcOrd="0" destOrd="1" presId="urn:microsoft.com/office/officeart/2005/8/layout/list1"/>
    <dgm:cxn modelId="{A0BE27B2-FEA1-4495-B836-FDEC640E23C8}" type="presOf" srcId="{25B715CF-72C6-42B9-BC3E-D82CF0A3CE52}" destId="{B77B7776-071A-407A-B185-C17C033373CA}" srcOrd="0" destOrd="0" presId="urn:microsoft.com/office/officeart/2005/8/layout/list1"/>
    <dgm:cxn modelId="{1DF750B5-EF4E-4076-AF3B-7D671664FE61}" srcId="{25B715CF-72C6-42B9-BC3E-D82CF0A3CE52}" destId="{CA99C4C9-5B6F-4553-8C3E-3EB789B2738E}" srcOrd="0" destOrd="0" parTransId="{E37B0AC0-E6FD-4960-B05E-89A2570E0A70}" sibTransId="{035F4D9F-AFC9-458F-B7A3-5AFFF045F601}"/>
    <dgm:cxn modelId="{30EDF6BF-F8F0-4981-B541-AF8C6EF34DED}" type="presOf" srcId="{3684D84D-3DDD-4617-B3D4-7613A8B1C71E}" destId="{41C419A7-68AE-4E6C-AA36-832EF33FF522}" srcOrd="0" destOrd="0" presId="urn:microsoft.com/office/officeart/2005/8/layout/list1"/>
    <dgm:cxn modelId="{D34894D8-325B-4688-9116-A3FAD09C3E8A}" type="presOf" srcId="{704239D5-E637-41B9-B457-023DA130520B}" destId="{82A1127E-CE9F-403C-97C5-A28CD0FE184C}" srcOrd="0" destOrd="0" presId="urn:microsoft.com/office/officeart/2005/8/layout/list1"/>
    <dgm:cxn modelId="{FAB9F4E2-99BE-428C-8776-3AD6141398A3}" srcId="{704239D5-E637-41B9-B457-023DA130520B}" destId="{3684D84D-3DDD-4617-B3D4-7613A8B1C71E}" srcOrd="0" destOrd="0" parTransId="{580308F2-F81D-43EE-9191-B2A13CBD0D9D}" sibTransId="{6280A1EA-5F45-48D6-9BCE-D9E636825FAF}"/>
    <dgm:cxn modelId="{293ECCE4-D510-4F25-A732-B55918164E10}" type="presOf" srcId="{C6DB4F0E-F143-46FA-AF39-5739E1EC71BA}" destId="{67A275A7-35ED-4E85-92B8-C3C5F6260318}" srcOrd="0" destOrd="0" presId="urn:microsoft.com/office/officeart/2005/8/layout/list1"/>
    <dgm:cxn modelId="{941D52F7-E405-432D-BEE0-01C2655E9C40}" srcId="{FE74B609-5CE9-4000-8B84-7BD99CAA0332}" destId="{437AC33D-9822-40AF-B0AA-AA17C69F52B0}" srcOrd="0" destOrd="0" parTransId="{BF9F2C20-1A53-4A38-87A3-CBDD83BFC2A8}" sibTransId="{198C2602-11AA-4FEF-ACF1-32F598557088}"/>
    <dgm:cxn modelId="{0A06BEF9-A2F2-4325-8FAA-9D36BE6795B9}" type="presOf" srcId="{FE74B609-5CE9-4000-8B84-7BD99CAA0332}" destId="{B082E9E2-C9D6-4A24-AAD8-5400C32F37AC}" srcOrd="1" destOrd="0" presId="urn:microsoft.com/office/officeart/2005/8/layout/list1"/>
    <dgm:cxn modelId="{B7175349-BE20-42FA-91D1-F69191AC559F}" type="presParOf" srcId="{67A275A7-35ED-4E85-92B8-C3C5F6260318}" destId="{B5746BAA-BF62-4382-BCE5-32676571B7C7}" srcOrd="0" destOrd="0" presId="urn:microsoft.com/office/officeart/2005/8/layout/list1"/>
    <dgm:cxn modelId="{5962FE01-DD6F-4C96-A73B-74FE90058EFE}" type="presParOf" srcId="{B5746BAA-BF62-4382-BCE5-32676571B7C7}" destId="{1CF08285-1A80-4E01-AFA8-A983BE7960EC}" srcOrd="0" destOrd="0" presId="urn:microsoft.com/office/officeart/2005/8/layout/list1"/>
    <dgm:cxn modelId="{296B79C9-B436-4E71-A8CB-01E2D6B24861}" type="presParOf" srcId="{B5746BAA-BF62-4382-BCE5-32676571B7C7}" destId="{FB8FE79B-9294-4885-92BB-45F1E9571CCC}" srcOrd="1" destOrd="0" presId="urn:microsoft.com/office/officeart/2005/8/layout/list1"/>
    <dgm:cxn modelId="{3547DF4E-0D36-44E7-988F-085DCD54D325}" type="presParOf" srcId="{67A275A7-35ED-4E85-92B8-C3C5F6260318}" destId="{7004CEF7-8472-49D4-97D8-4E6677230B68}" srcOrd="1" destOrd="0" presId="urn:microsoft.com/office/officeart/2005/8/layout/list1"/>
    <dgm:cxn modelId="{384C961D-A08A-413E-9233-6E5AB1511456}" type="presParOf" srcId="{67A275A7-35ED-4E85-92B8-C3C5F6260318}" destId="{4897D830-95E9-4C0C-AB6A-C35246078121}" srcOrd="2" destOrd="0" presId="urn:microsoft.com/office/officeart/2005/8/layout/list1"/>
    <dgm:cxn modelId="{1E5F678E-CCA6-42CA-9E9C-3298F4980DD7}" type="presParOf" srcId="{67A275A7-35ED-4E85-92B8-C3C5F6260318}" destId="{0565C5C4-6EF9-460F-8899-D019C56291E9}" srcOrd="3" destOrd="0" presId="urn:microsoft.com/office/officeart/2005/8/layout/list1"/>
    <dgm:cxn modelId="{49B6979C-ED96-4E4C-A870-0AF8F7BC1712}" type="presParOf" srcId="{67A275A7-35ED-4E85-92B8-C3C5F6260318}" destId="{66B86E33-3FF3-4D1D-A720-A438662B179B}" srcOrd="4" destOrd="0" presId="urn:microsoft.com/office/officeart/2005/8/layout/list1"/>
    <dgm:cxn modelId="{AFFF23E7-A1BC-4C07-A56C-5AD29C664F60}" type="presParOf" srcId="{66B86E33-3FF3-4D1D-A720-A438662B179B}" destId="{B77B7776-071A-407A-B185-C17C033373CA}" srcOrd="0" destOrd="0" presId="urn:microsoft.com/office/officeart/2005/8/layout/list1"/>
    <dgm:cxn modelId="{8F6FFB55-C648-4CBD-9F55-937AD431FCEF}" type="presParOf" srcId="{66B86E33-3FF3-4D1D-A720-A438662B179B}" destId="{15D8A1A5-8A15-4E02-AB38-7F34B615A360}" srcOrd="1" destOrd="0" presId="urn:microsoft.com/office/officeart/2005/8/layout/list1"/>
    <dgm:cxn modelId="{7A9C5599-9650-4C7D-980B-376B81487F45}" type="presParOf" srcId="{67A275A7-35ED-4E85-92B8-C3C5F6260318}" destId="{3C74C176-0BB1-40CB-865A-A399F5E92282}" srcOrd="5" destOrd="0" presId="urn:microsoft.com/office/officeart/2005/8/layout/list1"/>
    <dgm:cxn modelId="{603745CB-CB3D-4547-8147-860319322AC7}" type="presParOf" srcId="{67A275A7-35ED-4E85-92B8-C3C5F6260318}" destId="{52BBD868-6594-49DE-888B-0BB8327CB462}" srcOrd="6" destOrd="0" presId="urn:microsoft.com/office/officeart/2005/8/layout/list1"/>
    <dgm:cxn modelId="{4BD511A1-4B70-4EDC-B338-ADA6BE79CD34}" type="presParOf" srcId="{67A275A7-35ED-4E85-92B8-C3C5F6260318}" destId="{DC52BE3F-9D46-4230-9C0D-6CF157F06C54}" srcOrd="7" destOrd="0" presId="urn:microsoft.com/office/officeart/2005/8/layout/list1"/>
    <dgm:cxn modelId="{96BB8691-4B27-48B3-94CD-4B789FC10B26}" type="presParOf" srcId="{67A275A7-35ED-4E85-92B8-C3C5F6260318}" destId="{82A0B0FA-F777-48A9-9EDD-D670B9A430E2}" srcOrd="8" destOrd="0" presId="urn:microsoft.com/office/officeart/2005/8/layout/list1"/>
    <dgm:cxn modelId="{6EDF0F0C-FDE7-4251-B258-E5B3568A5BF5}" type="presParOf" srcId="{82A0B0FA-F777-48A9-9EDD-D670B9A430E2}" destId="{0EDC40C8-2936-46E3-9079-F9240238E492}" srcOrd="0" destOrd="0" presId="urn:microsoft.com/office/officeart/2005/8/layout/list1"/>
    <dgm:cxn modelId="{E110F0C9-B817-4758-916A-CAF6B544AD96}" type="presParOf" srcId="{82A0B0FA-F777-48A9-9EDD-D670B9A430E2}" destId="{B082E9E2-C9D6-4A24-AAD8-5400C32F37AC}" srcOrd="1" destOrd="0" presId="urn:microsoft.com/office/officeart/2005/8/layout/list1"/>
    <dgm:cxn modelId="{AD629072-7B12-4C7F-8DED-8381E97CB0CF}" type="presParOf" srcId="{67A275A7-35ED-4E85-92B8-C3C5F6260318}" destId="{E0E344FC-F605-44AC-A39E-29A745C45129}" srcOrd="9" destOrd="0" presId="urn:microsoft.com/office/officeart/2005/8/layout/list1"/>
    <dgm:cxn modelId="{1504F365-A23A-4806-99EF-46BC32F678E7}" type="presParOf" srcId="{67A275A7-35ED-4E85-92B8-C3C5F6260318}" destId="{A27EBA04-AC8D-4195-B567-49BAFC546574}" srcOrd="10" destOrd="0" presId="urn:microsoft.com/office/officeart/2005/8/layout/list1"/>
    <dgm:cxn modelId="{85297211-FB4F-4217-AA0E-E48EC4E58781}" type="presParOf" srcId="{67A275A7-35ED-4E85-92B8-C3C5F6260318}" destId="{CF76059D-CD5E-481F-994A-092B3B64D3E1}" srcOrd="11" destOrd="0" presId="urn:microsoft.com/office/officeart/2005/8/layout/list1"/>
    <dgm:cxn modelId="{7FCCB811-1FDD-4559-83D0-1D0E1B99F5EB}" type="presParOf" srcId="{67A275A7-35ED-4E85-92B8-C3C5F6260318}" destId="{24F4F759-DE3C-4B56-A2D9-DF12A00FDE8C}" srcOrd="12" destOrd="0" presId="urn:microsoft.com/office/officeart/2005/8/layout/list1"/>
    <dgm:cxn modelId="{25AFE863-7590-48A5-8D69-2F128451E098}" type="presParOf" srcId="{24F4F759-DE3C-4B56-A2D9-DF12A00FDE8C}" destId="{82A1127E-CE9F-403C-97C5-A28CD0FE184C}" srcOrd="0" destOrd="0" presId="urn:microsoft.com/office/officeart/2005/8/layout/list1"/>
    <dgm:cxn modelId="{38F1B7C3-9565-4955-A993-9A070AD51EDC}" type="presParOf" srcId="{24F4F759-DE3C-4B56-A2D9-DF12A00FDE8C}" destId="{3D436541-1C63-4D5D-A534-900135B46686}" srcOrd="1" destOrd="0" presId="urn:microsoft.com/office/officeart/2005/8/layout/list1"/>
    <dgm:cxn modelId="{65D8085D-5472-45E0-AEFA-9466D23BAA4B}" type="presParOf" srcId="{67A275A7-35ED-4E85-92B8-C3C5F6260318}" destId="{6795F9E9-BCB1-4368-B57A-216C32C962F6}" srcOrd="13" destOrd="0" presId="urn:microsoft.com/office/officeart/2005/8/layout/list1"/>
    <dgm:cxn modelId="{57BC1307-CA8C-4C77-BE9C-030EB1E8A932}" type="presParOf" srcId="{67A275A7-35ED-4E85-92B8-C3C5F6260318}" destId="{41C419A7-68AE-4E6C-AA36-832EF33FF5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AD12A0-F2BB-4D2F-9670-853742E4247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446C8-C953-4B94-A89D-A3F9A60A8C99}">
      <dgm:prSet/>
      <dgm:spPr/>
      <dgm:t>
        <a:bodyPr/>
        <a:lstStyle/>
        <a:p>
          <a:r>
            <a:rPr lang="en-US" b="1"/>
            <a:t>Limbaj de programare:</a:t>
          </a:r>
          <a:endParaRPr lang="en-US"/>
        </a:p>
      </dgm:t>
    </dgm:pt>
    <dgm:pt modelId="{13355E9A-DAA9-4C58-B6F9-D9A572EC005E}" type="parTrans" cxnId="{E0F64602-0A79-44D3-919A-FF97CFAEE3BF}">
      <dgm:prSet/>
      <dgm:spPr/>
      <dgm:t>
        <a:bodyPr/>
        <a:lstStyle/>
        <a:p>
          <a:endParaRPr lang="en-US"/>
        </a:p>
      </dgm:t>
    </dgm:pt>
    <dgm:pt modelId="{0668EA11-DCDC-4FCB-9B12-624D93946700}" type="sibTrans" cxnId="{E0F64602-0A79-44D3-919A-FF97CFAEE3BF}">
      <dgm:prSet/>
      <dgm:spPr/>
      <dgm:t>
        <a:bodyPr/>
        <a:lstStyle/>
        <a:p>
          <a:endParaRPr lang="en-US"/>
        </a:p>
      </dgm:t>
    </dgm:pt>
    <dgm:pt modelId="{687658FF-BF28-4F85-868A-867979D14329}">
      <dgm:prSet/>
      <dgm:spPr/>
      <dgm:t>
        <a:bodyPr/>
        <a:lstStyle/>
        <a:p>
          <a:pPr>
            <a:buNone/>
          </a:pPr>
          <a:r>
            <a:rPr lang="en-US" b="1" dirty="0"/>
            <a:t>Java</a:t>
          </a:r>
          <a:r>
            <a:rPr lang="en-US" dirty="0"/>
            <a:t> – </a:t>
          </a:r>
          <a:r>
            <a:rPr lang="en-US" dirty="0" err="1"/>
            <a:t>Dezvoltarea</a:t>
          </a:r>
          <a:r>
            <a:rPr lang="en-US" dirty="0"/>
            <a:t> </a:t>
          </a:r>
          <a:r>
            <a:rPr lang="en-US" dirty="0" err="1"/>
            <a:t>principală</a:t>
          </a:r>
          <a:r>
            <a:rPr lang="en-US" dirty="0"/>
            <a:t> a </a:t>
          </a:r>
          <a:r>
            <a:rPr lang="en-US" dirty="0" err="1"/>
            <a:t>aplicației</a:t>
          </a:r>
          <a:r>
            <a:rPr lang="en-US" dirty="0"/>
            <a:t>, </a:t>
          </a:r>
          <a:r>
            <a:rPr lang="en-US" dirty="0" err="1"/>
            <a:t>utilizată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simulare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logica</a:t>
          </a:r>
          <a:r>
            <a:rPr lang="en-US" dirty="0"/>
            <a:t> backend.</a:t>
          </a:r>
        </a:p>
      </dgm:t>
    </dgm:pt>
    <dgm:pt modelId="{85C9328B-3F76-4709-8C58-0AECE12EE43A}" type="parTrans" cxnId="{EE6AF712-ED3D-4B69-BC86-1C8BA68614D7}">
      <dgm:prSet/>
      <dgm:spPr/>
      <dgm:t>
        <a:bodyPr/>
        <a:lstStyle/>
        <a:p>
          <a:endParaRPr lang="en-US"/>
        </a:p>
      </dgm:t>
    </dgm:pt>
    <dgm:pt modelId="{124C54EC-234A-4789-AC0C-70317479C728}" type="sibTrans" cxnId="{EE6AF712-ED3D-4B69-BC86-1C8BA68614D7}">
      <dgm:prSet/>
      <dgm:spPr/>
      <dgm:t>
        <a:bodyPr/>
        <a:lstStyle/>
        <a:p>
          <a:endParaRPr lang="en-US"/>
        </a:p>
      </dgm:t>
    </dgm:pt>
    <dgm:pt modelId="{F68AA509-E0E5-42F4-9169-A20717F1CD2B}">
      <dgm:prSet/>
      <dgm:spPr/>
      <dgm:t>
        <a:bodyPr/>
        <a:lstStyle/>
        <a:p>
          <a:r>
            <a:rPr lang="en-US" b="1"/>
            <a:t>Framework de simulare:</a:t>
          </a:r>
          <a:endParaRPr lang="en-US"/>
        </a:p>
      </dgm:t>
    </dgm:pt>
    <dgm:pt modelId="{C78E342B-3409-4232-98A0-D1013CCD7C30}" type="parTrans" cxnId="{09BA78BF-3666-4C84-97ED-6942FE575DBA}">
      <dgm:prSet/>
      <dgm:spPr/>
      <dgm:t>
        <a:bodyPr/>
        <a:lstStyle/>
        <a:p>
          <a:endParaRPr lang="en-US"/>
        </a:p>
      </dgm:t>
    </dgm:pt>
    <dgm:pt modelId="{2D38D220-1BEA-4764-B0B1-B524F5665F95}" type="sibTrans" cxnId="{09BA78BF-3666-4C84-97ED-6942FE575DBA}">
      <dgm:prSet/>
      <dgm:spPr/>
      <dgm:t>
        <a:bodyPr/>
        <a:lstStyle/>
        <a:p>
          <a:endParaRPr lang="en-US"/>
        </a:p>
      </dgm:t>
    </dgm:pt>
    <dgm:pt modelId="{76CCC3EC-7B84-4063-9BC5-8CC3F5DED972}">
      <dgm:prSet/>
      <dgm:spPr/>
      <dgm:t>
        <a:bodyPr/>
        <a:lstStyle/>
        <a:p>
          <a:pPr>
            <a:buNone/>
          </a:pPr>
          <a:r>
            <a:rPr lang="en-US" b="1" dirty="0" err="1"/>
            <a:t>CloudSim</a:t>
          </a:r>
          <a:r>
            <a:rPr lang="en-US" b="1" dirty="0"/>
            <a:t> 7G</a:t>
          </a:r>
          <a:r>
            <a:rPr lang="en-US" dirty="0"/>
            <a:t> – Instrument </a:t>
          </a:r>
          <a:r>
            <a:rPr lang="en-US" dirty="0" err="1"/>
            <a:t>esențial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b="1" dirty="0" err="1"/>
            <a:t>simularea</a:t>
          </a:r>
          <a:r>
            <a:rPr lang="en-US" b="1" dirty="0"/>
            <a:t> </a:t>
          </a:r>
          <a:r>
            <a:rPr lang="en-US" b="1" dirty="0" err="1"/>
            <a:t>infrastructurii</a:t>
          </a:r>
          <a:r>
            <a:rPr lang="en-US" b="1" dirty="0"/>
            <a:t> cloud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analiza</a:t>
          </a:r>
          <a:r>
            <a:rPr lang="en-US" dirty="0"/>
            <a:t> </a:t>
          </a:r>
          <a:r>
            <a:rPr lang="en-US" dirty="0" err="1"/>
            <a:t>consumului</a:t>
          </a:r>
          <a:r>
            <a:rPr lang="en-US" dirty="0"/>
            <a:t> de </a:t>
          </a:r>
          <a:r>
            <a:rPr lang="en-US" dirty="0" err="1"/>
            <a:t>energie</a:t>
          </a:r>
          <a:r>
            <a:rPr lang="en-US" dirty="0"/>
            <a:t>.</a:t>
          </a:r>
        </a:p>
      </dgm:t>
    </dgm:pt>
    <dgm:pt modelId="{85360CA9-3C13-4718-8279-D1CA151C65FD}" type="parTrans" cxnId="{9C04E283-D6A5-4636-A03F-7EC46E0B1E87}">
      <dgm:prSet/>
      <dgm:spPr/>
      <dgm:t>
        <a:bodyPr/>
        <a:lstStyle/>
        <a:p>
          <a:endParaRPr lang="en-US"/>
        </a:p>
      </dgm:t>
    </dgm:pt>
    <dgm:pt modelId="{178228FA-5E69-4F71-A765-B90D578DF3A7}" type="sibTrans" cxnId="{9C04E283-D6A5-4636-A03F-7EC46E0B1E87}">
      <dgm:prSet/>
      <dgm:spPr/>
      <dgm:t>
        <a:bodyPr/>
        <a:lstStyle/>
        <a:p>
          <a:endParaRPr lang="en-US"/>
        </a:p>
      </dgm:t>
    </dgm:pt>
    <dgm:pt modelId="{84588073-F26A-4CE2-A1EB-5FBB925FD1B4}">
      <dgm:prSet/>
      <dgm:spPr/>
      <dgm:t>
        <a:bodyPr/>
        <a:lstStyle/>
        <a:p>
          <a:r>
            <a:rPr lang="en-US" b="1"/>
            <a:t>Interfață grafică:</a:t>
          </a:r>
          <a:endParaRPr lang="en-US"/>
        </a:p>
      </dgm:t>
    </dgm:pt>
    <dgm:pt modelId="{997E3600-1DDD-45CB-A7E6-0C6C6C6BCA13}" type="parTrans" cxnId="{DE01E7C1-690F-450A-A479-888282C0C902}">
      <dgm:prSet/>
      <dgm:spPr/>
      <dgm:t>
        <a:bodyPr/>
        <a:lstStyle/>
        <a:p>
          <a:endParaRPr lang="en-US"/>
        </a:p>
      </dgm:t>
    </dgm:pt>
    <dgm:pt modelId="{A1B36ACB-4949-475A-A7F7-112694015A59}" type="sibTrans" cxnId="{DE01E7C1-690F-450A-A479-888282C0C902}">
      <dgm:prSet/>
      <dgm:spPr/>
      <dgm:t>
        <a:bodyPr/>
        <a:lstStyle/>
        <a:p>
          <a:endParaRPr lang="en-US"/>
        </a:p>
      </dgm:t>
    </dgm:pt>
    <dgm:pt modelId="{AC8612CE-159A-4933-A0F2-771CE9DD940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/>
            <a:t>JavaFX</a:t>
          </a:r>
          <a:r>
            <a:rPr lang="en-US" dirty="0"/>
            <a:t> –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utilizatorilor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configureze</a:t>
          </a:r>
          <a:r>
            <a:rPr lang="en-US" dirty="0"/>
            <a:t> </a:t>
          </a:r>
          <a:r>
            <a:rPr lang="en-US" dirty="0" err="1"/>
            <a:t>infrastructura</a:t>
          </a:r>
          <a:r>
            <a:rPr lang="en-US" dirty="0"/>
            <a:t> cloud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vizualizeze</a:t>
          </a:r>
          <a:r>
            <a:rPr lang="en-US" dirty="0"/>
            <a:t> </a:t>
          </a:r>
          <a:r>
            <a:rPr lang="en-US" dirty="0" err="1"/>
            <a:t>rezultatele</a:t>
          </a:r>
          <a:r>
            <a:rPr lang="en-US" dirty="0"/>
            <a:t>.</a:t>
          </a:r>
        </a:p>
      </dgm:t>
    </dgm:pt>
    <dgm:pt modelId="{62C8D604-96DB-406C-814C-C50341A160A1}" type="parTrans" cxnId="{B6D03F6C-3C23-44C8-AA12-0D968FE0B5FC}">
      <dgm:prSet/>
      <dgm:spPr/>
      <dgm:t>
        <a:bodyPr/>
        <a:lstStyle/>
        <a:p>
          <a:endParaRPr lang="en-US"/>
        </a:p>
      </dgm:t>
    </dgm:pt>
    <dgm:pt modelId="{F0CCCFAF-B50C-498C-9202-1B5EE52DF6D1}" type="sibTrans" cxnId="{B6D03F6C-3C23-44C8-AA12-0D968FE0B5FC}">
      <dgm:prSet/>
      <dgm:spPr/>
      <dgm:t>
        <a:bodyPr/>
        <a:lstStyle/>
        <a:p>
          <a:endParaRPr lang="en-US"/>
        </a:p>
      </dgm:t>
    </dgm:pt>
    <dgm:pt modelId="{9C768D88-123C-4F80-A952-7A695D5F0CB4}">
      <dgm:prSet/>
      <dgm:spPr/>
      <dgm:t>
        <a:bodyPr/>
        <a:lstStyle/>
        <a:p>
          <a:r>
            <a:rPr lang="en-US" b="1"/>
            <a:t>Mediu de dezvoltare:</a:t>
          </a:r>
          <a:endParaRPr lang="en-US"/>
        </a:p>
      </dgm:t>
    </dgm:pt>
    <dgm:pt modelId="{F33AC98D-C1C2-4A6B-996E-772DF1612D29}" type="parTrans" cxnId="{AD3BE2BC-E468-4B53-AB3E-630924932B19}">
      <dgm:prSet/>
      <dgm:spPr/>
      <dgm:t>
        <a:bodyPr/>
        <a:lstStyle/>
        <a:p>
          <a:endParaRPr lang="en-US"/>
        </a:p>
      </dgm:t>
    </dgm:pt>
    <dgm:pt modelId="{31A62EED-597B-4215-81B5-BD8487F9F1C0}" type="sibTrans" cxnId="{AD3BE2BC-E468-4B53-AB3E-630924932B19}">
      <dgm:prSet/>
      <dgm:spPr/>
      <dgm:t>
        <a:bodyPr/>
        <a:lstStyle/>
        <a:p>
          <a:endParaRPr lang="en-US"/>
        </a:p>
      </dgm:t>
    </dgm:pt>
    <dgm:pt modelId="{6CF934AF-8EA5-4CFD-BA26-5CBA110685C1}">
      <dgm:prSet/>
      <dgm:spPr/>
      <dgm:t>
        <a:bodyPr/>
        <a:lstStyle/>
        <a:p>
          <a:pPr>
            <a:buNone/>
          </a:pPr>
          <a:r>
            <a:rPr lang="en-US" b="1" dirty="0"/>
            <a:t>IntelliJ IDEA</a:t>
          </a:r>
          <a:r>
            <a:rPr lang="en-US" dirty="0"/>
            <a:t> – IDE </a:t>
          </a:r>
          <a:r>
            <a:rPr lang="en-US" dirty="0" err="1"/>
            <a:t>utilizat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scrierea</a:t>
          </a:r>
          <a:r>
            <a:rPr lang="en-US" dirty="0"/>
            <a:t>,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rularea</a:t>
          </a:r>
          <a:r>
            <a:rPr lang="en-US" dirty="0"/>
            <a:t> </a:t>
          </a:r>
          <a:r>
            <a:rPr lang="en-US" dirty="0" err="1"/>
            <a:t>codului</a:t>
          </a:r>
          <a:r>
            <a:rPr lang="en-US" dirty="0"/>
            <a:t>.</a:t>
          </a:r>
        </a:p>
      </dgm:t>
    </dgm:pt>
    <dgm:pt modelId="{C800DDF0-3348-4624-AABE-570985F6269B}" type="parTrans" cxnId="{D87C53D2-8632-4ED3-8CF7-B023B4C3C193}">
      <dgm:prSet/>
      <dgm:spPr/>
      <dgm:t>
        <a:bodyPr/>
        <a:lstStyle/>
        <a:p>
          <a:endParaRPr lang="en-US"/>
        </a:p>
      </dgm:t>
    </dgm:pt>
    <dgm:pt modelId="{8C915382-4745-4C41-998A-C2AB948A2264}" type="sibTrans" cxnId="{D87C53D2-8632-4ED3-8CF7-B023B4C3C193}">
      <dgm:prSet/>
      <dgm:spPr/>
      <dgm:t>
        <a:bodyPr/>
        <a:lstStyle/>
        <a:p>
          <a:endParaRPr lang="en-US"/>
        </a:p>
      </dgm:t>
    </dgm:pt>
    <dgm:pt modelId="{19C95381-3357-4EBB-B753-AE870EBA6D38}">
      <dgm:prSet/>
      <dgm:spPr/>
      <dgm:t>
        <a:bodyPr/>
        <a:lstStyle/>
        <a:p>
          <a:r>
            <a:rPr lang="en-US" b="1" dirty="0" err="1"/>
            <a:t>Vizualizare</a:t>
          </a:r>
          <a:r>
            <a:rPr lang="en-US" b="1" dirty="0"/>
            <a:t> </a:t>
          </a:r>
          <a:r>
            <a:rPr lang="en-US" b="1" dirty="0" err="1"/>
            <a:t>și</a:t>
          </a:r>
          <a:r>
            <a:rPr lang="en-US" b="1" dirty="0"/>
            <a:t> </a:t>
          </a:r>
          <a:r>
            <a:rPr lang="en-US" b="1" dirty="0" err="1"/>
            <a:t>analiză</a:t>
          </a:r>
          <a:r>
            <a:rPr lang="en-US" b="1" dirty="0"/>
            <a:t>:</a:t>
          </a:r>
          <a:endParaRPr lang="en-US" dirty="0"/>
        </a:p>
      </dgm:t>
    </dgm:pt>
    <dgm:pt modelId="{50E15B0D-EEED-49FC-A478-8D01A8CC0192}" type="parTrans" cxnId="{0F584787-E9D8-44AF-909F-25C85F1D5F02}">
      <dgm:prSet/>
      <dgm:spPr/>
      <dgm:t>
        <a:bodyPr/>
        <a:lstStyle/>
        <a:p>
          <a:endParaRPr lang="en-US"/>
        </a:p>
      </dgm:t>
    </dgm:pt>
    <dgm:pt modelId="{8DB4024F-0BD5-4152-8463-022D0E29232B}" type="sibTrans" cxnId="{0F584787-E9D8-44AF-909F-25C85F1D5F02}">
      <dgm:prSet/>
      <dgm:spPr/>
      <dgm:t>
        <a:bodyPr/>
        <a:lstStyle/>
        <a:p>
          <a:endParaRPr lang="en-US"/>
        </a:p>
      </dgm:t>
    </dgm:pt>
    <dgm:pt modelId="{0E2C7BD1-3C47-4BBC-B8C2-C78F3FFEEB84}">
      <dgm:prSet/>
      <dgm:spPr/>
      <dgm:t>
        <a:bodyPr/>
        <a:lstStyle/>
        <a:p>
          <a:pPr>
            <a:buNone/>
          </a:pPr>
          <a:r>
            <a:rPr lang="en-US" b="1" dirty="0" err="1"/>
            <a:t>JFreeChart</a:t>
          </a:r>
          <a:r>
            <a:rPr lang="en-US" dirty="0"/>
            <a:t> – </a:t>
          </a:r>
          <a:r>
            <a:rPr lang="en-US" dirty="0" err="1"/>
            <a:t>Generarea</a:t>
          </a:r>
          <a:r>
            <a:rPr lang="en-US" dirty="0"/>
            <a:t> de </a:t>
          </a:r>
          <a:r>
            <a:rPr lang="en-US" dirty="0" err="1"/>
            <a:t>grafice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interpretarea</a:t>
          </a:r>
          <a:r>
            <a:rPr lang="en-US" dirty="0"/>
            <a:t> </a:t>
          </a:r>
          <a:r>
            <a:rPr lang="en-US" dirty="0" err="1"/>
            <a:t>consumului</a:t>
          </a:r>
          <a:r>
            <a:rPr lang="en-US" dirty="0"/>
            <a:t> energetic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performanței</a:t>
          </a:r>
          <a:r>
            <a:rPr lang="en-US" dirty="0"/>
            <a:t> </a:t>
          </a:r>
          <a:r>
            <a:rPr lang="en-US" dirty="0" err="1"/>
            <a:t>algoritmilor</a:t>
          </a:r>
          <a:r>
            <a:rPr lang="en-US" dirty="0"/>
            <a:t>.</a:t>
          </a:r>
        </a:p>
      </dgm:t>
    </dgm:pt>
    <dgm:pt modelId="{C793D9E2-5771-475F-B4A7-C78EE6FAB714}" type="parTrans" cxnId="{4EC753A3-1D41-4E07-9671-E94AA6C83544}">
      <dgm:prSet/>
      <dgm:spPr/>
      <dgm:t>
        <a:bodyPr/>
        <a:lstStyle/>
        <a:p>
          <a:endParaRPr lang="en-US"/>
        </a:p>
      </dgm:t>
    </dgm:pt>
    <dgm:pt modelId="{AE5A3247-25C9-4268-BFC9-1370ABE0686E}" type="sibTrans" cxnId="{4EC753A3-1D41-4E07-9671-E94AA6C83544}">
      <dgm:prSet/>
      <dgm:spPr/>
      <dgm:t>
        <a:bodyPr/>
        <a:lstStyle/>
        <a:p>
          <a:endParaRPr lang="en-US"/>
        </a:p>
      </dgm:t>
    </dgm:pt>
    <dgm:pt modelId="{2A848E6A-614A-42D8-BE77-82BEDF87E0A9}">
      <dgm:prSet/>
      <dgm:spPr/>
      <dgm:t>
        <a:bodyPr/>
        <a:lstStyle/>
        <a:p>
          <a:endParaRPr lang="en-US" dirty="0"/>
        </a:p>
      </dgm:t>
    </dgm:pt>
    <dgm:pt modelId="{3BA6795F-5380-42FE-9540-F18BFF93C009}" type="parTrans" cxnId="{011D928A-75EE-4AF5-B876-849A9B79D5AA}">
      <dgm:prSet/>
      <dgm:spPr/>
      <dgm:t>
        <a:bodyPr/>
        <a:lstStyle/>
        <a:p>
          <a:endParaRPr lang="en-US"/>
        </a:p>
      </dgm:t>
    </dgm:pt>
    <dgm:pt modelId="{E17F2871-9B2D-46DF-91FB-1E7EDF2B364D}" type="sibTrans" cxnId="{011D928A-75EE-4AF5-B876-849A9B79D5AA}">
      <dgm:prSet/>
      <dgm:spPr/>
      <dgm:t>
        <a:bodyPr/>
        <a:lstStyle/>
        <a:p>
          <a:endParaRPr lang="en-US"/>
        </a:p>
      </dgm:t>
    </dgm:pt>
    <dgm:pt modelId="{DC7ACA9D-B03C-4632-BD32-5948CF862038}" type="pres">
      <dgm:prSet presAssocID="{F1AD12A0-F2BB-4D2F-9670-853742E4247C}" presName="linear" presStyleCnt="0">
        <dgm:presLayoutVars>
          <dgm:animLvl val="lvl"/>
          <dgm:resizeHandles val="exact"/>
        </dgm:presLayoutVars>
      </dgm:prSet>
      <dgm:spPr/>
    </dgm:pt>
    <dgm:pt modelId="{52BCAE3A-874F-4416-A036-BC24D3FDF4C4}" type="pres">
      <dgm:prSet presAssocID="{302446C8-C953-4B94-A89D-A3F9A60A8C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534B31-40F2-4BAC-9AE4-418B4E68B148}" type="pres">
      <dgm:prSet presAssocID="{302446C8-C953-4B94-A89D-A3F9A60A8C99}" presName="childText" presStyleLbl="revTx" presStyleIdx="0" presStyleCnt="5">
        <dgm:presLayoutVars>
          <dgm:bulletEnabled val="1"/>
        </dgm:presLayoutVars>
      </dgm:prSet>
      <dgm:spPr/>
    </dgm:pt>
    <dgm:pt modelId="{E4FD558C-03A5-4715-B21C-97E00167C95D}" type="pres">
      <dgm:prSet presAssocID="{F68AA509-E0E5-42F4-9169-A20717F1CD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E1814A-6AD8-4C68-A032-CA651DA2BDBE}" type="pres">
      <dgm:prSet presAssocID="{F68AA509-E0E5-42F4-9169-A20717F1CD2B}" presName="childText" presStyleLbl="revTx" presStyleIdx="1" presStyleCnt="5">
        <dgm:presLayoutVars>
          <dgm:bulletEnabled val="1"/>
        </dgm:presLayoutVars>
      </dgm:prSet>
      <dgm:spPr/>
    </dgm:pt>
    <dgm:pt modelId="{1B5A33E2-8B52-4233-B31F-5F984ED6C1F9}" type="pres">
      <dgm:prSet presAssocID="{84588073-F26A-4CE2-A1EB-5FBB925FD1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2C4497-1700-4635-AB23-3B0EF9AFBF3C}" type="pres">
      <dgm:prSet presAssocID="{84588073-F26A-4CE2-A1EB-5FBB925FD1B4}" presName="childText" presStyleLbl="revTx" presStyleIdx="2" presStyleCnt="5">
        <dgm:presLayoutVars>
          <dgm:bulletEnabled val="1"/>
        </dgm:presLayoutVars>
      </dgm:prSet>
      <dgm:spPr/>
    </dgm:pt>
    <dgm:pt modelId="{6603FBF9-E095-45DA-94B0-EE057EA1FD03}" type="pres">
      <dgm:prSet presAssocID="{9C768D88-123C-4F80-A952-7A695D5F0C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743377-2CF7-4C08-83F2-BA2EBDC8AF05}" type="pres">
      <dgm:prSet presAssocID="{9C768D88-123C-4F80-A952-7A695D5F0CB4}" presName="childText" presStyleLbl="revTx" presStyleIdx="3" presStyleCnt="5">
        <dgm:presLayoutVars>
          <dgm:bulletEnabled val="1"/>
        </dgm:presLayoutVars>
      </dgm:prSet>
      <dgm:spPr/>
    </dgm:pt>
    <dgm:pt modelId="{C8C9E5B2-49FE-4A92-8B4D-CF18A3C6FF8C}" type="pres">
      <dgm:prSet presAssocID="{19C95381-3357-4EBB-B753-AE870EBA6D3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911ECAD-8245-4C5B-900E-DFF7C0B575A1}" type="pres">
      <dgm:prSet presAssocID="{19C95381-3357-4EBB-B753-AE870EBA6D3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0F64602-0A79-44D3-919A-FF97CFAEE3BF}" srcId="{F1AD12A0-F2BB-4D2F-9670-853742E4247C}" destId="{302446C8-C953-4B94-A89D-A3F9A60A8C99}" srcOrd="0" destOrd="0" parTransId="{13355E9A-DAA9-4C58-B6F9-D9A572EC005E}" sibTransId="{0668EA11-DCDC-4FCB-9B12-624D93946700}"/>
    <dgm:cxn modelId="{23133605-B8E8-4A95-9B4A-8C943BF57983}" type="presOf" srcId="{2A848E6A-614A-42D8-BE77-82BEDF87E0A9}" destId="{E911ECAD-8245-4C5B-900E-DFF7C0B575A1}" srcOrd="0" destOrd="1" presId="urn:microsoft.com/office/officeart/2005/8/layout/vList2"/>
    <dgm:cxn modelId="{EE6AF712-ED3D-4B69-BC86-1C8BA68614D7}" srcId="{302446C8-C953-4B94-A89D-A3F9A60A8C99}" destId="{687658FF-BF28-4F85-868A-867979D14329}" srcOrd="0" destOrd="0" parTransId="{85C9328B-3F76-4709-8C58-0AECE12EE43A}" sibTransId="{124C54EC-234A-4789-AC0C-70317479C728}"/>
    <dgm:cxn modelId="{80A0E323-F85A-4782-9553-BED73E900051}" type="presOf" srcId="{0E2C7BD1-3C47-4BBC-B8C2-C78F3FFEEB84}" destId="{E911ECAD-8245-4C5B-900E-DFF7C0B575A1}" srcOrd="0" destOrd="0" presId="urn:microsoft.com/office/officeart/2005/8/layout/vList2"/>
    <dgm:cxn modelId="{000ACF29-C5D7-4994-9AB2-199752DA1517}" type="presOf" srcId="{19C95381-3357-4EBB-B753-AE870EBA6D38}" destId="{C8C9E5B2-49FE-4A92-8B4D-CF18A3C6FF8C}" srcOrd="0" destOrd="0" presId="urn:microsoft.com/office/officeart/2005/8/layout/vList2"/>
    <dgm:cxn modelId="{CCDC6A66-1CEF-4F60-B7E6-C2F4415C2A75}" type="presOf" srcId="{6CF934AF-8EA5-4CFD-BA26-5CBA110685C1}" destId="{C4743377-2CF7-4C08-83F2-BA2EBDC8AF05}" srcOrd="0" destOrd="0" presId="urn:microsoft.com/office/officeart/2005/8/layout/vList2"/>
    <dgm:cxn modelId="{B6D03F6C-3C23-44C8-AA12-0D968FE0B5FC}" srcId="{84588073-F26A-4CE2-A1EB-5FBB925FD1B4}" destId="{AC8612CE-159A-4933-A0F2-771CE9DD9401}" srcOrd="0" destOrd="0" parTransId="{62C8D604-96DB-406C-814C-C50341A160A1}" sibTransId="{F0CCCFAF-B50C-498C-9202-1B5EE52DF6D1}"/>
    <dgm:cxn modelId="{9C04E283-D6A5-4636-A03F-7EC46E0B1E87}" srcId="{F68AA509-E0E5-42F4-9169-A20717F1CD2B}" destId="{76CCC3EC-7B84-4063-9BC5-8CC3F5DED972}" srcOrd="0" destOrd="0" parTransId="{85360CA9-3C13-4718-8279-D1CA151C65FD}" sibTransId="{178228FA-5E69-4F71-A765-B90D578DF3A7}"/>
    <dgm:cxn modelId="{0F584787-E9D8-44AF-909F-25C85F1D5F02}" srcId="{F1AD12A0-F2BB-4D2F-9670-853742E4247C}" destId="{19C95381-3357-4EBB-B753-AE870EBA6D38}" srcOrd="4" destOrd="0" parTransId="{50E15B0D-EEED-49FC-A478-8D01A8CC0192}" sibTransId="{8DB4024F-0BD5-4152-8463-022D0E29232B}"/>
    <dgm:cxn modelId="{011D928A-75EE-4AF5-B876-849A9B79D5AA}" srcId="{19C95381-3357-4EBB-B753-AE870EBA6D38}" destId="{2A848E6A-614A-42D8-BE77-82BEDF87E0A9}" srcOrd="1" destOrd="0" parTransId="{3BA6795F-5380-42FE-9540-F18BFF93C009}" sibTransId="{E17F2871-9B2D-46DF-91FB-1E7EDF2B364D}"/>
    <dgm:cxn modelId="{EF1A1690-E78A-41EB-AA52-FFE5961EBB2B}" type="presOf" srcId="{AC8612CE-159A-4933-A0F2-771CE9DD9401}" destId="{682C4497-1700-4635-AB23-3B0EF9AFBF3C}" srcOrd="0" destOrd="0" presId="urn:microsoft.com/office/officeart/2005/8/layout/vList2"/>
    <dgm:cxn modelId="{39E11892-2F95-43B7-9D78-DCB6282C7B5F}" type="presOf" srcId="{687658FF-BF28-4F85-868A-867979D14329}" destId="{84534B31-40F2-4BAC-9AE4-418B4E68B148}" srcOrd="0" destOrd="0" presId="urn:microsoft.com/office/officeart/2005/8/layout/vList2"/>
    <dgm:cxn modelId="{639CD19E-1683-4E52-AAD6-C3929E8DC4CE}" type="presOf" srcId="{F68AA509-E0E5-42F4-9169-A20717F1CD2B}" destId="{E4FD558C-03A5-4715-B21C-97E00167C95D}" srcOrd="0" destOrd="0" presId="urn:microsoft.com/office/officeart/2005/8/layout/vList2"/>
    <dgm:cxn modelId="{4EC753A3-1D41-4E07-9671-E94AA6C83544}" srcId="{19C95381-3357-4EBB-B753-AE870EBA6D38}" destId="{0E2C7BD1-3C47-4BBC-B8C2-C78F3FFEEB84}" srcOrd="0" destOrd="0" parTransId="{C793D9E2-5771-475F-B4A7-C78EE6FAB714}" sibTransId="{AE5A3247-25C9-4268-BFC9-1370ABE0686E}"/>
    <dgm:cxn modelId="{3A741FB3-714A-4CB9-BCEC-D99F9FFDB32E}" type="presOf" srcId="{F1AD12A0-F2BB-4D2F-9670-853742E4247C}" destId="{DC7ACA9D-B03C-4632-BD32-5948CF862038}" srcOrd="0" destOrd="0" presId="urn:microsoft.com/office/officeart/2005/8/layout/vList2"/>
    <dgm:cxn modelId="{392B01B4-4D9A-4F92-B4AE-6E684D98244F}" type="presOf" srcId="{84588073-F26A-4CE2-A1EB-5FBB925FD1B4}" destId="{1B5A33E2-8B52-4233-B31F-5F984ED6C1F9}" srcOrd="0" destOrd="0" presId="urn:microsoft.com/office/officeart/2005/8/layout/vList2"/>
    <dgm:cxn modelId="{C2E359B5-A395-4A24-9CA0-8133D26E10EC}" type="presOf" srcId="{76CCC3EC-7B84-4063-9BC5-8CC3F5DED972}" destId="{43E1814A-6AD8-4C68-A032-CA651DA2BDBE}" srcOrd="0" destOrd="0" presId="urn:microsoft.com/office/officeart/2005/8/layout/vList2"/>
    <dgm:cxn modelId="{5238C2BA-4160-4A8F-BA91-ED1370B34DB4}" type="presOf" srcId="{9C768D88-123C-4F80-A952-7A695D5F0CB4}" destId="{6603FBF9-E095-45DA-94B0-EE057EA1FD03}" srcOrd="0" destOrd="0" presId="urn:microsoft.com/office/officeart/2005/8/layout/vList2"/>
    <dgm:cxn modelId="{AD3BE2BC-E468-4B53-AB3E-630924932B19}" srcId="{F1AD12A0-F2BB-4D2F-9670-853742E4247C}" destId="{9C768D88-123C-4F80-A952-7A695D5F0CB4}" srcOrd="3" destOrd="0" parTransId="{F33AC98D-C1C2-4A6B-996E-772DF1612D29}" sibTransId="{31A62EED-597B-4215-81B5-BD8487F9F1C0}"/>
    <dgm:cxn modelId="{09BA78BF-3666-4C84-97ED-6942FE575DBA}" srcId="{F1AD12A0-F2BB-4D2F-9670-853742E4247C}" destId="{F68AA509-E0E5-42F4-9169-A20717F1CD2B}" srcOrd="1" destOrd="0" parTransId="{C78E342B-3409-4232-98A0-D1013CCD7C30}" sibTransId="{2D38D220-1BEA-4764-B0B1-B524F5665F95}"/>
    <dgm:cxn modelId="{DE01E7C1-690F-450A-A479-888282C0C902}" srcId="{F1AD12A0-F2BB-4D2F-9670-853742E4247C}" destId="{84588073-F26A-4CE2-A1EB-5FBB925FD1B4}" srcOrd="2" destOrd="0" parTransId="{997E3600-1DDD-45CB-A7E6-0C6C6C6BCA13}" sibTransId="{A1B36ACB-4949-475A-A7F7-112694015A59}"/>
    <dgm:cxn modelId="{D87C53D2-8632-4ED3-8CF7-B023B4C3C193}" srcId="{9C768D88-123C-4F80-A952-7A695D5F0CB4}" destId="{6CF934AF-8EA5-4CFD-BA26-5CBA110685C1}" srcOrd="0" destOrd="0" parTransId="{C800DDF0-3348-4624-AABE-570985F6269B}" sibTransId="{8C915382-4745-4C41-998A-C2AB948A2264}"/>
    <dgm:cxn modelId="{63F4BED9-8356-48A9-A924-8769F79ECE7B}" type="presOf" srcId="{302446C8-C953-4B94-A89D-A3F9A60A8C99}" destId="{52BCAE3A-874F-4416-A036-BC24D3FDF4C4}" srcOrd="0" destOrd="0" presId="urn:microsoft.com/office/officeart/2005/8/layout/vList2"/>
    <dgm:cxn modelId="{A4D40AE0-993A-4439-97F6-E991D1020ED3}" type="presParOf" srcId="{DC7ACA9D-B03C-4632-BD32-5948CF862038}" destId="{52BCAE3A-874F-4416-A036-BC24D3FDF4C4}" srcOrd="0" destOrd="0" presId="urn:microsoft.com/office/officeart/2005/8/layout/vList2"/>
    <dgm:cxn modelId="{9106EA47-ED33-4DEF-A100-5BBDA92B0F7F}" type="presParOf" srcId="{DC7ACA9D-B03C-4632-BD32-5948CF862038}" destId="{84534B31-40F2-4BAC-9AE4-418B4E68B148}" srcOrd="1" destOrd="0" presId="urn:microsoft.com/office/officeart/2005/8/layout/vList2"/>
    <dgm:cxn modelId="{6C62A1CA-4608-4505-8146-40A56D137A60}" type="presParOf" srcId="{DC7ACA9D-B03C-4632-BD32-5948CF862038}" destId="{E4FD558C-03A5-4715-B21C-97E00167C95D}" srcOrd="2" destOrd="0" presId="urn:microsoft.com/office/officeart/2005/8/layout/vList2"/>
    <dgm:cxn modelId="{56310D1C-C917-4B3F-A8CE-CCB6683BCFA3}" type="presParOf" srcId="{DC7ACA9D-B03C-4632-BD32-5948CF862038}" destId="{43E1814A-6AD8-4C68-A032-CA651DA2BDBE}" srcOrd="3" destOrd="0" presId="urn:microsoft.com/office/officeart/2005/8/layout/vList2"/>
    <dgm:cxn modelId="{9DA1534D-F157-435C-A269-1B24BB2BC019}" type="presParOf" srcId="{DC7ACA9D-B03C-4632-BD32-5948CF862038}" destId="{1B5A33E2-8B52-4233-B31F-5F984ED6C1F9}" srcOrd="4" destOrd="0" presId="urn:microsoft.com/office/officeart/2005/8/layout/vList2"/>
    <dgm:cxn modelId="{D6464154-6518-4554-B732-08737215DD13}" type="presParOf" srcId="{DC7ACA9D-B03C-4632-BD32-5948CF862038}" destId="{682C4497-1700-4635-AB23-3B0EF9AFBF3C}" srcOrd="5" destOrd="0" presId="urn:microsoft.com/office/officeart/2005/8/layout/vList2"/>
    <dgm:cxn modelId="{5F7D11EA-9CD9-435F-8F1F-3C577BD09ED5}" type="presParOf" srcId="{DC7ACA9D-B03C-4632-BD32-5948CF862038}" destId="{6603FBF9-E095-45DA-94B0-EE057EA1FD03}" srcOrd="6" destOrd="0" presId="urn:microsoft.com/office/officeart/2005/8/layout/vList2"/>
    <dgm:cxn modelId="{2181256B-C3EE-423E-991C-A9C15CD2A51C}" type="presParOf" srcId="{DC7ACA9D-B03C-4632-BD32-5948CF862038}" destId="{C4743377-2CF7-4C08-83F2-BA2EBDC8AF05}" srcOrd="7" destOrd="0" presId="urn:microsoft.com/office/officeart/2005/8/layout/vList2"/>
    <dgm:cxn modelId="{DC0B88CA-4DB3-43E4-B422-55F0066E46B4}" type="presParOf" srcId="{DC7ACA9D-B03C-4632-BD32-5948CF862038}" destId="{C8C9E5B2-49FE-4A92-8B4D-CF18A3C6FF8C}" srcOrd="8" destOrd="0" presId="urn:microsoft.com/office/officeart/2005/8/layout/vList2"/>
    <dgm:cxn modelId="{6B58E219-AF26-4419-AD0E-41071C46D597}" type="presParOf" srcId="{DC7ACA9D-B03C-4632-BD32-5948CF862038}" destId="{E911ECAD-8245-4C5B-900E-DFF7C0B575A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82AA9-C113-4E69-93A8-33CDE6502000}">
      <dsp:nvSpPr>
        <dsp:cNvPr id="0" name=""/>
        <dsp:cNvSpPr/>
      </dsp:nvSpPr>
      <dsp:spPr>
        <a:xfrm>
          <a:off x="0" y="353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Stia</a:t>
          </a:r>
          <a:r>
            <a:rPr lang="ro-RO" sz="1800" b="1" kern="1200"/>
            <a:t>ți că...?</a:t>
          </a:r>
          <a:endParaRPr lang="en-US" sz="1800" kern="1200"/>
        </a:p>
      </dsp:txBody>
      <dsp:txXfrm>
        <a:off x="21589" y="56919"/>
        <a:ext cx="6623655" cy="399082"/>
      </dsp:txXfrm>
    </dsp:sp>
    <dsp:sp modelId="{6FF2A2C3-11AB-4B17-9396-DDCB8BCEBBD3}">
      <dsp:nvSpPr>
        <dsp:cNvPr id="0" name=""/>
        <dsp:cNvSpPr/>
      </dsp:nvSpPr>
      <dsp:spPr>
        <a:xfrm>
          <a:off x="0" y="5294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"/>
                <a:satOff val="149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Introducere</a:t>
          </a:r>
          <a:endParaRPr lang="en-US" sz="1800" kern="1200"/>
        </a:p>
      </dsp:txBody>
      <dsp:txXfrm>
        <a:off x="21589" y="551019"/>
        <a:ext cx="6623655" cy="399082"/>
      </dsp:txXfrm>
    </dsp:sp>
    <dsp:sp modelId="{F9F77A50-4B8C-461B-89F8-DBB92A30C38D}">
      <dsp:nvSpPr>
        <dsp:cNvPr id="0" name=""/>
        <dsp:cNvSpPr/>
      </dsp:nvSpPr>
      <dsp:spPr>
        <a:xfrm>
          <a:off x="0" y="10235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64675"/>
                <a:satOff val="298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Scop și obiective</a:t>
          </a:r>
          <a:endParaRPr lang="en-US" sz="1800" kern="1200"/>
        </a:p>
      </dsp:txBody>
      <dsp:txXfrm>
        <a:off x="21589" y="1045119"/>
        <a:ext cx="6623655" cy="399082"/>
      </dsp:txXfrm>
    </dsp:sp>
    <dsp:sp modelId="{F93E5FF3-7E5A-44FE-A62F-5675B0D1E71D}">
      <dsp:nvSpPr>
        <dsp:cNvPr id="0" name=""/>
        <dsp:cNvSpPr/>
      </dsp:nvSpPr>
      <dsp:spPr>
        <a:xfrm>
          <a:off x="0" y="15176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7012"/>
                <a:satOff val="448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Studiu bibliografic</a:t>
          </a:r>
          <a:endParaRPr lang="en-US" sz="1800" kern="1200"/>
        </a:p>
      </dsp:txBody>
      <dsp:txXfrm>
        <a:off x="21589" y="1539219"/>
        <a:ext cx="6623655" cy="399082"/>
      </dsp:txXfrm>
    </dsp:sp>
    <dsp:sp modelId="{1BAD98BB-30FA-4B72-A69D-14CCB5F24263}">
      <dsp:nvSpPr>
        <dsp:cNvPr id="0" name=""/>
        <dsp:cNvSpPr/>
      </dsp:nvSpPr>
      <dsp:spPr>
        <a:xfrm>
          <a:off x="0" y="20117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29349"/>
                <a:satOff val="597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Arhitectura conceptuală</a:t>
          </a:r>
          <a:endParaRPr lang="en-US" sz="1800" kern="1200"/>
        </a:p>
      </dsp:txBody>
      <dsp:txXfrm>
        <a:off x="21589" y="2033319"/>
        <a:ext cx="6623655" cy="399082"/>
      </dsp:txXfrm>
    </dsp:sp>
    <dsp:sp modelId="{0F1E3D84-C165-4140-B8B3-8AF854ABAA72}">
      <dsp:nvSpPr>
        <dsp:cNvPr id="0" name=""/>
        <dsp:cNvSpPr/>
      </dsp:nvSpPr>
      <dsp:spPr>
        <a:xfrm>
          <a:off x="0" y="25058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61686"/>
                <a:satOff val="746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Algoritmi, metode și tehnici</a:t>
          </a:r>
          <a:endParaRPr lang="en-US" sz="1800" kern="1200"/>
        </a:p>
      </dsp:txBody>
      <dsp:txXfrm>
        <a:off x="21589" y="2527419"/>
        <a:ext cx="6623655" cy="399082"/>
      </dsp:txXfrm>
    </dsp:sp>
    <dsp:sp modelId="{5F8FA511-16A4-4E70-90C3-91501B380883}">
      <dsp:nvSpPr>
        <dsp:cNvPr id="0" name=""/>
        <dsp:cNvSpPr/>
      </dsp:nvSpPr>
      <dsp:spPr>
        <a:xfrm>
          <a:off x="0" y="2999929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94024"/>
                <a:satOff val="895"/>
                <a:lumOff val="2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Modele de date</a:t>
          </a:r>
          <a:endParaRPr lang="en-US" sz="1800" kern="1200"/>
        </a:p>
      </dsp:txBody>
      <dsp:txXfrm>
        <a:off x="21589" y="3021518"/>
        <a:ext cx="6623655" cy="399082"/>
      </dsp:txXfrm>
    </dsp:sp>
    <dsp:sp modelId="{68A3F43F-C2B2-4036-BD6C-1E9FD40F72A5}">
      <dsp:nvSpPr>
        <dsp:cNvPr id="0" name=""/>
        <dsp:cNvSpPr/>
      </dsp:nvSpPr>
      <dsp:spPr>
        <a:xfrm>
          <a:off x="0" y="3494029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26361"/>
                <a:satOff val="1044"/>
                <a:lumOff val="2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Tehnologii utilizate</a:t>
          </a:r>
          <a:endParaRPr lang="en-US" sz="1800" kern="1200"/>
        </a:p>
      </dsp:txBody>
      <dsp:txXfrm>
        <a:off x="21589" y="3515618"/>
        <a:ext cx="6623655" cy="399082"/>
      </dsp:txXfrm>
    </dsp:sp>
    <dsp:sp modelId="{B6486B7B-140F-4B0E-84FC-265F16CA4173}">
      <dsp:nvSpPr>
        <dsp:cNvPr id="0" name=""/>
        <dsp:cNvSpPr/>
      </dsp:nvSpPr>
      <dsp:spPr>
        <a:xfrm>
          <a:off x="0" y="3988129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58698"/>
                <a:satOff val="1194"/>
                <a:lumOff val="2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Testare, validare și evaluare</a:t>
          </a:r>
          <a:endParaRPr lang="en-US" sz="1800" kern="1200"/>
        </a:p>
      </dsp:txBody>
      <dsp:txXfrm>
        <a:off x="21589" y="4009718"/>
        <a:ext cx="6623655" cy="399082"/>
      </dsp:txXfrm>
    </dsp:sp>
    <dsp:sp modelId="{185A4D10-F031-4087-AACD-C1AC4AB7B71F}">
      <dsp:nvSpPr>
        <dsp:cNvPr id="0" name=""/>
        <dsp:cNvSpPr/>
      </dsp:nvSpPr>
      <dsp:spPr>
        <a:xfrm>
          <a:off x="0" y="4482229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91035"/>
                <a:satOff val="1343"/>
                <a:lumOff val="3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Concluzii</a:t>
          </a:r>
          <a:endParaRPr lang="en-US" sz="1800" kern="1200"/>
        </a:p>
      </dsp:txBody>
      <dsp:txXfrm>
        <a:off x="21589" y="4503818"/>
        <a:ext cx="6623655" cy="399082"/>
      </dsp:txXfrm>
    </dsp:sp>
    <dsp:sp modelId="{FFF8B5D9-6A59-40E9-89A9-B9B24B58FAC7}">
      <dsp:nvSpPr>
        <dsp:cNvPr id="0" name=""/>
        <dsp:cNvSpPr/>
      </dsp:nvSpPr>
      <dsp:spPr>
        <a:xfrm>
          <a:off x="0" y="4976330"/>
          <a:ext cx="6666833" cy="44226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Bibliografie</a:t>
          </a:r>
          <a:endParaRPr lang="en-US" sz="1800" kern="1200"/>
        </a:p>
      </dsp:txBody>
      <dsp:txXfrm>
        <a:off x="21589" y="4997919"/>
        <a:ext cx="6623655" cy="3990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6594C-2DA4-4582-807C-470D86BA305E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Metrici</a:t>
          </a:r>
          <a:r>
            <a:rPr lang="en-US" sz="2500" b="1" kern="1200" dirty="0"/>
            <a:t> de </a:t>
          </a:r>
          <a:r>
            <a:rPr lang="en-US" sz="2500" b="1" kern="1200" dirty="0" err="1"/>
            <a:t>evaluare</a:t>
          </a:r>
          <a:r>
            <a:rPr lang="en-US" sz="2500" b="1" kern="1200" dirty="0"/>
            <a:t>:</a:t>
          </a:r>
          <a:endParaRPr lang="en-US" sz="2500" kern="1200" dirty="0"/>
        </a:p>
      </dsp:txBody>
      <dsp:txXfrm>
        <a:off x="0" y="3275482"/>
        <a:ext cx="2628900" cy="1075086"/>
      </dsp:txXfrm>
    </dsp:sp>
    <dsp:sp modelId="{FDBCE10F-014A-4520-BE56-39EE581582B9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b="1" kern="1200" dirty="0" err="1"/>
            <a:t>Consum</a:t>
          </a:r>
          <a:r>
            <a:rPr lang="en-US" sz="1300" b="1" kern="1200" dirty="0"/>
            <a:t> total de </a:t>
          </a:r>
          <a:r>
            <a:rPr lang="en-US" sz="1300" b="1" kern="1200" dirty="0" err="1"/>
            <a:t>energie</a:t>
          </a:r>
          <a:r>
            <a:rPr lang="en-US" sz="1300" b="1" kern="1200" dirty="0"/>
            <a:t> (k</a:t>
          </a:r>
          <a:r>
            <a:rPr lang="ro-RO" sz="1300" b="1" kern="1200" dirty="0"/>
            <a:t>J</a:t>
          </a:r>
          <a:r>
            <a:rPr lang="en-US" sz="1300" b="1" kern="1200" dirty="0"/>
            <a:t>)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/>
            <a:t>Timp total de </a:t>
          </a:r>
          <a:r>
            <a:rPr lang="en-US" sz="1300" b="1" kern="1200" dirty="0" err="1"/>
            <a:t>execuție</a:t>
          </a:r>
          <a:r>
            <a:rPr lang="en-US" sz="1300" b="1" kern="1200" dirty="0"/>
            <a:t> (s)</a:t>
          </a:r>
          <a:r>
            <a:rPr lang="en-US" sz="1300" kern="1200" dirty="0"/>
            <a:t> 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 err="1"/>
            <a:t>Alocarea</a:t>
          </a:r>
          <a:r>
            <a:rPr lang="en-US" sz="1300" b="1" kern="1200" dirty="0"/>
            <a:t> VM-</a:t>
          </a:r>
          <a:r>
            <a:rPr lang="en-US" sz="1300" b="1" kern="1200" dirty="0" err="1"/>
            <a:t>urilor</a:t>
          </a:r>
          <a:r>
            <a:rPr lang="en-US" sz="1300" b="1" kern="1200" dirty="0"/>
            <a:t> pe Host</a:t>
          </a:r>
          <a:r>
            <a:rPr lang="ro-RO" sz="1300" b="1" kern="1200" dirty="0"/>
            <a:t>-uri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 err="1"/>
            <a:t>Impactul</a:t>
          </a:r>
          <a:r>
            <a:rPr lang="en-US" sz="1300" b="1" kern="1200" dirty="0"/>
            <a:t> </a:t>
          </a:r>
          <a:r>
            <a:rPr lang="ro-RO" sz="1300" b="1" kern="1200" dirty="0"/>
            <a:t>modului folosit pentru a crește eficiența energetică</a:t>
          </a:r>
          <a:r>
            <a:rPr lang="en-US" sz="1300" kern="1200" dirty="0"/>
            <a:t> </a:t>
          </a:r>
        </a:p>
      </dsp:txBody>
      <dsp:txXfrm>
        <a:off x="2628900" y="3275482"/>
        <a:ext cx="7886700" cy="1075086"/>
      </dsp:txXfrm>
    </dsp:sp>
    <dsp:sp modelId="{EBC8604D-3425-4521-8292-BBB2AEB67E59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Metodologie de validare:</a:t>
          </a:r>
          <a:endParaRPr lang="en-US" sz="2500" kern="1200"/>
        </a:p>
      </dsp:txBody>
      <dsp:txXfrm rot="-10800000">
        <a:off x="0" y="1638125"/>
        <a:ext cx="2628900" cy="1074763"/>
      </dsp:txXfrm>
    </dsp:sp>
    <dsp:sp modelId="{C97F6CF1-06FA-42DC-8CB1-2A1165F09614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03200" rIns="15998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Comparația</a:t>
          </a:r>
          <a:r>
            <a:rPr lang="en-US" sz="1600" b="1" kern="1200" dirty="0"/>
            <a:t> </a:t>
          </a:r>
          <a:r>
            <a:rPr lang="en-US" sz="1600" b="1" kern="1200" dirty="0" err="1"/>
            <a:t>rezultatelor</a:t>
          </a:r>
          <a:r>
            <a:rPr lang="en-US" sz="1600" b="1" kern="1200" dirty="0"/>
            <a:t> </a:t>
          </a:r>
          <a:r>
            <a:rPr lang="en-US" sz="1600" b="1" kern="1200" dirty="0" err="1"/>
            <a:t>obținute</a:t>
          </a:r>
          <a:r>
            <a:rPr lang="en-US" sz="1600" kern="1200" dirty="0"/>
            <a:t> </a:t>
          </a:r>
          <a:r>
            <a:rPr lang="en-US" sz="1600" kern="1200" dirty="0" err="1"/>
            <a:t>privind</a:t>
          </a:r>
          <a:r>
            <a:rPr lang="en-US" sz="1600" kern="1200" dirty="0"/>
            <a:t> </a:t>
          </a:r>
          <a:r>
            <a:rPr lang="en-US" sz="1600" kern="1200" dirty="0" err="1"/>
            <a:t>eficiența</a:t>
          </a:r>
          <a:r>
            <a:rPr lang="en-US" sz="1600" kern="1200" dirty="0"/>
            <a:t> </a:t>
          </a:r>
          <a:r>
            <a:rPr lang="en-US" sz="1600" kern="1200" dirty="0" err="1"/>
            <a:t>energetică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Rularea</a:t>
          </a:r>
          <a:r>
            <a:rPr lang="en-US" sz="1600" kern="1200" dirty="0"/>
            <a:t> </a:t>
          </a:r>
          <a:r>
            <a:rPr lang="en-US" sz="1600" b="1" kern="1200" dirty="0" err="1"/>
            <a:t>simulărilor</a:t>
          </a:r>
          <a:r>
            <a:rPr lang="en-US" sz="1600" b="1" kern="1200" dirty="0"/>
            <a:t> multiple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identificarea</a:t>
          </a:r>
          <a:r>
            <a:rPr lang="en-US" sz="1600" kern="1200" dirty="0"/>
            <a:t> </a:t>
          </a:r>
          <a:r>
            <a:rPr lang="en-US" sz="1600" b="1" kern="1200" dirty="0" err="1"/>
            <a:t>variațiilor</a:t>
          </a:r>
          <a:r>
            <a:rPr lang="en-US" sz="1600" b="1" kern="1200" dirty="0"/>
            <a:t> de </a:t>
          </a:r>
          <a:r>
            <a:rPr lang="en-US" sz="1600" b="1" kern="1200" dirty="0" err="1"/>
            <a:t>performanță</a:t>
          </a:r>
          <a:r>
            <a:rPr lang="en-US" sz="1600" kern="1200" dirty="0"/>
            <a:t>.</a:t>
          </a:r>
        </a:p>
      </dsp:txBody>
      <dsp:txXfrm>
        <a:off x="2628900" y="1638125"/>
        <a:ext cx="7886700" cy="1074763"/>
      </dsp:txXfrm>
    </dsp:sp>
    <dsp:sp modelId="{4C7D3D56-3AA6-4485-A4C0-B51074A026A2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Scenarii de testare:</a:t>
          </a:r>
          <a:endParaRPr lang="en-US" sz="2500" kern="1200"/>
        </a:p>
      </dsp:txBody>
      <dsp:txXfrm rot="-10800000">
        <a:off x="0" y="769"/>
        <a:ext cx="2628900" cy="1074763"/>
      </dsp:txXfrm>
    </dsp:sp>
    <dsp:sp modelId="{C9F95FAB-1C91-4129-80A3-6CE77F394F78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Configurarea</a:t>
          </a:r>
          <a:r>
            <a:rPr lang="en-US" sz="1300" kern="1200" dirty="0"/>
            <a:t> </a:t>
          </a:r>
          <a:r>
            <a:rPr lang="en-US" sz="1300" kern="1200" dirty="0" err="1"/>
            <a:t>diferitelor</a:t>
          </a:r>
          <a:r>
            <a:rPr lang="en-US" sz="1300" kern="1200" dirty="0"/>
            <a:t> </a:t>
          </a:r>
          <a:r>
            <a:rPr lang="en-US" sz="1300" b="1" kern="1200" dirty="0" err="1"/>
            <a:t>infrastructuri</a:t>
          </a:r>
          <a:r>
            <a:rPr lang="en-US" sz="1300" b="1" kern="1200" dirty="0"/>
            <a:t> cloud</a:t>
          </a:r>
          <a:r>
            <a:rPr lang="en-US" sz="1300" kern="1200" dirty="0"/>
            <a:t> </a:t>
          </a:r>
          <a:endParaRPr lang="ro-RO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Testarea</a:t>
          </a:r>
          <a:r>
            <a:rPr lang="en-US" sz="1300" kern="1200" dirty="0"/>
            <a:t> </a:t>
          </a:r>
          <a:r>
            <a:rPr lang="en-US" sz="1300" kern="1200" dirty="0" err="1"/>
            <a:t>algoritmilor</a:t>
          </a:r>
          <a:r>
            <a:rPr lang="en-US" sz="1300" kern="1200" dirty="0"/>
            <a:t> de </a:t>
          </a:r>
          <a:r>
            <a:rPr lang="en-US" sz="1300" b="1" kern="1200" dirty="0"/>
            <a:t>job scheduling</a:t>
          </a:r>
          <a:endParaRPr lang="ro-RO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Folosirea sau nu a </a:t>
          </a:r>
          <a:r>
            <a:rPr lang="ro-RO" sz="1300" b="1" kern="1200" dirty="0"/>
            <a:t>modului de creștere a eficienței energetice</a:t>
          </a:r>
          <a:r>
            <a:rPr lang="ro-RO" sz="1300" kern="1200" dirty="0"/>
            <a:t>.</a:t>
          </a:r>
          <a:endParaRPr lang="en-US" sz="1300" kern="1200" dirty="0"/>
        </a:p>
      </dsp:txBody>
      <dsp:txXfrm>
        <a:off x="2628900" y="769"/>
        <a:ext cx="7886700" cy="10747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E7096-E54A-4C44-A7A9-9F1597686925}">
      <dsp:nvSpPr>
        <dsp:cNvPr id="0" name=""/>
        <dsp:cNvSpPr/>
      </dsp:nvSpPr>
      <dsp:spPr>
        <a:xfrm>
          <a:off x="4108" y="416642"/>
          <a:ext cx="247050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Top 3 algoritmi eficienți </a:t>
          </a:r>
          <a:endParaRPr lang="en-US" sz="1600" kern="1200"/>
        </a:p>
      </dsp:txBody>
      <dsp:txXfrm>
        <a:off x="4108" y="416642"/>
        <a:ext cx="2470500" cy="460800"/>
      </dsp:txXfrm>
    </dsp:sp>
    <dsp:sp modelId="{64E975EC-A548-4041-A0EA-8D72B2CA69DD}">
      <dsp:nvSpPr>
        <dsp:cNvPr id="0" name=""/>
        <dsp:cNvSpPr/>
      </dsp:nvSpPr>
      <dsp:spPr>
        <a:xfrm>
          <a:off x="4108" y="877442"/>
          <a:ext cx="24705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1. PSO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2. ACO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3. Genetic Algorithm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Reducere consum energie: </a:t>
          </a:r>
          <a:r>
            <a:rPr lang="en-US" sz="1600" b="1" kern="1200"/>
            <a:t>peste 55%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Scădere timp total execuție: </a:t>
          </a:r>
          <a:r>
            <a:rPr lang="en-US" sz="1600" b="1" kern="1200"/>
            <a:t>peste 55%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Cel mai bun echilibru între performanță și reducerea consumului energetic</a:t>
          </a:r>
          <a:endParaRPr lang="en-US" sz="1600" kern="1200"/>
        </a:p>
      </dsp:txBody>
      <dsp:txXfrm>
        <a:off x="4108" y="877442"/>
        <a:ext cx="2470500" cy="2898720"/>
      </dsp:txXfrm>
    </dsp:sp>
    <dsp:sp modelId="{58F9B760-AB49-4402-82C7-FD129B5D131D}">
      <dsp:nvSpPr>
        <dsp:cNvPr id="0" name=""/>
        <dsp:cNvSpPr/>
      </dsp:nvSpPr>
      <dsp:spPr>
        <a:xfrm>
          <a:off x="2820479" y="416642"/>
          <a:ext cx="247050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Random Scheduler</a:t>
          </a:r>
          <a:endParaRPr lang="en-US" sz="1600" kern="1200"/>
        </a:p>
      </dsp:txBody>
      <dsp:txXfrm>
        <a:off x="2820479" y="416642"/>
        <a:ext cx="2470500" cy="460800"/>
      </dsp:txXfrm>
    </dsp:sp>
    <dsp:sp modelId="{5099E986-6873-44C8-B9C5-78AB9B18FEA6}">
      <dsp:nvSpPr>
        <dsp:cNvPr id="0" name=""/>
        <dsp:cNvSpPr/>
      </dsp:nvSpPr>
      <dsp:spPr>
        <a:xfrm>
          <a:off x="2820479" y="877442"/>
          <a:ext cx="24705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Scor ridicat </a:t>
          </a:r>
          <a:r>
            <a:rPr lang="en-US" sz="1600" b="1" kern="1200"/>
            <a:t>numeric</a:t>
          </a:r>
          <a:r>
            <a:rPr lang="en-US" sz="1600" kern="1200"/>
            <a:t>, dar: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Comportament </a:t>
          </a:r>
          <a:r>
            <a:rPr lang="en-US" sz="1600" b="1" kern="1200"/>
            <a:t>aleatoriu și imprevizibil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Nu garantează rezultate consistente</a:t>
          </a:r>
        </a:p>
      </dsp:txBody>
      <dsp:txXfrm>
        <a:off x="2820479" y="877442"/>
        <a:ext cx="2470500" cy="2898720"/>
      </dsp:txXfrm>
    </dsp:sp>
    <dsp:sp modelId="{C6F944E2-D95C-487A-8B97-CF2478C91C7D}">
      <dsp:nvSpPr>
        <dsp:cNvPr id="0" name=""/>
        <dsp:cNvSpPr/>
      </dsp:nvSpPr>
      <dsp:spPr>
        <a:xfrm>
          <a:off x="5636849" y="416642"/>
          <a:ext cx="247050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MinLengthRoundRobin</a:t>
          </a:r>
          <a:endParaRPr lang="en-US" sz="1600" kern="1200"/>
        </a:p>
      </dsp:txBody>
      <dsp:txXfrm>
        <a:off x="5636849" y="416642"/>
        <a:ext cx="2470500" cy="460800"/>
      </dsp:txXfrm>
    </dsp:sp>
    <dsp:sp modelId="{2BAB52C5-C899-479B-AD16-DA1330205428}">
      <dsp:nvSpPr>
        <dsp:cNvPr id="0" name=""/>
        <dsp:cNvSpPr/>
      </dsp:nvSpPr>
      <dsp:spPr>
        <a:xfrm>
          <a:off x="5636849" y="877442"/>
          <a:ext cx="24705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Distribuție echilibrată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Conservare rezonabilă a energiei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Bun pentru implementări simple, fără metaeuristici</a:t>
          </a:r>
        </a:p>
      </dsp:txBody>
      <dsp:txXfrm>
        <a:off x="5636849" y="877442"/>
        <a:ext cx="2470500" cy="2898720"/>
      </dsp:txXfrm>
    </dsp:sp>
    <dsp:sp modelId="{F1FADBB9-8620-4C5B-B400-B6DDC9E45A99}">
      <dsp:nvSpPr>
        <dsp:cNvPr id="0" name=""/>
        <dsp:cNvSpPr/>
      </dsp:nvSpPr>
      <dsp:spPr>
        <a:xfrm>
          <a:off x="8453219" y="416642"/>
          <a:ext cx="2470500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Min-Min</a:t>
          </a:r>
          <a:r>
            <a:rPr lang="en-US" sz="1600" kern="1200"/>
            <a:t> și </a:t>
          </a:r>
          <a:r>
            <a:rPr lang="en-US" sz="1600" b="1" kern="1200"/>
            <a:t>Max-Min</a:t>
          </a:r>
          <a:endParaRPr lang="en-US" sz="1600" kern="1200"/>
        </a:p>
      </dsp:txBody>
      <dsp:txXfrm>
        <a:off x="8453219" y="416642"/>
        <a:ext cx="2470500" cy="460800"/>
      </dsp:txXfrm>
    </dsp:sp>
    <dsp:sp modelId="{C7EA20B2-3E1C-4FDB-91F2-6BCEB49DBD59}">
      <dsp:nvSpPr>
        <dsp:cNvPr id="0" name=""/>
        <dsp:cNvSpPr/>
      </dsp:nvSpPr>
      <dsp:spPr>
        <a:xfrm>
          <a:off x="8453219" y="877442"/>
          <a:ext cx="2470500" cy="2898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Timp </a:t>
          </a:r>
          <a:r>
            <a:rPr lang="en-US" sz="1600" kern="1200" dirty="0" err="1"/>
            <a:t>dublu</a:t>
          </a:r>
          <a:r>
            <a:rPr lang="en-US" sz="1600" kern="1200" dirty="0"/>
            <a:t> de </a:t>
          </a:r>
          <a:r>
            <a:rPr lang="en-US" sz="1600" kern="1200" dirty="0" err="1"/>
            <a:t>execuție</a:t>
          </a:r>
          <a:r>
            <a:rPr lang="en-US" sz="1600" kern="1200" dirty="0"/>
            <a:t> </a:t>
          </a:r>
          <a:r>
            <a:rPr lang="en-US" sz="1600" kern="1200" dirty="0" err="1"/>
            <a:t>în</a:t>
          </a:r>
          <a:r>
            <a:rPr lang="en-US" sz="1600" kern="1200" dirty="0"/>
            <a:t> </a:t>
          </a:r>
          <a:r>
            <a:rPr lang="en-US" sz="1600" kern="1200" dirty="0" err="1"/>
            <a:t>modul</a:t>
          </a:r>
          <a:r>
            <a:rPr lang="en-US" sz="1600" kern="1200" dirty="0"/>
            <a:t> Energy Efficient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Creștere semnificativă a consumului energetic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 evitat în scenarii orientate pe eficiență</a:t>
          </a:r>
        </a:p>
      </dsp:txBody>
      <dsp:txXfrm>
        <a:off x="8453219" y="877442"/>
        <a:ext cx="2470500" cy="2898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A5E5-62DB-4D3C-AB02-DE7B83F18F02}">
      <dsp:nvSpPr>
        <dsp:cNvPr id="0" name=""/>
        <dsp:cNvSpPr/>
      </dsp:nvSpPr>
      <dsp:spPr>
        <a:xfrm>
          <a:off x="0" y="33674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Centrele de date consumă anual între 240 și 340 TWh, adică aproximativ 1–1,3% din electricitatea globală.</a:t>
          </a:r>
          <a:endParaRPr lang="en-US" sz="2800" kern="1200"/>
        </a:p>
      </dsp:txBody>
      <dsp:txXfrm>
        <a:off x="75163" y="411903"/>
        <a:ext cx="6516507" cy="1389393"/>
      </dsp:txXfrm>
    </dsp:sp>
    <dsp:sp modelId="{70A953FC-6026-4B6C-8A6F-EAB828672F75}">
      <dsp:nvSpPr>
        <dsp:cNvPr id="0" name=""/>
        <dsp:cNvSpPr/>
      </dsp:nvSpPr>
      <dsp:spPr>
        <a:xfrm>
          <a:off x="0" y="195710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78392"/>
                <a:satOff val="-5635"/>
                <a:lumOff val="6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Este un consum comparabil cu cel al unei țări precum România.</a:t>
          </a:r>
          <a:endParaRPr lang="en-US" sz="2800" kern="1200"/>
        </a:p>
      </dsp:txBody>
      <dsp:txXfrm>
        <a:off x="75163" y="2032263"/>
        <a:ext cx="6516507" cy="1389393"/>
      </dsp:txXfrm>
    </dsp:sp>
    <dsp:sp modelId="{F677776C-0160-4BA5-A7EA-CD3118658438}">
      <dsp:nvSpPr>
        <dsp:cNvPr id="0" name=""/>
        <dsp:cNvSpPr/>
      </dsp:nvSpPr>
      <dsp:spPr>
        <a:xfrm>
          <a:off x="0" y="357746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56783"/>
                <a:satOff val="-11270"/>
                <a:lumOff val="1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Fără soluții eficiente, acest consum ar putea crește cu până la 50% până în 2030.</a:t>
          </a:r>
        </a:p>
      </dsp:txBody>
      <dsp:txXfrm>
        <a:off x="75163" y="3652623"/>
        <a:ext cx="6516507" cy="1389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791DA-366F-40E4-9A52-EBC557288870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65B77-D6CD-49A8-8804-924BE90DD483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Simularea în cloud computing: soluție eficientă pentru testarea politicilor de alocare</a:t>
          </a:r>
        </a:p>
      </dsp:txBody>
      <dsp:txXfrm>
        <a:off x="0" y="2663"/>
        <a:ext cx="6666833" cy="1816197"/>
      </dsp:txXfrm>
    </dsp:sp>
    <dsp:sp modelId="{9DC40CA6-8E15-413A-AB0D-02EECD7112A2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61F8E-88A9-4215-8830-2659C0C3A4E3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CloudSim 7G: instrument flexibil pentru modelarea centrelor de date</a:t>
          </a:r>
        </a:p>
      </dsp:txBody>
      <dsp:txXfrm>
        <a:off x="0" y="1818861"/>
        <a:ext cx="6666833" cy="1816197"/>
      </dsp:txXfrm>
    </dsp:sp>
    <dsp:sp modelId="{004B674F-C793-49AC-9ED0-BCCC7A802BD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E86B0A-72D5-4E3E-A8FF-E7D69A94484C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Focus pe programarea sarcinilor și reducerea consumului de energie</a:t>
          </a:r>
        </a:p>
      </dsp:txBody>
      <dsp:txXfrm>
        <a:off x="0" y="3635058"/>
        <a:ext cx="6666833" cy="181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50B3-1AD5-4DB6-8747-A95C42AC71A5}">
      <dsp:nvSpPr>
        <dsp:cNvPr id="0" name=""/>
        <dsp:cNvSpPr/>
      </dsp:nvSpPr>
      <dsp:spPr>
        <a:xfrm>
          <a:off x="0" y="79475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Scop:</a:t>
          </a:r>
        </a:p>
      </dsp:txBody>
      <dsp:txXfrm>
        <a:off x="32384" y="111859"/>
        <a:ext cx="6602065" cy="598621"/>
      </dsp:txXfrm>
    </dsp:sp>
    <dsp:sp modelId="{93260756-AD31-4FDC-A036-F32F6C1BA5C8}">
      <dsp:nvSpPr>
        <dsp:cNvPr id="0" name=""/>
        <dsp:cNvSpPr/>
      </dsp:nvSpPr>
      <dsp:spPr>
        <a:xfrm>
          <a:off x="0" y="742865"/>
          <a:ext cx="6666833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Realizarea unei aplicații de simulare pentru programarea sarcinilor în cloud</a:t>
          </a:r>
          <a:r>
            <a:rPr lang="ro-RO" sz="2100" kern="1200"/>
            <a:t> cu accent pe creșterea eficienței energetice</a:t>
          </a:r>
          <a:endParaRPr lang="en-US" sz="2100" kern="1200"/>
        </a:p>
      </dsp:txBody>
      <dsp:txXfrm>
        <a:off x="0" y="742865"/>
        <a:ext cx="6666833" cy="950130"/>
      </dsp:txXfrm>
    </dsp:sp>
    <dsp:sp modelId="{243AEA12-3BDA-42E0-ABE8-13DDC2726C64}">
      <dsp:nvSpPr>
        <dsp:cNvPr id="0" name=""/>
        <dsp:cNvSpPr/>
      </dsp:nvSpPr>
      <dsp:spPr>
        <a:xfrm>
          <a:off x="0" y="1692995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Obiective:</a:t>
          </a:r>
        </a:p>
      </dsp:txBody>
      <dsp:txXfrm>
        <a:off x="32384" y="1725379"/>
        <a:ext cx="6602065" cy="598621"/>
      </dsp:txXfrm>
    </dsp:sp>
    <dsp:sp modelId="{0A0D0752-DB50-4D58-BF84-330232C0CB3C}">
      <dsp:nvSpPr>
        <dsp:cNvPr id="0" name=""/>
        <dsp:cNvSpPr/>
      </dsp:nvSpPr>
      <dsp:spPr>
        <a:xfrm>
          <a:off x="0" y="2356384"/>
          <a:ext cx="6666833" cy="301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Integrarea </a:t>
          </a:r>
          <a:r>
            <a:rPr lang="ro-RO" sz="2100" kern="1200"/>
            <a:t>simulatorului </a:t>
          </a:r>
          <a:r>
            <a:rPr lang="en-US" sz="2100" kern="1200"/>
            <a:t>CloudSim 7G într-o aplicație cu interfață grafică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Implementarea și compararea </a:t>
          </a:r>
          <a:r>
            <a:rPr lang="ro-RO" sz="2100" kern="1200"/>
            <a:t>unui număr de </a:t>
          </a:r>
          <a:r>
            <a:rPr lang="en-US" sz="2100" kern="1200"/>
            <a:t>10 algoritmi de scheduling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Estimarea consumului de energie și a timpului de execuție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Salvarea și reîncărcarea rezultatelor dintr-o bază de date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100" kern="1200"/>
            <a:t>Vizualizarea rezultatelor sub forma unui grafic</a:t>
          </a:r>
          <a:endParaRPr lang="en-US" sz="2100" kern="1200"/>
        </a:p>
      </dsp:txBody>
      <dsp:txXfrm>
        <a:off x="0" y="2356384"/>
        <a:ext cx="6666833" cy="3018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75A2-5A1E-413C-9654-B1DEFD38A4E4}">
      <dsp:nvSpPr>
        <dsp:cNvPr id="0" name=""/>
        <dsp:cNvSpPr/>
      </dsp:nvSpPr>
      <dsp:spPr>
        <a:xfrm>
          <a:off x="53" y="54702"/>
          <a:ext cx="5106412" cy="926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Algoritmi de planificare a sarcinilor</a:t>
          </a:r>
          <a:r>
            <a:rPr lang="ro-RO" sz="2500" b="1" kern="1200"/>
            <a:t> clasici</a:t>
          </a:r>
          <a:endParaRPr lang="en-US" sz="2500" kern="1200"/>
        </a:p>
      </dsp:txBody>
      <dsp:txXfrm>
        <a:off x="53" y="54702"/>
        <a:ext cx="5106412" cy="926650"/>
      </dsp:txXfrm>
    </dsp:sp>
    <dsp:sp modelId="{3254F9B7-D033-4243-8A1F-F9B8D9F0874B}">
      <dsp:nvSpPr>
        <dsp:cNvPr id="0" name=""/>
        <dsp:cNvSpPr/>
      </dsp:nvSpPr>
      <dsp:spPr>
        <a:xfrm>
          <a:off x="53" y="981352"/>
          <a:ext cx="5106412" cy="3156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FCFS (First</a:t>
          </a:r>
          <a:r>
            <a:rPr lang="ro-RO" sz="2500" b="1" kern="1200" dirty="0"/>
            <a:t> </a:t>
          </a:r>
          <a:r>
            <a:rPr lang="en-US" sz="2500" b="1" kern="1200" dirty="0"/>
            <a:t>Come</a:t>
          </a:r>
          <a:r>
            <a:rPr lang="ro-RO" sz="2500" b="1" kern="1200" dirty="0"/>
            <a:t> </a:t>
          </a:r>
          <a:r>
            <a:rPr lang="en-US" sz="2500" b="1" kern="1200" dirty="0"/>
            <a:t>First</a:t>
          </a:r>
          <a:r>
            <a:rPr lang="ro-RO" sz="2500" b="1" kern="1200" dirty="0"/>
            <a:t> </a:t>
          </a:r>
          <a:r>
            <a:rPr lang="en-US" sz="2500" b="1" kern="1200" dirty="0"/>
            <a:t>Served)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Round Robin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Min-Min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Max-Min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LJF (Longest Job First)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Random Scheduler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 err="1"/>
            <a:t>MinLengthRoundRobi</a:t>
          </a:r>
          <a:r>
            <a:rPr lang="ro-RO" sz="2500" b="1" kern="1200" dirty="0"/>
            <a:t>n</a:t>
          </a:r>
          <a:endParaRPr lang="en-US" sz="2500" kern="1200" dirty="0"/>
        </a:p>
      </dsp:txBody>
      <dsp:txXfrm>
        <a:off x="53" y="981352"/>
        <a:ext cx="5106412" cy="3156750"/>
      </dsp:txXfrm>
    </dsp:sp>
    <dsp:sp modelId="{AC66170B-6DE5-4F44-8933-9C76064ABF32}">
      <dsp:nvSpPr>
        <dsp:cNvPr id="0" name=""/>
        <dsp:cNvSpPr/>
      </dsp:nvSpPr>
      <dsp:spPr>
        <a:xfrm>
          <a:off x="5821363" y="54702"/>
          <a:ext cx="5106412" cy="92665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Algoritmi de planificare a sarcinilor</a:t>
          </a:r>
          <a:r>
            <a:rPr lang="ro-RO" sz="2500" b="1" kern="1200"/>
            <a:t> metaeuristici</a:t>
          </a:r>
          <a:endParaRPr lang="en-US" sz="2500" kern="1200"/>
        </a:p>
      </dsp:txBody>
      <dsp:txXfrm>
        <a:off x="5821363" y="54702"/>
        <a:ext cx="5106412" cy="926650"/>
      </dsp:txXfrm>
    </dsp:sp>
    <dsp:sp modelId="{691E903F-59D0-4929-ACA3-B717D943EA6B}">
      <dsp:nvSpPr>
        <dsp:cNvPr id="0" name=""/>
        <dsp:cNvSpPr/>
      </dsp:nvSpPr>
      <dsp:spPr>
        <a:xfrm>
          <a:off x="5821363" y="981352"/>
          <a:ext cx="5106412" cy="315675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ACO (Ant Colony Optimization)</a:t>
          </a:r>
          <a:r>
            <a:rPr lang="en-US" sz="2500" kern="1200" dirty="0"/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PSO (Particle Swarm Optimization)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 err="1"/>
            <a:t>Algoritm</a:t>
          </a:r>
          <a:r>
            <a:rPr lang="en-US" sz="2500" b="1" kern="1200" dirty="0"/>
            <a:t> Genetic (GA)</a:t>
          </a:r>
          <a:endParaRPr lang="en-US" sz="2500" kern="1200" dirty="0"/>
        </a:p>
      </dsp:txBody>
      <dsp:txXfrm>
        <a:off x="5821363" y="981352"/>
        <a:ext cx="5106412" cy="3156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1A78-BBF6-42F4-AC84-59379D239BE8}">
      <dsp:nvSpPr>
        <dsp:cNvPr id="0" name=""/>
        <dsp:cNvSpPr/>
      </dsp:nvSpPr>
      <dsp:spPr>
        <a:xfrm>
          <a:off x="852059" y="0"/>
          <a:ext cx="3408238" cy="5112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" tIns="1298465" rIns="66129" bIns="12984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Utilizatorul</a:t>
          </a:r>
          <a:r>
            <a:rPr lang="en-US" sz="1800" kern="1200" dirty="0"/>
            <a:t> introduce </a:t>
          </a:r>
          <a:r>
            <a:rPr lang="en-US" sz="1800" kern="1200" dirty="0" err="1"/>
            <a:t>parametrii</a:t>
          </a:r>
          <a:r>
            <a:rPr lang="en-US" sz="1800" kern="1200" dirty="0"/>
            <a:t> </a:t>
          </a:r>
          <a:r>
            <a:rPr lang="en-US" sz="1800" kern="1200" dirty="0" err="1"/>
            <a:t>simulării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interfața</a:t>
          </a:r>
          <a:r>
            <a:rPr lang="en-US" sz="1800" kern="1200" dirty="0"/>
            <a:t> JavaFX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Datele</a:t>
          </a:r>
          <a:r>
            <a:rPr lang="en-US" sz="1800" kern="1200" dirty="0"/>
            <a:t> sunt </a:t>
          </a:r>
          <a:r>
            <a:rPr lang="en-US" sz="1800" kern="1200" dirty="0" err="1"/>
            <a:t>transmise</a:t>
          </a:r>
          <a:r>
            <a:rPr lang="en-US" sz="1800" kern="1200" dirty="0"/>
            <a:t> </a:t>
          </a:r>
          <a:r>
            <a:rPr lang="en-US" sz="1800" kern="1200" dirty="0" err="1"/>
            <a:t>către</a:t>
          </a:r>
          <a:r>
            <a:rPr lang="en-US" sz="1800" kern="1200" dirty="0"/>
            <a:t> back-end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procesate</a:t>
          </a:r>
          <a:r>
            <a:rPr lang="en-US" sz="1800" kern="1200" dirty="0"/>
            <a:t> de </a:t>
          </a:r>
          <a:r>
            <a:rPr lang="en-US" sz="1800" kern="1200" dirty="0" err="1"/>
            <a:t>CloudSim</a:t>
          </a:r>
          <a:r>
            <a:rPr lang="en-US" sz="1800" kern="1200" dirty="0"/>
            <a:t> 7G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Simulatorul</a:t>
          </a:r>
          <a:r>
            <a:rPr lang="en-US" sz="1800" kern="1200" dirty="0"/>
            <a:t> </a:t>
          </a:r>
          <a:r>
            <a:rPr lang="en-US" sz="1800" kern="1200" dirty="0" err="1"/>
            <a:t>aplică</a:t>
          </a:r>
          <a:r>
            <a:rPr lang="en-US" sz="1800" kern="1200" dirty="0"/>
            <a:t> </a:t>
          </a:r>
          <a:r>
            <a:rPr lang="en-US" sz="1800" kern="1200" dirty="0" err="1"/>
            <a:t>algoritmii</a:t>
          </a:r>
          <a:r>
            <a:rPr lang="en-US" sz="1800" kern="1200" dirty="0"/>
            <a:t> de scheduling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modul</a:t>
          </a:r>
          <a:r>
            <a:rPr lang="en-US" sz="1800" kern="1200" dirty="0"/>
            <a:t> </a:t>
          </a:r>
          <a:r>
            <a:rPr lang="en-US" sz="1800" kern="1200" dirty="0" err="1"/>
            <a:t>eficient</a:t>
          </a:r>
          <a:r>
            <a:rPr lang="en-US" sz="1800" kern="1200" dirty="0"/>
            <a:t> energetic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Rezultatele</a:t>
          </a:r>
          <a:r>
            <a:rPr lang="en-US" sz="1800" kern="1200" dirty="0"/>
            <a:t> sunt </a:t>
          </a:r>
          <a:r>
            <a:rPr lang="en-US" sz="1800" kern="1200" dirty="0" err="1"/>
            <a:t>afișate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interfață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salvate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baza</a:t>
          </a:r>
          <a:r>
            <a:rPr lang="en-US" sz="1800" kern="1200" dirty="0"/>
            <a:t> de date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Utilizatorul</a:t>
          </a:r>
          <a:r>
            <a:rPr lang="en-US" sz="1800" kern="1200" dirty="0"/>
            <a:t> </a:t>
          </a:r>
          <a:r>
            <a:rPr lang="en-US" sz="1800" kern="1200" dirty="0" err="1"/>
            <a:t>poate</a:t>
          </a:r>
          <a:r>
            <a:rPr lang="en-US" sz="1800" kern="1200" dirty="0"/>
            <a:t> </a:t>
          </a:r>
          <a:r>
            <a:rPr lang="en-US" sz="1800" kern="1200" dirty="0" err="1"/>
            <a:t>vizualiza</a:t>
          </a:r>
          <a:r>
            <a:rPr lang="en-US" sz="1800" kern="1200" dirty="0"/>
            <a:t> </a:t>
          </a:r>
          <a:r>
            <a:rPr lang="en-US" sz="1800" kern="1200" dirty="0" err="1"/>
            <a:t>grafice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poate</a:t>
          </a:r>
          <a:r>
            <a:rPr lang="en-US" sz="1800" kern="1200" dirty="0"/>
            <a:t> </a:t>
          </a:r>
          <a:r>
            <a:rPr lang="en-US" sz="1800" kern="1200" dirty="0" err="1"/>
            <a:t>reîncărca</a:t>
          </a:r>
          <a:r>
            <a:rPr lang="en-US" sz="1800" kern="1200" dirty="0"/>
            <a:t> </a:t>
          </a:r>
          <a:r>
            <a:rPr lang="en-US" sz="1800" kern="1200" dirty="0" err="1"/>
            <a:t>simulări</a:t>
          </a:r>
          <a:r>
            <a:rPr lang="en-US" sz="1800" kern="1200" dirty="0"/>
            <a:t> </a:t>
          </a:r>
          <a:r>
            <a:rPr lang="en-US" sz="1800" kern="1200" dirty="0" err="1"/>
            <a:t>anterioare</a:t>
          </a:r>
          <a:endParaRPr lang="en-US" sz="1800" kern="1200" dirty="0"/>
        </a:p>
      </dsp:txBody>
      <dsp:txXfrm>
        <a:off x="852059" y="0"/>
        <a:ext cx="3408238" cy="5112066"/>
      </dsp:txXfrm>
    </dsp:sp>
    <dsp:sp modelId="{354C5ACB-B0E8-4CAA-942C-077988D4EB82}">
      <dsp:nvSpPr>
        <dsp:cNvPr id="0" name=""/>
        <dsp:cNvSpPr/>
      </dsp:nvSpPr>
      <dsp:spPr>
        <a:xfrm>
          <a:off x="0" y="4997"/>
          <a:ext cx="852059" cy="5112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88" tIns="504959" rIns="45088" bIns="5049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Flux de date în aplicație</a:t>
          </a:r>
          <a:endParaRPr lang="en-US" sz="1500" kern="1200"/>
        </a:p>
      </dsp:txBody>
      <dsp:txXfrm>
        <a:off x="0" y="4997"/>
        <a:ext cx="852059" cy="51120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75A2-5A1E-413C-9654-B1DEFD38A4E4}">
      <dsp:nvSpPr>
        <dsp:cNvPr id="0" name=""/>
        <dsp:cNvSpPr/>
      </dsp:nvSpPr>
      <dsp:spPr>
        <a:xfrm>
          <a:off x="51" y="144548"/>
          <a:ext cx="4913783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Algoritmi de planificare a sarcinilor</a:t>
          </a:r>
          <a:r>
            <a:rPr lang="ro-RO" sz="1600" b="1" kern="1200"/>
            <a:t> clasici</a:t>
          </a:r>
          <a:endParaRPr lang="en-US" sz="1600" kern="1200"/>
        </a:p>
      </dsp:txBody>
      <dsp:txXfrm>
        <a:off x="51" y="144548"/>
        <a:ext cx="4913783" cy="460800"/>
      </dsp:txXfrm>
    </dsp:sp>
    <dsp:sp modelId="{3254F9B7-D033-4243-8A1F-F9B8D9F0874B}">
      <dsp:nvSpPr>
        <dsp:cNvPr id="0" name=""/>
        <dsp:cNvSpPr/>
      </dsp:nvSpPr>
      <dsp:spPr>
        <a:xfrm>
          <a:off x="51" y="605349"/>
          <a:ext cx="4913783" cy="36014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FCFS (First</a:t>
          </a:r>
          <a:r>
            <a:rPr lang="ro-RO" sz="1600" b="1" kern="1200"/>
            <a:t> </a:t>
          </a:r>
          <a:r>
            <a:rPr lang="en-US" sz="1600" b="1" kern="1200"/>
            <a:t>Come</a:t>
          </a:r>
          <a:r>
            <a:rPr lang="ro-RO" sz="1600" b="1" kern="1200"/>
            <a:t> </a:t>
          </a:r>
          <a:r>
            <a:rPr lang="en-US" sz="1600" b="1" kern="1200"/>
            <a:t>First</a:t>
          </a:r>
          <a:r>
            <a:rPr lang="ro-RO" sz="1600" b="1" kern="1200"/>
            <a:t> </a:t>
          </a:r>
          <a:r>
            <a:rPr lang="en-US" sz="1600" b="1" kern="1200"/>
            <a:t>Served)</a:t>
          </a:r>
          <a:r>
            <a:rPr lang="en-US" sz="1600" kern="1200"/>
            <a:t> – execută sarcinile în ordinea sosirii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Round Robin</a:t>
          </a:r>
          <a:r>
            <a:rPr lang="en-US" sz="1600" kern="1200"/>
            <a:t> – alocă timp egal fiecărei sarcini, în cicluri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Min-Min</a:t>
          </a:r>
          <a:r>
            <a:rPr lang="en-US" sz="1600" kern="1200"/>
            <a:t> – prioritizează sarcinile mici pentru execuție rapidă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Max-Min</a:t>
          </a:r>
          <a:r>
            <a:rPr lang="en-US" sz="1600" kern="1200"/>
            <a:t> – favorizează sarcinile mai lungi, pe resurse rapide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LJF (Longest Job First)</a:t>
          </a:r>
          <a:r>
            <a:rPr lang="en-US" sz="1600" kern="1200"/>
            <a:t> – ordonează descrescător după durată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Random Scheduler</a:t>
          </a:r>
          <a:r>
            <a:rPr lang="en-US" sz="1600" kern="1200"/>
            <a:t> – atribuie sarcinile aleator VM-urilor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 err="1"/>
            <a:t>MinLengthRoundRobin</a:t>
          </a:r>
          <a:r>
            <a:rPr lang="en-US" sz="1600" kern="1200" dirty="0"/>
            <a:t> – </a:t>
          </a:r>
          <a:r>
            <a:rPr lang="en-US" sz="1600" kern="1200" dirty="0" err="1"/>
            <a:t>hibrid</a:t>
          </a:r>
          <a:r>
            <a:rPr lang="en-US" sz="1600" kern="1200" dirty="0"/>
            <a:t> care </a:t>
          </a:r>
          <a:r>
            <a:rPr lang="en-US" sz="1600" kern="1200" dirty="0" err="1"/>
            <a:t>combină</a:t>
          </a:r>
          <a:r>
            <a:rPr lang="en-US" sz="1600" kern="1200" dirty="0"/>
            <a:t> </a:t>
          </a:r>
          <a:r>
            <a:rPr lang="en-US" sz="1600" kern="1200" dirty="0" err="1"/>
            <a:t>ordonarea</a:t>
          </a:r>
          <a:r>
            <a:rPr lang="en-US" sz="1600" kern="1200" dirty="0"/>
            <a:t> </a:t>
          </a:r>
          <a:r>
            <a:rPr lang="en-US" sz="1600" kern="1200" dirty="0" err="1"/>
            <a:t>după</a:t>
          </a:r>
          <a:r>
            <a:rPr lang="en-US" sz="1600" kern="1200" dirty="0"/>
            <a:t> </a:t>
          </a:r>
          <a:r>
            <a:rPr lang="en-US" sz="1600" kern="1200" dirty="0" err="1"/>
            <a:t>lungime</a:t>
          </a:r>
          <a:r>
            <a:rPr lang="en-US" sz="1600" kern="1200" dirty="0"/>
            <a:t> cu </a:t>
          </a:r>
          <a:r>
            <a:rPr lang="en-US" sz="1600" kern="1200" dirty="0" err="1"/>
            <a:t>rotația</a:t>
          </a:r>
          <a:r>
            <a:rPr lang="en-US" sz="1600" kern="1200" dirty="0"/>
            <a:t> </a:t>
          </a:r>
          <a:r>
            <a:rPr lang="en-US" sz="1600" kern="1200" dirty="0" err="1"/>
            <a:t>ciclică</a:t>
          </a:r>
          <a:endParaRPr lang="en-US" sz="1600" kern="1200" dirty="0"/>
        </a:p>
      </dsp:txBody>
      <dsp:txXfrm>
        <a:off x="51" y="605349"/>
        <a:ext cx="4913783" cy="3601440"/>
      </dsp:txXfrm>
    </dsp:sp>
    <dsp:sp modelId="{AC66170B-6DE5-4F44-8933-9C76064ABF32}">
      <dsp:nvSpPr>
        <dsp:cNvPr id="0" name=""/>
        <dsp:cNvSpPr/>
      </dsp:nvSpPr>
      <dsp:spPr>
        <a:xfrm>
          <a:off x="5601764" y="144548"/>
          <a:ext cx="4913783" cy="46080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Algoritmi de planificare a sarcinilor</a:t>
          </a:r>
          <a:r>
            <a:rPr lang="ro-RO" sz="1600" b="1" kern="1200"/>
            <a:t> metaeuristici</a:t>
          </a:r>
          <a:endParaRPr lang="en-US" sz="1600" kern="1200"/>
        </a:p>
      </dsp:txBody>
      <dsp:txXfrm>
        <a:off x="5601764" y="144548"/>
        <a:ext cx="4913783" cy="460800"/>
      </dsp:txXfrm>
    </dsp:sp>
    <dsp:sp modelId="{691E903F-59D0-4929-ACA3-B717D943EA6B}">
      <dsp:nvSpPr>
        <dsp:cNvPr id="0" name=""/>
        <dsp:cNvSpPr/>
      </dsp:nvSpPr>
      <dsp:spPr>
        <a:xfrm>
          <a:off x="5601764" y="605349"/>
          <a:ext cx="4913783" cy="360144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ACO (Ant Colony Optimization)</a:t>
          </a:r>
          <a:r>
            <a:rPr lang="en-US" sz="1600" kern="1200"/>
            <a:t> – inspirat din comportamentul furnicilor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PSO (Particle Swarm Optimization)</a:t>
          </a:r>
          <a:r>
            <a:rPr lang="en-US" sz="1600" kern="1200"/>
            <a:t> – bazat pe mișcarea unui roi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Algoritm Genetic (GA)</a:t>
          </a:r>
          <a:r>
            <a:rPr lang="en-US" sz="1600" kern="1200"/>
            <a:t> – folosește selecție, recombinare și mutație</a:t>
          </a:r>
        </a:p>
      </dsp:txBody>
      <dsp:txXfrm>
        <a:off x="5601764" y="605349"/>
        <a:ext cx="4913783" cy="36014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D830-95E9-4C0C-AB6A-C35246078121}">
      <dsp:nvSpPr>
        <dsp:cNvPr id="0" name=""/>
        <dsp:cNvSpPr/>
      </dsp:nvSpPr>
      <dsp:spPr>
        <a:xfrm>
          <a:off x="0" y="276664"/>
          <a:ext cx="666683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Aplicația poate sugera o configurație oprimă pentru infrastructură, în funcție de complexitatea sarcinilor</a:t>
          </a:r>
          <a:endParaRPr lang="en-US" sz="1700" kern="1200" dirty="0"/>
        </a:p>
      </dsp:txBody>
      <dsp:txXfrm>
        <a:off x="0" y="276664"/>
        <a:ext cx="6666833" cy="963900"/>
      </dsp:txXfrm>
    </dsp:sp>
    <dsp:sp modelId="{FB8FE79B-9294-4885-92BB-45F1E9571CCC}">
      <dsp:nvSpPr>
        <dsp:cNvPr id="0" name=""/>
        <dsp:cNvSpPr/>
      </dsp:nvSpPr>
      <dsp:spPr>
        <a:xfrm>
          <a:off x="333341" y="25744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Sugestie automată de resurse:</a:t>
          </a:r>
          <a:endParaRPr lang="en-US" sz="1700" kern="1200"/>
        </a:p>
      </dsp:txBody>
      <dsp:txXfrm>
        <a:off x="357839" y="50242"/>
        <a:ext cx="4617787" cy="452844"/>
      </dsp:txXfrm>
    </dsp:sp>
    <dsp:sp modelId="{52BBD868-6594-49DE-888B-0BB8327CB462}">
      <dsp:nvSpPr>
        <dsp:cNvPr id="0" name=""/>
        <dsp:cNvSpPr/>
      </dsp:nvSpPr>
      <dsp:spPr>
        <a:xfrm>
          <a:off x="0" y="1583284"/>
          <a:ext cx="6666833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Rezultatele</a:t>
          </a:r>
          <a:r>
            <a:rPr lang="en-US" sz="1700" kern="1200" dirty="0"/>
            <a:t> </a:t>
          </a:r>
          <a:r>
            <a:rPr lang="en-US" sz="1700" kern="1200" dirty="0" err="1"/>
            <a:t>simulării</a:t>
          </a:r>
          <a:r>
            <a:rPr lang="en-US" sz="1700" kern="1200" dirty="0"/>
            <a:t> sunt </a:t>
          </a:r>
          <a:r>
            <a:rPr lang="en-US" sz="1700" kern="1200" dirty="0" err="1"/>
            <a:t>salvate</a:t>
          </a:r>
          <a:r>
            <a:rPr lang="en-US" sz="1700" kern="1200" dirty="0"/>
            <a:t> </a:t>
          </a:r>
          <a:r>
            <a:rPr lang="en-US" sz="1700" kern="1200" dirty="0" err="1"/>
            <a:t>în</a:t>
          </a:r>
          <a:r>
            <a:rPr lang="en-US" sz="1700" kern="1200" dirty="0"/>
            <a:t> </a:t>
          </a:r>
          <a:r>
            <a:rPr lang="en-US" sz="1700" kern="1200" dirty="0" err="1"/>
            <a:t>două</a:t>
          </a:r>
          <a:r>
            <a:rPr lang="en-US" sz="1700" kern="1200" dirty="0"/>
            <a:t> </a:t>
          </a:r>
          <a:r>
            <a:rPr lang="en-US" sz="1700" kern="1200" dirty="0" err="1"/>
            <a:t>tabele</a:t>
          </a:r>
          <a:r>
            <a:rPr lang="en-US" sz="1700" kern="1200" dirty="0"/>
            <a:t>: </a:t>
          </a:r>
          <a:r>
            <a:rPr lang="en-US" sz="1700" kern="1200" dirty="0" err="1"/>
            <a:t>simulation_summary</a:t>
          </a:r>
          <a:r>
            <a:rPr lang="ro-RO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</a:t>
          </a:r>
          <a:r>
            <a:rPr lang="en-US" sz="1700" kern="1200" dirty="0" err="1"/>
            <a:t>simulation_results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Cele </a:t>
          </a:r>
          <a:r>
            <a:rPr lang="en-US" sz="1700" kern="1200" dirty="0" err="1"/>
            <a:t>două</a:t>
          </a:r>
          <a:r>
            <a:rPr lang="en-US" sz="1700" kern="1200" dirty="0"/>
            <a:t> </a:t>
          </a:r>
          <a:r>
            <a:rPr lang="en-US" sz="1700" kern="1200" dirty="0" err="1"/>
            <a:t>tabele</a:t>
          </a:r>
          <a:r>
            <a:rPr lang="en-US" sz="1700" kern="1200" dirty="0"/>
            <a:t> sunt legate </a:t>
          </a:r>
          <a:r>
            <a:rPr lang="en-US" sz="1700" kern="1200" dirty="0" err="1"/>
            <a:t>printr</a:t>
          </a:r>
          <a:r>
            <a:rPr lang="en-US" sz="1700" kern="1200" dirty="0"/>
            <a:t>-un </a:t>
          </a:r>
          <a:r>
            <a:rPr lang="en-US" sz="1700" kern="1200" dirty="0" err="1"/>
            <a:t>câmp</a:t>
          </a:r>
          <a:r>
            <a:rPr lang="en-US" sz="1700" kern="1200" dirty="0"/>
            <a:t> </a:t>
          </a:r>
          <a:r>
            <a:rPr lang="en-US" sz="1700" kern="1200" dirty="0" err="1"/>
            <a:t>comun</a:t>
          </a:r>
          <a:r>
            <a:rPr lang="en-US" sz="1700" kern="1200" dirty="0"/>
            <a:t> </a:t>
          </a:r>
          <a:r>
            <a:rPr lang="en-US" sz="1700" kern="1200" dirty="0" err="1"/>
            <a:t>simulation_id</a:t>
          </a:r>
          <a:r>
            <a:rPr lang="en-US" sz="1700" kern="1200" dirty="0"/>
            <a:t> care </a:t>
          </a:r>
          <a:r>
            <a:rPr lang="en-US" sz="1700" kern="1200" dirty="0" err="1"/>
            <a:t>asigură</a:t>
          </a:r>
          <a:r>
            <a:rPr lang="en-US" sz="1700" kern="1200" dirty="0"/>
            <a:t> </a:t>
          </a:r>
          <a:r>
            <a:rPr lang="en-US" sz="1700" kern="1200" dirty="0" err="1"/>
            <a:t>asocierea</a:t>
          </a:r>
          <a:r>
            <a:rPr lang="en-US" sz="1700" kern="1200" dirty="0"/>
            <a:t> </a:t>
          </a:r>
          <a:r>
            <a:rPr lang="en-US" sz="1700" kern="1200" dirty="0" err="1"/>
            <a:t>corectă</a:t>
          </a:r>
          <a:r>
            <a:rPr lang="en-US" sz="1700" kern="1200" dirty="0"/>
            <a:t> a </a:t>
          </a:r>
          <a:r>
            <a:rPr lang="en-US" sz="1700" kern="1200" dirty="0" err="1"/>
            <a:t>rezultatelor</a:t>
          </a:r>
          <a:r>
            <a:rPr lang="en-US" sz="1700" kern="1200" dirty="0"/>
            <a:t> cu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simulare</a:t>
          </a:r>
          <a:endParaRPr lang="en-US" sz="1700" kern="1200" dirty="0"/>
        </a:p>
      </dsp:txBody>
      <dsp:txXfrm>
        <a:off x="0" y="1583284"/>
        <a:ext cx="6666833" cy="1713600"/>
      </dsp:txXfrm>
    </dsp:sp>
    <dsp:sp modelId="{15D8A1A5-8A15-4E02-AB38-7F34B615A360}">
      <dsp:nvSpPr>
        <dsp:cNvPr id="0" name=""/>
        <dsp:cNvSpPr/>
      </dsp:nvSpPr>
      <dsp:spPr>
        <a:xfrm>
          <a:off x="333341" y="1332364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Persistența datelor în MySQL:</a:t>
          </a:r>
          <a:endParaRPr lang="en-US" sz="1700" kern="1200"/>
        </a:p>
      </dsp:txBody>
      <dsp:txXfrm>
        <a:off x="357839" y="1356862"/>
        <a:ext cx="4617787" cy="452844"/>
      </dsp:txXfrm>
    </dsp:sp>
    <dsp:sp modelId="{A27EBA04-AC8D-4195-B567-49BAFC546574}">
      <dsp:nvSpPr>
        <dsp:cNvPr id="0" name=""/>
        <dsp:cNvSpPr/>
      </dsp:nvSpPr>
      <dsp:spPr>
        <a:xfrm>
          <a:off x="0" y="3639604"/>
          <a:ext cx="666683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 err="1"/>
            <a:t>Grafice</a:t>
          </a:r>
          <a:r>
            <a:rPr lang="en-US" sz="1700" b="0" i="0" kern="1200" baseline="0" dirty="0"/>
            <a:t> </a:t>
          </a:r>
          <a:r>
            <a:rPr lang="en-US" sz="1700" b="0" i="0" kern="1200" baseline="0" dirty="0" err="1"/>
            <a:t>pentru</a:t>
          </a:r>
          <a:r>
            <a:rPr lang="en-US" sz="1700" b="0" i="0" kern="1200" baseline="0" dirty="0"/>
            <a:t> </a:t>
          </a:r>
          <a:r>
            <a:rPr lang="en-US" sz="1700" b="0" i="0" kern="1200" baseline="0" dirty="0" err="1"/>
            <a:t>analiză</a:t>
          </a:r>
          <a:r>
            <a:rPr lang="en-US" sz="1700" b="0" i="0" kern="1200" baseline="0" dirty="0"/>
            <a:t> </a:t>
          </a:r>
          <a:endParaRPr lang="en-US" sz="1700" kern="1200" dirty="0"/>
        </a:p>
      </dsp:txBody>
      <dsp:txXfrm>
        <a:off x="0" y="3639604"/>
        <a:ext cx="6666833" cy="722925"/>
      </dsp:txXfrm>
    </dsp:sp>
    <dsp:sp modelId="{B082E9E2-C9D6-4A24-AAD8-5400C32F37AC}">
      <dsp:nvSpPr>
        <dsp:cNvPr id="0" name=""/>
        <dsp:cNvSpPr/>
      </dsp:nvSpPr>
      <dsp:spPr>
        <a:xfrm>
          <a:off x="333341" y="3388685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Vizualizare grafică:</a:t>
          </a:r>
          <a:endParaRPr lang="en-US" sz="1700" kern="1200"/>
        </a:p>
      </dsp:txBody>
      <dsp:txXfrm>
        <a:off x="357839" y="3413183"/>
        <a:ext cx="4617787" cy="452844"/>
      </dsp:txXfrm>
    </dsp:sp>
    <dsp:sp modelId="{41C419A7-68AE-4E6C-AA36-832EF33FF522}">
      <dsp:nvSpPr>
        <dsp:cNvPr id="0" name=""/>
        <dsp:cNvSpPr/>
      </dsp:nvSpPr>
      <dsp:spPr>
        <a:xfrm>
          <a:off x="0" y="4705250"/>
          <a:ext cx="666683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Permite rulări comparative fără reluarea simulării</a:t>
          </a:r>
          <a:endParaRPr lang="en-US" sz="1700" kern="1200"/>
        </a:p>
      </dsp:txBody>
      <dsp:txXfrm>
        <a:off x="0" y="4705250"/>
        <a:ext cx="6666833" cy="722925"/>
      </dsp:txXfrm>
    </dsp:sp>
    <dsp:sp modelId="{3D436541-1C63-4D5D-A534-900135B46686}">
      <dsp:nvSpPr>
        <dsp:cNvPr id="0" name=""/>
        <dsp:cNvSpPr/>
      </dsp:nvSpPr>
      <dsp:spPr>
        <a:xfrm>
          <a:off x="333341" y="445432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Încărcare simulări salvate:</a:t>
          </a:r>
          <a:endParaRPr lang="en-US" sz="1700" kern="1200"/>
        </a:p>
      </dsp:txBody>
      <dsp:txXfrm>
        <a:off x="357839" y="4478827"/>
        <a:ext cx="4617787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CAE3A-874F-4416-A036-BC24D3FDF4C4}">
      <dsp:nvSpPr>
        <dsp:cNvPr id="0" name=""/>
        <dsp:cNvSpPr/>
      </dsp:nvSpPr>
      <dsp:spPr>
        <a:xfrm>
          <a:off x="0" y="105766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Limbaj de programare:</a:t>
          </a:r>
          <a:endParaRPr lang="en-US" sz="2100" kern="1200"/>
        </a:p>
      </dsp:txBody>
      <dsp:txXfrm>
        <a:off x="25188" y="130954"/>
        <a:ext cx="6616457" cy="465594"/>
      </dsp:txXfrm>
    </dsp:sp>
    <dsp:sp modelId="{84534B31-40F2-4BAC-9AE4-418B4E68B148}">
      <dsp:nvSpPr>
        <dsp:cNvPr id="0" name=""/>
        <dsp:cNvSpPr/>
      </dsp:nvSpPr>
      <dsp:spPr>
        <a:xfrm>
          <a:off x="0" y="621736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/>
            <a:t>Java</a:t>
          </a:r>
          <a:r>
            <a:rPr lang="en-US" sz="1600" kern="1200" dirty="0"/>
            <a:t> – </a:t>
          </a:r>
          <a:r>
            <a:rPr lang="en-US" sz="1600" kern="1200" dirty="0" err="1"/>
            <a:t>Dezvoltarea</a:t>
          </a:r>
          <a:r>
            <a:rPr lang="en-US" sz="1600" kern="1200" dirty="0"/>
            <a:t> </a:t>
          </a:r>
          <a:r>
            <a:rPr lang="en-US" sz="1600" kern="1200" dirty="0" err="1"/>
            <a:t>principală</a:t>
          </a:r>
          <a:r>
            <a:rPr lang="en-US" sz="1600" kern="1200" dirty="0"/>
            <a:t> a </a:t>
          </a:r>
          <a:r>
            <a:rPr lang="en-US" sz="1600" kern="1200" dirty="0" err="1"/>
            <a:t>aplicației</a:t>
          </a:r>
          <a:r>
            <a:rPr lang="en-US" sz="1600" kern="1200" dirty="0"/>
            <a:t>, </a:t>
          </a:r>
          <a:r>
            <a:rPr lang="en-US" sz="1600" kern="1200" dirty="0" err="1"/>
            <a:t>utilizată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simulare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logica</a:t>
          </a:r>
          <a:r>
            <a:rPr lang="en-US" sz="1600" kern="1200" dirty="0"/>
            <a:t> backend.</a:t>
          </a:r>
        </a:p>
      </dsp:txBody>
      <dsp:txXfrm>
        <a:off x="0" y="621736"/>
        <a:ext cx="6666833" cy="510772"/>
      </dsp:txXfrm>
    </dsp:sp>
    <dsp:sp modelId="{E4FD558C-03A5-4715-B21C-97E00167C95D}">
      <dsp:nvSpPr>
        <dsp:cNvPr id="0" name=""/>
        <dsp:cNvSpPr/>
      </dsp:nvSpPr>
      <dsp:spPr>
        <a:xfrm>
          <a:off x="0" y="1132508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0843"/>
                <a:satOff val="373"/>
                <a:lumOff val="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Framework de simulare:</a:t>
          </a:r>
          <a:endParaRPr lang="en-US" sz="2100" kern="1200"/>
        </a:p>
      </dsp:txBody>
      <dsp:txXfrm>
        <a:off x="25188" y="1157696"/>
        <a:ext cx="6616457" cy="465594"/>
      </dsp:txXfrm>
    </dsp:sp>
    <dsp:sp modelId="{43E1814A-6AD8-4C68-A032-CA651DA2BDBE}">
      <dsp:nvSpPr>
        <dsp:cNvPr id="0" name=""/>
        <dsp:cNvSpPr/>
      </dsp:nvSpPr>
      <dsp:spPr>
        <a:xfrm>
          <a:off x="0" y="1648478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 err="1"/>
            <a:t>CloudSim</a:t>
          </a:r>
          <a:r>
            <a:rPr lang="en-US" sz="1600" b="1" kern="1200" dirty="0"/>
            <a:t> 7G</a:t>
          </a:r>
          <a:r>
            <a:rPr lang="en-US" sz="1600" kern="1200" dirty="0"/>
            <a:t> – Instrument </a:t>
          </a:r>
          <a:r>
            <a:rPr lang="en-US" sz="1600" kern="1200" dirty="0" err="1"/>
            <a:t>esențial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b="1" kern="1200" dirty="0" err="1"/>
            <a:t>simularea</a:t>
          </a:r>
          <a:r>
            <a:rPr lang="en-US" sz="1600" b="1" kern="1200" dirty="0"/>
            <a:t> </a:t>
          </a:r>
          <a:r>
            <a:rPr lang="en-US" sz="1600" b="1" kern="1200" dirty="0" err="1"/>
            <a:t>infrastructurii</a:t>
          </a:r>
          <a:r>
            <a:rPr lang="en-US" sz="1600" b="1" kern="1200" dirty="0"/>
            <a:t> cloud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analiza</a:t>
          </a:r>
          <a:r>
            <a:rPr lang="en-US" sz="1600" kern="1200" dirty="0"/>
            <a:t> </a:t>
          </a:r>
          <a:r>
            <a:rPr lang="en-US" sz="1600" kern="1200" dirty="0" err="1"/>
            <a:t>consumului</a:t>
          </a:r>
          <a:r>
            <a:rPr lang="en-US" sz="1600" kern="1200" dirty="0"/>
            <a:t> de </a:t>
          </a:r>
          <a:r>
            <a:rPr lang="en-US" sz="1600" kern="1200" dirty="0" err="1"/>
            <a:t>energie</a:t>
          </a:r>
          <a:r>
            <a:rPr lang="en-US" sz="1600" kern="1200" dirty="0"/>
            <a:t>.</a:t>
          </a:r>
        </a:p>
      </dsp:txBody>
      <dsp:txXfrm>
        <a:off x="0" y="1648478"/>
        <a:ext cx="6666833" cy="510772"/>
      </dsp:txXfrm>
    </dsp:sp>
    <dsp:sp modelId="{1B5A33E2-8B52-4233-B31F-5F984ED6C1F9}">
      <dsp:nvSpPr>
        <dsp:cNvPr id="0" name=""/>
        <dsp:cNvSpPr/>
      </dsp:nvSpPr>
      <dsp:spPr>
        <a:xfrm>
          <a:off x="0" y="2159251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61686"/>
                <a:satOff val="746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Interfață grafică:</a:t>
          </a:r>
          <a:endParaRPr lang="en-US" sz="2100" kern="1200"/>
        </a:p>
      </dsp:txBody>
      <dsp:txXfrm>
        <a:off x="25188" y="2184439"/>
        <a:ext cx="6616457" cy="465594"/>
      </dsp:txXfrm>
    </dsp:sp>
    <dsp:sp modelId="{682C4497-1700-4635-AB23-3B0EF9AFBF3C}">
      <dsp:nvSpPr>
        <dsp:cNvPr id="0" name=""/>
        <dsp:cNvSpPr/>
      </dsp:nvSpPr>
      <dsp:spPr>
        <a:xfrm>
          <a:off x="0" y="2675221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600" b="1" kern="1200" dirty="0"/>
            <a:t>JavaFX</a:t>
          </a:r>
          <a:r>
            <a:rPr lang="en-US" sz="1600" kern="1200" dirty="0"/>
            <a:t> – </a:t>
          </a:r>
          <a:r>
            <a:rPr lang="en-US" sz="1600" kern="1200" dirty="0" err="1"/>
            <a:t>Permite</a:t>
          </a:r>
          <a:r>
            <a:rPr lang="en-US" sz="1600" kern="1200" dirty="0"/>
            <a:t> </a:t>
          </a:r>
          <a:r>
            <a:rPr lang="en-US" sz="1600" kern="1200" dirty="0" err="1"/>
            <a:t>utilizatorilor</a:t>
          </a:r>
          <a:r>
            <a:rPr lang="en-US" sz="1600" kern="1200" dirty="0"/>
            <a:t> </a:t>
          </a:r>
          <a:r>
            <a:rPr lang="en-US" sz="1600" kern="1200" dirty="0" err="1"/>
            <a:t>să</a:t>
          </a:r>
          <a:r>
            <a:rPr lang="en-US" sz="1600" kern="1200" dirty="0"/>
            <a:t> </a:t>
          </a:r>
          <a:r>
            <a:rPr lang="en-US" sz="1600" kern="1200" dirty="0" err="1"/>
            <a:t>configureze</a:t>
          </a:r>
          <a:r>
            <a:rPr lang="en-US" sz="1600" kern="1200" dirty="0"/>
            <a:t> </a:t>
          </a:r>
          <a:r>
            <a:rPr lang="en-US" sz="1600" kern="1200" dirty="0" err="1"/>
            <a:t>infrastructura</a:t>
          </a:r>
          <a:r>
            <a:rPr lang="en-US" sz="1600" kern="1200" dirty="0"/>
            <a:t> cloud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să</a:t>
          </a:r>
          <a:r>
            <a:rPr lang="en-US" sz="1600" kern="1200" dirty="0"/>
            <a:t> </a:t>
          </a:r>
          <a:r>
            <a:rPr lang="en-US" sz="1600" kern="1200" dirty="0" err="1"/>
            <a:t>vizualizeze</a:t>
          </a:r>
          <a:r>
            <a:rPr lang="en-US" sz="1600" kern="1200" dirty="0"/>
            <a:t> </a:t>
          </a:r>
          <a:r>
            <a:rPr lang="en-US" sz="1600" kern="1200" dirty="0" err="1"/>
            <a:t>rezultatele</a:t>
          </a:r>
          <a:r>
            <a:rPr lang="en-US" sz="1600" kern="1200" dirty="0"/>
            <a:t>.</a:t>
          </a:r>
        </a:p>
      </dsp:txBody>
      <dsp:txXfrm>
        <a:off x="0" y="2675221"/>
        <a:ext cx="6666833" cy="510772"/>
      </dsp:txXfrm>
    </dsp:sp>
    <dsp:sp modelId="{6603FBF9-E095-45DA-94B0-EE057EA1FD03}">
      <dsp:nvSpPr>
        <dsp:cNvPr id="0" name=""/>
        <dsp:cNvSpPr/>
      </dsp:nvSpPr>
      <dsp:spPr>
        <a:xfrm>
          <a:off x="0" y="3185993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92530"/>
                <a:satOff val="1119"/>
                <a:lumOff val="2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Mediu de dezvoltare:</a:t>
          </a:r>
          <a:endParaRPr lang="en-US" sz="2100" kern="1200"/>
        </a:p>
      </dsp:txBody>
      <dsp:txXfrm>
        <a:off x="25188" y="3211181"/>
        <a:ext cx="6616457" cy="465594"/>
      </dsp:txXfrm>
    </dsp:sp>
    <dsp:sp modelId="{C4743377-2CF7-4C08-83F2-BA2EBDC8AF05}">
      <dsp:nvSpPr>
        <dsp:cNvPr id="0" name=""/>
        <dsp:cNvSpPr/>
      </dsp:nvSpPr>
      <dsp:spPr>
        <a:xfrm>
          <a:off x="0" y="3701963"/>
          <a:ext cx="666683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/>
            <a:t>IntelliJ IDEA</a:t>
          </a:r>
          <a:r>
            <a:rPr lang="en-US" sz="1600" kern="1200" dirty="0"/>
            <a:t> – IDE </a:t>
          </a:r>
          <a:r>
            <a:rPr lang="en-US" sz="1600" kern="1200" dirty="0" err="1"/>
            <a:t>utilizat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scrierea</a:t>
          </a:r>
          <a:r>
            <a:rPr lang="en-US" sz="1600" kern="1200" dirty="0"/>
            <a:t>, </a:t>
          </a:r>
          <a:r>
            <a:rPr lang="en-US" sz="1600" kern="1200" dirty="0" err="1"/>
            <a:t>testarea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rularea</a:t>
          </a:r>
          <a:r>
            <a:rPr lang="en-US" sz="1600" kern="1200" dirty="0"/>
            <a:t> </a:t>
          </a:r>
          <a:r>
            <a:rPr lang="en-US" sz="1600" kern="1200" dirty="0" err="1"/>
            <a:t>codului</a:t>
          </a:r>
          <a:r>
            <a:rPr lang="en-US" sz="1600" kern="1200" dirty="0"/>
            <a:t>.</a:t>
          </a:r>
        </a:p>
      </dsp:txBody>
      <dsp:txXfrm>
        <a:off x="0" y="3701963"/>
        <a:ext cx="6666833" cy="347760"/>
      </dsp:txXfrm>
    </dsp:sp>
    <dsp:sp modelId="{C8C9E5B2-49FE-4A92-8B4D-CF18A3C6FF8C}">
      <dsp:nvSpPr>
        <dsp:cNvPr id="0" name=""/>
        <dsp:cNvSpPr/>
      </dsp:nvSpPr>
      <dsp:spPr>
        <a:xfrm>
          <a:off x="0" y="4049723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Vizualizare</a:t>
          </a:r>
          <a:r>
            <a:rPr lang="en-US" sz="2100" b="1" kern="1200" dirty="0"/>
            <a:t> </a:t>
          </a:r>
          <a:r>
            <a:rPr lang="en-US" sz="2100" b="1" kern="1200" dirty="0" err="1"/>
            <a:t>și</a:t>
          </a:r>
          <a:r>
            <a:rPr lang="en-US" sz="2100" b="1" kern="1200" dirty="0"/>
            <a:t> </a:t>
          </a:r>
          <a:r>
            <a:rPr lang="en-US" sz="2100" b="1" kern="1200" dirty="0" err="1"/>
            <a:t>analiză</a:t>
          </a:r>
          <a:r>
            <a:rPr lang="en-US" sz="2100" b="1" kern="1200" dirty="0"/>
            <a:t>:</a:t>
          </a:r>
          <a:endParaRPr lang="en-US" sz="2100" kern="1200" dirty="0"/>
        </a:p>
      </dsp:txBody>
      <dsp:txXfrm>
        <a:off x="25188" y="4074911"/>
        <a:ext cx="6616457" cy="465594"/>
      </dsp:txXfrm>
    </dsp:sp>
    <dsp:sp modelId="{E911ECAD-8245-4C5B-900E-DFF7C0B575A1}">
      <dsp:nvSpPr>
        <dsp:cNvPr id="0" name=""/>
        <dsp:cNvSpPr/>
      </dsp:nvSpPr>
      <dsp:spPr>
        <a:xfrm>
          <a:off x="0" y="4565693"/>
          <a:ext cx="666683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 err="1"/>
            <a:t>JFreeChart</a:t>
          </a:r>
          <a:r>
            <a:rPr lang="en-US" sz="1600" kern="1200" dirty="0"/>
            <a:t> – </a:t>
          </a:r>
          <a:r>
            <a:rPr lang="en-US" sz="1600" kern="1200" dirty="0" err="1"/>
            <a:t>Generarea</a:t>
          </a:r>
          <a:r>
            <a:rPr lang="en-US" sz="1600" kern="1200" dirty="0"/>
            <a:t> de </a:t>
          </a:r>
          <a:r>
            <a:rPr lang="en-US" sz="1600" kern="1200" dirty="0" err="1"/>
            <a:t>grafice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interpretarea</a:t>
          </a:r>
          <a:r>
            <a:rPr lang="en-US" sz="1600" kern="1200" dirty="0"/>
            <a:t> </a:t>
          </a:r>
          <a:r>
            <a:rPr lang="en-US" sz="1600" kern="1200" dirty="0" err="1"/>
            <a:t>consumului</a:t>
          </a:r>
          <a:r>
            <a:rPr lang="en-US" sz="1600" kern="1200" dirty="0"/>
            <a:t> energetic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performanței</a:t>
          </a:r>
          <a:r>
            <a:rPr lang="en-US" sz="1600" kern="1200" dirty="0"/>
            <a:t> </a:t>
          </a:r>
          <a:r>
            <a:rPr lang="en-US" sz="1600" kern="1200" dirty="0" err="1"/>
            <a:t>algoritmilor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565693"/>
        <a:ext cx="6666833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BDF7-A990-8777-1FB3-02AB3B4E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D3DA5-F1DC-7A00-71A1-A7C04C86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2C60-05E9-0B0C-19E4-5A5E1AA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E294-A417-C275-5955-4F4A2ED7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6150-6363-ECD1-4D51-31562A4C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A848-D400-0B2F-1652-356FA524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D7C9-8552-3B2E-08A5-E3E5A326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730D-6CEC-DC86-C777-D0699716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EB6C-9DB9-2660-B3AB-4241D85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C3D6-2406-163C-A5A1-B8CA1A27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927EC-A230-1DAB-85AE-9F087FC0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C6208-3E40-FD62-95EB-17725A50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E494-E0BD-4A3C-790C-28B7B326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2D37-0C9C-0DD1-45F6-3C93522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28D0-0279-9840-E212-3142713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5D80-DC11-0C98-83BA-5AC8F2C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6E29-365A-B4A4-4821-FAC4099C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4851-A3D8-FA9E-1D58-F57E7D8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1D1F-37D3-E27C-172C-13F457A8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8106-4F0D-6E12-4D38-27D3C6D0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D4-400B-AF4E-4493-4C65632B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D6A2-068F-ACBF-C83B-737EDFE7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B944-04EC-7CEE-2CC3-0D717C79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FEB1-42AD-EF8D-8D4D-BA7E748E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706A-6EF0-BD44-25F8-527ED64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17FA-71EE-8B4F-BB83-053EA88B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F3F9-016A-DE64-6CC9-0749BF91D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C443-FB64-E6A9-4961-7F9C47F2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D31F-2263-6D9C-B695-04FEC1A2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915C-6C15-91FE-92DA-E2C404D8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FFCF-FF2E-89D0-C91D-29273FB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5145-8B43-9FE7-974C-E7E96443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BA27-447D-3596-A96A-0B4C750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239E-E245-1EC7-79E9-9F581EDB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1252A-399C-3F55-507D-DDCDB0AA7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6EAA9-998A-662E-A814-9A5AB1B84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3A6F8-5A56-C141-2352-B3E18A1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D92B6-26F1-F823-78CC-6C931DE3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1D006-DB63-CD0D-5752-7097F84C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3B3-B3DD-F031-18D4-7CEA191D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726E5-E019-FADC-DCBA-6DEF0EA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49A42-9A31-AECB-3C84-23E4A971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C902-D8EC-3D02-0F92-D88C8C40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F843E-8783-9FE8-A09D-49F674A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692F5-C857-89C7-E50C-F4FE23E5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F7A2-9B29-8925-3289-27328FF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362-1BAB-E685-6A36-00E59049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58B-1987-2CD2-8871-4347AE9A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433BB-0E94-767D-AD40-8F51F22A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4514-5018-4A48-2B20-26F1DB6C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D34D-4119-C36D-AFDE-E596DCA2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675-59B1-114B-2F98-C8DB64E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3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2281-35F8-4424-3F4D-F0D61F3F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581D1-F43D-DB79-134E-35FD42D1A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0EDBA-40A4-ED89-C212-DB7A3008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2497-6388-2853-10F2-7C74AF6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DDF5-44AA-1D0A-4EB4-21F81E9E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5F21-91AB-3883-C001-BA5C14B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DA180-F334-A2FB-2021-69E0D15A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1E33-E2DA-6CB7-004F-674BE561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71BC-A770-50D7-D846-70AA8334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29FB7-BDD4-4006-A045-0BE46F28C6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E148-6E9B-A66D-200F-0402964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F8AB-5B53-F006-CE3A-69C75809D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koreascience.kr/article/JAKO202022762159479.page" TargetMode="External"/><Relationship Id="rId3" Type="http://schemas.openxmlformats.org/officeDocument/2006/relationships/hyperlink" Target="https://www.mdpi.com/1999-5903/11/3/55" TargetMode="External"/><Relationship Id="rId7" Type="http://schemas.openxmlformats.org/officeDocument/2006/relationships/hyperlink" Target="https://pdfs.semanticscholar.org/106c/cbf2b9b7a3cd5752d060f0ff56d121c06d14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shraethailand.org/download/ashraethailand_org/Journal_2008-09_41_Increasing%20enegy%20efficiency%20in%20data%20centers_ENG.pdf" TargetMode="External"/><Relationship Id="rId5" Type="http://schemas.openxmlformats.org/officeDocument/2006/relationships/hyperlink" Target="https://onlinelibrary.wiley.com/doi/full/10.1002/spe.3413" TargetMode="External"/><Relationship Id="rId10" Type="http://schemas.openxmlformats.org/officeDocument/2006/relationships/hyperlink" Target="https://www.usenix.org/legacy/event/hotpower08/tech/full_papers/srikantaiah/srikantaiah_html/" TargetMode="External"/><Relationship Id="rId4" Type="http://schemas.openxmlformats.org/officeDocument/2006/relationships/hyperlink" Target="https://www.sciencedirect.com/science/article/pii/S0167739X23000511" TargetMode="External"/><Relationship Id="rId9" Type="http://schemas.openxmlformats.org/officeDocument/2006/relationships/hyperlink" Target="https://www.mdpi.com/1424-8220/24/17/555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68FF0ED6-0478-64F7-C0FE-A8BADCCC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25000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6D9F3-36B6-1DE9-53D8-41A48D877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1626859"/>
            <a:ext cx="9144000" cy="2900518"/>
          </a:xfrm>
        </p:spPr>
        <p:txBody>
          <a:bodyPr>
            <a:noAutofit/>
          </a:bodyPr>
          <a:lstStyle/>
          <a:p>
            <a:r>
              <a:rPr lang="ro-RO" sz="4400" i="1" dirty="0"/>
              <a:t>SchedCloud: Simulator bazat pe </a:t>
            </a:r>
            <a:r>
              <a:rPr lang="en-US" sz="4400" i="1" dirty="0" err="1"/>
              <a:t>CloudSim</a:t>
            </a:r>
            <a:r>
              <a:rPr lang="en-US" sz="4400" i="1" dirty="0"/>
              <a:t> 7G </a:t>
            </a:r>
            <a:r>
              <a:rPr lang="en-US" sz="4400" i="1" dirty="0" err="1"/>
              <a:t>pentru</a:t>
            </a:r>
            <a:r>
              <a:rPr lang="en-US" sz="4400" i="1" dirty="0"/>
              <a:t> </a:t>
            </a:r>
            <a:r>
              <a:rPr lang="en-US" sz="4400" i="1" dirty="0" err="1"/>
              <a:t>tehnici</a:t>
            </a:r>
            <a:r>
              <a:rPr lang="en-US" sz="4400" i="1" dirty="0"/>
              <a:t> de </a:t>
            </a:r>
            <a:r>
              <a:rPr lang="en-US" sz="4400" i="1" dirty="0" err="1"/>
              <a:t>alocare</a:t>
            </a:r>
            <a:r>
              <a:rPr lang="en-US" sz="4400" i="1" dirty="0"/>
              <a:t> a </a:t>
            </a:r>
            <a:r>
              <a:rPr lang="en-US" sz="4400" i="1" dirty="0" err="1"/>
              <a:t>sarcinilor</a:t>
            </a:r>
            <a:r>
              <a:rPr lang="en-US" sz="4400" i="1" dirty="0"/>
              <a:t> </a:t>
            </a:r>
            <a:r>
              <a:rPr lang="en-US" sz="4400" i="1" dirty="0" err="1"/>
              <a:t>în</a:t>
            </a:r>
            <a:r>
              <a:rPr lang="en-US" sz="4400" i="1" dirty="0"/>
              <a:t> Cloud Computing </a:t>
            </a:r>
            <a:r>
              <a:rPr lang="en-US" sz="4400" i="1" dirty="0" err="1"/>
              <a:t>în</a:t>
            </a:r>
            <a:r>
              <a:rPr lang="en-US" sz="4400" i="1" dirty="0"/>
              <a:t> </a:t>
            </a:r>
            <a:r>
              <a:rPr lang="en-US" sz="4400" i="1" dirty="0" err="1"/>
              <a:t>vederea</a:t>
            </a:r>
            <a:r>
              <a:rPr lang="en-US" sz="4400" i="1" dirty="0"/>
              <a:t> </a:t>
            </a:r>
            <a:r>
              <a:rPr lang="en-US" sz="4400" i="1" dirty="0" err="1"/>
              <a:t>îmbunătățirii</a:t>
            </a:r>
            <a:r>
              <a:rPr lang="en-US" sz="4400" i="1" dirty="0"/>
              <a:t> </a:t>
            </a:r>
            <a:r>
              <a:rPr lang="en-US" sz="4400" i="1" dirty="0" err="1"/>
              <a:t>performanței</a:t>
            </a:r>
            <a:r>
              <a:rPr lang="en-US" sz="4400" i="1" dirty="0"/>
              <a:t> </a:t>
            </a:r>
            <a:r>
              <a:rPr lang="en-US" sz="4400" i="1" dirty="0" err="1"/>
              <a:t>și</a:t>
            </a:r>
            <a:r>
              <a:rPr lang="en-US" sz="4400" i="1" dirty="0"/>
              <a:t> </a:t>
            </a:r>
            <a:r>
              <a:rPr lang="en-US" sz="4400" i="1" dirty="0" err="1"/>
              <a:t>eficienței</a:t>
            </a:r>
            <a:r>
              <a:rPr lang="en-US" sz="4400" i="1" dirty="0"/>
              <a:t> </a:t>
            </a:r>
            <a:r>
              <a:rPr lang="en-US" sz="4400" i="1" dirty="0" err="1"/>
              <a:t>energetice</a:t>
            </a:r>
            <a:r>
              <a:rPr lang="en-US" sz="4400" i="1" dirty="0"/>
              <a:t> </a:t>
            </a:r>
            <a:endParaRPr lang="en-US" sz="40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E114-345F-B753-B04C-E2B8ED48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006" y="5362838"/>
            <a:ext cx="9144000" cy="109839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Absolvent: Tania-Carina SOUCA</a:t>
            </a:r>
          </a:p>
          <a:p>
            <a:r>
              <a:rPr lang="en-US" i="1" dirty="0" err="1">
                <a:solidFill>
                  <a:srgbClr val="FFFFFF"/>
                </a:solidFill>
              </a:rPr>
              <a:t>Coordonator</a:t>
            </a:r>
            <a:r>
              <a:rPr lang="en-US" i="1" dirty="0">
                <a:solidFill>
                  <a:srgbClr val="FFFFFF"/>
                </a:solidFill>
              </a:rPr>
              <a:t>: </a:t>
            </a:r>
            <a:r>
              <a:rPr lang="ro-RO" i="1">
                <a:solidFill>
                  <a:srgbClr val="FFFFFF"/>
                </a:solidFill>
              </a:rPr>
              <a:t>Prof</a:t>
            </a:r>
            <a:r>
              <a:rPr lang="en-US" i="1"/>
              <a:t>. </a:t>
            </a:r>
            <a:r>
              <a:rPr lang="en-US" i="1" dirty="0"/>
              <a:t>Dr. Ing. Ionuț Manuel ANGHEL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028C3-64D4-F41B-1497-FB188BEE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Prezentare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Modele</a:t>
            </a:r>
            <a:r>
              <a:rPr lang="en-US" sz="2400" dirty="0">
                <a:solidFill>
                  <a:srgbClr val="FFFFFF"/>
                </a:solidFill>
              </a:rPr>
              <a:t> de Date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6BD2-6190-3149-DFF1-44CD700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8"/>
            <a:ext cx="6704896" cy="586798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 err="1"/>
              <a:t>Structura</a:t>
            </a:r>
            <a:r>
              <a:rPr lang="en-US" sz="2400" b="1" dirty="0"/>
              <a:t> </a:t>
            </a:r>
            <a:r>
              <a:rPr lang="en-US" sz="2400" b="1" dirty="0" err="1"/>
              <a:t>datelor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</a:t>
            </a:r>
            <a:r>
              <a:rPr lang="en-US" sz="2400" b="1" dirty="0" err="1"/>
              <a:t>planificare</a:t>
            </a:r>
            <a:r>
              <a:rPr lang="en-US" sz="2400" b="1" dirty="0"/>
              <a:t> </a:t>
            </a:r>
            <a:r>
              <a:rPr lang="en-US" sz="2400" b="1" dirty="0" err="1"/>
              <a:t>și</a:t>
            </a:r>
            <a:r>
              <a:rPr lang="en-US" sz="2400" b="1" dirty="0"/>
              <a:t> </a:t>
            </a:r>
            <a:r>
              <a:rPr lang="en-US" sz="2400" b="1" dirty="0" err="1"/>
              <a:t>analiză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Parametri</a:t>
            </a:r>
            <a:r>
              <a:rPr lang="en-US" sz="2000" b="1" dirty="0"/>
              <a:t> de </a:t>
            </a:r>
            <a:r>
              <a:rPr lang="en-US" sz="2000" b="1" dirty="0" err="1"/>
              <a:t>intrare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b="1" dirty="0"/>
              <a:t>VM-</a:t>
            </a:r>
            <a:r>
              <a:rPr lang="en-US" sz="1600" b="1" dirty="0" err="1"/>
              <a:t>uri</a:t>
            </a:r>
            <a:r>
              <a:rPr lang="en-US" sz="1600" dirty="0"/>
              <a:t>, </a:t>
            </a:r>
            <a:r>
              <a:rPr lang="en-US" sz="1600" b="1" dirty="0"/>
              <a:t>MIPS</a:t>
            </a:r>
            <a:r>
              <a:rPr lang="en-US" sz="1600" dirty="0"/>
              <a:t>, </a:t>
            </a:r>
            <a:r>
              <a:rPr lang="en-US" sz="1600" b="1" dirty="0"/>
              <a:t>RAM</a:t>
            </a:r>
            <a:r>
              <a:rPr lang="en-US" sz="1600" dirty="0"/>
              <a:t>, </a:t>
            </a:r>
            <a:r>
              <a:rPr lang="en-US" sz="1600" b="1" dirty="0"/>
              <a:t>Bandwidth</a:t>
            </a:r>
            <a:r>
              <a:rPr lang="en-US" sz="1600" dirty="0"/>
              <a:t>, </a:t>
            </a: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b="1" dirty="0" err="1"/>
              <a:t>sarcini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Algoritm</a:t>
            </a:r>
            <a:r>
              <a:rPr lang="en-US" sz="1600" dirty="0"/>
              <a:t> de </a:t>
            </a:r>
            <a:r>
              <a:rPr lang="en-US" sz="1600" dirty="0" err="1"/>
              <a:t>planificare</a:t>
            </a:r>
            <a:r>
              <a:rPr lang="en-US" sz="1600" dirty="0"/>
              <a:t> ales </a:t>
            </a:r>
            <a:endParaRPr lang="ro-R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Activarea</a:t>
            </a:r>
            <a:r>
              <a:rPr lang="en-US" sz="1600" b="1" dirty="0"/>
              <a:t> </a:t>
            </a:r>
            <a:r>
              <a:rPr lang="en-US" sz="1600" b="1" dirty="0" err="1"/>
              <a:t>sau</a:t>
            </a:r>
            <a:r>
              <a:rPr lang="en-US" sz="1600" b="1" dirty="0"/>
              <a:t> </a:t>
            </a:r>
            <a:r>
              <a:rPr lang="en-US" sz="1600" b="1" dirty="0" err="1"/>
              <a:t>dezactivarea</a:t>
            </a:r>
            <a:r>
              <a:rPr lang="en-US" sz="1600" b="1" dirty="0"/>
              <a:t> </a:t>
            </a:r>
            <a:r>
              <a:rPr lang="ro-RO" sz="1600" b="1" dirty="0"/>
              <a:t>modului de creștere a eficienței energetice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Rezultate</a:t>
            </a:r>
            <a:r>
              <a:rPr lang="en-US" sz="2000" b="1" dirty="0"/>
              <a:t> simulate: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Consum</a:t>
            </a:r>
            <a:r>
              <a:rPr lang="en-US" sz="1600" b="1" dirty="0"/>
              <a:t> energetic</a:t>
            </a:r>
            <a:r>
              <a:rPr lang="en-US" sz="1600" dirty="0"/>
              <a:t> per </a:t>
            </a:r>
            <a:r>
              <a:rPr lang="ro-RO" sz="1600" dirty="0"/>
              <a:t>cloudlet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total pe </a:t>
            </a:r>
            <a:r>
              <a:rPr lang="en-US" sz="1600" dirty="0" err="1"/>
              <a:t>DataCenter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Timp total de </a:t>
            </a:r>
            <a:r>
              <a:rPr lang="en-US" sz="1600" b="1" dirty="0" err="1"/>
              <a:t>execuție</a:t>
            </a:r>
            <a:r>
              <a:rPr lang="en-US" sz="1600" dirty="0"/>
              <a:t> </a:t>
            </a:r>
            <a:endParaRPr lang="ro-R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Eficiența</a:t>
            </a:r>
            <a:r>
              <a:rPr lang="en-US" sz="1600" b="1" dirty="0"/>
              <a:t> </a:t>
            </a:r>
            <a:r>
              <a:rPr lang="en-US" sz="1600" b="1" dirty="0" err="1"/>
              <a:t>algoritmului</a:t>
            </a:r>
            <a:r>
              <a:rPr lang="en-US" sz="1600" dirty="0"/>
              <a:t> ales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termeni</a:t>
            </a:r>
            <a:r>
              <a:rPr lang="en-US" sz="1600" dirty="0"/>
              <a:t> de cost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consum</a:t>
            </a:r>
            <a:r>
              <a:rPr lang="en-US" sz="1600" dirty="0"/>
              <a:t> de </a:t>
            </a:r>
            <a:r>
              <a:rPr lang="en-US" sz="1600" dirty="0" err="1"/>
              <a:t>resurse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49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E9093-0222-BBEF-092F-2E78A5D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Prezentare</a:t>
            </a:r>
            <a:r>
              <a:rPr lang="en-US" sz="2800" dirty="0">
                <a:solidFill>
                  <a:srgbClr val="FFFFFF"/>
                </a:solidFill>
              </a:rPr>
              <a:t> Solu</a:t>
            </a:r>
            <a:r>
              <a:rPr lang="ro-RO" sz="2800" dirty="0">
                <a:solidFill>
                  <a:srgbClr val="FFFFFF"/>
                </a:solidFill>
              </a:rPr>
              <a:t>ț</a:t>
            </a:r>
            <a:r>
              <a:rPr lang="en-US" sz="2800" dirty="0" err="1">
                <a:solidFill>
                  <a:srgbClr val="FFFFFF"/>
                </a:solidFill>
              </a:rPr>
              <a:t>ie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Algoritmi</a:t>
            </a:r>
            <a:r>
              <a:rPr lang="ro-RO" sz="2800" dirty="0">
                <a:solidFill>
                  <a:srgbClr val="FFFFFF"/>
                </a:solidFill>
              </a:rPr>
              <a:t> de planificare a sarcinilor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EA22D-1AE3-B453-777A-28EE5726D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56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9B8C8-CFDB-93A7-9E97-080815EA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5F9812B-7296-8C05-F31B-F312F5428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EA62F-D7CB-FFB2-2637-9B2227CE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B76FA-0F38-3369-96A9-B6F79654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9B2B2-9B11-1F0A-6751-E981F696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F77C-6AFD-6A52-71FA-26A21BB2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Prezentare</a:t>
            </a:r>
            <a:r>
              <a:rPr lang="en-US" sz="2800" dirty="0">
                <a:solidFill>
                  <a:srgbClr val="FFFFFF"/>
                </a:solidFill>
              </a:rPr>
              <a:t> Solu</a:t>
            </a:r>
            <a:r>
              <a:rPr lang="ro-RO" sz="2800" dirty="0">
                <a:solidFill>
                  <a:srgbClr val="FFFFFF"/>
                </a:solidFill>
              </a:rPr>
              <a:t>ț</a:t>
            </a:r>
            <a:r>
              <a:rPr lang="en-US" sz="2800" dirty="0" err="1">
                <a:solidFill>
                  <a:srgbClr val="FFFFFF"/>
                </a:solidFill>
              </a:rPr>
              <a:t>ie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o-RO" sz="2800" dirty="0">
                <a:solidFill>
                  <a:srgbClr val="FFFFFF"/>
                </a:solidFill>
              </a:rPr>
              <a:t>Metode folosite pentru creșterea eficienței energetice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73C9-0CF6-EEA3-E51B-5B03FA5D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eficientă</a:t>
            </a:r>
            <a:r>
              <a:rPr lang="en-US" b="1" dirty="0"/>
              <a:t> a </a:t>
            </a:r>
            <a:r>
              <a:rPr lang="en-US" b="1" dirty="0" err="1"/>
              <a:t>resurselor</a:t>
            </a:r>
            <a:endParaRPr lang="en-US" b="1" dirty="0"/>
          </a:p>
          <a:p>
            <a:r>
              <a:rPr lang="en-US" sz="1900" dirty="0"/>
              <a:t> </a:t>
            </a:r>
            <a:r>
              <a:rPr lang="ro-RO" sz="2300" b="1" dirty="0"/>
              <a:t>Consolidarea mașinilor virtuale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Migrează</a:t>
            </a:r>
            <a:r>
              <a:rPr lang="en-US" sz="1900" dirty="0"/>
              <a:t> </a:t>
            </a:r>
            <a:r>
              <a:rPr lang="en-US" sz="1900" dirty="0" err="1"/>
              <a:t>sarcinile</a:t>
            </a:r>
            <a:r>
              <a:rPr lang="en-US" sz="1900" dirty="0"/>
              <a:t> de pe VM-urile </a:t>
            </a:r>
            <a:r>
              <a:rPr lang="en-US" sz="1900" dirty="0" err="1"/>
              <a:t>subutilizate</a:t>
            </a:r>
            <a:r>
              <a:rPr lang="en-US" sz="1900" dirty="0"/>
              <a:t> </a:t>
            </a:r>
            <a:r>
              <a:rPr lang="en-US" sz="1900" dirty="0" err="1"/>
              <a:t>către</a:t>
            </a:r>
            <a:r>
              <a:rPr lang="en-US" sz="1900" dirty="0"/>
              <a:t> </a:t>
            </a:r>
            <a:r>
              <a:rPr lang="en-US" sz="1900" dirty="0" err="1"/>
              <a:t>cele</a:t>
            </a:r>
            <a:r>
              <a:rPr lang="en-US" sz="1900" dirty="0"/>
              <a:t> active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Permite</a:t>
            </a:r>
            <a:r>
              <a:rPr lang="en-US" sz="1900" dirty="0"/>
              <a:t> </a:t>
            </a:r>
            <a:r>
              <a:rPr lang="en-US" sz="1900" dirty="0" err="1"/>
              <a:t>oprirea</a:t>
            </a:r>
            <a:r>
              <a:rPr lang="en-US" sz="1900" dirty="0"/>
              <a:t> </a:t>
            </a:r>
            <a:r>
              <a:rPr lang="en-US" sz="1900" dirty="0" err="1"/>
              <a:t>mașinilor</a:t>
            </a:r>
            <a:r>
              <a:rPr lang="en-US" sz="1900" dirty="0"/>
              <a:t> </a:t>
            </a:r>
            <a:r>
              <a:rPr lang="en-US" sz="1900" dirty="0" err="1"/>
              <a:t>virtuale</a:t>
            </a:r>
            <a:r>
              <a:rPr lang="en-US" sz="1900" dirty="0"/>
              <a:t> inactive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economisi</a:t>
            </a:r>
            <a:r>
              <a:rPr lang="en-US" sz="1900" dirty="0"/>
              <a:t> </a:t>
            </a:r>
            <a:r>
              <a:rPr lang="en-US" sz="1900" dirty="0" err="1"/>
              <a:t>energie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Reduce </a:t>
            </a:r>
            <a:r>
              <a:rPr lang="en-US" sz="1900" dirty="0" err="1"/>
              <a:t>numărul</a:t>
            </a:r>
            <a:r>
              <a:rPr lang="en-US" sz="1900" dirty="0"/>
              <a:t> total de VM-</a:t>
            </a:r>
            <a:r>
              <a:rPr lang="en-US" sz="1900" dirty="0" err="1"/>
              <a:t>uri</a:t>
            </a:r>
            <a:r>
              <a:rPr lang="en-US" sz="1900" dirty="0"/>
              <a:t> </a:t>
            </a:r>
            <a:r>
              <a:rPr lang="en-US" sz="1900" dirty="0" err="1"/>
              <a:t>pornite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același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endParaRPr lang="ro-RO" sz="1900" dirty="0"/>
          </a:p>
          <a:p>
            <a:r>
              <a:rPr lang="ro-RO" sz="2300" b="1" dirty="0"/>
              <a:t>Scalarea dinamică a resurselor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Ajustează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r>
              <a:rPr lang="en-US" sz="1900" dirty="0"/>
              <a:t> real </a:t>
            </a:r>
            <a:r>
              <a:rPr lang="en-US" sz="1900" dirty="0" err="1"/>
              <a:t>resursele</a:t>
            </a:r>
            <a:r>
              <a:rPr lang="en-US" sz="1900" dirty="0"/>
              <a:t> </a:t>
            </a:r>
            <a:r>
              <a:rPr lang="en-US" sz="1900" dirty="0" err="1"/>
              <a:t>alocate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cerințele</a:t>
            </a:r>
            <a:r>
              <a:rPr lang="en-US" sz="1900" dirty="0"/>
              <a:t> </a:t>
            </a:r>
            <a:r>
              <a:rPr lang="en-US" sz="1900" dirty="0" err="1"/>
              <a:t>sarcinilor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Activează</a:t>
            </a:r>
            <a:r>
              <a:rPr lang="en-US" sz="1900" dirty="0"/>
              <a:t> </a:t>
            </a:r>
            <a:r>
              <a:rPr lang="en-US" sz="1900" dirty="0" err="1"/>
              <a:t>sau</a:t>
            </a:r>
            <a:r>
              <a:rPr lang="en-US" sz="1900" dirty="0"/>
              <a:t> </a:t>
            </a:r>
            <a:r>
              <a:rPr lang="en-US" sz="1900" dirty="0" err="1"/>
              <a:t>dezactivează</a:t>
            </a:r>
            <a:r>
              <a:rPr lang="en-US" sz="1900" dirty="0"/>
              <a:t> </a:t>
            </a:r>
            <a:r>
              <a:rPr lang="en-US" sz="1900" dirty="0" err="1"/>
              <a:t>resurse</a:t>
            </a:r>
            <a:r>
              <a:rPr lang="en-US" sz="1900" dirty="0"/>
              <a:t> (CPU, RAM) pe </a:t>
            </a:r>
            <a:r>
              <a:rPr lang="en-US" sz="1900" dirty="0" err="1"/>
              <a:t>baza</a:t>
            </a:r>
            <a:r>
              <a:rPr lang="en-US" sz="1900" dirty="0"/>
              <a:t> </a:t>
            </a:r>
            <a:r>
              <a:rPr lang="en-US" sz="1900" dirty="0" err="1"/>
              <a:t>utilizării</a:t>
            </a:r>
            <a:r>
              <a:rPr lang="en-US" sz="1900" dirty="0"/>
              <a:t> </a:t>
            </a:r>
            <a:r>
              <a:rPr lang="en-US" sz="1900" dirty="0" err="1"/>
              <a:t>efective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Menține</a:t>
            </a:r>
            <a:r>
              <a:rPr lang="en-US" sz="1900" dirty="0"/>
              <a:t> </a:t>
            </a:r>
            <a:r>
              <a:rPr lang="en-US" sz="1900" dirty="0" err="1"/>
              <a:t>echilibrul</a:t>
            </a:r>
            <a:r>
              <a:rPr lang="en-US" sz="1900" dirty="0"/>
              <a:t> </a:t>
            </a:r>
            <a:r>
              <a:rPr lang="en-US" sz="1900" dirty="0" err="1"/>
              <a:t>între</a:t>
            </a:r>
            <a:r>
              <a:rPr lang="en-US" sz="1900" dirty="0"/>
              <a:t> </a:t>
            </a:r>
            <a:r>
              <a:rPr lang="en-US" sz="1900" dirty="0" err="1"/>
              <a:t>performanță</a:t>
            </a:r>
            <a:r>
              <a:rPr lang="en-US" sz="1900" dirty="0"/>
              <a:t>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consum</a:t>
            </a:r>
            <a:r>
              <a:rPr lang="en-US" sz="1900" dirty="0"/>
              <a:t> energetic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Sprijină</a:t>
            </a:r>
            <a:r>
              <a:rPr lang="en-US" sz="1900" dirty="0"/>
              <a:t> </a:t>
            </a:r>
            <a:r>
              <a:rPr lang="en-US" sz="1900" dirty="0" err="1"/>
              <a:t>scalarea</a:t>
            </a:r>
            <a:r>
              <a:rPr lang="en-US" sz="1900" dirty="0"/>
              <a:t> </a:t>
            </a:r>
            <a:r>
              <a:rPr lang="en-US" sz="1900" dirty="0" err="1"/>
              <a:t>automată</a:t>
            </a:r>
            <a:r>
              <a:rPr lang="en-US" sz="1900" dirty="0"/>
              <a:t> a </a:t>
            </a:r>
            <a:r>
              <a:rPr lang="en-US" sz="1900" dirty="0" err="1"/>
              <a:t>infrastructurii</a:t>
            </a:r>
            <a:r>
              <a:rPr lang="en-US" sz="1900" dirty="0"/>
              <a:t> cloud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timpul</a:t>
            </a:r>
            <a:r>
              <a:rPr lang="en-US" sz="1900" dirty="0"/>
              <a:t> </a:t>
            </a:r>
            <a:r>
              <a:rPr lang="en-US" sz="1900" dirty="0" err="1"/>
              <a:t>execuției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015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C78FB-5709-7271-898E-02A42781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26316-0F39-F004-F937-69A667F9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Prezentare Solutie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ro-RO" sz="3100">
                <a:solidFill>
                  <a:srgbClr val="FFFFFF"/>
                </a:solidFill>
              </a:rPr>
              <a:t>Tehnici implementate în aplicație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D412BA16-9E80-9A6F-3B1A-A46469BC9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6568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55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15628-FE5B-386F-344C-2814D9F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Tehnologii Utilizate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92B00-0ED8-743B-7711-46DA8C7F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338157"/>
              </p:ext>
            </p:extLst>
          </p:nvPr>
        </p:nvGraphicFramePr>
        <p:xfrm>
          <a:off x="4879854" y="328493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CBC74E3-5067-E3CD-8A1E-266B11223657}"/>
              </a:ext>
            </a:extLst>
          </p:cNvPr>
          <p:cNvGrpSpPr/>
          <p:nvPr/>
        </p:nvGrpSpPr>
        <p:grpSpPr>
          <a:xfrm>
            <a:off x="4879842" y="5418307"/>
            <a:ext cx="6666833" cy="515970"/>
            <a:chOff x="0" y="4049723"/>
            <a:chExt cx="6666833" cy="5159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2078E5-A5AC-7052-96E9-6A40440BB869}"/>
                </a:ext>
              </a:extLst>
            </p:cNvPr>
            <p:cNvSpPr/>
            <p:nvPr/>
          </p:nvSpPr>
          <p:spPr>
            <a:xfrm>
              <a:off x="0" y="4049723"/>
              <a:ext cx="6666833" cy="51597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323373"/>
                <a:satOff val="1492"/>
                <a:lumOff val="3530"/>
                <a:alphaOff val="0"/>
              </a:schemeClr>
            </a:fillRef>
            <a:effectRef idx="2">
              <a:schemeClr val="accent2">
                <a:hueOff val="-1323373"/>
                <a:satOff val="1492"/>
                <a:lumOff val="353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4FA53D7-DF89-8F5B-B1B8-6FE03C29BDE4}"/>
                </a:ext>
              </a:extLst>
            </p:cNvPr>
            <p:cNvSpPr txBox="1"/>
            <p:nvPr/>
          </p:nvSpPr>
          <p:spPr>
            <a:xfrm>
              <a:off x="25188" y="4074911"/>
              <a:ext cx="6616457" cy="465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b="1" dirty="0" err="1"/>
                <a:t>Gestionarea</a:t>
              </a:r>
              <a:r>
                <a:rPr lang="en-US" sz="2100" b="1" dirty="0"/>
                <a:t> </a:t>
              </a:r>
              <a:r>
                <a:rPr lang="en-US" sz="2100" b="1" dirty="0" err="1"/>
                <a:t>datelor</a:t>
              </a:r>
              <a:r>
                <a:rPr lang="en-US" sz="2100" b="1" dirty="0"/>
                <a:t>:</a:t>
              </a:r>
              <a:endParaRPr lang="en-US" sz="2100" b="1" kern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25D729-084E-E67F-F933-B57A1C7B3358}"/>
              </a:ext>
            </a:extLst>
          </p:cNvPr>
          <p:cNvSpPr txBox="1"/>
          <p:nvPr/>
        </p:nvSpPr>
        <p:spPr>
          <a:xfrm>
            <a:off x="4996655" y="5960818"/>
            <a:ext cx="63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600" b="1" dirty="0"/>
              <a:t>MySQL</a:t>
            </a:r>
            <a:r>
              <a:rPr lang="en-US" sz="1600" dirty="0"/>
              <a:t> – </a:t>
            </a:r>
            <a:r>
              <a:rPr lang="en-US" sz="1600" dirty="0" err="1"/>
              <a:t>Bază</a:t>
            </a:r>
            <a:r>
              <a:rPr lang="en-US" sz="1600" dirty="0"/>
              <a:t> de date </a:t>
            </a:r>
            <a:r>
              <a:rPr lang="en-US" sz="1600" dirty="0" err="1"/>
              <a:t>utilizată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salvarea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reîncărcarea</a:t>
            </a:r>
            <a:r>
              <a:rPr lang="en-US" sz="1600" dirty="0"/>
              <a:t> </a:t>
            </a:r>
            <a:r>
              <a:rPr lang="en-US" sz="1600" dirty="0" err="1"/>
              <a:t>simulărilor</a:t>
            </a:r>
            <a:r>
              <a:rPr lang="en-US" sz="1600" dirty="0"/>
              <a:t>, </a:t>
            </a:r>
            <a:r>
              <a:rPr lang="en-US" sz="1600" dirty="0" err="1"/>
              <a:t>facilitând</a:t>
            </a:r>
            <a:r>
              <a:rPr lang="en-US" sz="1600" dirty="0"/>
              <a:t> </a:t>
            </a:r>
            <a:r>
              <a:rPr lang="en-US" sz="1600" dirty="0" err="1"/>
              <a:t>analiza</a:t>
            </a:r>
            <a:r>
              <a:rPr lang="en-US" sz="1600" dirty="0"/>
              <a:t> </a:t>
            </a:r>
            <a:r>
              <a:rPr lang="en-US" sz="1600" dirty="0" err="1"/>
              <a:t>comparativă</a:t>
            </a:r>
            <a:r>
              <a:rPr lang="en-US" sz="1600" dirty="0"/>
              <a:t> a </a:t>
            </a:r>
            <a:r>
              <a:rPr lang="en-US" sz="1600" dirty="0" err="1"/>
              <a:t>rezultatelor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7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BB0-D548-251E-3019-F9D6CC88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51BFD-9EFD-D2D9-BA52-D215960A8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87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99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9365F-BD9F-2BE6-224A-93A4809E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720C-5EC4-80C4-52CD-7586AB9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Testare, Validare și Evaluare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697169-D73F-DAD4-DE75-A5C8CE72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/>
              <a:t>Metodologie de testare:</a:t>
            </a:r>
            <a:endParaRPr lang="en-US" sz="2000"/>
          </a:p>
          <a:p>
            <a:r>
              <a:rPr lang="en-US" sz="2000"/>
              <a:t>Toate simulările sunt realizate folosind aceeași configurație hardware și aceiași parametri de intrare, pentru rezultate comparabile.</a:t>
            </a:r>
          </a:p>
          <a:p>
            <a:r>
              <a:rPr lang="en-US" sz="2000" b="1"/>
              <a:t>Configurație de simulare:</a:t>
            </a:r>
            <a:endParaRPr lang="en-US" sz="2000"/>
          </a:p>
          <a:p>
            <a:pPr lvl="1"/>
            <a:r>
              <a:rPr lang="en-US" sz="1600" b="1"/>
              <a:t>1000 Host-uri</a:t>
            </a:r>
            <a:r>
              <a:rPr lang="en-US" sz="1600"/>
              <a:t> – fiecare cu 8 core-uri, 32 GB RAM, 10000 MIPS</a:t>
            </a:r>
          </a:p>
          <a:p>
            <a:pPr lvl="1"/>
            <a:r>
              <a:rPr lang="en-US" sz="1600" b="1"/>
              <a:t>4000 VM-uri</a:t>
            </a:r>
            <a:r>
              <a:rPr lang="en-US" sz="1600"/>
              <a:t> – 2500 MIPS, 2 GB RAM, 10000 MB stocare, 1 core</a:t>
            </a:r>
          </a:p>
          <a:p>
            <a:pPr lvl="1"/>
            <a:r>
              <a:rPr lang="en-US" sz="1600" b="1"/>
              <a:t>5000 Cloudlet-uri (task-uri)</a:t>
            </a:r>
            <a:r>
              <a:rPr lang="en-US" sz="1600"/>
              <a:t> – alocate automat către VM-uri</a:t>
            </a:r>
          </a:p>
          <a:p>
            <a:r>
              <a:rPr lang="en-US" sz="2000" b="1"/>
              <a:t>Parametrii variați:</a:t>
            </a:r>
            <a:endParaRPr lang="en-US" sz="2000"/>
          </a:p>
          <a:p>
            <a:pPr lvl="1"/>
            <a:r>
              <a:rPr lang="en-US" sz="1600"/>
              <a:t>Mod de simulare: </a:t>
            </a:r>
            <a:r>
              <a:rPr lang="en-US" sz="1600" b="1"/>
              <a:t>Normal</a:t>
            </a:r>
            <a:r>
              <a:rPr lang="en-US" sz="1600"/>
              <a:t> vs. </a:t>
            </a:r>
            <a:r>
              <a:rPr lang="en-US" sz="1600" b="1"/>
              <a:t>Energy Efficient</a:t>
            </a:r>
            <a:endParaRPr lang="en-US" sz="1600"/>
          </a:p>
          <a:p>
            <a:pPr lvl="1"/>
            <a:r>
              <a:rPr lang="en-US" sz="1600"/>
              <a:t>Algoritmul de scheduling folosit 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E65808-1AB5-C77E-8A7C-05DCC85DE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40467"/>
              </p:ext>
            </p:extLst>
          </p:nvPr>
        </p:nvGraphicFramePr>
        <p:xfrm>
          <a:off x="6381312" y="2543071"/>
          <a:ext cx="5651500" cy="2443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5790">
                  <a:extLst>
                    <a:ext uri="{9D8B030D-6E8A-4147-A177-3AD203B41FA5}">
                      <a16:colId xmlns:a16="http://schemas.microsoft.com/office/drawing/2014/main" val="2517968703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3666040595"/>
                    </a:ext>
                  </a:extLst>
                </a:gridCol>
                <a:gridCol w="1285240">
                  <a:extLst>
                    <a:ext uri="{9D8B030D-6E8A-4147-A177-3AD203B41FA5}">
                      <a16:colId xmlns:a16="http://schemas.microsoft.com/office/drawing/2014/main" val="44968809"/>
                    </a:ext>
                  </a:extLst>
                </a:gridCol>
                <a:gridCol w="1243965">
                  <a:extLst>
                    <a:ext uri="{9D8B030D-6E8A-4147-A177-3AD203B41FA5}">
                      <a16:colId xmlns:a16="http://schemas.microsoft.com/office/drawing/2014/main" val="994702103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Algoritm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Mod Normal (kJ)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Mod Energy Efficient (kJ)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Îmbunătățire Eficiență energetică (%)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1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PSO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17936.17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7626.04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57.51%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740806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ACO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17432.03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7424.47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57.42%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230907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Genetic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17443.56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7691.20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55.91%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714946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MinLengthRoundRobin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10478.45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5859.90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44.07%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15955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RoundRobin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11700.74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7390.85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36.86%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603710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LJF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10476.25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6731.95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35.7%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934939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FCFS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11464.88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7579.48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33.89%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367378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Random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17620.24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7401.87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58%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204407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Min-Min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10461.20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21639.39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-106.85%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506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Max-Min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10464.07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>
                          <a:effectLst/>
                        </a:rPr>
                        <a:t>21917.25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ro-RO" sz="1200" kern="100">
                          <a:effectLst/>
                        </a:rPr>
                        <a:t>-109.5%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085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5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274C-698D-66F5-F684-D5576D63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Concluzii</a:t>
            </a: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EB1C22BA-D707-EADD-A683-53C02BA26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4755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2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45E3C-3C35-8452-EC44-1CDCC749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347F8-C419-D8E7-0471-300CA428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Concluzii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A581A8-31DA-E427-FCF7-45A9D89C0A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Impactul</a:t>
            </a:r>
            <a:r>
              <a:rPr lang="en-US" b="1" dirty="0"/>
              <a:t> </a:t>
            </a:r>
            <a:r>
              <a:rPr lang="en-US" b="1" dirty="0" err="1"/>
              <a:t>soluției</a:t>
            </a:r>
            <a:r>
              <a:rPr lang="en-US" b="1" dirty="0"/>
              <a:t> </a:t>
            </a:r>
            <a:r>
              <a:rPr lang="en-US" b="1" dirty="0" err="1"/>
              <a:t>propuse</a:t>
            </a:r>
            <a:endParaRPr lang="en-US" b="1" dirty="0"/>
          </a:p>
          <a:p>
            <a:pPr lvl="1"/>
            <a:r>
              <a:rPr lang="en-US" sz="2000" dirty="0" err="1"/>
              <a:t>Integrarea</a:t>
            </a:r>
            <a:r>
              <a:rPr lang="en-US" sz="2000" dirty="0"/>
              <a:t> </a:t>
            </a:r>
            <a:r>
              <a:rPr lang="en-US" sz="2000" dirty="0" err="1"/>
              <a:t>algoritmilor</a:t>
            </a:r>
            <a:r>
              <a:rPr lang="en-US" sz="2000" dirty="0"/>
              <a:t> </a:t>
            </a:r>
            <a:r>
              <a:rPr lang="ro-RO" sz="2000" dirty="0"/>
              <a:t>în vederea creșterii eficienței energetice</a:t>
            </a:r>
            <a:r>
              <a:rPr lang="en-US" sz="2000" dirty="0"/>
              <a:t> </a:t>
            </a:r>
            <a:r>
              <a:rPr lang="en-US" sz="2000" dirty="0" err="1"/>
              <a:t>oferă</a:t>
            </a:r>
            <a:r>
              <a:rPr lang="en-US" sz="2000" dirty="0"/>
              <a:t> o </a:t>
            </a:r>
            <a:r>
              <a:rPr lang="en-US" sz="2000" b="1" dirty="0" err="1"/>
              <a:t>strategie</a:t>
            </a:r>
            <a:r>
              <a:rPr lang="en-US" sz="2000" b="1" dirty="0"/>
              <a:t> </a:t>
            </a:r>
            <a:r>
              <a:rPr lang="en-US" sz="2000" b="1" dirty="0" err="1"/>
              <a:t>optimizată</a:t>
            </a:r>
            <a:endParaRPr lang="ro-RO" sz="2000" dirty="0"/>
          </a:p>
          <a:p>
            <a:pPr lvl="1"/>
            <a:r>
              <a:rPr lang="en-US" sz="2000" dirty="0" err="1"/>
              <a:t>Scade</a:t>
            </a:r>
            <a:r>
              <a:rPr lang="en-US" sz="2000" dirty="0"/>
              <a:t> </a:t>
            </a:r>
            <a:r>
              <a:rPr lang="en-US" sz="2000" dirty="0" err="1"/>
              <a:t>consumul</a:t>
            </a:r>
            <a:r>
              <a:rPr lang="en-US" sz="2000" dirty="0"/>
              <a:t> de </a:t>
            </a:r>
            <a:r>
              <a:rPr lang="en-US" sz="2000" dirty="0" err="1"/>
              <a:t>energie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centrele</a:t>
            </a:r>
            <a:r>
              <a:rPr lang="en-US" sz="2000" dirty="0"/>
              <a:t> de date</a:t>
            </a:r>
            <a:endParaRPr lang="ro-RO" sz="2000" dirty="0"/>
          </a:p>
          <a:p>
            <a:pPr lvl="1"/>
            <a:r>
              <a:rPr lang="en-US" sz="2000" dirty="0"/>
              <a:t>Men</a:t>
            </a:r>
            <a:r>
              <a:rPr lang="ro-RO" sz="2000" dirty="0"/>
              <a:t>ț</a:t>
            </a:r>
            <a:r>
              <a:rPr lang="en-US" sz="2000" dirty="0" err="1"/>
              <a:t>ine</a:t>
            </a:r>
            <a:r>
              <a:rPr lang="en-US" sz="2000" dirty="0"/>
              <a:t> un </a:t>
            </a:r>
            <a:r>
              <a:rPr lang="en-US" sz="2000" b="1" dirty="0" err="1"/>
              <a:t>nivel</a:t>
            </a:r>
            <a:r>
              <a:rPr lang="en-US" sz="2000" b="1" dirty="0"/>
              <a:t> </a:t>
            </a:r>
            <a:r>
              <a:rPr lang="en-US" sz="2000" b="1" dirty="0" err="1"/>
              <a:t>ridicat</a:t>
            </a:r>
            <a:r>
              <a:rPr lang="en-US" sz="2000" b="1" dirty="0"/>
              <a:t> de </a:t>
            </a:r>
            <a:r>
              <a:rPr lang="en-US" sz="2000" b="1" dirty="0" err="1"/>
              <a:t>performanță</a:t>
            </a:r>
            <a:r>
              <a:rPr lang="en-US" sz="2000" b="1" dirty="0"/>
              <a:t> </a:t>
            </a:r>
            <a:r>
              <a:rPr lang="en-US" sz="2000" b="1" dirty="0" err="1"/>
              <a:t>operațională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96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eometric white clouds on a blue sky">
            <a:extLst>
              <a:ext uri="{FF2B5EF4-FFF2-40B4-BE49-F238E27FC236}">
                <a16:creationId xmlns:a16="http://schemas.microsoft.com/office/drawing/2014/main" id="{C11437EE-CE42-67A7-AA55-5C67E759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3" r="10416" b="909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A1E95-CDE5-8D8A-51F8-ECAE9D0D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Bibliografie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16ED-8FAE-5787-765F-7912D22E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27" y="2443480"/>
            <a:ext cx="6600449" cy="3481832"/>
          </a:xfrm>
        </p:spPr>
        <p:txBody>
          <a:bodyPr anchor="t">
            <a:normAutofit lnSpcReduction="10000"/>
          </a:bodyPr>
          <a:lstStyle/>
          <a:p>
            <a:r>
              <a:rPr lang="en-US" sz="1400" u="sng" dirty="0">
                <a:hlinkClick r:id="rId3"/>
              </a:rPr>
              <a:t>Simulating Fog and Edge Computing Scenarios: An Overview and Research Challenges</a:t>
            </a:r>
            <a:endParaRPr lang="ro-RO" sz="1400" u="sng" dirty="0"/>
          </a:p>
          <a:p>
            <a:r>
              <a:rPr lang="en-US" sz="1400" u="sng" dirty="0">
                <a:hlinkClick r:id="rId4"/>
              </a:rPr>
              <a:t>A scalable simulator for cloud, fog and edge computing platforms with mobility support – ScienceDirect</a:t>
            </a:r>
            <a:endParaRPr lang="ro-RO" sz="1400" u="sng" dirty="0"/>
          </a:p>
          <a:p>
            <a:r>
              <a:rPr lang="en-US" sz="1400" u="sng" dirty="0" err="1">
                <a:hlinkClick r:id="rId5"/>
              </a:rPr>
              <a:t>CloudSim</a:t>
            </a:r>
            <a:r>
              <a:rPr lang="en-US" sz="1400" u="sng" dirty="0">
                <a:hlinkClick r:id="rId5"/>
              </a:rPr>
              <a:t> 7G: An Integrated Toolkit for Modeling and Simulation of Future Generation Cloud Computing Environments - Andreoli - 2025 - Software: Practice and Experience - Wiley Online Library</a:t>
            </a:r>
            <a:endParaRPr lang="ro-RO" sz="1400" u="sng" dirty="0"/>
          </a:p>
          <a:p>
            <a:r>
              <a:rPr lang="en-US" sz="1400" u="sng" dirty="0">
                <a:hlinkClick r:id="rId6"/>
              </a:rPr>
              <a:t>Journal_2008-09_41_Increasing </a:t>
            </a:r>
            <a:r>
              <a:rPr lang="en-US" sz="1400" u="sng" dirty="0" err="1">
                <a:hlinkClick r:id="rId6"/>
              </a:rPr>
              <a:t>enegy</a:t>
            </a:r>
            <a:r>
              <a:rPr lang="en-US" sz="1400" u="sng" dirty="0">
                <a:hlinkClick r:id="rId6"/>
              </a:rPr>
              <a:t> efficiency in data centers_ENG.pdf</a:t>
            </a:r>
            <a:endParaRPr lang="ro-RO" sz="1400" u="sng" dirty="0"/>
          </a:p>
          <a:p>
            <a:r>
              <a:rPr lang="en-US" sz="1400" u="sng" dirty="0">
                <a:hlinkClick r:id="rId7"/>
              </a:rPr>
              <a:t>Task Scheduling in Cloud Computing Based on Meta-Heuristic Techniques: A review paper</a:t>
            </a:r>
            <a:endParaRPr lang="ro-RO" sz="1400" u="sng" dirty="0"/>
          </a:p>
          <a:p>
            <a:r>
              <a:rPr lang="en-US" sz="1400" u="sng" dirty="0">
                <a:hlinkClick r:id="rId8"/>
              </a:rPr>
              <a:t>Challenges and Issues of Resource Allocation Techniques in Cloud Computing -KSII Transactions on Internet and Information Systems (TIIS) | Korea Science</a:t>
            </a:r>
            <a:endParaRPr lang="ro-RO" sz="1400" u="sng" dirty="0"/>
          </a:p>
          <a:p>
            <a:r>
              <a:rPr lang="en-US" sz="1400" u="sng" dirty="0">
                <a:hlinkClick r:id="rId9"/>
              </a:rPr>
              <a:t>Auto-Scaling Techniques in Cloud Computing: Issues and Research Directions</a:t>
            </a:r>
            <a:endParaRPr lang="ro-RO" sz="1400" u="sng" dirty="0"/>
          </a:p>
          <a:p>
            <a:r>
              <a:rPr lang="en-US" sz="1400" u="sng" dirty="0">
                <a:hlinkClick r:id="rId10"/>
              </a:rPr>
              <a:t>Energy Aware Consolidation for Cloud Computing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4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CF11-AE9D-FB29-0E70-1CA5A10E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Cuprins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>
                <a:solidFill>
                  <a:srgbClr val="FFFFFF"/>
                </a:solidFill>
              </a:rPr>
              <a:t>Prezentare</a:t>
            </a:r>
          </a:p>
        </p:txBody>
      </p:sp>
      <p:graphicFrame>
        <p:nvGraphicFramePr>
          <p:cNvPr id="20" name="Rectangle 2">
            <a:extLst>
              <a:ext uri="{FF2B5EF4-FFF2-40B4-BE49-F238E27FC236}">
                <a16:creationId xmlns:a16="http://schemas.microsoft.com/office/drawing/2014/main" id="{C70BDA1A-2C10-FAF9-E878-1643C1553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111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667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1361E-6451-C755-AE1F-9D112BDE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Mulțumesc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2FD3-A0EC-5D63-8AC7-6A7B715D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o-RO" sz="4000" dirty="0">
                <a:solidFill>
                  <a:srgbClr val="FFFFFF"/>
                </a:solidFill>
              </a:rPr>
              <a:t>Stiați că...?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E8562-3D58-4BFC-E910-DA8F6FB26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2886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80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062E-6506-F53C-5498-C86F7449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Introducere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D5FA60AA-261D-2A9C-99E2-EB7DDB124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677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8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C88E8-6839-7BE6-DCAC-79C8D490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Scopul și Obiectivele Proiectului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1FB0E0AE-E739-DB94-124E-6BD943CD8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311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EB943-F142-ECCC-75DD-604ABE03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56668-D2F3-8909-6DF5-B2A1A70B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Studiu</a:t>
            </a:r>
            <a:r>
              <a:rPr lang="en-US" sz="4000" dirty="0"/>
              <a:t> </a:t>
            </a:r>
            <a:r>
              <a:rPr lang="en-US" sz="4000" dirty="0" err="1"/>
              <a:t>Bibliografic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4428-9504-9338-D3E8-F8972DDB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907190" cy="353508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CloudSim</a:t>
            </a:r>
            <a:r>
              <a:rPr lang="en-US" sz="1800" b="1" dirty="0"/>
              <a:t> 7G – Simulator </a:t>
            </a:r>
            <a:r>
              <a:rPr lang="en-US" sz="1800" b="1" dirty="0" err="1"/>
              <a:t>avansat</a:t>
            </a:r>
            <a:endParaRPr lang="ro-RO" sz="1800" b="1" dirty="0"/>
          </a:p>
          <a:p>
            <a:pPr lvl="1"/>
            <a:r>
              <a:rPr lang="en-US" sz="1800" dirty="0" err="1"/>
              <a:t>Cadrul</a:t>
            </a:r>
            <a:r>
              <a:rPr lang="en-US" sz="1800" dirty="0"/>
              <a:t> ideal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strategiilor</a:t>
            </a:r>
            <a:r>
              <a:rPr lang="en-US" sz="1800" dirty="0"/>
              <a:t> de </a:t>
            </a:r>
            <a:r>
              <a:rPr lang="en-US" sz="1800" dirty="0" err="1"/>
              <a:t>optimizare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cloud</a:t>
            </a:r>
            <a:endParaRPr lang="ro-RO" sz="1800" dirty="0"/>
          </a:p>
          <a:p>
            <a:pPr lvl="1"/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simularea</a:t>
            </a:r>
            <a:r>
              <a:rPr lang="en-US" sz="1800" dirty="0"/>
              <a:t> </a:t>
            </a:r>
            <a:r>
              <a:rPr lang="en-US" sz="1800" dirty="0" err="1"/>
              <a:t>realistă</a:t>
            </a:r>
            <a:r>
              <a:rPr lang="en-US" sz="1800" dirty="0"/>
              <a:t> a </a:t>
            </a:r>
            <a:r>
              <a:rPr lang="en-US" sz="1800" dirty="0" err="1"/>
              <a:t>centrelor</a:t>
            </a:r>
            <a:r>
              <a:rPr lang="en-US" sz="1800" dirty="0"/>
              <a:t> de date, </a:t>
            </a:r>
            <a:r>
              <a:rPr lang="en-US" sz="1800" dirty="0" err="1"/>
              <a:t>fără</a:t>
            </a:r>
            <a:r>
              <a:rPr lang="en-US" sz="1800" dirty="0"/>
              <a:t> </a:t>
            </a:r>
            <a:r>
              <a:rPr lang="en-US" sz="1800" dirty="0" err="1"/>
              <a:t>costuri</a:t>
            </a:r>
            <a:r>
              <a:rPr lang="en-US" sz="1800" dirty="0"/>
              <a:t> </a:t>
            </a:r>
            <a:r>
              <a:rPr lang="en-US" sz="1800" dirty="0" err="1"/>
              <a:t>reale</a:t>
            </a:r>
            <a:endParaRPr lang="ro-RO" sz="1800" dirty="0"/>
          </a:p>
          <a:p>
            <a:pPr lvl="1"/>
            <a:r>
              <a:rPr lang="en-US" sz="1800" dirty="0" err="1"/>
              <a:t>Structură</a:t>
            </a:r>
            <a:r>
              <a:rPr lang="en-US" sz="1800" dirty="0"/>
              <a:t> </a:t>
            </a:r>
            <a:r>
              <a:rPr lang="en-US" sz="1800" dirty="0" err="1"/>
              <a:t>modulară</a:t>
            </a:r>
            <a:r>
              <a:rPr lang="en-US" sz="1800" dirty="0"/>
              <a:t>,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extins</a:t>
            </a:r>
            <a:endParaRPr lang="ro-RO" sz="1800" dirty="0"/>
          </a:p>
          <a:p>
            <a:pPr marL="0" indent="0">
              <a:buNone/>
            </a:pPr>
            <a:r>
              <a:rPr lang="en-US" sz="1800" b="1" dirty="0" err="1"/>
              <a:t>DataCenter</a:t>
            </a:r>
            <a:r>
              <a:rPr lang="en-US" sz="1800" dirty="0"/>
              <a:t> – </a:t>
            </a:r>
            <a:r>
              <a:rPr lang="en-US" sz="1800" dirty="0" err="1"/>
              <a:t>infrastructura</a:t>
            </a:r>
            <a:r>
              <a:rPr lang="en-US" sz="1800" dirty="0"/>
              <a:t> </a:t>
            </a:r>
            <a:r>
              <a:rPr lang="en-US" sz="1800" dirty="0" err="1"/>
              <a:t>fizică</a:t>
            </a:r>
            <a:r>
              <a:rPr lang="en-US" sz="1800" dirty="0"/>
              <a:t> cu </a:t>
            </a:r>
            <a:r>
              <a:rPr lang="en-US" sz="1800" dirty="0" err="1"/>
              <a:t>resurse</a:t>
            </a:r>
            <a:r>
              <a:rPr lang="en-US" sz="1800" dirty="0"/>
              <a:t> hardware</a:t>
            </a:r>
            <a:br>
              <a:rPr lang="en-US" sz="1800" dirty="0"/>
            </a:br>
            <a:r>
              <a:rPr lang="en-US" sz="1800" b="1" dirty="0"/>
              <a:t>Host</a:t>
            </a:r>
            <a:r>
              <a:rPr lang="en-US" sz="1800" dirty="0"/>
              <a:t> – server </a:t>
            </a:r>
            <a:r>
              <a:rPr lang="en-US" sz="1800" dirty="0" err="1"/>
              <a:t>fizic</a:t>
            </a:r>
            <a:r>
              <a:rPr lang="en-US" sz="1800" dirty="0"/>
              <a:t> care </a:t>
            </a:r>
            <a:r>
              <a:rPr lang="en-US" sz="1800" dirty="0" err="1"/>
              <a:t>găzduiește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VM-</a:t>
            </a:r>
            <a:r>
              <a:rPr lang="en-US" sz="1800" dirty="0" err="1"/>
              <a:t>uri</a:t>
            </a:r>
            <a:br>
              <a:rPr lang="en-US" sz="1800" dirty="0"/>
            </a:br>
            <a:r>
              <a:rPr lang="en-US" sz="1800" b="1" dirty="0"/>
              <a:t>VM (Virtual Machine)</a:t>
            </a:r>
            <a:r>
              <a:rPr lang="en-US" sz="1800" dirty="0"/>
              <a:t> – </a:t>
            </a:r>
            <a:r>
              <a:rPr lang="en-US" sz="1800" dirty="0" err="1"/>
              <a:t>unitate</a:t>
            </a:r>
            <a:r>
              <a:rPr lang="en-US" sz="1800" dirty="0"/>
              <a:t> </a:t>
            </a:r>
            <a:r>
              <a:rPr lang="en-US" sz="1800" dirty="0" err="1"/>
              <a:t>virtuală</a:t>
            </a:r>
            <a:r>
              <a:rPr lang="en-US" sz="1800" dirty="0"/>
              <a:t> care </a:t>
            </a:r>
            <a:r>
              <a:rPr lang="en-US" sz="1800" dirty="0" err="1"/>
              <a:t>rulează</a:t>
            </a:r>
            <a:r>
              <a:rPr lang="en-US" sz="1800" dirty="0"/>
              <a:t> </a:t>
            </a:r>
            <a:r>
              <a:rPr lang="en-US" sz="1800" dirty="0" err="1"/>
              <a:t>sarcini</a:t>
            </a:r>
            <a:br>
              <a:rPr lang="en-US" sz="1800" dirty="0"/>
            </a:br>
            <a:r>
              <a:rPr lang="en-US" sz="1800" b="1" dirty="0"/>
              <a:t>Cloudlet</a:t>
            </a:r>
            <a:r>
              <a:rPr lang="en-US" sz="1800" dirty="0"/>
              <a:t> – </a:t>
            </a:r>
            <a:r>
              <a:rPr lang="en-US" sz="1800" dirty="0" err="1"/>
              <a:t>sarcină</a:t>
            </a:r>
            <a:r>
              <a:rPr lang="en-US" sz="1800" dirty="0"/>
              <a:t> </a:t>
            </a:r>
            <a:r>
              <a:rPr lang="en-US" sz="1800" dirty="0" err="1"/>
              <a:t>individuală</a:t>
            </a:r>
            <a:r>
              <a:rPr lang="en-US" sz="1800" dirty="0"/>
              <a:t> </a:t>
            </a:r>
            <a:r>
              <a:rPr lang="en-US" sz="1800" dirty="0" err="1"/>
              <a:t>atribuită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VM</a:t>
            </a:r>
            <a:br>
              <a:rPr lang="en-US" sz="1800" dirty="0"/>
            </a:br>
            <a:r>
              <a:rPr lang="en-US" sz="1800" b="1" dirty="0"/>
              <a:t>Simulation Engine</a:t>
            </a:r>
            <a:r>
              <a:rPr lang="en-US" sz="1800" dirty="0"/>
              <a:t> – </a:t>
            </a:r>
            <a:r>
              <a:rPr lang="en-US" sz="1800" dirty="0" err="1"/>
              <a:t>controlează</a:t>
            </a:r>
            <a:r>
              <a:rPr lang="en-US" sz="1800" dirty="0"/>
              <a:t> </a:t>
            </a:r>
            <a:r>
              <a:rPr lang="en-US" sz="1800" dirty="0" err="1"/>
              <a:t>alocarea</a:t>
            </a:r>
            <a:r>
              <a:rPr lang="en-US" sz="1800" dirty="0"/>
              <a:t> </a:t>
            </a:r>
            <a:r>
              <a:rPr lang="en-US" sz="1800" dirty="0" err="1"/>
              <a:t>resurselor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execuția</a:t>
            </a:r>
            <a:endParaRPr lang="ro-RO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C83E61D0-5A26-6A7B-52C6-E94C2FCB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80535"/>
            <a:ext cx="4170530" cy="4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8E376-545C-922F-02C2-9CC884C8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DDC9-20A9-645B-0442-10CCEB71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Studiu Bibliografic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00A42D-4B6A-38E8-03DF-E4AE8C4E4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649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6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B3748-FC03-0D80-C759-DA99EC67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AD80F-1810-DC57-D07A-770500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Studiu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>
                <a:solidFill>
                  <a:srgbClr val="FFFFFF"/>
                </a:solidFill>
              </a:rPr>
              <a:t>Bibliografic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AB7D-7F46-1D12-10E2-2B450DE3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eficientă</a:t>
            </a:r>
            <a:r>
              <a:rPr lang="en-US" b="1" dirty="0"/>
              <a:t> a </a:t>
            </a:r>
            <a:r>
              <a:rPr lang="en-US" b="1" dirty="0" err="1"/>
              <a:t>resurselor</a:t>
            </a:r>
            <a:endParaRPr lang="en-US" b="1" dirty="0"/>
          </a:p>
          <a:p>
            <a:r>
              <a:rPr lang="en-US" sz="1900" dirty="0"/>
              <a:t> </a:t>
            </a:r>
            <a:r>
              <a:rPr lang="ro-RO" sz="2300" b="1" dirty="0"/>
              <a:t>Consolidarea mașinilor virtuale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/>
              <a:t>Oprește </a:t>
            </a:r>
            <a:r>
              <a:rPr lang="en-US" sz="1900" dirty="0" err="1"/>
              <a:t>mașinil</a:t>
            </a:r>
            <a:r>
              <a:rPr lang="ro-RO" sz="1900" dirty="0"/>
              <a:t>e</a:t>
            </a:r>
            <a:r>
              <a:rPr lang="en-US" sz="1900" dirty="0"/>
              <a:t> </a:t>
            </a:r>
            <a:r>
              <a:rPr lang="en-US" sz="1900" dirty="0" err="1"/>
              <a:t>virtuale</a:t>
            </a:r>
            <a:r>
              <a:rPr lang="en-US" sz="1900" dirty="0"/>
              <a:t> inactive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economisi</a:t>
            </a:r>
            <a:r>
              <a:rPr lang="en-US" sz="1900" dirty="0"/>
              <a:t> </a:t>
            </a:r>
            <a:r>
              <a:rPr lang="en-US" sz="1900" dirty="0" err="1"/>
              <a:t>energie</a:t>
            </a:r>
            <a:endParaRPr lang="en-US" sz="1900" dirty="0"/>
          </a:p>
          <a:p>
            <a:r>
              <a:rPr lang="ro-RO" sz="2300" b="1" dirty="0"/>
              <a:t>Alocarea dinamică a resurselor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Ajustează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r>
              <a:rPr lang="en-US" sz="1900" dirty="0"/>
              <a:t> real </a:t>
            </a:r>
            <a:r>
              <a:rPr lang="en-US" sz="1900" dirty="0" err="1"/>
              <a:t>resursele</a:t>
            </a:r>
            <a:r>
              <a:rPr lang="en-US" sz="1900" dirty="0"/>
              <a:t> </a:t>
            </a:r>
            <a:r>
              <a:rPr lang="en-US" sz="1900" dirty="0" err="1"/>
              <a:t>alocate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cerințele</a:t>
            </a:r>
            <a:r>
              <a:rPr lang="en-US" sz="1900" dirty="0"/>
              <a:t> </a:t>
            </a:r>
            <a:r>
              <a:rPr lang="en-US" sz="1900" dirty="0" err="1"/>
              <a:t>sarcinilor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812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1F6F4-24AC-B0BB-9A70-9E2589E0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351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Prezentare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Solu</a:t>
            </a:r>
            <a:r>
              <a:rPr lang="ro-RO" sz="4000" dirty="0"/>
              <a:t>ț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ie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latin typeface="+mj-lt"/>
                <a:ea typeface="+mj-ea"/>
                <a:cs typeface="+mj-cs"/>
              </a:rPr>
              <a:t>Arhitectur</a:t>
            </a:r>
            <a:r>
              <a:rPr lang="ro-RO" sz="4000" kern="1200" dirty="0">
                <a:latin typeface="+mj-lt"/>
                <a:ea typeface="+mj-ea"/>
                <a:cs typeface="+mj-cs"/>
              </a:rPr>
              <a:t>ă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Conceptual</a:t>
            </a:r>
            <a:r>
              <a:rPr lang="ro-RO" sz="4000" dirty="0"/>
              <a:t>ă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FC6B0FC-786F-3C7C-B2CB-85C56A89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1732528"/>
            <a:ext cx="6860869" cy="4047911"/>
          </a:xfrm>
          <a:prstGeom prst="rect">
            <a:avLst/>
          </a:prstGeom>
        </p:spPr>
      </p:pic>
      <p:graphicFrame>
        <p:nvGraphicFramePr>
          <p:cNvPr id="61" name="TextBox 5">
            <a:extLst>
              <a:ext uri="{FF2B5EF4-FFF2-40B4-BE49-F238E27FC236}">
                <a16:creationId xmlns:a16="http://schemas.microsoft.com/office/drawing/2014/main" id="{E9448C21-D3B8-55B4-9B27-4E731622C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055490"/>
              </p:ext>
            </p:extLst>
          </p:nvPr>
        </p:nvGraphicFramePr>
        <p:xfrm>
          <a:off x="7474502" y="1091398"/>
          <a:ext cx="4260298" cy="511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98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1419</Words>
  <Application>Microsoft Office PowerPoint</Application>
  <PresentationFormat>Widescreen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Times New Roman</vt:lpstr>
      <vt:lpstr>Office Theme</vt:lpstr>
      <vt:lpstr>SchedCloud: Simulator bazat pe CloudSim 7G pentru tehnici de alocare a sarcinilor în Cloud Computing în vederea îmbunătățirii performanței și eficienței energetice </vt:lpstr>
      <vt:lpstr>Cuprins Prezentare</vt:lpstr>
      <vt:lpstr>Stiați că...?</vt:lpstr>
      <vt:lpstr>Introducere</vt:lpstr>
      <vt:lpstr>Scopul și Obiectivele Proiectului</vt:lpstr>
      <vt:lpstr>Studiu Bibliografic</vt:lpstr>
      <vt:lpstr>Studiu Bibliografic</vt:lpstr>
      <vt:lpstr>Studiu Bibliografic</vt:lpstr>
      <vt:lpstr>Prezentare Soluție Arhitectură Conceptuală</vt:lpstr>
      <vt:lpstr>Prezentare Solutie Modele de Date</vt:lpstr>
      <vt:lpstr>Prezentare Soluție Algoritmi de planificare a sarcinilor</vt:lpstr>
      <vt:lpstr>Prezentare Soluție Metode folosite pentru creșterea eficienței energetice</vt:lpstr>
      <vt:lpstr>Prezentare Solutie Tehnici implementate în aplicație</vt:lpstr>
      <vt:lpstr>Tehnologii Utilizate</vt:lpstr>
      <vt:lpstr>Testare, Validare și Evaluare</vt:lpstr>
      <vt:lpstr>Testare, Validare și Evaluare</vt:lpstr>
      <vt:lpstr>Concluzii</vt:lpstr>
      <vt:lpstr>Concluzii</vt:lpstr>
      <vt:lpstr>Bibliografie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Souca</dc:creator>
  <cp:lastModifiedBy>Tania Souca</cp:lastModifiedBy>
  <cp:revision>10</cp:revision>
  <dcterms:created xsi:type="dcterms:W3CDTF">2025-03-20T12:53:57Z</dcterms:created>
  <dcterms:modified xsi:type="dcterms:W3CDTF">2025-07-11T06:23:03Z</dcterms:modified>
</cp:coreProperties>
</file>