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BD0B02-6D46-5E98-6ED7-5818083374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TaniaMagro_T1A3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E47A0-86DC-334F-469A-D5B83A5B32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045A-3C50-AB40-A8BF-6D3BCF11372A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A420F-A2CD-665A-4BE2-1C0E12DDF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0FE7-13C5-2310-B570-E070B8BF9A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0ED1-733E-AC4E-BF67-292106ABA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524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5T07:51:49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TaniaMagro_T1A3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9B24-8484-B243-8B4B-BABF881DEE7A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29F9-C26E-2640-9627-742426C5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29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9923-4004-B1CD-92F0-32ACA4076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AFFA1-A087-C595-45AB-BF60DCB5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15C4-9F11-FA5B-CF86-08D52CD0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E9DA-EF9F-AF43-A348-FC0A4B3987BF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F7AA-FA73-8CDC-831F-881C0D62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9252-774A-5567-3C4C-85DA411C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C7B-E9EB-445C-263F-9D68C85F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EF611-8A6C-F935-DDD3-08BCF2EF4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411-9B1C-703C-31AD-390C4888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2D1E-E68B-2847-9BBE-4F5A63B4E1F9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1957-DFDC-29FD-230A-4B5E1B7D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DE4C-6F32-5F9E-D9A9-0961B9CA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7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1409-ABF8-E54D-E0E9-89253A1A4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865B-70E5-A5D7-3481-7503EAF34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9579-3C31-0928-2204-BA6C25B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5B74-B928-944C-AC21-72FEC4E82FD9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7963-15E5-02F5-A89D-17E07CC5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FDE7-F3E7-7FFB-ADD3-B4EE7B6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90D8-1C72-8C41-E35E-5951222A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DFF9-037B-810B-6B6E-B724243F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73F6-E441-4767-29BB-5495F44C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C6FE-3064-EA4F-BAD2-974BCB7F0862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6AE7B-71EA-79C4-1199-4F3BE31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0531-A36D-30DD-7C7A-CCF67E9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D6D5-50A3-C7FF-F8F5-EB2A356D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4F84-9893-4644-BF46-E07708B0B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D542-1CF7-66B6-10C5-414E16A0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B09D-A647-EF4A-B8F3-468E00DB2B96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4C2E-E969-B61D-907A-6B5F890B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A469-4670-B727-7F0A-12E54328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DCB1-75CE-2697-8218-3D4A63B4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4DFD-593F-1D78-D981-203DADD94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F459C-EDF6-1C5F-7364-23DF24AB2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DDA2-D8F8-B0D3-0D23-365CA0C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E2BB-4DF8-6440-B1BD-92C61414184D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51FA-527B-65BD-1732-3106ADA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EFB8-F6A4-8201-D290-B280F79A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337C-8768-AB17-ACC3-29E9158A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B723-E622-C99A-7CBF-A03BCC01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5A0B8-C570-7B44-83C6-FE318A10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79C7B-6DAE-D36A-583D-E54456B01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65188-957C-4AA8-4AA8-FF3875437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52241-E025-8166-D9B1-DCE1240A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6B78-5D66-2940-8976-C4D1C26AA6BE}" type="datetime1">
              <a:rPr lang="en-AU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274F6-4313-5F65-297B-97921EC9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B20A0-9241-1F8A-59F2-C192112A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79B-FD5A-433E-B011-98F1487E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34A45-618C-3456-D5BE-9538DDFE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D76D-19F8-AA4A-A5B7-65179CF6B172}" type="datetime1">
              <a:rPr lang="en-AU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FDF8-561D-E598-3D1F-BF2CE5FE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9A3F0-EB8C-7BAB-746C-64C0A93F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54E02-6286-2349-5A50-533F3F08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CCFF-A462-624F-9B1E-0CC3070A3647}" type="datetime1">
              <a:rPr lang="en-AU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2B551-EFBD-5129-CA14-72263B0A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4DD5-645A-2144-C5E5-430C835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A8-E4CD-6542-BD25-7CBDBB86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D22C-19B4-01FD-62CF-CB54D17B8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C947-27F4-01ED-3E7D-7E4DB216A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9A46-4D72-283D-7251-57948D29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22E2-B478-0F42-B745-3EC70D3F1811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9A5A-3733-11D2-B180-78063E14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DC6-C514-75D3-86D8-18B7A339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5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4302-AEB5-0F50-451A-0137533F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423A6-EF30-741E-647C-2253FCF38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E8C1-DF47-592B-9BBA-C13137310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F239B-9B35-6D65-93E8-685B2CED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76D2-AA8C-9049-A275-99A5C3275E25}" type="datetime1">
              <a:rPr lang="en-AU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03A7-FF7C-4D75-6045-9C113972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4EC1-10EA-69C7-C2DB-A478058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6E768-3860-56D0-43EE-47B2EDC0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5197-0753-44AE-1389-AD92EE57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D5E6-C222-92F8-C222-EEB756676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36F68-3661-BD43-86D5-265D854BE3F6}" type="datetime1">
              <a:rPr lang="en-AU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9F38-998C-8FAF-E951-95C52827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D7AF-1C20-CC3E-17F9-3A20D954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A816E-CD7C-BE47-9443-02FCE222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9CF-35F8-0A6D-DD69-05C5B86D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Terminal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1543-1E82-6B80-F930-5EED6C180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0528"/>
            <a:ext cx="9144000" cy="1264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List</a:t>
            </a:r>
          </a:p>
          <a:p>
            <a:endParaRPr lang="en-US" dirty="0"/>
          </a:p>
          <a:p>
            <a:r>
              <a:rPr lang="en-US" dirty="0"/>
              <a:t>Feature Breakdown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D655-3A79-E988-53BD-F26DC77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7FDD-75DC-7CE7-FB31-3CEBB35C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8F21B-0790-780E-742D-F555F3E32694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</p:spTree>
    <p:extLst>
      <p:ext uri="{BB962C8B-B14F-4D97-AF65-F5344CB8AC3E}">
        <p14:creationId xmlns:p14="http://schemas.microsoft.com/office/powerpoint/2010/main" val="1508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997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2F99459-C599-D2BD-A904-A70A1B58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3" y="1364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purpose of the terminal application was to create a useable Task List. Within this application, you can: </a:t>
            </a:r>
          </a:p>
          <a:p>
            <a:r>
              <a:rPr lang="en-US" dirty="0"/>
              <a:t>Create lists (multiple lists)</a:t>
            </a:r>
          </a:p>
          <a:p>
            <a:r>
              <a:rPr lang="en-US" dirty="0"/>
              <a:t>Add tasks to a specific list</a:t>
            </a:r>
          </a:p>
          <a:p>
            <a:r>
              <a:rPr lang="en-US" dirty="0"/>
              <a:t>Edit tasks</a:t>
            </a:r>
          </a:p>
          <a:p>
            <a:r>
              <a:rPr lang="en-US" dirty="0"/>
              <a:t>Delete tasks</a:t>
            </a:r>
          </a:p>
          <a:p>
            <a:r>
              <a:rPr lang="en-US" dirty="0"/>
              <a:t>Delete lists</a:t>
            </a:r>
          </a:p>
        </p:txBody>
      </p:sp>
    </p:spTree>
    <p:extLst>
      <p:ext uri="{BB962C8B-B14F-4D97-AF65-F5344CB8AC3E}">
        <p14:creationId xmlns:p14="http://schemas.microsoft.com/office/powerpoint/2010/main" val="6415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85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Task 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1580F6-DF85-846A-0BE5-B227B28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327" y="1899749"/>
            <a:ext cx="4591510" cy="15305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277AE51-8D2D-2DA6-089A-07B37466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07" y="4070695"/>
            <a:ext cx="3213100" cy="185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ECB1F-419A-98F0-CCD5-15439DCB7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193" y="4771406"/>
            <a:ext cx="4708814" cy="829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1" y="1256803"/>
            <a:ext cx="5678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‘.lower() – Converts the name of the list being created (standardising the file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’.replace(” “,  “_”) – To ensure the CSV file is valid, all spaces are replaced with an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Create the file in csv (your task list) (as this has not been created as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‘w’ – Write Only: Creates the name of the list, only.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67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a Task to Your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‘.lower() – Converts the name of the list being created (standardising the file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’.replace(” “,  “_”) – To ensure the CSV file is valid, all spaces are replaced with an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‘a’ – Append: Allows the user to amend the open file (add the task to your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‘newline=‘’ – the task is added to a new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Writer.wroterrow</a:t>
            </a:r>
            <a:r>
              <a:rPr lang="en-US" sz="1100" dirty="0"/>
              <a:t>([</a:t>
            </a:r>
            <a:r>
              <a:rPr lang="en-US" sz="1100" dirty="0" err="1"/>
              <a:t>task_name</a:t>
            </a:r>
            <a:r>
              <a:rPr lang="en-US" sz="1100" dirty="0"/>
              <a:t>, “Pending”]) – writes that task to a row within a csv file and sets the </a:t>
            </a:r>
            <a:r>
              <a:rPr lang="en-US" sz="1100" dirty="0" err="1"/>
              <a:t>staus</a:t>
            </a:r>
            <a:r>
              <a:rPr lang="en-US" sz="1100" dirty="0"/>
              <a:t> as 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3BC270-EA48-C2F8-0726-C0334C63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74" y="4882576"/>
            <a:ext cx="4884652" cy="1028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E7FCA8-B380-B325-4FBB-564369EF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256" y="2481951"/>
            <a:ext cx="2063469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0C5BA3-1BD7-C4B3-E103-8D7E78312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15" y="951284"/>
            <a:ext cx="3864451" cy="13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Retrieving  a List to edit a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Loops: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‘for task in task’ – used to iterate over the tasks listed within the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Conditional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If statement: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Checks if the requested task, matches the user input. If there is a match the status of the task is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‘w’ – Write Only: Allows the user to amend the status of the task (pending to purchased or watched – in the examples below.)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‘newline=‘’ – the task is added to a new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Writer.wroterrow</a:t>
            </a:r>
            <a:r>
              <a:rPr lang="en-US" sz="1100" dirty="0"/>
              <a:t>([</a:t>
            </a:r>
            <a:r>
              <a:rPr lang="en-US" sz="1100" dirty="0" err="1"/>
              <a:t>task_name</a:t>
            </a:r>
            <a:r>
              <a:rPr lang="en-US" sz="1100" dirty="0"/>
              <a:t>, “Pending”]) – writes that task to a row within a csv file and sets the </a:t>
            </a:r>
            <a:r>
              <a:rPr lang="en-US" sz="1100" dirty="0" err="1"/>
              <a:t>staus</a:t>
            </a:r>
            <a:r>
              <a:rPr lang="en-US" sz="1100" dirty="0"/>
              <a:t> as 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F463E-15C7-EA8A-267B-43118E3B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572063"/>
            <a:ext cx="3518338" cy="2713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6BBD5-CD20-431A-92CF-EBB5B735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18" y="3645282"/>
            <a:ext cx="2513563" cy="227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264BC-740E-0473-9EA6-2EF7F159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265" y="5110016"/>
            <a:ext cx="5943600" cy="1401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67178" y="1269612"/>
                <a:ext cx="3096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ight Arrow 32">
            <a:extLst>
              <a:ext uri="{FF2B5EF4-FFF2-40B4-BE49-F238E27FC236}">
                <a16:creationId xmlns:a16="http://schemas.microsoft.com/office/drawing/2014/main" id="{B3A76E13-CC4B-B160-809C-49BDE2033B9B}"/>
              </a:ext>
            </a:extLst>
          </p:cNvPr>
          <p:cNvSpPr/>
          <p:nvPr/>
        </p:nvSpPr>
        <p:spPr>
          <a:xfrm rot="10800000">
            <a:off x="6096000" y="2463564"/>
            <a:ext cx="2207172" cy="8784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19BADA-4D89-D1F4-D269-BC5176EE7EB5}"/>
              </a:ext>
            </a:extLst>
          </p:cNvPr>
          <p:cNvSpPr/>
          <p:nvPr/>
        </p:nvSpPr>
        <p:spPr>
          <a:xfrm>
            <a:off x="8439807" y="2575034"/>
            <a:ext cx="1954924" cy="710961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View Tasks in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List_name</a:t>
            </a:r>
            <a:r>
              <a:rPr lang="en-US" sz="1100" dirty="0"/>
              <a:t> – The list name the user inputs into the terminal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6818" y="1269252"/>
                <a:ext cx="30960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13A6F06-5B0F-992A-3320-A76F59D1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732" y="867078"/>
            <a:ext cx="3823494" cy="1252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61E64-29AB-6046-23F9-03FD3A40B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443" y="2777842"/>
            <a:ext cx="2756072" cy="29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40D1-79C3-0A07-F36D-CA02ACD0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773"/>
            <a:ext cx="10515600" cy="517743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Tasks for a Specific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BAE2D-B5F9-3CA4-D30C-A610429B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729FA-E126-7001-2237-C9B694F7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816E-CD7C-BE47-9443-02FCE222F1B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C044-EF6D-AFC1-FBD2-922A69161DFD}"/>
              </a:ext>
            </a:extLst>
          </p:cNvPr>
          <p:cNvSpPr txBox="1"/>
          <p:nvPr/>
        </p:nvSpPr>
        <p:spPr>
          <a:xfrm>
            <a:off x="714703" y="231228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TaniaMagro_T1A3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3C5BB-5A5E-21FD-A77B-33914600C280}"/>
              </a:ext>
            </a:extLst>
          </p:cNvPr>
          <p:cNvSpPr txBox="1"/>
          <p:nvPr/>
        </p:nvSpPr>
        <p:spPr>
          <a:xfrm>
            <a:off x="838200" y="1573978"/>
            <a:ext cx="567821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Within this function, you can create your List/s. The lists can be created for anything (e.g. Grocery List, Movie List, Reading List)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Loops: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‘for task in task’ – used to iterate over the tasks listed within the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File_name</a:t>
            </a:r>
            <a:r>
              <a:rPr lang="en-US" sz="1100" dirty="0"/>
              <a:t> – various uses of the file-name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Connects to the csv file that was previously created to add the task to the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List_name</a:t>
            </a:r>
            <a:r>
              <a:rPr lang="en-US" sz="1100" dirty="0"/>
              <a:t> – The list name the user inputs into the terminal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File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‘r’ – Read mode: Opens the lists to view or read only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14:cNvPr>
              <p14:cNvContentPartPr/>
              <p14:nvPr/>
            </p14:nvContentPartPr>
            <p14:xfrm>
              <a:off x="10782298" y="12847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2180D1-8FE1-FE53-83AD-AE5459CCC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6818" y="1269252"/>
                <a:ext cx="30960" cy="30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6C325FF-27D7-65EF-7E5F-BB0A15E9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34" y="1304145"/>
            <a:ext cx="4176449" cy="2536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72D71-5C0C-F0DC-2F34-6755A4567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434" y="4113083"/>
            <a:ext cx="4064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786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Terminal Application</vt:lpstr>
      <vt:lpstr>Purpose</vt:lpstr>
      <vt:lpstr>Create Task List</vt:lpstr>
      <vt:lpstr>Adding a Task to Your List</vt:lpstr>
      <vt:lpstr>Retrieving  a List to edit a Task</vt:lpstr>
      <vt:lpstr>View Tasks in a List</vt:lpstr>
      <vt:lpstr>Deleting Tasks for a Specific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Magro</dc:creator>
  <cp:lastModifiedBy>Tania Magro</cp:lastModifiedBy>
  <cp:revision>2</cp:revision>
  <dcterms:created xsi:type="dcterms:W3CDTF">2024-05-05T05:49:12Z</dcterms:created>
  <dcterms:modified xsi:type="dcterms:W3CDTF">2024-05-05T08:16:37Z</dcterms:modified>
</cp:coreProperties>
</file>