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6FE5B7-A079-476B-DE06-D624BEB4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A207F8C-F49E-9EAE-A40E-CC34B381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33C4AD1-C4E0-C0A1-79E5-4AED9A4F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2D272DC-DFCC-015C-7FC7-E9E8685A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3C525B4-1518-92BF-856A-A83A1714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14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C1C12-7415-63D7-B0BB-95AE10BA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298DB2B-F047-513D-F87C-E3E36D21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2256955-094D-5438-168F-B129A710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68457C9-0FF8-267F-3472-7CC3A75E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1F309F6-593B-6097-846D-F09D0579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66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FE4A3786-DB28-D712-15FC-F5BF9D070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E9B23D5-418A-EC35-A2E8-B4E7FAFF5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35C8C81-B9E3-F649-B735-DB479EB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7D10BF6-94F1-F9A1-4335-E137C610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110F052-CBBF-9B72-AB2D-B36FE3C4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69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7AA001-A592-BFFC-0D82-05E1A160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3F1FAE8-2951-308E-2E37-95E9391B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AEA6ACF-B335-06CE-66A4-68C3AEAF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A525906-C8F4-158E-A1D0-137A4049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8D002E0-35C7-2379-CC8F-3BA4A784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07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3FDBCD-8621-3CA0-BF7F-AA1C760F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964FE8B-D238-F336-2E8D-F0438811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C2D02EB-878D-6ED2-10E6-F1E7AA52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FE6B64D-D570-05B7-D6BC-5EE3A0E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3EBD093-8ACF-D2E3-E0A6-F53A4559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22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F73E59-F3D8-DA8F-11ED-AC0D45B3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0DA177-2D50-C7AC-9814-680F99DD0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31D8F2A0-BFB8-BF0C-57FF-045FF6CB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6BF45E5-FC64-A120-46F3-39E619A0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32D4636-C549-AF2D-F696-1F15788D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456EDB5-39C0-6D1E-CD36-94EE2C37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091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10441A-5C21-E925-2DE2-3528B0B4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20DDBF9-FB99-1FB4-3A4E-64995505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AEFD605-FA12-2113-C7A2-E4875025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2E4F152-D316-D833-789B-92BF4F07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FB04FA3-CE92-8CFC-09CD-BF5DA5F8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4E1361A-D3E7-B74B-558C-F575D743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C28D0611-7DA8-A97C-9E4E-51343CA7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F81540A-7EC8-2F73-F8D5-7088CFD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276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9A0562-5ABD-A4E2-A605-C307CF25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5DF5882-8512-A33D-5FB9-05C975E8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A140D32-E229-38A8-41E5-C6D7AFF1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E8BD8C2-A8F5-2FE7-1F71-988BDC14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807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8EC4C62-0045-B365-DDAA-9BB8BCD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9BD7E4A-5362-226C-0E1F-E6465C66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280243B-05FB-6010-2E0D-91E187A6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85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4FF639-C2FE-71EA-A814-30A18C89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89041A3-C3F2-9B2E-91A1-4F624F19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3A5C68F-AAEE-2B11-F770-B3C46B8F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B1C0D73-01C8-A84B-C057-12C6AE2B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AF82AF7-B5D1-E149-689E-6BE6B1B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F81F71E-F1B2-E0BE-207A-D4D2AC43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95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CB2927-5143-1CFF-0D57-F6E95FF9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0D0528AB-008E-C7E1-015D-AD21FDA21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0507859-4A15-FF8C-C075-AC22BF2E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B4B5B32-0CE2-FD53-305C-3D98F97F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048965E-B0B8-8F76-05F6-6CD8CE6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2DDAFFF-8987-5795-2CB9-C0D12F23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14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633B97EC-AED2-8E68-83D2-42F4D3A0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97CA296-BD84-04D7-CF50-AD9348C7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E6E9B25-47D8-9DFC-22E1-1062A0C9E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3A41-5B79-4EA6-900F-DAB34AA2AC14}" type="datetimeFigureOut">
              <a:rPr lang="ro-RO" smtClean="0"/>
              <a:t>20.10.2025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BF64E22-9780-16AD-72C7-263FB6D7E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DC3AAD-E159-566B-B71E-6BF5264D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96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A6B2F0-8F8F-E752-017C-21458E20E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400" dirty="0">
                <a:latin typeface="Bahnschrift SemiBold SemiConden" panose="020B0502040204020203" pitchFamily="34" charset="0"/>
              </a:rPr>
              <a:t>Algoritmul Procedural Spânzurătoare</a:t>
            </a:r>
            <a:br>
              <a:rPr lang="en-US" sz="1800" dirty="0"/>
            </a:br>
            <a:r>
              <a:rPr lang="en-US" sz="2800" dirty="0"/>
              <a:t> </a:t>
            </a:r>
            <a:endParaRPr lang="ro-RO" sz="28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DE04763-023B-7A96-B52E-1AD60F96B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8416" y="4952246"/>
            <a:ext cx="5009584" cy="1104522"/>
          </a:xfrm>
        </p:spPr>
        <p:txBody>
          <a:bodyPr/>
          <a:lstStyle/>
          <a:p>
            <a:pPr algn="l"/>
            <a:r>
              <a:rPr lang="en-US" dirty="0" err="1"/>
              <a:t>Nume</a:t>
            </a:r>
            <a:r>
              <a:rPr lang="ro-RO" dirty="0"/>
              <a:t> student</a:t>
            </a:r>
            <a:r>
              <a:rPr lang="en-US" dirty="0"/>
              <a:t>: </a:t>
            </a:r>
            <a:r>
              <a:rPr lang="en-US" dirty="0" err="1"/>
              <a:t>Podu</a:t>
            </a:r>
            <a:r>
              <a:rPr lang="ro-RO" dirty="0"/>
              <a:t>ț Alexandra Tania</a:t>
            </a:r>
          </a:p>
          <a:p>
            <a:pPr algn="l"/>
            <a:r>
              <a:rPr lang="ro-RO" dirty="0"/>
              <a:t>Specializarea</a:t>
            </a:r>
            <a:r>
              <a:rPr lang="en-US" dirty="0"/>
              <a:t>: </a:t>
            </a:r>
            <a:r>
              <a:rPr lang="ro-RO" dirty="0"/>
              <a:t>Informatică</a:t>
            </a:r>
            <a:r>
              <a:rPr lang="en-US" dirty="0"/>
              <a:t>, </a:t>
            </a:r>
            <a:r>
              <a:rPr lang="en-US" dirty="0" err="1"/>
              <a:t>anul</a:t>
            </a:r>
            <a:r>
              <a:rPr lang="en-US" dirty="0"/>
              <a:t> II</a:t>
            </a:r>
          </a:p>
          <a:p>
            <a:pPr algn="l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838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1D3DDE-FDDA-5CF8-5A3B-C046BD24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Arial Rounded MT Bold" panose="020F0704030504030204" pitchFamily="34" charset="0"/>
              </a:rPr>
              <a:t>Descriere</a:t>
            </a:r>
            <a:endParaRPr lang="ro-RO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92B988C-ECEF-1B33-7100-8AEB34C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212" y="1825625"/>
            <a:ext cx="96245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o-RO" dirty="0"/>
              <a:t>Joc de ghicit cuvinte în </a:t>
            </a:r>
            <a:r>
              <a:rPr lang="ro-RO" dirty="0" err="1"/>
              <a:t>Python</a:t>
            </a:r>
            <a:br>
              <a:rPr lang="en-US" dirty="0"/>
            </a:br>
            <a:r>
              <a:rPr lang="en-US" dirty="0"/>
              <a:t> </a:t>
            </a:r>
            <a:r>
              <a:rPr lang="ro-RO" dirty="0"/>
              <a:t>Procedural, bazat pe tipar și frecvența literelor</a:t>
            </a:r>
            <a:br>
              <a:rPr lang="en-US" dirty="0"/>
            </a:br>
            <a:r>
              <a:rPr lang="en-US" dirty="0"/>
              <a:t> </a:t>
            </a:r>
            <a:r>
              <a:rPr lang="ro-RO" dirty="0"/>
              <a:t>Prototip demonstrativ</a:t>
            </a:r>
          </a:p>
        </p:txBody>
      </p:sp>
      <p:sp>
        <p:nvSpPr>
          <p:cNvPr id="4" name="Săgeată: dreapta 3">
            <a:extLst>
              <a:ext uri="{FF2B5EF4-FFF2-40B4-BE49-F238E27FC236}">
                <a16:creationId xmlns:a16="http://schemas.microsoft.com/office/drawing/2014/main" id="{DE4A297B-24AB-673F-47A1-5F28B8A86BF5}"/>
              </a:ext>
            </a:extLst>
          </p:cNvPr>
          <p:cNvSpPr/>
          <p:nvPr/>
        </p:nvSpPr>
        <p:spPr>
          <a:xfrm>
            <a:off x="1318788" y="1955548"/>
            <a:ext cx="410424" cy="190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3BE44D3E-F5E0-2FDA-640A-FD508CB8C3DE}"/>
              </a:ext>
            </a:extLst>
          </p:cNvPr>
          <p:cNvSpPr/>
          <p:nvPr/>
        </p:nvSpPr>
        <p:spPr>
          <a:xfrm>
            <a:off x="1318788" y="2315469"/>
            <a:ext cx="410424" cy="190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ăgeată: dreapta 5">
            <a:extLst>
              <a:ext uri="{FF2B5EF4-FFF2-40B4-BE49-F238E27FC236}">
                <a16:creationId xmlns:a16="http://schemas.microsoft.com/office/drawing/2014/main" id="{4CCFE77A-18A1-B014-5912-C776C535CE52}"/>
              </a:ext>
            </a:extLst>
          </p:cNvPr>
          <p:cNvSpPr/>
          <p:nvPr/>
        </p:nvSpPr>
        <p:spPr>
          <a:xfrm>
            <a:off x="1318788" y="2675481"/>
            <a:ext cx="410424" cy="190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3346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74E861-054B-6B17-372F-168BCF34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 Rounded MT Bold" panose="020F0704030504030204" pitchFamily="34" charset="0"/>
              </a:rPr>
              <a:t>Tehnologii</a:t>
            </a:r>
            <a:r>
              <a:rPr lang="en-US" sz="4000" dirty="0"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latin typeface="Arial Rounded MT Bold" panose="020F0704030504030204" pitchFamily="34" charset="0"/>
              </a:rPr>
              <a:t>utilizate</a:t>
            </a:r>
            <a:endParaRPr lang="ro-RO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D4DAE5-CC47-7A4C-9AD5-7432B5CD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err="1"/>
              <a:t>Python</a:t>
            </a:r>
            <a:r>
              <a:rPr lang="ro-RO" dirty="0"/>
              <a:t> 3.8+ – suport pentru tipuri moderne și sintaxă recentă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Biblioteci</a:t>
            </a:r>
            <a:r>
              <a:rPr lang="ro-RO" dirty="0"/>
              <a:t> standard </a:t>
            </a:r>
            <a:r>
              <a:rPr lang="ro-RO" dirty="0" err="1"/>
              <a:t>Python</a:t>
            </a:r>
            <a:r>
              <a:rPr lang="ro-RO" dirty="0"/>
              <a:t>:</a:t>
            </a:r>
            <a:r>
              <a:rPr lang="en-US" dirty="0"/>
              <a:t> </a:t>
            </a:r>
          </a:p>
          <a:p>
            <a:r>
              <a:rPr lang="ro-RO" dirty="0" err="1"/>
              <a:t>unicodedata</a:t>
            </a:r>
            <a:r>
              <a:rPr lang="ro-RO" dirty="0"/>
              <a:t> → normalizare text și eliminare diacritice</a:t>
            </a:r>
            <a:endParaRPr lang="en-US" dirty="0"/>
          </a:p>
          <a:p>
            <a:r>
              <a:rPr lang="ro-RO" dirty="0" err="1"/>
              <a:t>collections</a:t>
            </a:r>
            <a:r>
              <a:rPr lang="ro-RO" dirty="0"/>
              <a:t> → contorizarea frecvenței literelor (</a:t>
            </a:r>
            <a:r>
              <a:rPr lang="ro-RO" dirty="0" err="1"/>
              <a:t>Counter</a:t>
            </a:r>
            <a:r>
              <a:rPr lang="ro-RO" dirty="0"/>
              <a:t>)</a:t>
            </a:r>
            <a:endParaRPr lang="en-US" dirty="0"/>
          </a:p>
          <a:p>
            <a:r>
              <a:rPr lang="ro-RO" dirty="0" err="1"/>
              <a:t>csv</a:t>
            </a:r>
            <a:r>
              <a:rPr lang="ro-RO" dirty="0"/>
              <a:t> → citire și salvare date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ro-RO" dirty="0"/>
              <a:t>: </a:t>
            </a:r>
            <a:r>
              <a:rPr lang="ro-RO" dirty="0" err="1"/>
              <a:t>PyCharm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Fișier text pentru dicționarul de cuvinte (.</a:t>
            </a:r>
            <a:r>
              <a:rPr lang="ro-RO" dirty="0" err="1"/>
              <a:t>txt</a:t>
            </a:r>
            <a:r>
              <a:rPr lang="ro-RO" dirty="0"/>
              <a:t>)</a:t>
            </a:r>
          </a:p>
        </p:txBody>
      </p:sp>
      <p:sp>
        <p:nvSpPr>
          <p:cNvPr id="4" name="Schemă logică: conector 3">
            <a:extLst>
              <a:ext uri="{FF2B5EF4-FFF2-40B4-BE49-F238E27FC236}">
                <a16:creationId xmlns:a16="http://schemas.microsoft.com/office/drawing/2014/main" id="{D0F521C0-D84B-6CFA-3ADE-581EAEB686D7}"/>
              </a:ext>
            </a:extLst>
          </p:cNvPr>
          <p:cNvSpPr/>
          <p:nvPr/>
        </p:nvSpPr>
        <p:spPr>
          <a:xfrm>
            <a:off x="657131" y="1973656"/>
            <a:ext cx="181069" cy="172016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Schemă logică: conector 4">
            <a:extLst>
              <a:ext uri="{FF2B5EF4-FFF2-40B4-BE49-F238E27FC236}">
                <a16:creationId xmlns:a16="http://schemas.microsoft.com/office/drawing/2014/main" id="{A897D67C-BC7F-5E90-D101-DD44878FF1A0}"/>
              </a:ext>
            </a:extLst>
          </p:cNvPr>
          <p:cNvSpPr/>
          <p:nvPr/>
        </p:nvSpPr>
        <p:spPr>
          <a:xfrm>
            <a:off x="657130" y="4526733"/>
            <a:ext cx="181069" cy="172016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chemă logică: conector 5">
            <a:extLst>
              <a:ext uri="{FF2B5EF4-FFF2-40B4-BE49-F238E27FC236}">
                <a16:creationId xmlns:a16="http://schemas.microsoft.com/office/drawing/2014/main" id="{B45FEEEA-B2E7-AEED-D9E9-36B6BE25DA65}"/>
              </a:ext>
            </a:extLst>
          </p:cNvPr>
          <p:cNvSpPr/>
          <p:nvPr/>
        </p:nvSpPr>
        <p:spPr>
          <a:xfrm>
            <a:off x="657129" y="5033727"/>
            <a:ext cx="181069" cy="172016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52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56D40F-C992-4234-01C5-84CF63A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Analiza </a:t>
            </a:r>
            <a:r>
              <a:rPr lang="en-US" sz="4000" dirty="0" err="1">
                <a:latin typeface="Bahnschrift SemiBold SemiConden" panose="020B0502040204020203" pitchFamily="34" charset="0"/>
              </a:rPr>
              <a:t>jocului</a:t>
            </a:r>
            <a:r>
              <a:rPr lang="en-US" sz="4000" dirty="0">
                <a:latin typeface="Bahnschrift SemiBold SemiConden" panose="020B0502040204020203" pitchFamily="34" charset="0"/>
              </a:rPr>
              <a:t> </a:t>
            </a:r>
            <a:r>
              <a:rPr lang="en-US" sz="4000" dirty="0" err="1">
                <a:latin typeface="Bahnschrift SemiBold SemiConden" panose="020B0502040204020203" pitchFamily="34" charset="0"/>
              </a:rPr>
              <a:t>Sp</a:t>
            </a:r>
            <a:r>
              <a:rPr lang="ro-RO" sz="4000" dirty="0" err="1">
                <a:latin typeface="Bahnschrift SemiBold SemiConden" panose="020B0502040204020203" pitchFamily="34" charset="0"/>
              </a:rPr>
              <a:t>ânzurătoarea</a:t>
            </a:r>
            <a:endParaRPr lang="ro-RO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398623E-44D2-A06A-2D42-DBE8EC94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Spațiul soluțiilor: toate cuvintele din dicționar cu lungimea potrivită tiparului</a:t>
            </a:r>
          </a:p>
          <a:p>
            <a:r>
              <a:rPr lang="ro-RO" dirty="0"/>
              <a:t>Euristici folosite: </a:t>
            </a:r>
          </a:p>
          <a:p>
            <a:pPr marL="0" indent="0">
              <a:buNone/>
            </a:pPr>
            <a:r>
              <a:rPr lang="ro-RO" dirty="0"/>
              <a:t>- litera cea mai frecventă în candidații posibili</a:t>
            </a:r>
          </a:p>
          <a:p>
            <a:pPr marL="0" indent="0">
              <a:buNone/>
            </a:pPr>
            <a:r>
              <a:rPr lang="ro-RO" dirty="0"/>
              <a:t>- reducerea spațiului de căutare după tipar</a:t>
            </a:r>
          </a:p>
          <a:p>
            <a:r>
              <a:rPr lang="ro-RO" dirty="0"/>
              <a:t>Complexitate: O(n * m) per pas (n = nr. cuvinte, m = lungime cuvânt)</a:t>
            </a:r>
          </a:p>
          <a:p>
            <a:r>
              <a:rPr lang="ro-RO" dirty="0"/>
              <a:t>Eficiență mai mare cu dicționare mici/medii</a:t>
            </a:r>
          </a:p>
        </p:txBody>
      </p:sp>
    </p:spTree>
    <p:extLst>
      <p:ext uri="{BB962C8B-B14F-4D97-AF65-F5344CB8AC3E}">
        <p14:creationId xmlns:p14="http://schemas.microsoft.com/office/powerpoint/2010/main" val="351507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A14DF8-F1F0-CC56-BB9C-C6F2421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Bahnschrift SemiBold SemiConden" panose="020B0502040204020203" pitchFamily="34" charset="0"/>
              </a:rPr>
              <a:t>Soluția implementată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7895A98-89E1-85F7-B6CE-FFA09AA5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Arhitectură: procedural, cu funcții independente: 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dirty="0" err="1"/>
              <a:t>normalizeaza_cuvant</a:t>
            </a:r>
            <a:r>
              <a:rPr lang="ro-RO" dirty="0"/>
              <a:t>() – normalizează text</a:t>
            </a:r>
          </a:p>
          <a:p>
            <a:pPr>
              <a:buFontTx/>
              <a:buChar char="-"/>
            </a:pPr>
            <a:r>
              <a:rPr lang="ro-RO" dirty="0" err="1"/>
              <a:t>filtreaza_candidati</a:t>
            </a:r>
            <a:r>
              <a:rPr lang="ro-RO" dirty="0"/>
              <a:t>() – reduce lista candidaților</a:t>
            </a:r>
          </a:p>
          <a:p>
            <a:pPr>
              <a:buFontTx/>
              <a:buChar char="-"/>
            </a:pPr>
            <a:r>
              <a:rPr lang="ro-RO" dirty="0" err="1"/>
              <a:t>cea_mai_frecventa_litera</a:t>
            </a:r>
            <a:r>
              <a:rPr lang="ro-RO" dirty="0"/>
              <a:t>() – alege litera probabilă</a:t>
            </a:r>
          </a:p>
          <a:p>
            <a:pPr>
              <a:buFontTx/>
              <a:buChar char="-"/>
            </a:pPr>
            <a:r>
              <a:rPr lang="ro-RO" dirty="0" err="1"/>
              <a:t>actualizeaza_tipar</a:t>
            </a:r>
            <a:r>
              <a:rPr lang="ro-RO" dirty="0"/>
              <a:t>() – actualizează tiparul curent</a:t>
            </a:r>
          </a:p>
          <a:p>
            <a:pPr>
              <a:buFontTx/>
              <a:buChar char="-"/>
            </a:pPr>
            <a:r>
              <a:rPr lang="ro-RO" dirty="0"/>
              <a:t>Date: dicționar .</a:t>
            </a:r>
            <a:r>
              <a:rPr lang="ro-RO" dirty="0" err="1"/>
              <a:t>txt</a:t>
            </a:r>
            <a:r>
              <a:rPr lang="ro-RO" dirty="0"/>
              <a:t> cu cuvinte</a:t>
            </a:r>
          </a:p>
          <a:p>
            <a:pPr>
              <a:buFontTx/>
              <a:buChar char="-"/>
            </a:pPr>
            <a:r>
              <a:rPr lang="ro-RO" dirty="0"/>
              <a:t>Algoritmi: iterativ, bazat pe filtrare + </a:t>
            </a:r>
            <a:r>
              <a:rPr lang="ro-RO" dirty="0" err="1"/>
              <a:t>heuristici</a:t>
            </a:r>
            <a:r>
              <a:rPr lang="ro-RO" dirty="0"/>
              <a:t> de frecvență</a:t>
            </a:r>
          </a:p>
          <a:p>
            <a:pPr>
              <a:buFontTx/>
              <a:buChar char="-"/>
            </a:pPr>
            <a:r>
              <a:rPr lang="ro-RO" dirty="0"/>
              <a:t>Rezultate: cuvântul țintă este găsit în câteva încercări</a:t>
            </a:r>
          </a:p>
        </p:txBody>
      </p:sp>
    </p:spTree>
    <p:extLst>
      <p:ext uri="{BB962C8B-B14F-4D97-AF65-F5344CB8AC3E}">
        <p14:creationId xmlns:p14="http://schemas.microsoft.com/office/powerpoint/2010/main" val="6849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C84F3CA-6854-985A-A4EB-A0C49CC3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Bahnschrift SemiBold SemiConden" panose="020B0502040204020203" pitchFamily="34" charset="0"/>
              </a:rPr>
              <a:t>Demonstrație scurtă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D1A6B1-9846-AEE0-1B0D-24307FA2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Dicționar: ["robot", "rulotă", "rachetă"]</a:t>
            </a:r>
          </a:p>
          <a:p>
            <a:pPr marL="0" indent="0">
              <a:buNone/>
            </a:pPr>
            <a:r>
              <a:rPr lang="ro-RO" dirty="0"/>
              <a:t>Tipar inițial: "r****„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701A0EA-C4BC-593E-29CE-2AC50F99C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3901"/>
              </p:ext>
            </p:extLst>
          </p:nvPr>
        </p:nvGraphicFramePr>
        <p:xfrm>
          <a:off x="1660808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27038172"/>
                    </a:ext>
                  </a:extLst>
                </a:gridCol>
                <a:gridCol w="2700615">
                  <a:extLst>
                    <a:ext uri="{9D8B030D-6E8A-4147-A177-3AD203B41FA5}">
                      <a16:colId xmlns:a16="http://schemas.microsoft.com/office/drawing/2014/main" val="2837636548"/>
                    </a:ext>
                  </a:extLst>
                </a:gridCol>
                <a:gridCol w="2718051">
                  <a:extLst>
                    <a:ext uri="{9D8B030D-6E8A-4147-A177-3AD203B41FA5}">
                      <a16:colId xmlns:a16="http://schemas.microsoft.com/office/drawing/2014/main" val="39341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Pas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Literă aleasă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Tipar curent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0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ro</a:t>
                      </a:r>
                      <a:r>
                        <a:rPr lang="ro-RO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4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rob**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5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01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92BF18-29D0-7B97-3AD6-738C642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Arial Black" panose="020B0A04020102020204" pitchFamily="34" charset="0"/>
              </a:rPr>
              <a:t>Limitări și direcții de îmbunătățire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8344437-9190-D71A-A55B-498D7A06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Limitări: </a:t>
            </a:r>
          </a:p>
          <a:p>
            <a:pPr marL="0" indent="0">
              <a:buNone/>
            </a:pPr>
            <a:r>
              <a:rPr lang="ro-RO" dirty="0"/>
              <a:t>Algoritm simplu, nu optimizat pentru dicționare mari (&gt;10k cuvinte). Nu </a:t>
            </a:r>
            <a:r>
              <a:rPr lang="ro-RO" dirty="0" err="1"/>
              <a:t>prioritizează</a:t>
            </a:r>
            <a:r>
              <a:rPr lang="ro-RO" dirty="0"/>
              <a:t> strategii „umane” fără ajustări suplimentare. Fără interfață interactivă implicit.</a:t>
            </a:r>
          </a:p>
          <a:p>
            <a:pPr marL="0" indent="0">
              <a:buNone/>
            </a:pPr>
            <a:r>
              <a:rPr lang="ro-RO" dirty="0"/>
              <a:t>Direcții de îmbunătățire: 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dirty="0" err="1"/>
              <a:t>Hash</a:t>
            </a:r>
            <a:r>
              <a:rPr lang="ro-RO" dirty="0"/>
              <a:t> </a:t>
            </a:r>
            <a:r>
              <a:rPr lang="ro-RO" dirty="0" err="1"/>
              <a:t>caching</a:t>
            </a:r>
            <a:r>
              <a:rPr lang="ro-RO" dirty="0"/>
              <a:t> pentru viteză, </a:t>
            </a:r>
            <a:r>
              <a:rPr lang="ro-RO" dirty="0" err="1"/>
              <a:t>prioritizarea</a:t>
            </a:r>
            <a:r>
              <a:rPr lang="ro-RO" dirty="0"/>
              <a:t> vocalelor sau literelor frecvente în limba română.</a:t>
            </a:r>
          </a:p>
          <a:p>
            <a:pPr marL="0" indent="0">
              <a:buNone/>
            </a:pPr>
            <a:r>
              <a:rPr lang="ro-RO" dirty="0"/>
              <a:t>- Transformare într-un bot interactiv.</a:t>
            </a:r>
          </a:p>
          <a:p>
            <a:pPr marL="0" indent="0">
              <a:buNone/>
            </a:pPr>
            <a:r>
              <a:rPr lang="ro-RO" dirty="0"/>
              <a:t>- Extindere la OOP pentru </a:t>
            </a:r>
            <a:r>
              <a:rPr lang="ro-RO" dirty="0" err="1"/>
              <a:t>scalabilitate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929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Ecran lat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Rounded MT Bold</vt:lpstr>
      <vt:lpstr>Bahnschrift SemiBold SemiConden</vt:lpstr>
      <vt:lpstr>Calibri</vt:lpstr>
      <vt:lpstr>Calibri Light</vt:lpstr>
      <vt:lpstr>Temă Office</vt:lpstr>
      <vt:lpstr>Algoritmul Procedural Spânzurătoare  </vt:lpstr>
      <vt:lpstr>Descriere</vt:lpstr>
      <vt:lpstr>Tehnologii utilizate</vt:lpstr>
      <vt:lpstr>Analiza jocului Spânzurătoarea</vt:lpstr>
      <vt:lpstr>Soluția implementată</vt:lpstr>
      <vt:lpstr>Demonstrație scurtă</vt:lpstr>
      <vt:lpstr>Limitări și direcții de îmbunătățire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Tania Bodi (cas. Podut)</dc:creator>
  <cp:lastModifiedBy>Alexandra Tania Bodi (cas. Podut)</cp:lastModifiedBy>
  <cp:revision>1</cp:revision>
  <dcterms:created xsi:type="dcterms:W3CDTF">2025-10-20T09:34:04Z</dcterms:created>
  <dcterms:modified xsi:type="dcterms:W3CDTF">2025-10-20T09:34:50Z</dcterms:modified>
</cp:coreProperties>
</file>