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7B8BC"/>
    <a:srgbClr val="7564BC"/>
    <a:srgbClr val="6A57B7"/>
    <a:srgbClr val="3F98CF"/>
    <a:srgbClr val="F0DB4F"/>
    <a:srgbClr val="444444"/>
    <a:srgbClr val="A50021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Контекст</a:t>
            </a:r>
            <a:r>
              <a:rPr lang="en-US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вызова.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Методы объекта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Методы объектов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108710"/>
            <a:ext cx="768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Свойства-функции называют «методами» объектов. Их можно добавлять и удалять в любой момент, в том числе и явным присваиванием.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Например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br>
              <a:rPr lang="uk-UA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0" y="2388870"/>
            <a:ext cx="374904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user = { name: '</a:t>
            </a:r>
            <a:r>
              <a:rPr lang="uk-UA" dirty="0" err="1">
                <a:latin typeface="Calibri" pitchFamily="34" charset="0"/>
              </a:rPr>
              <a:t>Василий'</a:t>
            </a:r>
            <a:r>
              <a:rPr lang="uk-UA" dirty="0">
                <a:latin typeface="Calibri" pitchFamily="34" charset="0"/>
              </a:rPr>
              <a:t> };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user.sayHi</a:t>
            </a:r>
            <a:r>
              <a:rPr lang="en-US" dirty="0">
                <a:latin typeface="Calibri" pitchFamily="34" charset="0"/>
              </a:rPr>
              <a:t> = function() {</a:t>
            </a:r>
            <a:r>
              <a:rPr lang="uk-UA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alert('</a:t>
            </a:r>
            <a:r>
              <a:rPr lang="uk-UA" dirty="0" err="1">
                <a:latin typeface="Calibri" pitchFamily="34" charset="0"/>
              </a:rPr>
              <a:t>Привет</a:t>
            </a:r>
            <a:r>
              <a:rPr lang="uk-UA" dirty="0">
                <a:latin typeface="Calibri" pitchFamily="34" charset="0"/>
              </a:rPr>
              <a:t>!'); };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user.sayHi</a:t>
            </a:r>
            <a:r>
              <a:rPr lang="en-US" dirty="0">
                <a:latin typeface="Calibri" pitchFamily="34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388870"/>
            <a:ext cx="420624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user = {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name: '</a:t>
            </a:r>
            <a:r>
              <a:rPr lang="uk-UA" dirty="0" err="1">
                <a:latin typeface="Calibri" pitchFamily="34" charset="0"/>
              </a:rPr>
              <a:t>Василий'</a:t>
            </a:r>
            <a:r>
              <a:rPr lang="uk-UA" dirty="0">
                <a:latin typeface="Calibri" pitchFamily="34" charset="0"/>
              </a:rPr>
              <a:t>, 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sayHi</a:t>
            </a:r>
            <a:r>
              <a:rPr lang="en-US" dirty="0">
                <a:latin typeface="Calibri" pitchFamily="34" charset="0"/>
              </a:rPr>
              <a:t>: function() { alert( '</a:t>
            </a:r>
            <a:r>
              <a:rPr lang="uk-UA" dirty="0" err="1">
                <a:latin typeface="Calibri" pitchFamily="34" charset="0"/>
              </a:rPr>
              <a:t>Привет</a:t>
            </a:r>
            <a:r>
              <a:rPr lang="uk-UA" dirty="0">
                <a:latin typeface="Calibri" pitchFamily="34" charset="0"/>
              </a:rPr>
              <a:t>!' ); }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}</a:t>
            </a:r>
          </a:p>
          <a:p>
            <a:r>
              <a:rPr lang="en-US" dirty="0" err="1">
                <a:latin typeface="Calibri" pitchFamily="34" charset="0"/>
              </a:rPr>
              <a:t>user.sayHi</a:t>
            </a:r>
            <a:r>
              <a:rPr lang="en-US" dirty="0">
                <a:latin typeface="Calibri" pitchFamily="34" charset="0"/>
              </a:rPr>
              <a:t>();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916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this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159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доступа к текущему объекту из метода используется ключевое слово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this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Любая функция может содержать в себе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this</a:t>
            </a:r>
            <a:r>
              <a:rPr lang="ru-RU" dirty="0">
                <a:latin typeface="Calibri" pitchFamily="34" charset="0"/>
              </a:rPr>
              <a:t>. Совершенно неважно, объявлена ли она в объекте или отдельно от него.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Значение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this</a:t>
            </a:r>
            <a:r>
              <a:rPr lang="ru-RU" dirty="0">
                <a:latin typeface="Calibri" pitchFamily="34" charset="0"/>
              </a:rPr>
              <a:t> называется </a:t>
            </a:r>
            <a:r>
              <a:rPr lang="ru-RU" i="1" dirty="0">
                <a:latin typeface="Calibri" pitchFamily="34" charset="0"/>
              </a:rPr>
              <a:t>контекстом вызова</a:t>
            </a:r>
            <a:r>
              <a:rPr lang="ru-RU" dirty="0">
                <a:latin typeface="Calibri" pitchFamily="34" charset="0"/>
              </a:rPr>
              <a:t> и будет определено в момент вызова функции.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Контекст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this</a:t>
            </a:r>
            <a:r>
              <a:rPr lang="ru-RU" dirty="0">
                <a:latin typeface="Calibri" pitchFamily="34" charset="0"/>
              </a:rPr>
              <a:t> никак не привязан к функции, даже если она создана при объявлении объекта.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ru-RU" dirty="0">
                <a:latin typeface="Calibri" pitchFamily="34" charset="0"/>
              </a:rPr>
              <a:t>Функция-конструктор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09615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Функция-конструктор - любая функция, вызванная через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new</a:t>
            </a:r>
            <a:r>
              <a:rPr lang="ru-RU" dirty="0">
                <a:latin typeface="Calibri" pitchFamily="34" charset="0"/>
              </a:rPr>
              <a:t>. Технически, любая функция может быть использована как конструктор.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Функция вызванная через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new</a:t>
            </a:r>
            <a:r>
              <a:rPr lang="ru-RU" dirty="0">
                <a:latin typeface="Calibri" pitchFamily="34" charset="0"/>
              </a:rPr>
              <a:t>:</a:t>
            </a:r>
          </a:p>
          <a:p>
            <a:endParaRPr lang="ru-RU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Calibri" pitchFamily="34" charset="0"/>
              </a:rPr>
              <a:t>Создаётся новый объект.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Ключевое слово 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this</a:t>
            </a:r>
            <a:r>
              <a:rPr lang="ru-RU" dirty="0">
                <a:latin typeface="Calibri" pitchFamily="34" charset="0"/>
              </a:rPr>
              <a:t> получает ссылку на этот объект.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Может принимать аргументы.</a:t>
            </a: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49493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Human(age, name) 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this.age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age;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name;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}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Статические и фабричные методы объекта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4044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Статические методы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0640" y="92404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Фабричные методы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80" y="1293376"/>
            <a:ext cx="39319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Calibri" pitchFamily="34" charset="0"/>
              </a:rPr>
              <a:t>«Фабричный метод» – метод, который служит для создания новых объектов.</a:t>
            </a:r>
            <a:r>
              <a:rPr lang="en-US" sz="1600" dirty="0">
                <a:latin typeface="Calibri" pitchFamily="34" charset="0"/>
              </a:rPr>
              <a:t> </a:t>
            </a:r>
          </a:p>
          <a:p>
            <a:pPr algn="just"/>
            <a:r>
              <a:rPr lang="ru-RU" sz="1600" dirty="0">
                <a:latin typeface="Calibri" pitchFamily="34" charset="0"/>
              </a:rPr>
              <a:t>Например</a:t>
            </a:r>
            <a:r>
              <a:rPr lang="en-US" sz="1600" dirty="0">
                <a:latin typeface="Calibri" pitchFamily="34" charset="0"/>
              </a:rPr>
              <a:t>: </a:t>
            </a:r>
          </a:p>
          <a:p>
            <a:endParaRPr lang="en-US" sz="1400" dirty="0">
              <a:latin typeface="Calibri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sz="1200" dirty="0">
                <a:latin typeface="Calibri" pitchFamily="34" charset="0"/>
              </a:rPr>
              <a:t> User(username) {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err="1">
                <a:solidFill>
                  <a:srgbClr val="0000FF"/>
                </a:solidFill>
                <a:latin typeface="Calibri" pitchFamily="34" charset="0"/>
              </a:rPr>
              <a:t>this.</a:t>
            </a:r>
            <a:r>
              <a:rPr lang="en-US" sz="1200" dirty="0" err="1">
                <a:latin typeface="Calibri" pitchFamily="34" charset="0"/>
              </a:rPr>
              <a:t>username</a:t>
            </a:r>
            <a:r>
              <a:rPr lang="en-US" sz="1200" dirty="0">
                <a:latin typeface="Calibri" pitchFamily="34" charset="0"/>
              </a:rPr>
              <a:t> = username</a:t>
            </a:r>
          </a:p>
          <a:p>
            <a:r>
              <a:rPr lang="en-US" sz="1200" dirty="0">
                <a:latin typeface="Calibri" pitchFamily="34" charset="0"/>
              </a:rPr>
              <a:t>} </a:t>
            </a:r>
          </a:p>
          <a:p>
            <a:r>
              <a:rPr lang="en-US" sz="1200" dirty="0" err="1">
                <a:latin typeface="Calibri" pitchFamily="34" charset="0"/>
              </a:rPr>
              <a:t>User.createRegular</a:t>
            </a:r>
            <a:r>
              <a:rPr lang="en-US" sz="1200" dirty="0">
                <a:latin typeface="Calibri" pitchFamily="34" charset="0"/>
              </a:rPr>
              <a:t> =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sz="1200" dirty="0">
                <a:latin typeface="Calibri" pitchFamily="34" charset="0"/>
              </a:rPr>
              <a:t>() {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err="1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1200" dirty="0">
                <a:latin typeface="Calibri" pitchFamily="34" charset="0"/>
              </a:rPr>
              <a:t> user = 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new</a:t>
            </a:r>
            <a:r>
              <a:rPr lang="en-US" sz="1200" dirty="0">
                <a:latin typeface="Calibri" pitchFamily="34" charset="0"/>
              </a:rPr>
              <a:t> User('</a:t>
            </a:r>
            <a:r>
              <a:rPr lang="uk-UA" sz="1200" dirty="0" err="1">
                <a:latin typeface="Calibri" pitchFamily="34" charset="0"/>
              </a:rPr>
              <a:t>Вася'</a:t>
            </a:r>
            <a:r>
              <a:rPr lang="uk-UA" sz="1200" dirty="0">
                <a:latin typeface="Calibri" pitchFamily="34" charset="0"/>
              </a:rPr>
              <a:t>); </a:t>
            </a:r>
          </a:p>
          <a:p>
            <a:r>
              <a:rPr lang="uk-UA" sz="1200" dirty="0">
                <a:latin typeface="Calibri" pitchFamily="34" charset="0"/>
              </a:rPr>
              <a:t>	</a:t>
            </a:r>
            <a:r>
              <a:rPr lang="en-US" sz="1200" dirty="0" err="1">
                <a:latin typeface="Calibri" pitchFamily="34" charset="0"/>
              </a:rPr>
              <a:t>user.isAdmin</a:t>
            </a:r>
            <a:r>
              <a:rPr lang="en-US" sz="1200" dirty="0">
                <a:latin typeface="Calibri" pitchFamily="34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false</a:t>
            </a:r>
            <a:r>
              <a:rPr lang="en-US" sz="1200" dirty="0">
                <a:latin typeface="Calibri" pitchFamily="34" charset="0"/>
              </a:rPr>
              <a:t>; 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return</a:t>
            </a:r>
            <a:r>
              <a:rPr lang="en-US" sz="1200" dirty="0">
                <a:latin typeface="Calibri" pitchFamily="34" charset="0"/>
              </a:rPr>
              <a:t> user; </a:t>
            </a:r>
          </a:p>
          <a:p>
            <a:r>
              <a:rPr lang="en-US" sz="1200" dirty="0">
                <a:latin typeface="Calibri" pitchFamily="34" charset="0"/>
              </a:rPr>
              <a:t>} </a:t>
            </a:r>
          </a:p>
          <a:p>
            <a:r>
              <a:rPr lang="en-US" sz="1200" dirty="0" err="1">
                <a:latin typeface="Calibri" pitchFamily="34" charset="0"/>
              </a:rPr>
              <a:t>User.createAdmin</a:t>
            </a:r>
            <a:r>
              <a:rPr lang="en-US" sz="1200" dirty="0">
                <a:latin typeface="Calibri" pitchFamily="34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sz="1200" dirty="0">
                <a:latin typeface="Calibri" pitchFamily="34" charset="0"/>
              </a:rPr>
              <a:t>() {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 err="1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1200" dirty="0">
                <a:latin typeface="Calibri" pitchFamily="34" charset="0"/>
              </a:rPr>
              <a:t> user = 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new</a:t>
            </a:r>
            <a:r>
              <a:rPr lang="en-US" sz="1200" dirty="0">
                <a:latin typeface="Calibri" pitchFamily="34" charset="0"/>
              </a:rPr>
              <a:t> User('</a:t>
            </a:r>
            <a:r>
              <a:rPr lang="uk-UA" sz="1200" dirty="0">
                <a:latin typeface="Calibri" pitchFamily="34" charset="0"/>
              </a:rPr>
              <a:t>Петя'); </a:t>
            </a:r>
          </a:p>
          <a:p>
            <a:r>
              <a:rPr lang="uk-UA" sz="1200" dirty="0">
                <a:latin typeface="Calibri" pitchFamily="34" charset="0"/>
              </a:rPr>
              <a:t>	</a:t>
            </a:r>
            <a:r>
              <a:rPr lang="en-US" sz="1200" dirty="0" err="1">
                <a:latin typeface="Calibri" pitchFamily="34" charset="0"/>
              </a:rPr>
              <a:t>user.isAdmin</a:t>
            </a:r>
            <a:r>
              <a:rPr lang="en-US" sz="1200" dirty="0">
                <a:latin typeface="Calibri" pitchFamily="34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true</a:t>
            </a:r>
            <a:r>
              <a:rPr lang="en-US" sz="1200" dirty="0">
                <a:latin typeface="Calibri" pitchFamily="34" charset="0"/>
              </a:rPr>
              <a:t>; </a:t>
            </a:r>
          </a:p>
          <a:p>
            <a:r>
              <a:rPr lang="en-US" sz="1200" dirty="0">
                <a:latin typeface="Calibri" pitchFamily="34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return</a:t>
            </a:r>
            <a:r>
              <a:rPr lang="en-US" sz="1200" dirty="0">
                <a:latin typeface="Calibri" pitchFamily="34" charset="0"/>
              </a:rPr>
              <a:t> user; </a:t>
            </a:r>
          </a:p>
          <a:p>
            <a:r>
              <a:rPr lang="en-US" sz="1200" dirty="0">
                <a:latin typeface="Calibri" pitchFamily="34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78042"/>
            <a:ext cx="37490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Calibri" pitchFamily="34" charset="0"/>
              </a:rPr>
              <a:t>Методы и свойства, которые не привязаны к конкретному экземпляру объекта, называют «статическими». Их записывают прямо в саму функцию-конструктор. Например</a:t>
            </a:r>
            <a:r>
              <a:rPr lang="en-US" sz="1600" dirty="0">
                <a:latin typeface="Calibri" pitchFamily="34" charset="0"/>
              </a:rPr>
              <a:t>: 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en-US" sz="1200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sz="1200" dirty="0">
                <a:latin typeface="Calibri" pitchFamily="34" charset="0"/>
              </a:rPr>
              <a:t> Article() { </a:t>
            </a:r>
          </a:p>
          <a:p>
            <a:pPr algn="just"/>
            <a:r>
              <a:rPr lang="ru-RU" sz="1200" dirty="0">
                <a:latin typeface="Calibri" pitchFamily="34" charset="0"/>
              </a:rPr>
              <a:t>                </a:t>
            </a:r>
            <a:r>
              <a:rPr lang="en-US" sz="1200" dirty="0" err="1">
                <a:latin typeface="Calibri" pitchFamily="34" charset="0"/>
              </a:rPr>
              <a:t>Article.count</a:t>
            </a:r>
            <a:r>
              <a:rPr lang="en-US" sz="1200" dirty="0">
                <a:latin typeface="Calibri" pitchFamily="34" charset="0"/>
              </a:rPr>
              <a:t>++;</a:t>
            </a:r>
          </a:p>
          <a:p>
            <a:pPr algn="just"/>
            <a:r>
              <a:rPr lang="en-US" sz="1200" dirty="0">
                <a:latin typeface="Calibri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1085</TotalTime>
  <Words>172</Words>
  <Application>Microsoft Office PowerPoint</Application>
  <PresentationFormat>On-screen Show (16:9)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Dinamicka template1</vt:lpstr>
      <vt:lpstr>Контекст вызова.</vt:lpstr>
      <vt:lpstr>Методы объектов</vt:lpstr>
      <vt:lpstr>this</vt:lpstr>
      <vt:lpstr>Функция-конструктор</vt:lpstr>
      <vt:lpstr>Статические и фабричные методы объекта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100</cp:revision>
  <dcterms:created xsi:type="dcterms:W3CDTF">2015-05-11T21:04:45Z</dcterms:created>
  <dcterms:modified xsi:type="dcterms:W3CDTF">2017-03-22T23:53:00Z</dcterms:modified>
</cp:coreProperties>
</file>