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658c9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5658c9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658c9e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5658c9e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5658c9e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5658c9e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5658c9e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5658c9e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5382e0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5382e0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5382e05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55382e05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561b9f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561b9f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fcabb6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fcabb6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fcabb6f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fcabb6f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fcabb6f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fcabb6f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d530e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d530e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fcabb6f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fcabb6f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fcabb6f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fcabb6f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fcabb6f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fcabb6f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fcabb6f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fcabb6f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Printed Character Recognition Using Neural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300700" y="3182325"/>
            <a:ext cx="4332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Pulin Prabhu        (2017130045)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Umang Prajapati (2017130046)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Rajabally    (2017130047)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Shruti Rampure   (2017130048)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Two main types of feature extraction: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Based on Character Geometry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Uses different line types and positional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Using Gradient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Change in intensity in a small neighbourhood of pixels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2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CHARACTER GEOMETRY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091050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Universe of Discourse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Shortest matrix that fits entire character skeleton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Zoning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Dividing the image in equal sized windows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Applying feature extraction on the windows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Starters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Those pixels with only one neighbour in character skeleton</a:t>
            </a:r>
            <a:endParaRPr sz="1600"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32247" l="20837" r="47875" t="48349"/>
          <a:stretch/>
        </p:blipFill>
        <p:spPr>
          <a:xfrm>
            <a:off x="5971325" y="1163775"/>
            <a:ext cx="2860974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17840" l="26211" r="53901" t="61755"/>
          <a:stretch/>
        </p:blipFill>
        <p:spPr>
          <a:xfrm>
            <a:off x="6857975" y="2993100"/>
            <a:ext cx="1818450" cy="10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22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CHARACTER GEOMETRY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091050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Intersections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Pixels having multiple neighbours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Minor Starters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Pixels neighbouring the intersections</a:t>
            </a:r>
            <a:endParaRPr sz="1600"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32517" l="27954" r="55682" t="48079"/>
          <a:stretch/>
        </p:blipFill>
        <p:spPr>
          <a:xfrm>
            <a:off x="6421650" y="955950"/>
            <a:ext cx="1994999" cy="133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37619" l="28560" r="54166" t="42690"/>
          <a:stretch/>
        </p:blipFill>
        <p:spPr>
          <a:xfrm>
            <a:off x="6381535" y="2738850"/>
            <a:ext cx="2075241" cy="13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7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</a:t>
            </a:r>
            <a:r>
              <a:rPr lang="en"/>
              <a:t>FEATURE EXTRACTION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8208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Measures magnitude and scale of greatest change in intensity in small neighbourhood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Computed by means of Sobel template</a:t>
            </a:r>
            <a:endParaRPr sz="1600"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20996" l="22499" r="53863" t="58791"/>
          <a:stretch/>
        </p:blipFill>
        <p:spPr>
          <a:xfrm>
            <a:off x="3026700" y="1953526"/>
            <a:ext cx="3090575" cy="1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569350"/>
            <a:ext cx="42603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46363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 the use of an ANN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46363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Animals recognize various objects and make sense out of large amount of visual information, apparently requiring very little effort.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46363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Simulating the task performed by animals to recognize to the extent allowed by physical limitations will be enormously profitable for the system.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46363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necessitates study and simulation of Artificial Neural Network.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20775" l="30852" r="24389" t="57128"/>
          <a:stretch/>
        </p:blipFill>
        <p:spPr>
          <a:xfrm>
            <a:off x="4738797" y="1569338"/>
            <a:ext cx="4093501" cy="286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15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9159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Typical pattern recognition systems are designed using two pass.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first pass is a feature extractor that finds features within the data which are specific to the task being solved (e.g. finding bars of pixels within an image for character recognition)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second pass is the classifier. which is more general purpose and can be trained using a neural network and sample data sets.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feature extractor typically requires the most effort as it is usually hand-crafted based on the application.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classification is done on the basis of Input vectors and the corresponding target vectors are used to train a network until it can approximate a function.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47881" l="15538" r="18870" t="33500"/>
          <a:stretch/>
        </p:blipFill>
        <p:spPr>
          <a:xfrm>
            <a:off x="5021200" y="915925"/>
            <a:ext cx="3811099" cy="153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513" y="2571743"/>
            <a:ext cx="1738466" cy="239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Character Recognition from document images is one of the most widely studied topics in Image Analysis.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These networks can be used for document analysis, document retrieval etc.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5 phases for building the neural network.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5901" l="24114" r="23701" t="28675"/>
          <a:stretch/>
        </p:blipFill>
        <p:spPr>
          <a:xfrm>
            <a:off x="2794075" y="1090675"/>
            <a:ext cx="355586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Noise Removing.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Binarization.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Rotation removal.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Line thinning.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911775" y="445025"/>
            <a:ext cx="33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Removal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620363"/>
            <a:ext cx="3310200" cy="14878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5339700" y="445025"/>
            <a:ext cx="33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Thinning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6075"/>
            <a:ext cx="42291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Image is decomposed into sub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Labelling process - assigning a number to each 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Labelling provides information about number of characters in an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Each individual character is uniformly resized into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Then we normalize the size of the characters.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75" y="2951850"/>
            <a:ext cx="4339450" cy="17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EXTRACTION ALGORITHM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392046" y="743650"/>
            <a:ext cx="15120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Create a traversal list</a:t>
            </a:r>
            <a:endParaRPr sz="1300"/>
          </a:p>
        </p:txBody>
      </p:sp>
      <p:sp>
        <p:nvSpPr>
          <p:cNvPr id="100" name="Google Shape;100;p19"/>
          <p:cNvSpPr/>
          <p:nvPr/>
        </p:nvSpPr>
        <p:spPr>
          <a:xfrm>
            <a:off x="2392046" y="1367025"/>
            <a:ext cx="15120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Scan each row pixel by pixel</a:t>
            </a:r>
            <a:endParaRPr sz="1300"/>
          </a:p>
        </p:txBody>
      </p:sp>
      <p:sp>
        <p:nvSpPr>
          <p:cNvPr id="101" name="Google Shape;101;p19"/>
          <p:cNvSpPr/>
          <p:nvPr/>
        </p:nvSpPr>
        <p:spPr>
          <a:xfrm>
            <a:off x="2432246" y="1990400"/>
            <a:ext cx="1431600" cy="718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Pixel is black</a:t>
            </a:r>
            <a:endParaRPr sz="1300"/>
          </a:p>
        </p:txBody>
      </p:sp>
      <p:sp>
        <p:nvSpPr>
          <p:cNvPr id="102" name="Google Shape;102;p19"/>
          <p:cNvSpPr/>
          <p:nvPr/>
        </p:nvSpPr>
        <p:spPr>
          <a:xfrm>
            <a:off x="2432246" y="2844325"/>
            <a:ext cx="1431600" cy="650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9"/>
          <p:cNvSpPr/>
          <p:nvPr/>
        </p:nvSpPr>
        <p:spPr>
          <a:xfrm>
            <a:off x="2392046" y="3705600"/>
            <a:ext cx="15120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Edge Detection Algorithm</a:t>
            </a:r>
            <a:endParaRPr sz="1300"/>
          </a:p>
        </p:txBody>
      </p:sp>
      <p:sp>
        <p:nvSpPr>
          <p:cNvPr id="104" name="Google Shape;104;p19"/>
          <p:cNvSpPr/>
          <p:nvPr/>
        </p:nvSpPr>
        <p:spPr>
          <a:xfrm>
            <a:off x="2392046" y="4436850"/>
            <a:ext cx="15120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 pixels to traversal list</a:t>
            </a:r>
            <a:endParaRPr sz="1300"/>
          </a:p>
        </p:txBody>
      </p:sp>
      <p:sp>
        <p:nvSpPr>
          <p:cNvPr id="105" name="Google Shape;105;p19"/>
          <p:cNvSpPr txBox="1"/>
          <p:nvPr/>
        </p:nvSpPr>
        <p:spPr>
          <a:xfrm>
            <a:off x="2577896" y="2844325"/>
            <a:ext cx="1140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Pixel is in traversal list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9"/>
          <p:cNvCxnSpPr>
            <a:stCxn id="99" idx="2"/>
            <a:endCxn id="100" idx="0"/>
          </p:cNvCxnSpPr>
          <p:nvPr/>
        </p:nvCxnSpPr>
        <p:spPr>
          <a:xfrm>
            <a:off x="3148046" y="1152550"/>
            <a:ext cx="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endCxn id="101" idx="0"/>
          </p:cNvCxnSpPr>
          <p:nvPr/>
        </p:nvCxnSpPr>
        <p:spPr>
          <a:xfrm>
            <a:off x="3148046" y="1775900"/>
            <a:ext cx="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1" idx="2"/>
            <a:endCxn id="105" idx="0"/>
          </p:cNvCxnSpPr>
          <p:nvPr/>
        </p:nvCxnSpPr>
        <p:spPr>
          <a:xfrm>
            <a:off x="3148046" y="2709200"/>
            <a:ext cx="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2" idx="2"/>
            <a:endCxn id="103" idx="0"/>
          </p:cNvCxnSpPr>
          <p:nvPr/>
        </p:nvCxnSpPr>
        <p:spPr>
          <a:xfrm>
            <a:off x="3148046" y="3495025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3" idx="2"/>
            <a:endCxn id="104" idx="0"/>
          </p:cNvCxnSpPr>
          <p:nvPr/>
        </p:nvCxnSpPr>
        <p:spPr>
          <a:xfrm>
            <a:off x="3148046" y="4114500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endCxn id="100" idx="3"/>
          </p:cNvCxnSpPr>
          <p:nvPr/>
        </p:nvCxnSpPr>
        <p:spPr>
          <a:xfrm rot="-5400000">
            <a:off x="3084896" y="2350425"/>
            <a:ext cx="1598100" cy="40200"/>
          </a:xfrm>
          <a:prstGeom prst="bentConnector4">
            <a:avLst>
              <a:gd fmla="val -205" name="adj1"/>
              <a:gd fmla="val 27207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4" idx="1"/>
            <a:endCxn id="100" idx="1"/>
          </p:cNvCxnSpPr>
          <p:nvPr/>
        </p:nvCxnSpPr>
        <p:spPr>
          <a:xfrm flipH="1" rot="10800000">
            <a:off x="2392046" y="1571400"/>
            <a:ext cx="600" cy="3069900"/>
          </a:xfrm>
          <a:prstGeom prst="bentConnector3">
            <a:avLst>
              <a:gd fmla="val -2292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3148046" y="2571750"/>
            <a:ext cx="5577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903446" y="2844325"/>
            <a:ext cx="5577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48046" y="3411913"/>
            <a:ext cx="5577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38" y="1557338"/>
            <a:ext cx="2638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 ALGORITHM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3390" t="0"/>
          <a:stretch/>
        </p:blipFill>
        <p:spPr>
          <a:xfrm>
            <a:off x="113375" y="769850"/>
            <a:ext cx="3307350" cy="39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706" y="913537"/>
            <a:ext cx="2937794" cy="3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000" y="1873151"/>
            <a:ext cx="2629625" cy="18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513"/>
            <a:ext cx="4157650" cy="29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1775"/>
            <a:ext cx="4234100" cy="1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