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59" r:id="rId5"/>
    <p:sldId id="258" r:id="rId6"/>
    <p:sldId id="260" r:id="rId7"/>
    <p:sldId id="270" r:id="rId8"/>
    <p:sldId id="261" r:id="rId9"/>
    <p:sldId id="262" r:id="rId10"/>
    <p:sldId id="265" r:id="rId11"/>
    <p:sldId id="263" r:id="rId12"/>
    <p:sldId id="266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1961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24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21851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4523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9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2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0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6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1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1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7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7500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25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87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9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469592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4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0198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8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0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099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1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900905" cy="349648"/>
          </a:xfrm>
        </p:spPr>
        <p:txBody>
          <a:bodyPr/>
          <a:lstStyle/>
          <a:p>
            <a:r>
              <a:rPr lang="en-US" dirty="0" smtClean="0"/>
              <a:t>Yurii Drozd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23 March 2016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6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create a new directory, open it and perform a 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</a:t>
            </a:r>
            <a:r>
              <a:rPr lang="en-US" sz="3200" b="1" i="1" dirty="0" err="1"/>
              <a:t>init</a:t>
            </a:r>
            <a:endParaRPr lang="en-US" sz="3200" b="1" i="1" dirty="0"/>
          </a:p>
          <a:p>
            <a:pPr algn="ctr"/>
            <a:r>
              <a:rPr lang="en-US" sz="3200" dirty="0"/>
              <a:t>to create a new </a:t>
            </a:r>
            <a:r>
              <a:rPr lang="en-US" sz="3200" dirty="0" err="1"/>
              <a:t>git</a:t>
            </a:r>
            <a:r>
              <a:rPr lang="en-US" sz="3200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380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&amp; commit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to add changes to Index, perform below command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</a:t>
            </a:r>
            <a:r>
              <a:rPr lang="en-US" sz="3200" b="1" i="1" dirty="0"/>
              <a:t>add &lt;filename&gt;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run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commit -m </a:t>
            </a:r>
            <a:r>
              <a:rPr lang="en-US" sz="3200" b="1" i="1" dirty="0" smtClean="0"/>
              <a:t>&lt;</a:t>
            </a:r>
            <a:r>
              <a:rPr lang="en-US" sz="3200" b="1" i="1" dirty="0" err="1" smtClean="0"/>
              <a:t>commit_message</a:t>
            </a:r>
            <a:r>
              <a:rPr lang="en-US" sz="3200" b="1" i="1" dirty="0" smtClean="0"/>
              <a:t>&gt;</a:t>
            </a:r>
            <a:endParaRPr lang="en-US" sz="3200" b="1" i="1" dirty="0" smtClean="0"/>
          </a:p>
          <a:p>
            <a:pPr algn="ctr"/>
            <a:r>
              <a:rPr lang="en-US" sz="3200" dirty="0"/>
              <a:t>to commit changes to </a:t>
            </a:r>
            <a:r>
              <a:rPr lang="en-US" sz="3200" dirty="0" smtClean="0"/>
              <a:t>HEAD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080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 order to see existing commits, run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log</a:t>
            </a:r>
            <a:endParaRPr lang="en-US" sz="3200" b="1" i="1" dirty="0"/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to checkout some specific commit, run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&lt;revision&gt; 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-</a:t>
            </a:r>
          </a:p>
        </p:txBody>
      </p:sp>
    </p:spTree>
    <p:extLst>
      <p:ext uri="{BB962C8B-B14F-4D97-AF65-F5344CB8AC3E}">
        <p14:creationId xmlns:p14="http://schemas.microsoft.com/office/powerpoint/2010/main" val="35800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in touch with remote repo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get remote repo copy by running</a:t>
            </a:r>
            <a:endParaRPr lang="en-US" sz="3200" b="1" i="1" dirty="0" smtClean="0"/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clone </a:t>
            </a:r>
            <a:r>
              <a:rPr lang="en-US" sz="3200" b="1" i="1" dirty="0" smtClean="0"/>
              <a:t>&lt;URL&gt;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/>
              <a:t>o</a:t>
            </a:r>
            <a:r>
              <a:rPr lang="en-US" sz="3200" dirty="0" smtClean="0"/>
              <a:t>r add remote repo by running</a:t>
            </a:r>
          </a:p>
          <a:p>
            <a:pPr algn="ctr"/>
            <a:r>
              <a:rPr lang="en-US" sz="3200" b="1" dirty="0" err="1"/>
              <a:t>git</a:t>
            </a:r>
            <a:r>
              <a:rPr lang="en-US" sz="3200" b="1" dirty="0"/>
              <a:t> remote add origin </a:t>
            </a:r>
            <a:r>
              <a:rPr lang="en-US" sz="3200" b="1" dirty="0" smtClean="0"/>
              <a:t>&lt;URL&gt;</a:t>
            </a:r>
          </a:p>
        </p:txBody>
      </p:sp>
    </p:spTree>
    <p:extLst>
      <p:ext uri="{BB962C8B-B14F-4D97-AF65-F5344CB8AC3E}">
        <p14:creationId xmlns:p14="http://schemas.microsoft.com/office/powerpoint/2010/main" val="1414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your commits can be proposed for remote server by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push origin master</a:t>
            </a:r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smtClean="0"/>
              <a:t>origin </a:t>
            </a:r>
            <a:r>
              <a:rPr lang="en-US" sz="3200" dirty="0" smtClean="0"/>
              <a:t>is a name of remote</a:t>
            </a:r>
          </a:p>
          <a:p>
            <a:pPr algn="ctr"/>
            <a:r>
              <a:rPr lang="en-US" sz="3200" b="1" i="1" dirty="0" smtClean="0"/>
              <a:t>master</a:t>
            </a:r>
            <a:r>
              <a:rPr lang="en-US" sz="3200" i="1" dirty="0" smtClean="0"/>
              <a:t> </a:t>
            </a:r>
            <a:r>
              <a:rPr lang="en-US" sz="3200" dirty="0" smtClean="0"/>
              <a:t>is local branch name that will be pushed</a:t>
            </a:r>
          </a:p>
          <a:p>
            <a:pPr algn="ctr"/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28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VSC stands for Version Control System</a:t>
            </a:r>
          </a:p>
          <a:p>
            <a:r>
              <a:rPr lang="en-US" sz="2400" dirty="0" smtClean="0"/>
              <a:t>This is a tool for managing changes in file or set of files, so you can rollback to specific state if needed.</a:t>
            </a:r>
          </a:p>
          <a:p>
            <a:endParaRPr lang="en-US" sz="2400" dirty="0"/>
          </a:p>
          <a:p>
            <a:r>
              <a:rPr lang="en-US" sz="2400" dirty="0" smtClean="0"/>
              <a:t>In software development it allow developers to track code changes.</a:t>
            </a:r>
          </a:p>
          <a:p>
            <a:endParaRPr lang="en-US" sz="2400" dirty="0"/>
          </a:p>
          <a:p>
            <a:r>
              <a:rPr lang="en-US" sz="2400" dirty="0" smtClean="0"/>
              <a:t>In manual software testing it allow testers to track test suites evolution </a:t>
            </a:r>
          </a:p>
          <a:p>
            <a:endParaRPr lang="en-US" sz="2400" dirty="0"/>
          </a:p>
          <a:p>
            <a:r>
              <a:rPr lang="en-US" sz="2400" dirty="0" smtClean="0"/>
              <a:t>In automated software testing it allow to track automation scripts code changes.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 are Centralized and Distributed Version Control Systems.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basic idea of VCS is to have a repository, that will track changes of your files and will allow you to: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Revert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View difference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6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374560" cy="4433070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VCS is when your repository is located on remote server</a:t>
            </a:r>
          </a:p>
          <a:p>
            <a:r>
              <a:rPr lang="en-US" dirty="0" smtClean="0"/>
              <a:t>You can send changes to server</a:t>
            </a:r>
          </a:p>
          <a:p>
            <a:r>
              <a:rPr lang="en-US" dirty="0" smtClean="0"/>
              <a:t>You can get other guys changes from server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Better then nothing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Need periodic backup</a:t>
            </a:r>
          </a:p>
          <a:p>
            <a:r>
              <a:rPr lang="en-US" dirty="0" smtClean="0"/>
              <a:t>You cannot get specific version if server is unavailable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22" y="932688"/>
            <a:ext cx="4636850" cy="555240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VCS is the same as CVCS, but you have it full copy locally.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You won’t lose you files as you can recover from anybody else from the team</a:t>
            </a:r>
          </a:p>
          <a:p>
            <a:r>
              <a:rPr lang="en-US" dirty="0" smtClean="0"/>
              <a:t>It allows you to work offline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Any known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Commit is the way to record changes in repository.</a:t>
            </a:r>
          </a:p>
          <a:p>
            <a:r>
              <a:rPr lang="en-US" sz="2000" dirty="0" smtClean="0"/>
              <a:t>Branches </a:t>
            </a:r>
            <a:r>
              <a:rPr lang="en-US" sz="2000" dirty="0"/>
              <a:t>are used to develop features isolated from each other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Commit and Branch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055341" cy="3916917"/>
          </a:xfrm>
        </p:spPr>
      </p:pic>
    </p:spTree>
    <p:extLst>
      <p:ext uri="{BB962C8B-B14F-4D97-AF65-F5344CB8AC3E}">
        <p14:creationId xmlns:p14="http://schemas.microsoft.com/office/powerpoint/2010/main" val="2661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GIT is a DVCS.</a:t>
            </a:r>
          </a:p>
          <a:p>
            <a:endParaRPr lang="en-US" sz="2000" dirty="0" smtClean="0"/>
          </a:p>
          <a:p>
            <a:r>
              <a:rPr lang="en-US" sz="2000" dirty="0" smtClean="0"/>
              <a:t>GIT is a command-line tool.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GIT is easy.</a:t>
            </a:r>
          </a:p>
          <a:p>
            <a:endParaRPr lang="en-US" sz="2000" dirty="0"/>
          </a:p>
          <a:p>
            <a:r>
              <a:rPr lang="en-US" sz="2000" dirty="0" smtClean="0"/>
              <a:t>GIT is cool.</a:t>
            </a:r>
          </a:p>
          <a:p>
            <a:endParaRPr lang="en-US" dirty="0"/>
          </a:p>
          <a:p>
            <a:r>
              <a:rPr lang="en-US" i="1" dirty="0" smtClean="0"/>
              <a:t>GIT creation was inspired by legendary Linus </a:t>
            </a:r>
            <a:r>
              <a:rPr lang="en-US" i="1" dirty="0" err="1" smtClean="0"/>
              <a:t>Torvald</a:t>
            </a:r>
            <a:r>
              <a:rPr lang="en-US" i="1" dirty="0" smtClean="0"/>
              <a:t> for tracking Linux kernel development.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66" y="478084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First, you need to install GIT client on your PC: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git-scm.com/downloads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After installation you need to tell GIT who you are:</a:t>
            </a:r>
          </a:p>
          <a:p>
            <a:r>
              <a:rPr lang="en-US" sz="2400" spc="225" dirty="0" err="1"/>
              <a:t>git</a:t>
            </a:r>
            <a:r>
              <a:rPr lang="en-US" sz="2400" spc="225" dirty="0"/>
              <a:t> </a:t>
            </a:r>
            <a:r>
              <a:rPr lang="en-US" sz="2400" spc="225" dirty="0" err="1"/>
              <a:t>config</a:t>
            </a:r>
            <a:r>
              <a:rPr lang="en-US" sz="2400" spc="225" dirty="0"/>
              <a:t> --global user.name </a:t>
            </a:r>
            <a:r>
              <a:rPr lang="en-US" sz="2400" spc="225" dirty="0" smtClean="0"/>
              <a:t>“Yurii D"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18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170112"/>
            <a:ext cx="8572500" cy="3048000"/>
          </a:xfrm>
        </p:spPr>
      </p:pic>
    </p:spTree>
    <p:extLst>
      <p:ext uri="{BB962C8B-B14F-4D97-AF65-F5344CB8AC3E}">
        <p14:creationId xmlns:p14="http://schemas.microsoft.com/office/powerpoint/2010/main" val="3827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8919</TotalTime>
  <Words>453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Lucida Grande</vt:lpstr>
      <vt:lpstr>Trebuchet MS</vt:lpstr>
      <vt:lpstr>Wingdings</vt:lpstr>
      <vt:lpstr>Cover Slides</vt:lpstr>
      <vt:lpstr>1_Cover Slides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Thanks for attention!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Yurii Drozd</dc:creator>
  <cp:lastModifiedBy>Yurii Drozd</cp:lastModifiedBy>
  <cp:revision>18</cp:revision>
  <dcterms:created xsi:type="dcterms:W3CDTF">2016-03-15T17:30:55Z</dcterms:created>
  <dcterms:modified xsi:type="dcterms:W3CDTF">2016-03-22T15:31:29Z</dcterms:modified>
</cp:coreProperties>
</file>