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sldIdLst>
    <p:sldId id="256" r:id="rId3"/>
    <p:sldId id="257" r:id="rId4"/>
    <p:sldId id="259" r:id="rId5"/>
    <p:sldId id="258" r:id="rId6"/>
    <p:sldId id="260" r:id="rId7"/>
    <p:sldId id="270" r:id="rId8"/>
    <p:sldId id="261" r:id="rId9"/>
    <p:sldId id="262" r:id="rId10"/>
    <p:sldId id="265" r:id="rId11"/>
    <p:sldId id="263" r:id="rId12"/>
    <p:sldId id="266" r:id="rId13"/>
    <p:sldId id="271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8" autoAdjust="0"/>
    <p:restoredTop sz="94660"/>
  </p:normalViewPr>
  <p:slideViewPr>
    <p:cSldViewPr snapToGrid="0">
      <p:cViewPr>
        <p:scale>
          <a:sx n="66" d="100"/>
          <a:sy n="66" d="100"/>
        </p:scale>
        <p:origin x="52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3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4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519617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667" baseline="0">
                <a:latin typeface="Arial Black"/>
                <a:cs typeface="Arial Black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124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72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132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59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4218513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43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345230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294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5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06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027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3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1642" marR="0" indent="-231642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133" baseline="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34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2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CA1A39-D48C-4DEB-B207-893886E3C72B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350315-07D8-4960-930C-F262C746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133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7063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067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119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261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1021" y="939030"/>
            <a:ext cx="6100980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5" y="1439864"/>
            <a:ext cx="5080779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690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111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3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974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530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7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750014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667" baseline="0">
                <a:latin typeface="Arial Black"/>
                <a:cs typeface="Arial Black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093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257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1875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795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24695922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541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100198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04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87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005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0994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3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1642" marR="0" indent="-231642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133" baseline="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34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218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CA1A39-D48C-4DEB-B207-893886E3C72B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350315-07D8-4960-930C-F262C746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1021" y="939030"/>
            <a:ext cx="6100980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5" y="1439864"/>
            <a:ext cx="5080779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9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0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8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4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3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6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4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77423" y="3839366"/>
            <a:ext cx="1900905" cy="349648"/>
          </a:xfrm>
        </p:spPr>
        <p:txBody>
          <a:bodyPr/>
          <a:lstStyle/>
          <a:p>
            <a:r>
              <a:rPr lang="en-US" dirty="0" smtClean="0"/>
              <a:t>Yurii Drozd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23 March 2016</a:t>
            </a:r>
            <a:endParaRPr 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" r="1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3765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new repository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create a new directory, open it and perform a </a:t>
            </a:r>
          </a:p>
          <a:p>
            <a:pPr algn="ctr"/>
            <a:r>
              <a:rPr lang="en-US" sz="3200" b="1" i="1" dirty="0" err="1"/>
              <a:t>git</a:t>
            </a:r>
            <a:r>
              <a:rPr lang="en-US" sz="3200" b="1" i="1" dirty="0"/>
              <a:t> </a:t>
            </a:r>
            <a:r>
              <a:rPr lang="en-US" sz="3200" b="1" i="1" dirty="0" err="1"/>
              <a:t>init</a:t>
            </a:r>
            <a:endParaRPr lang="en-US" sz="3200" b="1" i="1" dirty="0"/>
          </a:p>
          <a:p>
            <a:pPr algn="ctr"/>
            <a:r>
              <a:rPr lang="en-US" sz="3200" dirty="0"/>
              <a:t>to create a new </a:t>
            </a:r>
            <a:r>
              <a:rPr lang="en-US" sz="3200" dirty="0" err="1"/>
              <a:t>git</a:t>
            </a:r>
            <a:r>
              <a:rPr lang="en-US" sz="3200" dirty="0"/>
              <a:t> repository.</a:t>
            </a:r>
          </a:p>
        </p:txBody>
      </p:sp>
    </p:spTree>
    <p:extLst>
      <p:ext uri="{BB962C8B-B14F-4D97-AF65-F5344CB8AC3E}">
        <p14:creationId xmlns:p14="http://schemas.microsoft.com/office/powerpoint/2010/main" val="380489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/>
              <a:t>&amp; commit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to add changes to Index, perform below command</a:t>
            </a:r>
            <a:endParaRPr lang="en-US" sz="3200" b="1" i="1" dirty="0" smtClean="0"/>
          </a:p>
          <a:p>
            <a:pPr algn="ctr"/>
            <a:r>
              <a:rPr lang="en-US" sz="3200" b="1" i="1" dirty="0" err="1" smtClean="0"/>
              <a:t>git</a:t>
            </a:r>
            <a:r>
              <a:rPr lang="en-US" sz="3200" b="1" i="1" dirty="0" smtClean="0"/>
              <a:t> </a:t>
            </a:r>
            <a:r>
              <a:rPr lang="en-US" sz="3200" b="1" i="1" dirty="0"/>
              <a:t>add &lt;filename&gt;</a:t>
            </a:r>
            <a:endParaRPr lang="en-US" sz="3200" b="1" i="1" dirty="0"/>
          </a:p>
          <a:p>
            <a:pPr algn="ctr"/>
            <a:endParaRPr lang="en-US" sz="3200" b="1" i="1" dirty="0"/>
          </a:p>
          <a:p>
            <a:pPr algn="ctr"/>
            <a:r>
              <a:rPr lang="en-US" sz="3200" dirty="0" smtClean="0"/>
              <a:t>run</a:t>
            </a:r>
          </a:p>
          <a:p>
            <a:pPr algn="ctr"/>
            <a:r>
              <a:rPr lang="en-US" sz="3200" b="1" i="1" dirty="0" err="1"/>
              <a:t>git</a:t>
            </a:r>
            <a:r>
              <a:rPr lang="en-US" sz="3200" b="1" i="1" dirty="0"/>
              <a:t> commit -m </a:t>
            </a:r>
            <a:r>
              <a:rPr lang="en-US" sz="3200" b="1" i="1" dirty="0" smtClean="0"/>
              <a:t>“My first commit ;)“</a:t>
            </a:r>
          </a:p>
          <a:p>
            <a:pPr algn="ctr"/>
            <a:r>
              <a:rPr lang="en-US" sz="3200" dirty="0"/>
              <a:t>to commit changes to </a:t>
            </a:r>
            <a:r>
              <a:rPr lang="en-US" sz="3200" dirty="0" smtClean="0"/>
              <a:t>HEAD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608028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Look around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in order to see existing commits, run</a:t>
            </a:r>
            <a:endParaRPr lang="en-US" sz="3200" b="1" i="1" dirty="0" smtClean="0"/>
          </a:p>
          <a:p>
            <a:pPr algn="ctr"/>
            <a:r>
              <a:rPr lang="en-US" sz="3200" b="1" i="1" dirty="0" err="1" smtClean="0"/>
              <a:t>git</a:t>
            </a:r>
            <a:r>
              <a:rPr lang="en-US" sz="3200" b="1" i="1" dirty="0" smtClean="0"/>
              <a:t> log</a:t>
            </a:r>
            <a:endParaRPr lang="en-US" sz="3200" b="1" i="1" dirty="0"/>
          </a:p>
          <a:p>
            <a:pPr algn="ctr"/>
            <a:endParaRPr lang="en-US" sz="3200" b="1" i="1" dirty="0"/>
          </a:p>
          <a:p>
            <a:pPr algn="ctr"/>
            <a:r>
              <a:rPr lang="en-US" sz="3200" dirty="0" smtClean="0"/>
              <a:t>to checkout some specific commit, run</a:t>
            </a:r>
          </a:p>
          <a:p>
            <a:pPr algn="ctr"/>
            <a:r>
              <a:rPr lang="en-US" sz="3200" b="1" i="1" dirty="0" err="1" smtClean="0"/>
              <a:t>git</a:t>
            </a:r>
            <a:r>
              <a:rPr lang="en-US" sz="3200" b="1" i="1" dirty="0" smtClean="0"/>
              <a:t> checkout &lt;revision&gt; </a:t>
            </a:r>
          </a:p>
          <a:p>
            <a:pPr algn="ctr"/>
            <a:r>
              <a:rPr lang="en-US" sz="3200" b="1" i="1" dirty="0" err="1" smtClean="0"/>
              <a:t>git</a:t>
            </a:r>
            <a:r>
              <a:rPr lang="en-US" sz="3200" b="1" i="1" dirty="0" smtClean="0"/>
              <a:t> checkout -</a:t>
            </a:r>
          </a:p>
        </p:txBody>
      </p:sp>
    </p:spTree>
    <p:extLst>
      <p:ext uri="{BB962C8B-B14F-4D97-AF65-F5344CB8AC3E}">
        <p14:creationId xmlns:p14="http://schemas.microsoft.com/office/powerpoint/2010/main" val="358008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in touch with remote repo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you can get remote repo copy by running</a:t>
            </a:r>
            <a:endParaRPr lang="en-US" sz="3200" b="1" i="1" dirty="0" smtClean="0"/>
          </a:p>
          <a:p>
            <a:pPr algn="ctr"/>
            <a:r>
              <a:rPr lang="en-US" sz="3200" b="1" i="1" dirty="0" err="1"/>
              <a:t>git</a:t>
            </a:r>
            <a:r>
              <a:rPr lang="en-US" sz="3200" b="1" i="1" dirty="0"/>
              <a:t> clone </a:t>
            </a:r>
            <a:r>
              <a:rPr lang="en-US" sz="3200" b="1" i="1" dirty="0" smtClean="0"/>
              <a:t>&lt;URL&gt;</a:t>
            </a:r>
          </a:p>
          <a:p>
            <a:pPr algn="ctr"/>
            <a:endParaRPr lang="en-US" sz="3200" b="1" i="1" dirty="0"/>
          </a:p>
          <a:p>
            <a:pPr algn="ctr"/>
            <a:r>
              <a:rPr lang="en-US" sz="3200" dirty="0"/>
              <a:t>o</a:t>
            </a:r>
            <a:r>
              <a:rPr lang="en-US" sz="3200" dirty="0" smtClean="0"/>
              <a:t>r add remote repo by running</a:t>
            </a:r>
          </a:p>
          <a:p>
            <a:pPr algn="ctr"/>
            <a:r>
              <a:rPr lang="en-US" sz="3200" b="1" dirty="0" err="1"/>
              <a:t>git</a:t>
            </a:r>
            <a:r>
              <a:rPr lang="en-US" sz="3200" b="1" dirty="0"/>
              <a:t> remote add origin </a:t>
            </a:r>
            <a:r>
              <a:rPr lang="en-US" sz="3200" b="1" dirty="0" smtClean="0"/>
              <a:t>&lt;URL&gt;</a:t>
            </a:r>
          </a:p>
        </p:txBody>
      </p:sp>
    </p:spTree>
    <p:extLst>
      <p:ext uri="{BB962C8B-B14F-4D97-AF65-F5344CB8AC3E}">
        <p14:creationId xmlns:p14="http://schemas.microsoft.com/office/powerpoint/2010/main" val="1414535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your commits can be proposed for remote server by</a:t>
            </a:r>
            <a:endParaRPr lang="en-US" sz="3200" b="1" i="1" dirty="0" smtClean="0"/>
          </a:p>
          <a:p>
            <a:pPr algn="ctr"/>
            <a:r>
              <a:rPr lang="en-US" sz="3200" b="1" i="1" dirty="0" err="1" smtClean="0"/>
              <a:t>git</a:t>
            </a:r>
            <a:r>
              <a:rPr lang="en-US" sz="3200" b="1" i="1" dirty="0" smtClean="0"/>
              <a:t> push origin master</a:t>
            </a:r>
          </a:p>
          <a:p>
            <a:pPr algn="ctr"/>
            <a:endParaRPr lang="en-US" sz="3200" b="1" i="1" dirty="0" smtClean="0"/>
          </a:p>
          <a:p>
            <a:pPr algn="ctr"/>
            <a:r>
              <a:rPr lang="en-US" sz="3200" b="1" i="1" dirty="0" smtClean="0"/>
              <a:t>origin </a:t>
            </a:r>
            <a:r>
              <a:rPr lang="en-US" sz="3200" dirty="0" smtClean="0"/>
              <a:t>is a name of remote</a:t>
            </a:r>
          </a:p>
          <a:p>
            <a:pPr algn="ctr"/>
            <a:r>
              <a:rPr lang="en-US" sz="3200" b="1" i="1" dirty="0" smtClean="0"/>
              <a:t>master</a:t>
            </a:r>
            <a:r>
              <a:rPr lang="en-US" sz="3200" i="1" dirty="0" smtClean="0"/>
              <a:t> </a:t>
            </a:r>
            <a:r>
              <a:rPr lang="en-US" sz="3200" dirty="0" smtClean="0"/>
              <a:t>is local branch name that will be pushed</a:t>
            </a:r>
          </a:p>
          <a:p>
            <a:pPr algn="ctr"/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128610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97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4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Basics of VCS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VSC stands for Version Control System</a:t>
            </a:r>
          </a:p>
          <a:p>
            <a:r>
              <a:rPr lang="en-US" sz="2400" dirty="0" smtClean="0"/>
              <a:t>This is a tool for managing changes in file or set of files, so you can rollback to specific state if needed.</a:t>
            </a:r>
          </a:p>
          <a:p>
            <a:endParaRPr lang="en-US" sz="2400" dirty="0"/>
          </a:p>
          <a:p>
            <a:r>
              <a:rPr lang="en-US" sz="2400" dirty="0" smtClean="0"/>
              <a:t>In software development it allow developers to track code changes.</a:t>
            </a:r>
          </a:p>
          <a:p>
            <a:endParaRPr lang="en-US" sz="2400" dirty="0"/>
          </a:p>
          <a:p>
            <a:r>
              <a:rPr lang="en-US" sz="2400" dirty="0" smtClean="0"/>
              <a:t>In manual software testing it allow testers to track test suites evolution </a:t>
            </a:r>
          </a:p>
          <a:p>
            <a:endParaRPr lang="en-US" sz="2400" dirty="0"/>
          </a:p>
          <a:p>
            <a:r>
              <a:rPr lang="en-US" sz="2400" dirty="0" smtClean="0"/>
              <a:t>In automated software testing it allow to track automation scripts code changes. 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There are Centralized and Distributed Version Control Systems.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Basics of VCS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basic idea of VCS is to have a repository, that will track changes of your files and will allow you to: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Add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Revert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View difference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66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64" y="1439864"/>
            <a:ext cx="6374560" cy="4433070"/>
          </a:xfr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Central VCS is when your repository is located on remote server</a:t>
            </a:r>
          </a:p>
          <a:p>
            <a:r>
              <a:rPr lang="en-US" dirty="0" smtClean="0"/>
              <a:t>You can send changes to server</a:t>
            </a:r>
          </a:p>
          <a:p>
            <a:r>
              <a:rPr lang="en-US" dirty="0" smtClean="0"/>
              <a:t>You can get other guys changes from server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Pros:</a:t>
            </a:r>
          </a:p>
          <a:p>
            <a:r>
              <a:rPr lang="en-US" dirty="0" smtClean="0"/>
              <a:t>Better then nothing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Cons:</a:t>
            </a:r>
          </a:p>
          <a:p>
            <a:r>
              <a:rPr lang="en-US" dirty="0" smtClean="0"/>
              <a:t>Need periodic backup</a:t>
            </a:r>
          </a:p>
          <a:p>
            <a:r>
              <a:rPr lang="en-US" dirty="0" smtClean="0"/>
              <a:t>You cannot get specific version if server is unavailable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CVCS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22" y="932688"/>
            <a:ext cx="4636850" cy="5552406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VCS is the same as CVCS, but you have it full copy locally.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Pros:</a:t>
            </a:r>
          </a:p>
          <a:p>
            <a:r>
              <a:rPr lang="en-US" dirty="0" smtClean="0"/>
              <a:t>You won’t lose you files as you can recover from anybody else from the team</a:t>
            </a:r>
          </a:p>
          <a:p>
            <a:r>
              <a:rPr lang="en-US" dirty="0" smtClean="0"/>
              <a:t>It allows you to work offline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Cons:</a:t>
            </a:r>
          </a:p>
          <a:p>
            <a:r>
              <a:rPr lang="en-US" dirty="0" smtClean="0"/>
              <a:t>Any known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DVCS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Commit is the way to record changes in repository.</a:t>
            </a:r>
          </a:p>
          <a:p>
            <a:r>
              <a:rPr lang="en-US" sz="2000" dirty="0" smtClean="0"/>
              <a:t>Branches </a:t>
            </a:r>
            <a:r>
              <a:rPr lang="en-US" sz="2000" dirty="0"/>
              <a:t>are used to develop features isolated from each other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Commit and Branch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64" y="1439864"/>
            <a:ext cx="6055341" cy="3916917"/>
          </a:xfrm>
        </p:spPr>
      </p:pic>
    </p:spTree>
    <p:extLst>
      <p:ext uri="{BB962C8B-B14F-4D97-AF65-F5344CB8AC3E}">
        <p14:creationId xmlns:p14="http://schemas.microsoft.com/office/powerpoint/2010/main" val="266134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GIT is a DVCS.</a:t>
            </a:r>
          </a:p>
          <a:p>
            <a:endParaRPr lang="en-US" sz="2000" dirty="0" smtClean="0"/>
          </a:p>
          <a:p>
            <a:r>
              <a:rPr lang="en-US" sz="2000" dirty="0" smtClean="0"/>
              <a:t>GIT is a command-line tool.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GIT is easy.</a:t>
            </a:r>
          </a:p>
          <a:p>
            <a:endParaRPr lang="en-US" sz="2000" dirty="0"/>
          </a:p>
          <a:p>
            <a:r>
              <a:rPr lang="en-US" sz="2000" dirty="0" smtClean="0"/>
              <a:t>GIT is cool.</a:t>
            </a:r>
          </a:p>
          <a:p>
            <a:endParaRPr lang="en-US" dirty="0"/>
          </a:p>
          <a:p>
            <a:r>
              <a:rPr lang="en-US" i="1" dirty="0" smtClean="0"/>
              <a:t>GIT creation was inspired by legendary Linus </a:t>
            </a:r>
            <a:r>
              <a:rPr lang="en-US" i="1" dirty="0" err="1" smtClean="0"/>
              <a:t>Torvald</a:t>
            </a:r>
            <a:r>
              <a:rPr lang="en-US" i="1" dirty="0" smtClean="0"/>
              <a:t> for tracking Linux kernel development.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166" y="4780848"/>
            <a:ext cx="3314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Get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First, you need to install GIT client on your PC:</a:t>
            </a:r>
          </a:p>
          <a:p>
            <a:endParaRPr lang="en-US" sz="2400" dirty="0" smtClean="0"/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git-scm.com/downloads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After installation you need to tell GIT who you are:</a:t>
            </a:r>
          </a:p>
          <a:p>
            <a:r>
              <a:rPr lang="en-US" sz="2400" spc="225" dirty="0" err="1"/>
              <a:t>git</a:t>
            </a:r>
            <a:r>
              <a:rPr lang="en-US" sz="2400" spc="225" dirty="0"/>
              <a:t> </a:t>
            </a:r>
            <a:r>
              <a:rPr lang="en-US" sz="2400" spc="225" dirty="0" err="1"/>
              <a:t>config</a:t>
            </a:r>
            <a:r>
              <a:rPr lang="en-US" sz="2400" spc="225" dirty="0"/>
              <a:t> --global user.name </a:t>
            </a:r>
            <a:r>
              <a:rPr lang="en-US" sz="2400" spc="225" dirty="0" smtClean="0"/>
              <a:t>“Yurii D"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4184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2170112"/>
            <a:ext cx="8572500" cy="3048000"/>
          </a:xfrm>
        </p:spPr>
      </p:pic>
    </p:spTree>
    <p:extLst>
      <p:ext uri="{BB962C8B-B14F-4D97-AF65-F5344CB8AC3E}">
        <p14:creationId xmlns:p14="http://schemas.microsoft.com/office/powerpoint/2010/main" val="382758928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EPAM_PPT_Template_Wide_20151203</Template>
  <TotalTime>8914</TotalTime>
  <Words>455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Lucida Grande</vt:lpstr>
      <vt:lpstr>Trebuchet MS</vt:lpstr>
      <vt:lpstr>Wingdings</vt:lpstr>
      <vt:lpstr>Cover Slides</vt:lpstr>
      <vt:lpstr>1_Cover Slides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 </vt:lpstr>
      <vt:lpstr>Thanks for attention!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</dc:title>
  <dc:creator>Yurii Drozd</dc:creator>
  <cp:lastModifiedBy>Yurii Drozd</cp:lastModifiedBy>
  <cp:revision>16</cp:revision>
  <dcterms:created xsi:type="dcterms:W3CDTF">2016-03-15T17:30:55Z</dcterms:created>
  <dcterms:modified xsi:type="dcterms:W3CDTF">2016-03-22T15:23:43Z</dcterms:modified>
</cp:coreProperties>
</file>